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141168574" r:id="rId2"/>
    <p:sldId id="1411685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C951-F6DB-3040-8A26-A34F90C6DE08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8245-CAD1-A54C-B552-20A67B8F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2938-B8AA-E146-97EC-F2B65844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DDBFB-469C-7044-B8BC-C0C9217E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1BC-7A57-B748-B357-7AED3E1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721D-9C5E-6B49-AC5B-655F66DDA7A3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283B-5C41-9241-B1ED-4C8C847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E31A-4F2D-0D43-B90E-83D3BAE3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E2E9-C65B-1F48-813E-7D7B790D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7D88E-AA82-E046-B867-9E911E39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A044-0BA1-CB4D-A119-1D84DA1F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5C4C-AC47-7642-B604-A05A66F14757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FD06-43AF-4043-8C45-90697574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5D64-57B8-AF45-A10A-CE33554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66FC1-62F3-BB4F-9F23-A649F1BA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40B6-2BDE-6D41-B1DE-CE3FA51B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0121-76D0-8F4B-9FF6-22D20DE5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E4C-29D7-A84F-A4B9-15F332B42075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70B2-8B89-AC45-8220-1BD64B7F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1FBC-8AB5-4747-8B46-397AA6C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B7A7-C23A-CF49-ADA8-526B93DB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DEC3-724B-F94F-A5BC-D38A58F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5399-D969-664E-9A90-1B1D9985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90BF-3CB9-4F4C-9755-39D6FE4B7A74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2A2C-13E4-1D44-A061-18D28EB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566A-6483-DE4B-8D31-77DA355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CC36-13B7-B845-B6B8-0BCC358C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CB0D-2211-BA4E-BFD6-F18999AC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7B7F-82BB-AF48-B935-AF58871E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FC-30CC-9741-A0ED-8F155680C791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3DB1-28FE-8D45-961E-92DBC87E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668C-F1A7-774A-A43E-567B3435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9EA2-DED1-5E4C-A28B-4D2B8EEB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5BFA-3DC6-4348-AEAA-F7F162141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74F6-4237-3147-831A-77522A42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67F1-578C-7D4D-B2AE-681B050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3-0324-C64F-9FE7-6903EC895BB9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7360-3600-4540-A158-C7B5D9DF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5BCB-9EC6-3A40-8712-53E8F1B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CCA6-0219-3C46-B8C5-2D5F2DE6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11CB-3F4C-0341-A3C4-EC732E9F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7A2B-6EA9-8846-B1EE-A80EC13F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A385B-08A1-DE41-A65F-0EB3939C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AAFE5-11A6-FD42-9CD0-377A5AE30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05BD-77E0-2F47-8A9E-21638762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409D-4799-CD41-898D-FC6CC1258871}" type="datetime1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1F5DE-9EA9-5F4C-8C88-785FC4BE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A0002-BA2E-6047-B8D4-DB430913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6F3-0087-084B-B3F5-53621E3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7E0D2-EED7-D649-8B30-A0F29F8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3BAA-C11F-FD4E-8D10-9852881CF7D8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67D1E-0CCB-0049-9E96-17D9D05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919D5-6EB9-5E41-B9DE-FA202854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1E9AD-091A-774F-8ABA-50F1D5A8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C73D-4315-D949-8336-F9609DECEE68}" type="datetime1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DD7B2-12C0-6046-BACA-4FFFF112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B6579-4656-C24C-8EA5-82D9228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C37-BC14-6242-BC40-E020B548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5143-5EFD-2543-BCFF-E102B8A1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4FD00-71CC-C548-A6C6-98D98D78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12E4-42A1-1B49-8E53-FD65A24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4A9-410C-824C-82D8-C652E365CD9E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3342-50EC-F947-A0CD-E1616E18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6FB3-6078-944D-982E-384344B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87A-8A6D-AB48-AA9A-A72E56B5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77353-8E24-7242-8A11-E0D3CAC8B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9A08-8623-D748-AE89-855D3843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0BC6-1D3B-EC41-8951-30D0FA94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C88-D66E-A94A-8D6A-02B32F892117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4C59-6567-5545-B5E7-6A1E3E70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BC50-7B09-A24A-B05D-4777FDDA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D4792-18C3-8347-8FAF-3837C35F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CD0B-7746-3146-B11F-CFBBC3E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3CD6-241C-9840-9135-06C8A797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C2A6-1E91-8048-8D30-369F2C578845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A83B-E481-2C44-A1BB-5359543C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8A0-96F7-CD4E-B953-0837B34EB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3BBD36D-361F-9640-9A84-6C175F7AE521}"/>
              </a:ext>
            </a:extLst>
          </p:cNvPr>
          <p:cNvGrpSpPr/>
          <p:nvPr/>
        </p:nvGrpSpPr>
        <p:grpSpPr>
          <a:xfrm>
            <a:off x="1693584" y="2728119"/>
            <a:ext cx="2743196" cy="2590800"/>
            <a:chOff x="2198080" y="3241702"/>
            <a:chExt cx="2743196" cy="25908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1FDF0-B59A-BE44-9C45-9B8ECA04537E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CCF9A3-AA0E-194C-AC93-432CFE41AFC9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App Component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13DF50-956D-C244-BAAC-E043039CF135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DC2670-884D-D24D-B16C-081AA05054A9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3569679" y="4128183"/>
              <a:ext cx="1" cy="75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758F-3BDA-8C4E-8F31-E9EE9C084D19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10BDA9-92A7-A243-BC5C-D58C392080CE}"/>
              </a:ext>
            </a:extLst>
          </p:cNvPr>
          <p:cNvGrpSpPr/>
          <p:nvPr/>
        </p:nvGrpSpPr>
        <p:grpSpPr>
          <a:xfrm>
            <a:off x="2198080" y="2054036"/>
            <a:ext cx="2743196" cy="2590800"/>
            <a:chOff x="2198080" y="3241702"/>
            <a:chExt cx="2743196" cy="2590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94236-B475-E34B-BBE0-A28246B3C579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B4A212-552B-0344-A3D4-E95EFE5ABBEE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2D7E9-9E86-1540-B034-FE5FFEC3940A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A8DE44-D1F9-DD4A-93A5-AD1532EA8790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B61EDC-0E81-B540-A563-ECF4A89126C5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289F71-9089-3F40-B723-FC60E8FBAFC3}"/>
              </a:ext>
            </a:extLst>
          </p:cNvPr>
          <p:cNvGrpSpPr/>
          <p:nvPr/>
        </p:nvGrpSpPr>
        <p:grpSpPr>
          <a:xfrm>
            <a:off x="7250723" y="2056831"/>
            <a:ext cx="2743196" cy="2590800"/>
            <a:chOff x="7250723" y="3244497"/>
            <a:chExt cx="2743196" cy="2590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666F2C-3D5A-F045-B292-A9D50E17C412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671711-ADEA-BA44-9C42-365B28D3E22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8027F9-2D4D-5749-B999-25E7FCB6BBDF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9C143A-E261-AB43-8774-F1EB881CF544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41FC8-B976-0041-BC58-1E4EFB47EB9F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35729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942775-9BB6-CA41-A029-E6DECCAD8FEC}"/>
              </a:ext>
            </a:extLst>
          </p:cNvPr>
          <p:cNvGrpSpPr/>
          <p:nvPr/>
        </p:nvGrpSpPr>
        <p:grpSpPr>
          <a:xfrm>
            <a:off x="2350480" y="2206436"/>
            <a:ext cx="2743196" cy="2590800"/>
            <a:chOff x="2198080" y="3241702"/>
            <a:chExt cx="2743196" cy="2590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F24FF8-026C-2F4B-9939-4A0332D8C89A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C20C01-7179-1442-8996-4234ACDAAFCA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23ADC3-ADB5-F744-A6DF-3D01F62E91F8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29BE499-DD58-014B-A4D5-EDC018FF7077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C2211-6729-7F42-AEC4-799CACA59D70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BBD36D-361F-9640-9A84-6C175F7AE521}"/>
              </a:ext>
            </a:extLst>
          </p:cNvPr>
          <p:cNvGrpSpPr/>
          <p:nvPr/>
        </p:nvGrpSpPr>
        <p:grpSpPr>
          <a:xfrm>
            <a:off x="2502880" y="2358836"/>
            <a:ext cx="2743196" cy="2590800"/>
            <a:chOff x="2198080" y="3241702"/>
            <a:chExt cx="2743196" cy="25908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1FDF0-B59A-BE44-9C45-9B8ECA04537E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CCF9A3-AA0E-194C-AC93-432CFE41AFC9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13DF50-956D-C244-BAAC-E043039CF135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DC2670-884D-D24D-B16C-081AA05054A9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3569679" y="4128183"/>
              <a:ext cx="1" cy="75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758F-3BDA-8C4E-8F31-E9EE9C084D19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5B842-2EC3-214D-A248-C2890BC0DC42}"/>
              </a:ext>
            </a:extLst>
          </p:cNvPr>
          <p:cNvGrpSpPr/>
          <p:nvPr/>
        </p:nvGrpSpPr>
        <p:grpSpPr>
          <a:xfrm>
            <a:off x="7403123" y="2209231"/>
            <a:ext cx="2743196" cy="2590800"/>
            <a:chOff x="7250723" y="3244497"/>
            <a:chExt cx="2743196" cy="25908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4FEF2B-818D-9545-B43D-29C20C93E4B6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6D6F7-5395-C44F-A3F2-9C7CDF5C3151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EA51E-BAB0-F84E-B201-57E122659D30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179C4D-997F-3640-A424-0B8CCF3D1D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943849-02C3-2946-AF31-DB78A1C375C4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7171632-184C-7E4A-B41F-6E6478EB78C9}"/>
              </a:ext>
            </a:extLst>
          </p:cNvPr>
          <p:cNvGrpSpPr/>
          <p:nvPr/>
        </p:nvGrpSpPr>
        <p:grpSpPr>
          <a:xfrm>
            <a:off x="7555523" y="2361631"/>
            <a:ext cx="2743196" cy="2590800"/>
            <a:chOff x="7250723" y="3244497"/>
            <a:chExt cx="2743196" cy="25908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25A067-4A46-7D46-92D7-C4DC2100B11E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545F55-7BD6-3640-8A9A-0B6C2F63B00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99D4D9-2329-434F-9F6E-5A2E8DCB56B9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BC4CF8-7D44-3F45-A3EB-84A4EEA3D7D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284179-A414-1947-9072-3D9EA857E2B1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2</a:t>
            </a:fld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23D55EF-8C2C-A249-8F85-F4C734F872E0}"/>
              </a:ext>
            </a:extLst>
          </p:cNvPr>
          <p:cNvSpPr/>
          <p:nvPr/>
        </p:nvSpPr>
        <p:spPr>
          <a:xfrm>
            <a:off x="5695397" y="510631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873109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502770" y="873109"/>
            <a:ext cx="1424353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7CA2E-9270-0A41-8241-F9B8406E0CF1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6320660" y="3236081"/>
            <a:ext cx="2004647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5E4B53-2358-024A-B8A6-BEB796E8CA9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463564" y="3236081"/>
            <a:ext cx="1857096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44</Words>
  <Application>Microsoft Macintosh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</dc:title>
  <dc:creator>Microsoft Office User</dc:creator>
  <cp:lastModifiedBy>David Grove</cp:lastModifiedBy>
  <cp:revision>65</cp:revision>
  <dcterms:created xsi:type="dcterms:W3CDTF">2020-03-02T13:41:08Z</dcterms:created>
  <dcterms:modified xsi:type="dcterms:W3CDTF">2020-04-09T16:07:45Z</dcterms:modified>
</cp:coreProperties>
</file>