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141168576" r:id="rId2"/>
    <p:sldId id="141168577" r:id="rId3"/>
    <p:sldId id="1411685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5C951-F6DB-3040-8A26-A34F90C6DE08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18245-CAD1-A54C-B552-20A67B8F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18245-CAD1-A54C-B552-20A67B8F3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8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18245-CAD1-A54C-B552-20A67B8F3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4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2938-B8AA-E146-97EC-F2B65844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DDBFB-469C-7044-B8BC-C0C9217E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A1BC-7A57-B748-B357-7AED3E1F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721D-9C5E-6B49-AC5B-655F66DDA7A3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283B-5C41-9241-B1ED-4C8C8479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E31A-4F2D-0D43-B90E-83D3BAE3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9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E2E9-C65B-1F48-813E-7D7B790D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7D88E-AA82-E046-B867-9E911E394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BA044-0BA1-CB4D-A119-1D84DA1F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5C4C-AC47-7642-B604-A05A66F14757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FD06-43AF-4043-8C45-90697574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5D64-57B8-AF45-A10A-CE33554D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66FC1-62F3-BB4F-9F23-A649F1BA1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C40B6-2BDE-6D41-B1DE-CE3FA51B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0121-76D0-8F4B-9FF6-22D20DE5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AE4C-29D7-A84F-A4B9-15F332B42075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670B2-8B89-AC45-8220-1BD64B7F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F1FBC-8AB5-4747-8B46-397AA6C8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B7A7-C23A-CF49-ADA8-526B93DB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DEC3-724B-F94F-A5BC-D38A58F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25399-D969-664E-9A90-1B1D9985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90BF-3CB9-4F4C-9755-39D6FE4B7A74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2A2C-13E4-1D44-A061-18D28EB3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566A-6483-DE4B-8D31-77DA3551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4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CC36-13B7-B845-B6B8-0BCC358C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7CB0D-2211-BA4E-BFD6-F18999AC8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7B7F-82BB-AF48-B935-AF58871E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8FC-30CC-9741-A0ED-8F155680C791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D3DB1-28FE-8D45-961E-92DBC87E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B668C-F1A7-774A-A43E-567B3435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9EA2-DED1-5E4C-A28B-4D2B8EEB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5BFA-3DC6-4348-AEAA-F7F162141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B74F6-4237-3147-831A-77522A42D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567F1-578C-7D4D-B2AE-681B050A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3-0324-C64F-9FE7-6903EC895BB9}" type="datetime1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37360-3600-4540-A158-C7B5D9DF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15BCB-9EC6-3A40-8712-53E8F1B9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5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CCA6-0219-3C46-B8C5-2D5F2DE6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11CB-3F4C-0341-A3C4-EC732E9F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F7A2B-6EA9-8846-B1EE-A80EC13F9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A385B-08A1-DE41-A65F-0EB3939C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AAFE5-11A6-FD42-9CD0-377A5AE30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C05BD-77E0-2F47-8A9E-21638762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409D-4799-CD41-898D-FC6CC1258871}" type="datetime1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1F5DE-9EA9-5F4C-8C88-785FC4BE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A0002-BA2E-6047-B8D4-DB430913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86F3-0087-084B-B3F5-53621E32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7E0D2-EED7-D649-8B30-A0F29F89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3BAA-C11F-FD4E-8D10-9852881CF7D8}" type="datetime1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67D1E-0CCB-0049-9E96-17D9D057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919D5-6EB9-5E41-B9DE-FA202854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5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1E9AD-091A-774F-8ABA-50F1D5A8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C73D-4315-D949-8336-F9609DECEE68}" type="datetime1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DD7B2-12C0-6046-BACA-4FFFF112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B6579-4656-C24C-8EA5-82D92285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1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8C37-BC14-6242-BC40-E020B548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95143-5EFD-2543-BCFF-E102B8A1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4FD00-71CC-C548-A6C6-98D98D78B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112E4-42A1-1B49-8E53-FD65A24D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54A9-410C-824C-82D8-C652E365CD9E}" type="datetime1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3342-50EC-F947-A0CD-E1616E18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6FB3-6078-944D-982E-384344BE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E87A-8A6D-AB48-AA9A-A72E56B5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77353-8E24-7242-8A11-E0D3CAC8B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89A08-8623-D748-AE89-855D3843A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0BC6-1D3B-EC41-8951-30D0FA94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5C88-D66E-A94A-8D6A-02B32F892117}" type="datetime1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94C59-6567-5545-B5E7-6A1E3E70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CBC50-7B09-A24A-B05D-4777FDDA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D4792-18C3-8347-8FAF-3837C35F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2CD0B-7746-3146-B11F-CFBBC3EBF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3CD6-241C-9840-9135-06C8A797D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EC2A6-1E91-8048-8D30-369F2C578845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6A83B-E481-2C44-A1BB-5359543C8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88A0-96F7-CD4E-B953-0837B34EB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17010-E647-2249-A958-B3027541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4E854A3-70BB-D644-B0E2-8D12F5D60607}"/>
              </a:ext>
            </a:extLst>
          </p:cNvPr>
          <p:cNvSpPr/>
          <p:nvPr/>
        </p:nvSpPr>
        <p:spPr>
          <a:xfrm>
            <a:off x="5193323" y="357293"/>
            <a:ext cx="2309447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Kafka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CCF9A3-AA0E-194C-AC93-432CFE41AFC9}"/>
              </a:ext>
            </a:extLst>
          </p:cNvPr>
          <p:cNvSpPr txBox="1"/>
          <p:nvPr/>
        </p:nvSpPr>
        <p:spPr>
          <a:xfrm>
            <a:off x="2831126" y="4001601"/>
            <a:ext cx="2086707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node </a:t>
            </a:r>
            <a:r>
              <a:rPr lang="en-US" sz="2400" dirty="0" err="1">
                <a:solidFill>
                  <a:schemeClr val="bg1"/>
                </a:solidFill>
              </a:rPr>
              <a:t>client.js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13DF50-956D-C244-BAAC-E043039CF135}"/>
              </a:ext>
            </a:extLst>
          </p:cNvPr>
          <p:cNvSpPr txBox="1"/>
          <p:nvPr/>
        </p:nvSpPr>
        <p:spPr>
          <a:xfrm>
            <a:off x="2831125" y="2845207"/>
            <a:ext cx="208670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KAR sidecar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DC2670-884D-D24D-B16C-081AA05054A9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>
            <a:off x="3874479" y="3245317"/>
            <a:ext cx="1" cy="756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D06758F-3BDA-8C4E-8F31-E9EE9C084D19}"/>
              </a:ext>
            </a:extLst>
          </p:cNvPr>
          <p:cNvSpPr txBox="1"/>
          <p:nvPr/>
        </p:nvSpPr>
        <p:spPr>
          <a:xfrm>
            <a:off x="3874478" y="34828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545F55-7BD6-3640-8A9A-0B6C2F63B005}"/>
              </a:ext>
            </a:extLst>
          </p:cNvPr>
          <p:cNvSpPr txBox="1"/>
          <p:nvPr/>
        </p:nvSpPr>
        <p:spPr>
          <a:xfrm>
            <a:off x="7883768" y="4004395"/>
            <a:ext cx="2086707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node </a:t>
            </a:r>
            <a:r>
              <a:rPr lang="en-US" sz="2400" dirty="0" err="1">
                <a:solidFill>
                  <a:schemeClr val="bg1"/>
                </a:solidFill>
              </a:rPr>
              <a:t>server.js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99D4D9-2329-434F-9F6E-5A2E8DCB56B9}"/>
              </a:ext>
            </a:extLst>
          </p:cNvPr>
          <p:cNvSpPr txBox="1"/>
          <p:nvPr/>
        </p:nvSpPr>
        <p:spPr>
          <a:xfrm>
            <a:off x="7883769" y="2848002"/>
            <a:ext cx="208670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KAR sidecar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BC4CF8-7D44-3F45-A3EB-84A4EEA3D7D7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8927123" y="3248112"/>
            <a:ext cx="0" cy="7695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2284179-A414-1947-9072-3D9EA857E2B1}"/>
              </a:ext>
            </a:extLst>
          </p:cNvPr>
          <p:cNvSpPr txBox="1"/>
          <p:nvPr/>
        </p:nvSpPr>
        <p:spPr>
          <a:xfrm>
            <a:off x="8927121" y="34871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DB929-A3D6-BE42-AABF-DE04CA8C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1</a:t>
            </a:fld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A23D55EF-8C2C-A249-8F85-F4C734F872E0}"/>
              </a:ext>
            </a:extLst>
          </p:cNvPr>
          <p:cNvSpPr/>
          <p:nvPr/>
        </p:nvSpPr>
        <p:spPr>
          <a:xfrm>
            <a:off x="5695397" y="5106311"/>
            <a:ext cx="1250526" cy="13943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Redis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C8C72-441A-E647-BE87-62F81A4278C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810001" y="873109"/>
            <a:ext cx="1383322" cy="19684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255263-448B-0D4A-BCA7-1380DFD7EA50}"/>
              </a:ext>
            </a:extLst>
          </p:cNvPr>
          <p:cNvCxnSpPr>
            <a:cxnSpLocks/>
            <a:stCxn id="18" idx="3"/>
            <a:endCxn id="65" idx="0"/>
          </p:cNvCxnSpPr>
          <p:nvPr/>
        </p:nvCxnSpPr>
        <p:spPr>
          <a:xfrm>
            <a:off x="7502770" y="873109"/>
            <a:ext cx="1424353" cy="19748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A7CA2E-9270-0A41-8241-F9B8406E0CF1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6320660" y="3236081"/>
            <a:ext cx="2004647" cy="187023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5E4B53-2358-024A-B8A6-BEB796E8CA95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463564" y="3236081"/>
            <a:ext cx="1857096" cy="187023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1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F10BDA9-92A7-A243-BC5C-D58C392080CE}"/>
              </a:ext>
            </a:extLst>
          </p:cNvPr>
          <p:cNvGrpSpPr/>
          <p:nvPr/>
        </p:nvGrpSpPr>
        <p:grpSpPr>
          <a:xfrm>
            <a:off x="2198080" y="2054036"/>
            <a:ext cx="2743196" cy="2590800"/>
            <a:chOff x="2198080" y="3241702"/>
            <a:chExt cx="2743196" cy="25908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494236-B475-E34B-BBE0-A28246B3C579}"/>
                </a:ext>
              </a:extLst>
            </p:cNvPr>
            <p:cNvSpPr/>
            <p:nvPr/>
          </p:nvSpPr>
          <p:spPr>
            <a:xfrm>
              <a:off x="2198080" y="3241702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B4A212-552B-0344-A3D4-E95EFE5ABBEE}"/>
                </a:ext>
              </a:extLst>
            </p:cNvPr>
            <p:cNvSpPr txBox="1"/>
            <p:nvPr/>
          </p:nvSpPr>
          <p:spPr>
            <a:xfrm>
              <a:off x="2526326" y="4884467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F2D7E9-9E86-1540-B034-FE5FFEC3940A}"/>
                </a:ext>
              </a:extLst>
            </p:cNvPr>
            <p:cNvSpPr txBox="1"/>
            <p:nvPr/>
          </p:nvSpPr>
          <p:spPr>
            <a:xfrm>
              <a:off x="2526325" y="3728073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sidecar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7A8DE44-D1F9-DD4A-93A5-AD1532EA8790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3569679" y="4189738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B61EDC-0E81-B540-A563-ECF4A89126C5}"/>
                </a:ext>
              </a:extLst>
            </p:cNvPr>
            <p:cNvSpPr txBox="1"/>
            <p:nvPr/>
          </p:nvSpPr>
          <p:spPr>
            <a:xfrm>
              <a:off x="3569678" y="43656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289F71-9089-3F40-B723-FC60E8FBAFC3}"/>
              </a:ext>
            </a:extLst>
          </p:cNvPr>
          <p:cNvGrpSpPr/>
          <p:nvPr/>
        </p:nvGrpSpPr>
        <p:grpSpPr>
          <a:xfrm>
            <a:off x="7250723" y="2056831"/>
            <a:ext cx="2743196" cy="2590800"/>
            <a:chOff x="7250723" y="3244497"/>
            <a:chExt cx="2743196" cy="2590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666F2C-3D5A-F045-B292-A9D50E17C412}"/>
                </a:ext>
              </a:extLst>
            </p:cNvPr>
            <p:cNvSpPr/>
            <p:nvPr/>
          </p:nvSpPr>
          <p:spPr>
            <a:xfrm>
              <a:off x="7250723" y="3244497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671711-ADEA-BA44-9C42-365B28D3E225}"/>
                </a:ext>
              </a:extLst>
            </p:cNvPr>
            <p:cNvSpPr txBox="1"/>
            <p:nvPr/>
          </p:nvSpPr>
          <p:spPr>
            <a:xfrm>
              <a:off x="7578968" y="4887261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client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8027F9-2D4D-5749-B999-25E7FCB6BBDF}"/>
                </a:ext>
              </a:extLst>
            </p:cNvPr>
            <p:cNvSpPr txBox="1"/>
            <p:nvPr/>
          </p:nvSpPr>
          <p:spPr>
            <a:xfrm>
              <a:off x="7578969" y="3730868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sidecar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9C143A-E261-AB43-8774-F1EB881CF544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21" y="4205789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C41FC8-B976-0041-BC58-1E4EFB47EB9F}"/>
                </a:ext>
              </a:extLst>
            </p:cNvPr>
            <p:cNvSpPr txBox="1"/>
            <p:nvPr/>
          </p:nvSpPr>
          <p:spPr>
            <a:xfrm>
              <a:off x="8622321" y="437002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4E854A3-70BB-D644-B0E2-8D12F5D60607}"/>
              </a:ext>
            </a:extLst>
          </p:cNvPr>
          <p:cNvSpPr/>
          <p:nvPr/>
        </p:nvSpPr>
        <p:spPr>
          <a:xfrm>
            <a:off x="5193323" y="357293"/>
            <a:ext cx="2309447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Kafka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C942775-9BB6-CA41-A029-E6DECCAD8FEC}"/>
              </a:ext>
            </a:extLst>
          </p:cNvPr>
          <p:cNvGrpSpPr/>
          <p:nvPr/>
        </p:nvGrpSpPr>
        <p:grpSpPr>
          <a:xfrm>
            <a:off x="2350480" y="2206436"/>
            <a:ext cx="2743196" cy="2590800"/>
            <a:chOff x="2198080" y="3241702"/>
            <a:chExt cx="2743196" cy="2590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F24FF8-026C-2F4B-9939-4A0332D8C89A}"/>
                </a:ext>
              </a:extLst>
            </p:cNvPr>
            <p:cNvSpPr/>
            <p:nvPr/>
          </p:nvSpPr>
          <p:spPr>
            <a:xfrm>
              <a:off x="2198080" y="3241702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C20C01-7179-1442-8996-4234ACDAAFCA}"/>
                </a:ext>
              </a:extLst>
            </p:cNvPr>
            <p:cNvSpPr txBox="1"/>
            <p:nvPr/>
          </p:nvSpPr>
          <p:spPr>
            <a:xfrm>
              <a:off x="2526326" y="4884467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223ADC3-ADB5-F744-A6DF-3D01F62E91F8}"/>
                </a:ext>
              </a:extLst>
            </p:cNvPr>
            <p:cNvSpPr txBox="1"/>
            <p:nvPr/>
          </p:nvSpPr>
          <p:spPr>
            <a:xfrm>
              <a:off x="2526325" y="3728073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sidecar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29BE499-DD58-014B-A4D5-EDC018FF7077}"/>
                </a:ext>
              </a:extLst>
            </p:cNvPr>
            <p:cNvCxnSpPr>
              <a:cxnSpLocks/>
              <a:stCxn id="45" idx="2"/>
              <a:endCxn id="44" idx="0"/>
            </p:cNvCxnSpPr>
            <p:nvPr/>
          </p:nvCxnSpPr>
          <p:spPr>
            <a:xfrm>
              <a:off x="3569679" y="4189738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C2211-6729-7F42-AEC4-799CACA59D70}"/>
                </a:ext>
              </a:extLst>
            </p:cNvPr>
            <p:cNvSpPr txBox="1"/>
            <p:nvPr/>
          </p:nvSpPr>
          <p:spPr>
            <a:xfrm>
              <a:off x="3569678" y="43656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BBD36D-361F-9640-9A84-6C175F7AE521}"/>
              </a:ext>
            </a:extLst>
          </p:cNvPr>
          <p:cNvGrpSpPr/>
          <p:nvPr/>
        </p:nvGrpSpPr>
        <p:grpSpPr>
          <a:xfrm>
            <a:off x="2502880" y="2358836"/>
            <a:ext cx="2743196" cy="2590800"/>
            <a:chOff x="2198080" y="3241702"/>
            <a:chExt cx="2743196" cy="25908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71FDF0-B59A-BE44-9C45-9B8ECA04537E}"/>
                </a:ext>
              </a:extLst>
            </p:cNvPr>
            <p:cNvSpPr/>
            <p:nvPr/>
          </p:nvSpPr>
          <p:spPr>
            <a:xfrm>
              <a:off x="2198080" y="3241702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CCF9A3-AA0E-194C-AC93-432CFE41AFC9}"/>
                </a:ext>
              </a:extLst>
            </p:cNvPr>
            <p:cNvSpPr txBox="1"/>
            <p:nvPr/>
          </p:nvSpPr>
          <p:spPr>
            <a:xfrm>
              <a:off x="2526326" y="4884467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App Comp. 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13DF50-956D-C244-BAAC-E043039CF135}"/>
                </a:ext>
              </a:extLst>
            </p:cNvPr>
            <p:cNvSpPr txBox="1"/>
            <p:nvPr/>
          </p:nvSpPr>
          <p:spPr>
            <a:xfrm>
              <a:off x="2526325" y="3728073"/>
              <a:ext cx="2086707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ADC2670-884D-D24D-B16C-081AA05054A9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>
              <a:off x="3569679" y="4128183"/>
              <a:ext cx="1" cy="75628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06758F-3BDA-8C4E-8F31-E9EE9C084D19}"/>
                </a:ext>
              </a:extLst>
            </p:cNvPr>
            <p:cNvSpPr txBox="1"/>
            <p:nvPr/>
          </p:nvSpPr>
          <p:spPr>
            <a:xfrm>
              <a:off x="3569678" y="43656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5B842-2EC3-214D-A248-C2890BC0DC42}"/>
              </a:ext>
            </a:extLst>
          </p:cNvPr>
          <p:cNvGrpSpPr/>
          <p:nvPr/>
        </p:nvGrpSpPr>
        <p:grpSpPr>
          <a:xfrm>
            <a:off x="7403123" y="2209231"/>
            <a:ext cx="2743196" cy="2590800"/>
            <a:chOff x="7250723" y="3244497"/>
            <a:chExt cx="2743196" cy="25908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4FEF2B-818D-9545-B43D-29C20C93E4B6}"/>
                </a:ext>
              </a:extLst>
            </p:cNvPr>
            <p:cNvSpPr/>
            <p:nvPr/>
          </p:nvSpPr>
          <p:spPr>
            <a:xfrm>
              <a:off x="7250723" y="3244497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76D6F7-5395-C44F-A3F2-9C7CDF5C3151}"/>
                </a:ext>
              </a:extLst>
            </p:cNvPr>
            <p:cNvSpPr txBox="1"/>
            <p:nvPr/>
          </p:nvSpPr>
          <p:spPr>
            <a:xfrm>
              <a:off x="7578968" y="4887261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client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3BEA51E-BAB0-F84E-B201-57E122659D30}"/>
                </a:ext>
              </a:extLst>
            </p:cNvPr>
            <p:cNvSpPr txBox="1"/>
            <p:nvPr/>
          </p:nvSpPr>
          <p:spPr>
            <a:xfrm>
              <a:off x="7578969" y="3730868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sidecar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0179C4D-997F-3640-A424-0B8CCF3D1D4C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21" y="4205789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943849-02C3-2946-AF31-DB78A1C375C4}"/>
                </a:ext>
              </a:extLst>
            </p:cNvPr>
            <p:cNvSpPr txBox="1"/>
            <p:nvPr/>
          </p:nvSpPr>
          <p:spPr>
            <a:xfrm>
              <a:off x="8622321" y="437002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7171632-184C-7E4A-B41F-6E6478EB78C9}"/>
              </a:ext>
            </a:extLst>
          </p:cNvPr>
          <p:cNvGrpSpPr/>
          <p:nvPr/>
        </p:nvGrpSpPr>
        <p:grpSpPr>
          <a:xfrm>
            <a:off x="7555523" y="2361631"/>
            <a:ext cx="2743196" cy="2590800"/>
            <a:chOff x="7250723" y="3244497"/>
            <a:chExt cx="2743196" cy="25908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625A067-4A46-7D46-92D7-C4DC2100B11E}"/>
                </a:ext>
              </a:extLst>
            </p:cNvPr>
            <p:cNvSpPr/>
            <p:nvPr/>
          </p:nvSpPr>
          <p:spPr>
            <a:xfrm>
              <a:off x="7250723" y="3244497"/>
              <a:ext cx="2743196" cy="2590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545F55-7BD6-3640-8A9A-0B6C2F63B005}"/>
                </a:ext>
              </a:extLst>
            </p:cNvPr>
            <p:cNvSpPr txBox="1"/>
            <p:nvPr/>
          </p:nvSpPr>
          <p:spPr>
            <a:xfrm>
              <a:off x="7578968" y="4887261"/>
              <a:ext cx="2086707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App Comp. 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899D4D9-2329-434F-9F6E-5A2E8DCB56B9}"/>
                </a:ext>
              </a:extLst>
            </p:cNvPr>
            <p:cNvSpPr txBox="1"/>
            <p:nvPr/>
          </p:nvSpPr>
          <p:spPr>
            <a:xfrm>
              <a:off x="7578969" y="3730868"/>
              <a:ext cx="2086707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3BC4CF8-7D44-3F45-A3EB-84A4EEA3D7D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21" y="4205789"/>
              <a:ext cx="1" cy="6947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2284179-A414-1947-9072-3D9EA857E2B1}"/>
                </a:ext>
              </a:extLst>
            </p:cNvPr>
            <p:cNvSpPr txBox="1"/>
            <p:nvPr/>
          </p:nvSpPr>
          <p:spPr>
            <a:xfrm>
              <a:off x="8622321" y="437002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DB929-A3D6-BE42-AABF-DE04CA8C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2</a:t>
            </a:fld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A23D55EF-8C2C-A249-8F85-F4C734F872E0}"/>
              </a:ext>
            </a:extLst>
          </p:cNvPr>
          <p:cNvSpPr/>
          <p:nvPr/>
        </p:nvSpPr>
        <p:spPr>
          <a:xfrm>
            <a:off x="5695397" y="5106311"/>
            <a:ext cx="1250526" cy="13943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Redis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3C8C72-441A-E647-BE87-62F81A4278C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810001" y="873109"/>
            <a:ext cx="1383322" cy="19684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255263-448B-0D4A-BCA7-1380DFD7EA50}"/>
              </a:ext>
            </a:extLst>
          </p:cNvPr>
          <p:cNvCxnSpPr>
            <a:cxnSpLocks/>
            <a:stCxn id="18" idx="3"/>
            <a:endCxn id="65" idx="0"/>
          </p:cNvCxnSpPr>
          <p:nvPr/>
        </p:nvCxnSpPr>
        <p:spPr>
          <a:xfrm>
            <a:off x="7502770" y="873109"/>
            <a:ext cx="1424353" cy="19748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A7CA2E-9270-0A41-8241-F9B8406E0CF1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6320660" y="3236081"/>
            <a:ext cx="2004647" cy="187023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5E4B53-2358-024A-B8A6-BEB796E8CA95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463564" y="3236081"/>
            <a:ext cx="1857096" cy="187023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65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4C3D79-C074-6447-AF7F-D7AA8CA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010-E647-2249-A958-B3027541DB25}" type="slidenum">
              <a:rPr lang="en-US" smtClean="0"/>
              <a:t>3</a:t>
            </a:fld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3416A8-5376-E040-B900-53BC9065028C}"/>
              </a:ext>
            </a:extLst>
          </p:cNvPr>
          <p:cNvSpPr/>
          <p:nvPr/>
        </p:nvSpPr>
        <p:spPr>
          <a:xfrm>
            <a:off x="2996661" y="378313"/>
            <a:ext cx="2309447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EventStreams</a:t>
            </a:r>
            <a:endParaRPr lang="en-US" sz="24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EFFE007F-313D-F846-A72C-149B70D5AF7D}"/>
              </a:ext>
            </a:extLst>
          </p:cNvPr>
          <p:cNvSpPr/>
          <p:nvPr/>
        </p:nvSpPr>
        <p:spPr>
          <a:xfrm>
            <a:off x="6189384" y="196931"/>
            <a:ext cx="1250526" cy="13943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ICD for Redis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22C88-7A87-B54A-A2E2-E311046A4AE5}"/>
              </a:ext>
            </a:extLst>
          </p:cNvPr>
          <p:cNvSpPr txBox="1"/>
          <p:nvPr/>
        </p:nvSpPr>
        <p:spPr>
          <a:xfrm>
            <a:off x="199697" y="570962"/>
            <a:ext cx="215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Public Cloud Managed Services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1B28A2-917F-B348-B48C-9B7EBE34FC09}"/>
              </a:ext>
            </a:extLst>
          </p:cNvPr>
          <p:cNvCxnSpPr/>
          <p:nvPr/>
        </p:nvCxnSpPr>
        <p:spPr>
          <a:xfrm>
            <a:off x="415159" y="1958428"/>
            <a:ext cx="11361682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715B60-1E85-1A45-84B1-57DB559A1080}"/>
              </a:ext>
            </a:extLst>
          </p:cNvPr>
          <p:cNvCxnSpPr>
            <a:cxnSpLocks/>
          </p:cNvCxnSpPr>
          <p:nvPr/>
        </p:nvCxnSpPr>
        <p:spPr>
          <a:xfrm>
            <a:off x="5689600" y="2336800"/>
            <a:ext cx="0" cy="32258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CE9D32-5EB7-F348-8C9A-C3FE2DF5F93E}"/>
              </a:ext>
            </a:extLst>
          </p:cNvPr>
          <p:cNvSpPr txBox="1"/>
          <p:nvPr/>
        </p:nvSpPr>
        <p:spPr>
          <a:xfrm>
            <a:off x="9400597" y="209719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IBM Public Cloud - </a:t>
            </a:r>
            <a:r>
              <a:rPr lang="en-US" dirty="0" err="1"/>
              <a:t>Coligo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D93F80-9EC0-C845-80CA-566A7C15A8EE}"/>
              </a:ext>
            </a:extLst>
          </p:cNvPr>
          <p:cNvGrpSpPr/>
          <p:nvPr/>
        </p:nvGrpSpPr>
        <p:grpSpPr>
          <a:xfrm>
            <a:off x="6076497" y="2798234"/>
            <a:ext cx="2527298" cy="3412182"/>
            <a:chOff x="7626667" y="936448"/>
            <a:chExt cx="3181605" cy="39581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AE6964-E18F-7045-AE68-1D00A00A186D}"/>
                </a:ext>
              </a:extLst>
            </p:cNvPr>
            <p:cNvSpPr/>
            <p:nvPr/>
          </p:nvSpPr>
          <p:spPr>
            <a:xfrm>
              <a:off x="7665679" y="942663"/>
              <a:ext cx="3142593" cy="39518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CE6B21-68BF-8049-B616-B9E2C6570547}"/>
                </a:ext>
              </a:extLst>
            </p:cNvPr>
            <p:cNvSpPr/>
            <p:nvPr/>
          </p:nvSpPr>
          <p:spPr>
            <a:xfrm>
              <a:off x="7957743" y="1334814"/>
              <a:ext cx="2617076" cy="22898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66FB8C-A263-8C4B-9927-17C9CA077F9D}"/>
                </a:ext>
              </a:extLst>
            </p:cNvPr>
            <p:cNvSpPr txBox="1"/>
            <p:nvPr/>
          </p:nvSpPr>
          <p:spPr>
            <a:xfrm>
              <a:off x="8222929" y="2918608"/>
              <a:ext cx="2086707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YKT simulation server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EE30E6-1AA1-A047-A840-B1EA51B55E9E}"/>
                </a:ext>
              </a:extLst>
            </p:cNvPr>
            <p:cNvSpPr txBox="1"/>
            <p:nvPr/>
          </p:nvSpPr>
          <p:spPr>
            <a:xfrm>
              <a:off x="8222928" y="1762214"/>
              <a:ext cx="2086707" cy="30777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86C480-6A5F-CD46-B17F-4BA01ABCF4E7}"/>
                </a:ext>
              </a:extLst>
            </p:cNvPr>
            <p:cNvCxnSpPr>
              <a:cxnSpLocks/>
              <a:stCxn id="18" idx="2"/>
              <a:endCxn id="17" idx="0"/>
            </p:cNvCxnSpPr>
            <p:nvPr/>
          </p:nvCxnSpPr>
          <p:spPr>
            <a:xfrm>
              <a:off x="9266282" y="2069991"/>
              <a:ext cx="1" cy="84861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37AE14-D373-4A4B-8387-B682CDB7BE35}"/>
                </a:ext>
              </a:extLst>
            </p:cNvPr>
            <p:cNvSpPr txBox="1"/>
            <p:nvPr/>
          </p:nvSpPr>
          <p:spPr>
            <a:xfrm>
              <a:off x="9266281" y="239983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03431F-DCEF-844F-8266-0C43F026792C}"/>
                </a:ext>
              </a:extLst>
            </p:cNvPr>
            <p:cNvSpPr/>
            <p:nvPr/>
          </p:nvSpPr>
          <p:spPr>
            <a:xfrm>
              <a:off x="7957743" y="3822610"/>
              <a:ext cx="2617076" cy="8674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D5FD90-3AEB-714B-8DF2-B7ED5714E24C}"/>
                </a:ext>
              </a:extLst>
            </p:cNvPr>
            <p:cNvSpPr txBox="1"/>
            <p:nvPr/>
          </p:nvSpPr>
          <p:spPr>
            <a:xfrm>
              <a:off x="8222928" y="4171235"/>
              <a:ext cx="2086707" cy="30777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Coligo</a:t>
              </a:r>
              <a:r>
                <a:rPr lang="en-US" sz="1400" dirty="0">
                  <a:solidFill>
                    <a:schemeClr val="bg1"/>
                  </a:solidFill>
                </a:rPr>
                <a:t> queue proxy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84FCE2-175A-274C-9D8D-8B319027FDEC}"/>
                </a:ext>
              </a:extLst>
            </p:cNvPr>
            <p:cNvSpPr txBox="1"/>
            <p:nvPr/>
          </p:nvSpPr>
          <p:spPr>
            <a:xfrm>
              <a:off x="7626667" y="936448"/>
              <a:ext cx="662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pod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9C5268-96A5-444F-96D9-43506D1AF797}"/>
                </a:ext>
              </a:extLst>
            </p:cNvPr>
            <p:cNvSpPr txBox="1"/>
            <p:nvPr/>
          </p:nvSpPr>
          <p:spPr>
            <a:xfrm>
              <a:off x="7961381" y="1373978"/>
              <a:ext cx="2086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container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B77463-F06A-BD4E-8940-19ED5B483123}"/>
                </a:ext>
              </a:extLst>
            </p:cNvPr>
            <p:cNvSpPr txBox="1"/>
            <p:nvPr/>
          </p:nvSpPr>
          <p:spPr>
            <a:xfrm>
              <a:off x="7957743" y="3812257"/>
              <a:ext cx="2541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Coligo</a:t>
              </a:r>
              <a:r>
                <a:rPr lang="en-US" sz="1400" dirty="0"/>
                <a:t> system container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E544B1-4AC5-4D4F-BDFC-22E22FA02ABD}"/>
              </a:ext>
            </a:extLst>
          </p:cNvPr>
          <p:cNvGrpSpPr/>
          <p:nvPr/>
        </p:nvGrpSpPr>
        <p:grpSpPr>
          <a:xfrm>
            <a:off x="9457786" y="2798234"/>
            <a:ext cx="2527298" cy="3412182"/>
            <a:chOff x="7626667" y="936448"/>
            <a:chExt cx="3181605" cy="395810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6F89FD9-D24B-DB48-B31A-A37DCCE3E3BA}"/>
                </a:ext>
              </a:extLst>
            </p:cNvPr>
            <p:cNvSpPr/>
            <p:nvPr/>
          </p:nvSpPr>
          <p:spPr>
            <a:xfrm>
              <a:off x="7665679" y="942663"/>
              <a:ext cx="3142593" cy="39518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B4354B-F9E6-BC4D-81E4-F3ABB9186D2A}"/>
                </a:ext>
              </a:extLst>
            </p:cNvPr>
            <p:cNvSpPr/>
            <p:nvPr/>
          </p:nvSpPr>
          <p:spPr>
            <a:xfrm>
              <a:off x="7957743" y="1334814"/>
              <a:ext cx="2617076" cy="22898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A3AB63-D8A7-5648-AE7D-A9BF61270291}"/>
                </a:ext>
              </a:extLst>
            </p:cNvPr>
            <p:cNvSpPr txBox="1"/>
            <p:nvPr/>
          </p:nvSpPr>
          <p:spPr>
            <a:xfrm>
              <a:off x="8222929" y="2918608"/>
              <a:ext cx="2086707" cy="32131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YKT simulation server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2A2121-5B0F-C445-A181-4584A0D0D1C7}"/>
                </a:ext>
              </a:extLst>
            </p:cNvPr>
            <p:cNvSpPr txBox="1"/>
            <p:nvPr/>
          </p:nvSpPr>
          <p:spPr>
            <a:xfrm>
              <a:off x="8222928" y="1762214"/>
              <a:ext cx="2086707" cy="30777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67583E5-D4A1-194C-A1E0-E3EA70265668}"/>
                </a:ext>
              </a:extLst>
            </p:cNvPr>
            <p:cNvCxnSpPr>
              <a:cxnSpLocks/>
              <a:stCxn id="30" idx="2"/>
              <a:endCxn id="29" idx="0"/>
            </p:cNvCxnSpPr>
            <p:nvPr/>
          </p:nvCxnSpPr>
          <p:spPr>
            <a:xfrm>
              <a:off x="9266282" y="2069991"/>
              <a:ext cx="1" cy="84861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FF397B-D48E-0342-833E-651E5131EDCB}"/>
                </a:ext>
              </a:extLst>
            </p:cNvPr>
            <p:cNvSpPr txBox="1"/>
            <p:nvPr/>
          </p:nvSpPr>
          <p:spPr>
            <a:xfrm>
              <a:off x="9266281" y="239983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319C804-C5C9-F240-9236-42EA5D9C833A}"/>
                </a:ext>
              </a:extLst>
            </p:cNvPr>
            <p:cNvSpPr/>
            <p:nvPr/>
          </p:nvSpPr>
          <p:spPr>
            <a:xfrm>
              <a:off x="7957743" y="3822610"/>
              <a:ext cx="2617076" cy="8674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0EB03D-4D31-E442-89AB-FCA3AB27B3F5}"/>
                </a:ext>
              </a:extLst>
            </p:cNvPr>
            <p:cNvSpPr txBox="1"/>
            <p:nvPr/>
          </p:nvSpPr>
          <p:spPr>
            <a:xfrm>
              <a:off x="8222928" y="4171235"/>
              <a:ext cx="2086707" cy="30777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Coligo</a:t>
              </a:r>
              <a:r>
                <a:rPr lang="en-US" sz="1400" dirty="0">
                  <a:solidFill>
                    <a:schemeClr val="bg1"/>
                  </a:solidFill>
                </a:rPr>
                <a:t> queue proxy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ACDABF-4EC4-E240-BF9A-738EFBBAA1C5}"/>
                </a:ext>
              </a:extLst>
            </p:cNvPr>
            <p:cNvSpPr txBox="1"/>
            <p:nvPr/>
          </p:nvSpPr>
          <p:spPr>
            <a:xfrm>
              <a:off x="7626667" y="936448"/>
              <a:ext cx="662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pod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CA4474-160E-2548-BCD0-A48A6E633453}"/>
                </a:ext>
              </a:extLst>
            </p:cNvPr>
            <p:cNvSpPr txBox="1"/>
            <p:nvPr/>
          </p:nvSpPr>
          <p:spPr>
            <a:xfrm>
              <a:off x="7961381" y="1373978"/>
              <a:ext cx="2086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container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63D597-1E4A-6445-A16A-997917ECABBF}"/>
                </a:ext>
              </a:extLst>
            </p:cNvPr>
            <p:cNvSpPr txBox="1"/>
            <p:nvPr/>
          </p:nvSpPr>
          <p:spPr>
            <a:xfrm>
              <a:off x="7957743" y="3812257"/>
              <a:ext cx="2541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Coligo</a:t>
              </a:r>
              <a:r>
                <a:rPr lang="en-US" sz="1400" dirty="0"/>
                <a:t> system container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C4774E-EA1A-2C4C-A364-D7C1AEE7AE42}"/>
              </a:ext>
            </a:extLst>
          </p:cNvPr>
          <p:cNvGrpSpPr/>
          <p:nvPr/>
        </p:nvGrpSpPr>
        <p:grpSpPr>
          <a:xfrm>
            <a:off x="1310964" y="3379137"/>
            <a:ext cx="2086708" cy="1494948"/>
            <a:chOff x="5964621" y="2868403"/>
            <a:chExt cx="2086708" cy="14949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209EC1-7924-2640-9CD0-2657E8C71826}"/>
                </a:ext>
              </a:extLst>
            </p:cNvPr>
            <p:cNvSpPr txBox="1"/>
            <p:nvPr/>
          </p:nvSpPr>
          <p:spPr>
            <a:xfrm>
              <a:off x="5964622" y="4024797"/>
              <a:ext cx="2086707" cy="338554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YKT simulation client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58AA99-E6D2-754A-9F32-95FA39B01BBC}"/>
                </a:ext>
              </a:extLst>
            </p:cNvPr>
            <p:cNvSpPr txBox="1"/>
            <p:nvPr/>
          </p:nvSpPr>
          <p:spPr>
            <a:xfrm>
              <a:off x="5964621" y="2868403"/>
              <a:ext cx="2086707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KAR sidecar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8C1A54A-69D2-0B41-B1AD-D2A9CC999D07}"/>
                </a:ext>
              </a:extLst>
            </p:cNvPr>
            <p:cNvCxnSpPr>
              <a:cxnSpLocks/>
              <a:stCxn id="40" idx="2"/>
              <a:endCxn id="39" idx="0"/>
            </p:cNvCxnSpPr>
            <p:nvPr/>
          </p:nvCxnSpPr>
          <p:spPr>
            <a:xfrm>
              <a:off x="7007975" y="3268513"/>
              <a:ext cx="1" cy="75628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0A4A2D-8523-FA4C-BF41-CEB79FFEB601}"/>
                </a:ext>
              </a:extLst>
            </p:cNvPr>
            <p:cNvSpPr txBox="1"/>
            <p:nvPr/>
          </p:nvSpPr>
          <p:spPr>
            <a:xfrm>
              <a:off x="7007974" y="350602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6B9CBA-F9C4-D84D-87BC-2FC29EFC5263}"/>
              </a:ext>
            </a:extLst>
          </p:cNvPr>
          <p:cNvSpPr txBox="1"/>
          <p:nvPr/>
        </p:nvSpPr>
        <p:spPr>
          <a:xfrm>
            <a:off x="810510" y="23368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 Laptop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A6FC70-AEB9-2440-92EA-A53CC98C603E}"/>
              </a:ext>
            </a:extLst>
          </p:cNvPr>
          <p:cNvCxnSpPr>
            <a:cxnSpLocks/>
          </p:cNvCxnSpPr>
          <p:nvPr/>
        </p:nvCxnSpPr>
        <p:spPr>
          <a:xfrm flipH="1">
            <a:off x="2323348" y="1409944"/>
            <a:ext cx="1383322" cy="19684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94F69F-F119-BC4C-AD6D-202B8FD83158}"/>
              </a:ext>
            </a:extLst>
          </p:cNvPr>
          <p:cNvCxnSpPr>
            <a:cxnSpLocks/>
            <a:stCxn id="4" idx="3"/>
            <a:endCxn id="40" idx="0"/>
          </p:cNvCxnSpPr>
          <p:nvPr/>
        </p:nvCxnSpPr>
        <p:spPr>
          <a:xfrm flipH="1">
            <a:off x="2354318" y="1591327"/>
            <a:ext cx="4460329" cy="178781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14E7D7-F1C7-C542-8CF1-E0036BF718FA}"/>
              </a:ext>
            </a:extLst>
          </p:cNvPr>
          <p:cNvCxnSpPr>
            <a:cxnSpLocks/>
          </p:cNvCxnSpPr>
          <p:nvPr/>
        </p:nvCxnSpPr>
        <p:spPr>
          <a:xfrm>
            <a:off x="4460151" y="1435255"/>
            <a:ext cx="2918768" cy="204133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3E5E66-DB46-A540-8F12-60AB5F64DA79}"/>
              </a:ext>
            </a:extLst>
          </p:cNvPr>
          <p:cNvCxnSpPr>
            <a:cxnSpLocks/>
          </p:cNvCxnSpPr>
          <p:nvPr/>
        </p:nvCxnSpPr>
        <p:spPr>
          <a:xfrm>
            <a:off x="4589946" y="1435255"/>
            <a:ext cx="6115956" cy="20783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A850EB-9FB4-C947-AA6E-D2147D99C23D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6814647" y="1591327"/>
            <a:ext cx="564273" cy="19187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05BE96-1C51-4041-BAF1-B412B73C90F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814647" y="1591327"/>
            <a:ext cx="4050664" cy="1889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109</Words>
  <Application>Microsoft Macintosh PowerPoint</Application>
  <PresentationFormat>Widescreen</PresentationFormat>
  <Paragraphs>99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</dc:title>
  <dc:creator>Microsoft Office User</dc:creator>
  <cp:lastModifiedBy>David Grove</cp:lastModifiedBy>
  <cp:revision>71</cp:revision>
  <dcterms:created xsi:type="dcterms:W3CDTF">2020-03-02T13:41:08Z</dcterms:created>
  <dcterms:modified xsi:type="dcterms:W3CDTF">2020-06-25T13:55:02Z</dcterms:modified>
</cp:coreProperties>
</file>