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2FF"/>
    <a:srgbClr val="7EC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7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4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7C7B-A01C-4333-8566-9F1FF6A5213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54B6-C694-4AB8-A728-B7F0805B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A2C175EE-E5C7-4A86-B2BB-9566B8350B51}"/>
              </a:ext>
            </a:extLst>
          </p:cNvPr>
          <p:cNvSpPr/>
          <p:nvPr/>
        </p:nvSpPr>
        <p:spPr>
          <a:xfrm>
            <a:off x="3886200" y="2057400"/>
            <a:ext cx="2743200" cy="2743200"/>
          </a:xfrm>
          <a:prstGeom prst="arc">
            <a:avLst>
              <a:gd name="adj1" fmla="val 14631320"/>
              <a:gd name="adj2" fmla="val 13079335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DACE4-AB04-4E22-B379-97CCDC18FA46}"/>
              </a:ext>
            </a:extLst>
          </p:cNvPr>
          <p:cNvSpPr/>
          <p:nvPr/>
        </p:nvSpPr>
        <p:spPr>
          <a:xfrm>
            <a:off x="5767326" y="3909353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trained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DAAF4-ABC5-4C89-85BC-E297B70D092E}"/>
              </a:ext>
            </a:extLst>
          </p:cNvPr>
          <p:cNvSpPr/>
          <p:nvPr/>
        </p:nvSpPr>
        <p:spPr>
          <a:xfrm>
            <a:off x="5767326" y="2308567"/>
            <a:ext cx="1097280" cy="640080"/>
          </a:xfrm>
          <a:prstGeom prst="rect">
            <a:avLst/>
          </a:prstGeom>
          <a:solidFill>
            <a:srgbClr val="B0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BAB1607B-285B-4525-9C5C-282B9313A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4986" y="1575994"/>
            <a:ext cx="1097280" cy="1532965"/>
            <a:chOff x="924868" y="2313973"/>
            <a:chExt cx="1188720" cy="1659573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817B56E-4927-4934-BCA1-037565B950B7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D30EBA6-DC5D-436D-894E-F61E3B202027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E23F581-9378-4092-98FD-87AF86D2F9B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7175">
              <a:extLst>
                <a:ext uri="{FF2B5EF4-FFF2-40B4-BE49-F238E27FC236}">
                  <a16:creationId xmlns:a16="http://schemas.microsoft.com/office/drawing/2014/main" id="{6C75E26E-5618-4BDB-BA86-7D301F90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012" y="2887483"/>
              <a:ext cx="634186" cy="3694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09F6949D-3E2D-483C-8497-98E73FA0C55D}"/>
              </a:ext>
            </a:extLst>
          </p:cNvPr>
          <p:cNvSpPr/>
          <p:nvPr/>
        </p:nvSpPr>
        <p:spPr>
          <a:xfrm>
            <a:off x="5310126" y="3371996"/>
            <a:ext cx="914400" cy="914400"/>
          </a:xfrm>
          <a:prstGeom prst="arc">
            <a:avLst>
              <a:gd name="adj1" fmla="val 15774383"/>
              <a:gd name="adj2" fmla="val 7019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9886EFD-FF6A-44AA-9433-66982E3447AC}"/>
              </a:ext>
            </a:extLst>
          </p:cNvPr>
          <p:cNvSpPr/>
          <p:nvPr/>
        </p:nvSpPr>
        <p:spPr>
          <a:xfrm>
            <a:off x="4140962" y="3108959"/>
            <a:ext cx="914400" cy="914400"/>
          </a:xfrm>
          <a:prstGeom prst="arc">
            <a:avLst>
              <a:gd name="adj1" fmla="val 1278672"/>
              <a:gd name="adj2" fmla="val 940832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D4E9CA-505A-42C7-92B3-A3DC15982766}"/>
              </a:ext>
            </a:extLst>
          </p:cNvPr>
          <p:cNvCxnSpPr>
            <a:cxnSpLocks/>
          </p:cNvCxnSpPr>
          <p:nvPr/>
        </p:nvCxnSpPr>
        <p:spPr>
          <a:xfrm flipH="1">
            <a:off x="6554050" y="3765156"/>
            <a:ext cx="36263" cy="144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08EEDD-1F05-4DAE-96F4-3BF153B67CCA}"/>
              </a:ext>
            </a:extLst>
          </p:cNvPr>
          <p:cNvCxnSpPr>
            <a:cxnSpLocks/>
          </p:cNvCxnSpPr>
          <p:nvPr/>
        </p:nvCxnSpPr>
        <p:spPr>
          <a:xfrm>
            <a:off x="5960815" y="2233201"/>
            <a:ext cx="95725" cy="808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DE6D2B-D0F6-45CE-A3E6-5234989573E6}"/>
              </a:ext>
            </a:extLst>
          </p:cNvPr>
          <p:cNvCxnSpPr>
            <a:cxnSpLocks/>
          </p:cNvCxnSpPr>
          <p:nvPr/>
        </p:nvCxnSpPr>
        <p:spPr>
          <a:xfrm flipH="1" flipV="1">
            <a:off x="3924862" y="3749039"/>
            <a:ext cx="49883" cy="143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C00F9-78CD-4428-AE10-4D9168E4BD01}"/>
              </a:ext>
            </a:extLst>
          </p:cNvPr>
          <p:cNvSpPr/>
          <p:nvPr/>
        </p:nvSpPr>
        <p:spPr>
          <a:xfrm>
            <a:off x="3337559" y="3108959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metrics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042DD10-FCE8-4749-9617-DD349939AD3A}"/>
              </a:ext>
            </a:extLst>
          </p:cNvPr>
          <p:cNvSpPr/>
          <p:nvPr/>
        </p:nvSpPr>
        <p:spPr>
          <a:xfrm>
            <a:off x="4800598" y="3108959"/>
            <a:ext cx="914400" cy="640080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C528C1-5E62-4C23-B10C-FAB42B8C56D0}"/>
              </a:ext>
            </a:extLst>
          </p:cNvPr>
          <p:cNvSpPr txBox="1"/>
          <p:nvPr/>
        </p:nvSpPr>
        <p:spPr>
          <a:xfrm>
            <a:off x="4751170" y="169520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edit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27AEC5-3CC5-4341-BD14-AF8B467E47BF}"/>
              </a:ext>
            </a:extLst>
          </p:cNvPr>
          <p:cNvSpPr txBox="1"/>
          <p:nvPr/>
        </p:nvSpPr>
        <p:spPr>
          <a:xfrm>
            <a:off x="6209909" y="338149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fit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B665E-B995-4406-8ADD-F5052C17F7DB}"/>
              </a:ext>
            </a:extLst>
          </p:cNvPr>
          <p:cNvSpPr txBox="1"/>
          <p:nvPr/>
        </p:nvSpPr>
        <p:spPr>
          <a:xfrm>
            <a:off x="4140962" y="259333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inspect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320745-EE30-4269-BE03-11300B278EE4}"/>
              </a:ext>
            </a:extLst>
          </p:cNvPr>
          <p:cNvSpPr txBox="1"/>
          <p:nvPr/>
        </p:nvSpPr>
        <p:spPr>
          <a:xfrm>
            <a:off x="4205277" y="40112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72654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BB659DBD-B989-468A-B0BC-D80E8CEA958F}"/>
              </a:ext>
            </a:extLst>
          </p:cNvPr>
          <p:cNvSpPr/>
          <p:nvPr/>
        </p:nvSpPr>
        <p:spPr>
          <a:xfrm>
            <a:off x="2514600" y="1371600"/>
            <a:ext cx="4114800" cy="4114800"/>
          </a:xfrm>
          <a:prstGeom prst="arc">
            <a:avLst>
              <a:gd name="adj1" fmla="val 11773828"/>
              <a:gd name="adj2" fmla="val 1687441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2C175EE-E5C7-4A86-B2BB-9566B8350B51}"/>
              </a:ext>
            </a:extLst>
          </p:cNvPr>
          <p:cNvSpPr/>
          <p:nvPr/>
        </p:nvSpPr>
        <p:spPr>
          <a:xfrm>
            <a:off x="3886200" y="2057400"/>
            <a:ext cx="2743200" cy="2743200"/>
          </a:xfrm>
          <a:prstGeom prst="arc">
            <a:avLst>
              <a:gd name="adj1" fmla="val 3117121"/>
              <a:gd name="adj2" fmla="val 1828876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DACE4-AB04-4E22-B379-97CCDC18FA46}"/>
              </a:ext>
            </a:extLst>
          </p:cNvPr>
          <p:cNvSpPr/>
          <p:nvPr/>
        </p:nvSpPr>
        <p:spPr>
          <a:xfrm>
            <a:off x="5767326" y="3909353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trained pipeline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BAB1607B-285B-4525-9C5C-282B9313A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2907" y="2799676"/>
            <a:ext cx="1097280" cy="1532965"/>
            <a:chOff x="924868" y="2313973"/>
            <a:chExt cx="1188720" cy="1659573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817B56E-4927-4934-BCA1-037565B950B7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D30EBA6-DC5D-436D-894E-F61E3B202027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E23F581-9378-4092-98FD-87AF86D2F9B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7175">
              <a:extLst>
                <a:ext uri="{FF2B5EF4-FFF2-40B4-BE49-F238E27FC236}">
                  <a16:creationId xmlns:a16="http://schemas.microsoft.com/office/drawing/2014/main" id="{6C75E26E-5618-4BDB-BA86-7D301F90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012" y="2887483"/>
              <a:ext cx="634186" cy="3694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09F6949D-3E2D-483C-8497-98E73FA0C55D}"/>
              </a:ext>
            </a:extLst>
          </p:cNvPr>
          <p:cNvSpPr/>
          <p:nvPr/>
        </p:nvSpPr>
        <p:spPr>
          <a:xfrm>
            <a:off x="5310126" y="3371996"/>
            <a:ext cx="914400" cy="914400"/>
          </a:xfrm>
          <a:prstGeom prst="arc">
            <a:avLst>
              <a:gd name="adj1" fmla="val 15774383"/>
              <a:gd name="adj2" fmla="val 7019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042DD10-FCE8-4749-9617-DD349939AD3A}"/>
              </a:ext>
            </a:extLst>
          </p:cNvPr>
          <p:cNvSpPr/>
          <p:nvPr/>
        </p:nvSpPr>
        <p:spPr>
          <a:xfrm>
            <a:off x="4800598" y="3108959"/>
            <a:ext cx="914400" cy="640080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26934D-EFA2-475D-846D-5433B4461D6A}"/>
              </a:ext>
            </a:extLst>
          </p:cNvPr>
          <p:cNvSpPr txBox="1"/>
          <p:nvPr/>
        </p:nvSpPr>
        <p:spPr>
          <a:xfrm>
            <a:off x="2404637" y="173851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C528C1-5E62-4C23-B10C-FAB42B8C56D0}"/>
              </a:ext>
            </a:extLst>
          </p:cNvPr>
          <p:cNvSpPr txBox="1"/>
          <p:nvPr/>
        </p:nvSpPr>
        <p:spPr>
          <a:xfrm>
            <a:off x="4751170" y="16952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sample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60E00D-D495-4194-867F-E3E355BE653D}"/>
              </a:ext>
            </a:extLst>
          </p:cNvPr>
          <p:cNvSpPr/>
          <p:nvPr/>
        </p:nvSpPr>
        <p:spPr>
          <a:xfrm>
            <a:off x="5767326" y="2308567"/>
            <a:ext cx="1097280" cy="640080"/>
          </a:xfrm>
          <a:prstGeom prst="rect">
            <a:avLst/>
          </a:prstGeom>
          <a:solidFill>
            <a:srgbClr val="B0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E950ED-E4F4-4BCD-A789-17971BF14BF9}"/>
              </a:ext>
            </a:extLst>
          </p:cNvPr>
          <p:cNvSpPr txBox="1"/>
          <p:nvPr/>
        </p:nvSpPr>
        <p:spPr>
          <a:xfrm>
            <a:off x="6209909" y="338149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fit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5E7ED1-40B5-4311-9C2C-C278BD8D17BE}"/>
              </a:ext>
            </a:extLst>
          </p:cNvPr>
          <p:cNvCxnSpPr>
            <a:cxnSpLocks/>
          </p:cNvCxnSpPr>
          <p:nvPr/>
        </p:nvCxnSpPr>
        <p:spPr>
          <a:xfrm flipH="1">
            <a:off x="6554050" y="3765156"/>
            <a:ext cx="36263" cy="144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6B84BC-D662-44A9-8E10-015C350BE8B0}"/>
              </a:ext>
            </a:extLst>
          </p:cNvPr>
          <p:cNvCxnSpPr>
            <a:cxnSpLocks/>
          </p:cNvCxnSpPr>
          <p:nvPr/>
        </p:nvCxnSpPr>
        <p:spPr>
          <a:xfrm>
            <a:off x="6239143" y="2209920"/>
            <a:ext cx="59841" cy="9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CAE3294B-D5D2-4DAB-9334-6A8E1FAF2A75}"/>
              </a:ext>
            </a:extLst>
          </p:cNvPr>
          <p:cNvSpPr/>
          <p:nvPr/>
        </p:nvSpPr>
        <p:spPr>
          <a:xfrm>
            <a:off x="4140962" y="3108959"/>
            <a:ext cx="914400" cy="914400"/>
          </a:xfrm>
          <a:prstGeom prst="arc">
            <a:avLst>
              <a:gd name="adj1" fmla="val 1278672"/>
              <a:gd name="adj2" fmla="val 940832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A61716-B862-4393-9CCB-D27A8466F7C6}"/>
              </a:ext>
            </a:extLst>
          </p:cNvPr>
          <p:cNvCxnSpPr>
            <a:cxnSpLocks/>
          </p:cNvCxnSpPr>
          <p:nvPr/>
        </p:nvCxnSpPr>
        <p:spPr>
          <a:xfrm flipH="1" flipV="1">
            <a:off x="3924862" y="3749039"/>
            <a:ext cx="49883" cy="143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9CEA-CCE4-49A4-BDDE-2DC160E2D36C}"/>
              </a:ext>
            </a:extLst>
          </p:cNvPr>
          <p:cNvSpPr/>
          <p:nvPr/>
        </p:nvSpPr>
        <p:spPr>
          <a:xfrm>
            <a:off x="3337559" y="3108959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26A149-D7E2-44B4-8B2A-32B11E04A5AC}"/>
              </a:ext>
            </a:extLst>
          </p:cNvPr>
          <p:cNvSpPr txBox="1"/>
          <p:nvPr/>
        </p:nvSpPr>
        <p:spPr>
          <a:xfrm>
            <a:off x="4205277" y="40112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193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BB659DBD-B989-468A-B0BC-D80E8CEA958F}"/>
              </a:ext>
            </a:extLst>
          </p:cNvPr>
          <p:cNvSpPr/>
          <p:nvPr/>
        </p:nvSpPr>
        <p:spPr>
          <a:xfrm>
            <a:off x="2514600" y="1371600"/>
            <a:ext cx="4114800" cy="4114800"/>
          </a:xfrm>
          <a:prstGeom prst="arc">
            <a:avLst>
              <a:gd name="adj1" fmla="val 11773828"/>
              <a:gd name="adj2" fmla="val 1017361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2DAAF4-ABC5-4C89-85BC-E297B70D092E}"/>
              </a:ext>
            </a:extLst>
          </p:cNvPr>
          <p:cNvSpPr/>
          <p:nvPr/>
        </p:nvSpPr>
        <p:spPr>
          <a:xfrm>
            <a:off x="5767326" y="2308567"/>
            <a:ext cx="1097280" cy="640080"/>
          </a:xfrm>
          <a:prstGeom prst="rect">
            <a:avLst/>
          </a:prstGeom>
          <a:solidFill>
            <a:srgbClr val="B0E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E6BB94-EE4A-4D82-8D8F-BD1F5A69F4B9}"/>
              </a:ext>
            </a:extLst>
          </p:cNvPr>
          <p:cNvSpPr/>
          <p:nvPr/>
        </p:nvSpPr>
        <p:spPr>
          <a:xfrm>
            <a:off x="3509398" y="1186002"/>
            <a:ext cx="1097280" cy="640080"/>
          </a:xfrm>
          <a:prstGeom prst="rect">
            <a:avLst/>
          </a:prstGeom>
          <a:solidFill>
            <a:srgbClr val="7EC0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BAB1607B-285B-4525-9C5C-282B9313AB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2907" y="2799676"/>
            <a:ext cx="1097280" cy="1532965"/>
            <a:chOff x="924868" y="2313973"/>
            <a:chExt cx="1188720" cy="1659573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817B56E-4927-4934-BCA1-037565B950B7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D30EBA6-DC5D-436D-894E-F61E3B202027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E23F581-9378-4092-98FD-87AF86D2F9B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7175">
              <a:extLst>
                <a:ext uri="{FF2B5EF4-FFF2-40B4-BE49-F238E27FC236}">
                  <a16:creationId xmlns:a16="http://schemas.microsoft.com/office/drawing/2014/main" id="{6C75E26E-5618-4BDB-BA86-7D301F902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012" y="2887483"/>
              <a:ext cx="634186" cy="3694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09F6949D-3E2D-483C-8497-98E73FA0C55D}"/>
              </a:ext>
            </a:extLst>
          </p:cNvPr>
          <p:cNvSpPr/>
          <p:nvPr/>
        </p:nvSpPr>
        <p:spPr>
          <a:xfrm>
            <a:off x="5310126" y="3371996"/>
            <a:ext cx="914400" cy="914400"/>
          </a:xfrm>
          <a:prstGeom prst="arc">
            <a:avLst>
              <a:gd name="adj1" fmla="val 15774383"/>
              <a:gd name="adj2" fmla="val 7019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9886EFD-FF6A-44AA-9433-66982E3447AC}"/>
              </a:ext>
            </a:extLst>
          </p:cNvPr>
          <p:cNvSpPr/>
          <p:nvPr/>
        </p:nvSpPr>
        <p:spPr>
          <a:xfrm>
            <a:off x="4140962" y="3108959"/>
            <a:ext cx="914400" cy="914400"/>
          </a:xfrm>
          <a:prstGeom prst="arc">
            <a:avLst>
              <a:gd name="adj1" fmla="val 1278672"/>
              <a:gd name="adj2" fmla="val 9408329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3C4993-3935-4FAD-8033-38EF929B48D7}"/>
              </a:ext>
            </a:extLst>
          </p:cNvPr>
          <p:cNvCxnSpPr>
            <a:cxnSpLocks/>
          </p:cNvCxnSpPr>
          <p:nvPr/>
        </p:nvCxnSpPr>
        <p:spPr>
          <a:xfrm>
            <a:off x="6239143" y="2209920"/>
            <a:ext cx="59841" cy="9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156708-E1D3-4D94-8384-FF73E16BB45E}"/>
              </a:ext>
            </a:extLst>
          </p:cNvPr>
          <p:cNvCxnSpPr>
            <a:cxnSpLocks/>
          </p:cNvCxnSpPr>
          <p:nvPr/>
        </p:nvCxnSpPr>
        <p:spPr>
          <a:xfrm flipV="1">
            <a:off x="3370489" y="1664578"/>
            <a:ext cx="137548" cy="94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71FDB2C5-BC68-4066-819F-0A20385C24B8}"/>
              </a:ext>
            </a:extLst>
          </p:cNvPr>
          <p:cNvSpPr/>
          <p:nvPr/>
        </p:nvSpPr>
        <p:spPr>
          <a:xfrm>
            <a:off x="2735362" y="3108959"/>
            <a:ext cx="914400" cy="914400"/>
          </a:xfrm>
          <a:prstGeom prst="arc">
            <a:avLst>
              <a:gd name="adj1" fmla="val 1278672"/>
              <a:gd name="adj2" fmla="val 8968526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7042DD10-FCE8-4749-9617-DD349939AD3A}"/>
              </a:ext>
            </a:extLst>
          </p:cNvPr>
          <p:cNvSpPr/>
          <p:nvPr/>
        </p:nvSpPr>
        <p:spPr>
          <a:xfrm>
            <a:off x="4800598" y="3108959"/>
            <a:ext cx="914400" cy="640080"/>
          </a:xfrm>
          <a:prstGeom prst="ca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26934D-EFA2-475D-846D-5433B4461D6A}"/>
              </a:ext>
            </a:extLst>
          </p:cNvPr>
          <p:cNvSpPr txBox="1"/>
          <p:nvPr/>
        </p:nvSpPr>
        <p:spPr>
          <a:xfrm>
            <a:off x="2404634" y="173851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edit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C528C1-5E62-4C23-B10C-FAB42B8C56D0}"/>
              </a:ext>
            </a:extLst>
          </p:cNvPr>
          <p:cNvSpPr txBox="1"/>
          <p:nvPr/>
        </p:nvSpPr>
        <p:spPr>
          <a:xfrm>
            <a:off x="4751170" y="16952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sample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B665E-B995-4406-8ADD-F5052C17F7DB}"/>
              </a:ext>
            </a:extLst>
          </p:cNvPr>
          <p:cNvSpPr txBox="1"/>
          <p:nvPr/>
        </p:nvSpPr>
        <p:spPr>
          <a:xfrm>
            <a:off x="2683188" y="40133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inspect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320745-EE30-4269-BE03-11300B278EE4}"/>
              </a:ext>
            </a:extLst>
          </p:cNvPr>
          <p:cNvSpPr txBox="1"/>
          <p:nvPr/>
        </p:nvSpPr>
        <p:spPr>
          <a:xfrm>
            <a:off x="4205277" y="40112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evaluate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176FE4E0-4287-4A82-80AB-702DF7543C37}"/>
              </a:ext>
            </a:extLst>
          </p:cNvPr>
          <p:cNvSpPr/>
          <p:nvPr/>
        </p:nvSpPr>
        <p:spPr>
          <a:xfrm>
            <a:off x="3886200" y="2057400"/>
            <a:ext cx="2743200" cy="2743200"/>
          </a:xfrm>
          <a:prstGeom prst="arc">
            <a:avLst>
              <a:gd name="adj1" fmla="val 3117121"/>
              <a:gd name="adj2" fmla="val 18288764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EC00F9-78CD-4428-AE10-4D9168E4BD01}"/>
              </a:ext>
            </a:extLst>
          </p:cNvPr>
          <p:cNvSpPr/>
          <p:nvPr/>
        </p:nvSpPr>
        <p:spPr>
          <a:xfrm>
            <a:off x="3337559" y="3108959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metrics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DACE4-AB04-4E22-B379-97CCDC18FA46}"/>
              </a:ext>
            </a:extLst>
          </p:cNvPr>
          <p:cNvSpPr/>
          <p:nvPr/>
        </p:nvSpPr>
        <p:spPr>
          <a:xfrm>
            <a:off x="5767326" y="3909353"/>
            <a:ext cx="109728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trained pipeline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8C040D-2A80-415C-8F48-919B246F5B44}"/>
              </a:ext>
            </a:extLst>
          </p:cNvPr>
          <p:cNvSpPr txBox="1"/>
          <p:nvPr/>
        </p:nvSpPr>
        <p:spPr>
          <a:xfrm>
            <a:off x="6209909" y="338149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Arial" panose="020B0604020202020204" pitchFamily="34" charset="0"/>
              </a:rPr>
              <a:t>fit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54EEDA-8032-4DC5-A7E9-06AB0C916F0C}"/>
              </a:ext>
            </a:extLst>
          </p:cNvPr>
          <p:cNvCxnSpPr>
            <a:cxnSpLocks/>
          </p:cNvCxnSpPr>
          <p:nvPr/>
        </p:nvCxnSpPr>
        <p:spPr>
          <a:xfrm flipH="1">
            <a:off x="6554050" y="3765156"/>
            <a:ext cx="36263" cy="144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BFC1DB-EE0E-4F95-8542-450C7C16BB62}"/>
              </a:ext>
            </a:extLst>
          </p:cNvPr>
          <p:cNvCxnSpPr>
            <a:cxnSpLocks/>
          </p:cNvCxnSpPr>
          <p:nvPr/>
        </p:nvCxnSpPr>
        <p:spPr>
          <a:xfrm flipH="1" flipV="1">
            <a:off x="3924862" y="3749039"/>
            <a:ext cx="49883" cy="143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5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36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J Hirzel</dc:creator>
  <cp:lastModifiedBy>Martin J Hirzel</cp:lastModifiedBy>
  <cp:revision>16</cp:revision>
  <dcterms:created xsi:type="dcterms:W3CDTF">2022-07-25T00:21:25Z</dcterms:created>
  <dcterms:modified xsi:type="dcterms:W3CDTF">2022-07-29T23:12:47Z</dcterms:modified>
</cp:coreProperties>
</file>