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B5E0-B12F-4321-A7F1-BCD1880A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51BF4-AF0B-497C-BD86-370E51BBF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4C00-1D27-4404-A62C-75FC375C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972A-7B5F-49C1-9B6A-E4D4E1511CD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06C8-3D9D-416A-B1DD-7A531407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C6CE-F2BB-4959-9069-93B8CB72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EB2-8A3C-4D4E-998C-6081D6D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93DE-C8BB-44D4-A6E7-93D85C74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FB313-DF0A-42FA-BD17-A46B02C3C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86B9-397F-4242-A62B-FB720AF5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972A-7B5F-49C1-9B6A-E4D4E1511CD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66707-6FFE-45E9-8117-33A392A7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33613-AFEA-4144-AC13-D487B4ED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EB2-8A3C-4D4E-998C-6081D6D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8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971B4-6C42-4A99-9F83-94589791D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39720-5503-4405-8E0F-F61C7B6F1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2888-15F1-435A-A57D-7D716A29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972A-7B5F-49C1-9B6A-E4D4E1511CD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111BB-9A68-4368-9698-0AE5765E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BFE4-4259-4550-A0F3-DE685657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EB2-8A3C-4D4E-998C-6081D6D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002F-700E-4E6D-A012-2D2BF1BF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F1B5-CAC4-4FAD-A0AA-4F4190C0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9985-E76B-468F-A175-3D00E47C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972A-7B5F-49C1-9B6A-E4D4E1511CD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F84CE-1D15-4DBC-B197-FEA7F088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12889-A4F8-41DE-A961-9C11D1EC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EB2-8A3C-4D4E-998C-6081D6D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8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3BDF-09C3-4B21-A3D3-E3E835DC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264E1-AC25-4784-B9C8-B74142D94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D780B-DC6F-436B-9005-46A0B40C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972A-7B5F-49C1-9B6A-E4D4E1511CD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3A5BE-2E9B-41C2-BCE3-1033750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83D14-A761-40E2-9631-00540C92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EB2-8A3C-4D4E-998C-6081D6D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42-4458-41B1-B174-A593E720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6EF8-D4AE-4CFE-B25A-6355EB454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2EF2D-4A09-4002-BC0C-57574968C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6ABA6-08F6-40DF-8332-816FEB76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972A-7B5F-49C1-9B6A-E4D4E1511CD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8225A-5F74-4543-88AE-F48BF8A7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80880-5814-445F-81A6-AF0C7E42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EB2-8A3C-4D4E-998C-6081D6D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45C0-20B5-4CD1-8483-C9BB3864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A2E23-0801-4A18-924F-BEEBBD8E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AFBCD-3C8B-435F-A096-CADE96D7D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74631-133B-465A-9260-3306D3A88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182E0-1110-4E6D-82A3-84B62EB04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0EC58-5072-41DA-B127-4A7E97AD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972A-7B5F-49C1-9B6A-E4D4E1511CD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F4493-68E2-4D42-B006-A2F7FE15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BF669-83D7-4E05-9382-14F38CC7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EB2-8A3C-4D4E-998C-6081D6D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AF59-C57B-4F19-9958-AD3189AD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6CA90-12CD-4E1D-ACDB-7DCEA7A7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972A-7B5F-49C1-9B6A-E4D4E1511CD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54FC0-F251-4C55-8094-599E84A9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EA045-D922-4D96-8109-778340CC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EB2-8A3C-4D4E-998C-6081D6D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5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4792E-4026-4700-A310-CFE2D8A7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972A-7B5F-49C1-9B6A-E4D4E1511CD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47276-A69D-4EB9-9467-7507D846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0146C-1CAB-4F86-A14A-9C7DE52F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EB2-8A3C-4D4E-998C-6081D6D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33B3-75F2-4E42-8D9E-96D81007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B9F5-482B-46DD-8BA6-C6B5C9DA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106FA-4525-40E7-97EC-59FA0B2E5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BEF4C-73FF-4ED8-8349-B4C97C19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972A-7B5F-49C1-9B6A-E4D4E1511CD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131FC-2A26-4195-9425-CFD013B1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3254B-767E-4F28-91D1-08CCD5BB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EB2-8A3C-4D4E-998C-6081D6D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2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0529-9254-404C-8525-D7AC3ADE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9C4EA-E442-4CB1-AA5A-190B290D3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91473-0F02-4459-A34B-8BB6D5FD8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098F6-FEBF-4B8A-9B30-5B9C0586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972A-7B5F-49C1-9B6A-E4D4E1511CD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337DC-E47D-41C3-8149-4085AB0A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12BDE-5B52-46E2-8782-5B24022F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EB2-8A3C-4D4E-998C-6081D6D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E9CA3-2B4E-4F41-AEB9-A450040D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16E36-E635-4A71-BDD2-B87C78ABA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0BE5F-9911-419B-A928-DF6C2F117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972A-7B5F-49C1-9B6A-E4D4E1511CD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24D8A-2274-443B-912E-B26FC471A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A2E2-7838-47BD-BA2A-29DF6305E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DEB2-8A3C-4D4E-998C-6081D6D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ACC07A79-E40B-45E8-B473-0E3EBF0E693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448912"/>
            <a:ext cx="1187450" cy="1658938"/>
            <a:chOff x="924868" y="2313973"/>
            <a:chExt cx="1188720" cy="1659573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EDDF77C-985A-432D-8DFE-A46F2DA54AF1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24745F5-C353-4C55-92AF-C066380130AE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DCCFFC4B-D81D-4C91-81B4-34E33FAE1BF8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TextBox 7175">
              <a:extLst>
                <a:ext uri="{FF2B5EF4-FFF2-40B4-BE49-F238E27FC236}">
                  <a16:creationId xmlns:a16="http://schemas.microsoft.com/office/drawing/2014/main" id="{378E6DB5-D09A-4F56-8CB3-FCDE19FFA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875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3C013C5-E84F-42E9-B7C4-56B752010863}"/>
              </a:ext>
            </a:extLst>
          </p:cNvPr>
          <p:cNvSpPr/>
          <p:nvPr/>
        </p:nvSpPr>
        <p:spPr>
          <a:xfrm>
            <a:off x="3283133" y="2039410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(some choices of operators and hyperparameters are still free)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095A6-FE98-425F-8C5B-05C4740C110A}"/>
              </a:ext>
            </a:extLst>
          </p:cNvPr>
          <p:cNvSpPr/>
          <p:nvPr/>
        </p:nvSpPr>
        <p:spPr>
          <a:xfrm>
            <a:off x="8336280" y="2039410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Search space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(supported tools: hyperopt, GridSearchCV, SMAC, …)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47BD1-6FD4-4AB0-9DF6-CC865240CE2E}"/>
              </a:ext>
            </a:extLst>
          </p:cNvPr>
          <p:cNvSpPr/>
          <p:nvPr/>
        </p:nvSpPr>
        <p:spPr>
          <a:xfrm>
            <a:off x="3283133" y="3735581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Trainable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(all choices of operators and hyperparameters are bound)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C04C30-8CB4-4B1C-9C2B-1BC496E75F81}"/>
              </a:ext>
            </a:extLst>
          </p:cNvPr>
          <p:cNvSpPr/>
          <p:nvPr/>
        </p:nvSpPr>
        <p:spPr>
          <a:xfrm>
            <a:off x="9210405" y="3735581"/>
            <a:ext cx="990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Point in search 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C5507-5560-4D57-831B-FCAF3C81DAD2}"/>
              </a:ext>
            </a:extLst>
          </p:cNvPr>
          <p:cNvSpPr/>
          <p:nvPr/>
        </p:nvSpPr>
        <p:spPr>
          <a:xfrm>
            <a:off x="9210405" y="5431752"/>
            <a:ext cx="990600" cy="655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7F7DAA-5FC9-446C-8DB4-73357478E878}"/>
              </a:ext>
            </a:extLst>
          </p:cNvPr>
          <p:cNvSpPr/>
          <p:nvPr/>
        </p:nvSpPr>
        <p:spPr>
          <a:xfrm>
            <a:off x="3283133" y="5441950"/>
            <a:ext cx="2743200" cy="645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(learnable coefficients are bound)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69FECE-B687-470A-8C5A-A5EE5383E202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6026333" y="4192781"/>
            <a:ext cx="3184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F0FD50-4132-43F7-BF21-F4D756D5A26A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4654733" y="4649981"/>
            <a:ext cx="0" cy="79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C36695-1F86-49D2-AACF-CEC33BF6C431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6026333" y="5759522"/>
            <a:ext cx="3184072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45088C-6441-4505-931D-ABD4256B38B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026333" y="2496610"/>
            <a:ext cx="23099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AD21A3-B09B-4F59-A1F2-95FA2B78D7D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983436" y="2496610"/>
            <a:ext cx="1299697" cy="8317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66157E-A1DB-4F40-8FD4-3F1551EC718B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 flipV="1">
            <a:off x="1983436" y="3328382"/>
            <a:ext cx="1299697" cy="864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431AFFE-C675-4003-8B07-982177BF1E3C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 flipH="1" flipV="1">
            <a:off x="9705705" y="3735581"/>
            <a:ext cx="495300" cy="2023941"/>
          </a:xfrm>
          <a:prstGeom prst="curvedConnector4">
            <a:avLst>
              <a:gd name="adj1" fmla="val -46154"/>
              <a:gd name="adj2" fmla="val 11129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BB3DE33-A985-4D20-B15B-AF9319EC326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9315908" y="3343608"/>
            <a:ext cx="781771" cy="21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E654EC-0681-4386-A5D9-1AAD7BFF79E8}"/>
              </a:ext>
            </a:extLst>
          </p:cNvPr>
          <p:cNvSpPr txBox="1"/>
          <p:nvPr/>
        </p:nvSpPr>
        <p:spPr>
          <a:xfrm>
            <a:off x="2277183" y="246635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21809-5D8D-43CF-88B9-412B50B22E8E}"/>
              </a:ext>
            </a:extLst>
          </p:cNvPr>
          <p:cNvSpPr txBox="1"/>
          <p:nvPr/>
        </p:nvSpPr>
        <p:spPr>
          <a:xfrm>
            <a:off x="6633720" y="2107407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generate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28EA2D-F9C9-439A-849F-19B5C9A7679B}"/>
              </a:ext>
            </a:extLst>
          </p:cNvPr>
          <p:cNvSpPr txBox="1"/>
          <p:nvPr/>
        </p:nvSpPr>
        <p:spPr>
          <a:xfrm>
            <a:off x="2104058" y="392318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display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1986ED-1CA6-4B13-8683-4792B4E5ADC5}"/>
              </a:ext>
            </a:extLst>
          </p:cNvPr>
          <p:cNvSpPr txBox="1"/>
          <p:nvPr/>
        </p:nvSpPr>
        <p:spPr>
          <a:xfrm>
            <a:off x="9730363" y="30911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acquire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483DC0-EAE2-4185-839D-CEE8943FF444}"/>
              </a:ext>
            </a:extLst>
          </p:cNvPr>
          <p:cNvSpPr txBox="1"/>
          <p:nvPr/>
        </p:nvSpPr>
        <p:spPr>
          <a:xfrm>
            <a:off x="7924814" y="37795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decode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65E6F0-D8CF-43CE-B872-B7D1C4EDC103}"/>
              </a:ext>
            </a:extLst>
          </p:cNvPr>
          <p:cNvSpPr txBox="1"/>
          <p:nvPr/>
        </p:nvSpPr>
        <p:spPr>
          <a:xfrm>
            <a:off x="4659258" y="48566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A83C5-BDDD-4795-934C-0C6B433992E4}"/>
              </a:ext>
            </a:extLst>
          </p:cNvPr>
          <p:cNvSpPr txBox="1"/>
          <p:nvPr/>
        </p:nvSpPr>
        <p:spPr>
          <a:xfrm>
            <a:off x="7838806" y="5356673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evaluate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6B5C9190-8849-4695-B067-2AC9E637949F}"/>
              </a:ext>
            </a:extLst>
          </p:cNvPr>
          <p:cNvSpPr>
            <a:spLocks noChangeAspect="1"/>
          </p:cNvSpPr>
          <p:nvPr/>
        </p:nvSpPr>
        <p:spPr>
          <a:xfrm>
            <a:off x="6860179" y="3024656"/>
            <a:ext cx="640080" cy="640080"/>
          </a:xfrm>
          <a:prstGeom prst="arc">
            <a:avLst>
              <a:gd name="adj1" fmla="val 11702566"/>
              <a:gd name="adj2" fmla="val 101368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outer</a:t>
            </a:r>
            <a:br>
              <a:rPr lang="en-US" sz="1400">
                <a:latin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</a:rPr>
              <a:t>loop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5D26C93-CE30-4EEA-A897-C8EDEADF32DA}"/>
              </a:ext>
            </a:extLst>
          </p:cNvPr>
          <p:cNvSpPr>
            <a:spLocks noChangeAspect="1"/>
          </p:cNvSpPr>
          <p:nvPr/>
        </p:nvSpPr>
        <p:spPr>
          <a:xfrm>
            <a:off x="6859155" y="4720826"/>
            <a:ext cx="640080" cy="640080"/>
          </a:xfrm>
          <a:prstGeom prst="arc">
            <a:avLst>
              <a:gd name="adj1" fmla="val 18519583"/>
              <a:gd name="adj2" fmla="val 16185143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inner</a:t>
            </a:r>
            <a:br>
              <a:rPr lang="en-US" sz="1400">
                <a:latin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33496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MARTIN HIRZEL</dc:creator>
  <cp:lastModifiedBy>MARTIN HIRZEL</cp:lastModifiedBy>
  <cp:revision>2</cp:revision>
  <dcterms:created xsi:type="dcterms:W3CDTF">2019-12-08T15:42:51Z</dcterms:created>
  <dcterms:modified xsi:type="dcterms:W3CDTF">2019-12-08T15:48:58Z</dcterms:modified>
</cp:coreProperties>
</file>