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833" y="82"/>
      </p:cViewPr>
      <p:guideLst>
        <p:guide orient="horz" pos="3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6ED9-B0FC-4166-96FE-019390E5570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30D8F0-5DF2-4E1E-A492-02BB5729E53B}"/>
              </a:ext>
            </a:extLst>
          </p:cNvPr>
          <p:cNvSpPr/>
          <p:nvPr/>
        </p:nvSpPr>
        <p:spPr>
          <a:xfrm>
            <a:off x="478497" y="206019"/>
            <a:ext cx="4637610" cy="6217451"/>
          </a:xfrm>
          <a:prstGeom prst="roundRect">
            <a:avLst>
              <a:gd name="adj" fmla="val 704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31E973-385B-41B2-A607-B2887E584C5C}"/>
              </a:ext>
            </a:extLst>
          </p:cNvPr>
          <p:cNvSpPr/>
          <p:nvPr/>
        </p:nvSpPr>
        <p:spPr>
          <a:xfrm>
            <a:off x="5199900" y="206019"/>
            <a:ext cx="3240101" cy="6217451"/>
          </a:xfrm>
          <a:prstGeom prst="roundRect">
            <a:avLst>
              <a:gd name="adj" fmla="val 1178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local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4A5CA-06BB-4840-ADCC-C2F76D20C1A0}"/>
              </a:ext>
            </a:extLst>
          </p:cNvPr>
          <p:cNvSpPr/>
          <p:nvPr/>
        </p:nvSpPr>
        <p:spPr>
          <a:xfrm>
            <a:off x="5942819" y="705986"/>
            <a:ext cx="1371600" cy="149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Python 3.6+ venv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F59C1-54A6-405B-B0D8-762F6A39CFF0}"/>
              </a:ext>
            </a:extLst>
          </p:cNvPr>
          <p:cNvSpPr/>
          <p:nvPr/>
        </p:nvSpPr>
        <p:spPr>
          <a:xfrm>
            <a:off x="666214" y="260655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ibm/lale</a:t>
            </a:r>
            <a:b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aka. upstream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D5FE-07C0-4B2C-82F8-7FDB5A46ED74}"/>
              </a:ext>
            </a:extLst>
          </p:cNvPr>
          <p:cNvSpPr/>
          <p:nvPr/>
        </p:nvSpPr>
        <p:spPr>
          <a:xfrm>
            <a:off x="938269" y="321923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CB1DD9-11C5-43CF-9A15-53BC0D1913A4}"/>
              </a:ext>
            </a:extLst>
          </p:cNvPr>
          <p:cNvSpPr/>
          <p:nvPr/>
        </p:nvSpPr>
        <p:spPr>
          <a:xfrm>
            <a:off x="3229998" y="260655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aka. origin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0CD2CB-4FA8-4E56-BCC6-A23819786A9B}"/>
              </a:ext>
            </a:extLst>
          </p:cNvPr>
          <p:cNvSpPr/>
          <p:nvPr/>
        </p:nvSpPr>
        <p:spPr>
          <a:xfrm>
            <a:off x="3501358" y="321923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770037-BBD4-410F-B2A6-81583CF3F779}"/>
              </a:ext>
            </a:extLst>
          </p:cNvPr>
          <p:cNvSpPr/>
          <p:nvPr/>
        </p:nvSpPr>
        <p:spPr>
          <a:xfrm>
            <a:off x="3501358" y="3695357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E64B2-C6B8-4755-9943-6D7D3BB6BC0B}"/>
              </a:ext>
            </a:extLst>
          </p:cNvPr>
          <p:cNvSpPr/>
          <p:nvPr/>
        </p:nvSpPr>
        <p:spPr>
          <a:xfrm>
            <a:off x="5942819" y="260020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33677B-1366-4D85-9C91-5591E7D37066}"/>
              </a:ext>
            </a:extLst>
          </p:cNvPr>
          <p:cNvSpPr/>
          <p:nvPr/>
        </p:nvSpPr>
        <p:spPr>
          <a:xfrm>
            <a:off x="6214874" y="321288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77FE9-F52D-42D9-BB91-2C1DB7F7DE07}"/>
              </a:ext>
            </a:extLst>
          </p:cNvPr>
          <p:cNvSpPr/>
          <p:nvPr/>
        </p:nvSpPr>
        <p:spPr>
          <a:xfrm>
            <a:off x="6214874" y="3689007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91FCF0-A467-446D-BBCD-5C6D22ED89BA}"/>
              </a:ext>
            </a:extLst>
          </p:cNvPr>
          <p:cNvSpPr/>
          <p:nvPr/>
        </p:nvSpPr>
        <p:spPr>
          <a:xfrm>
            <a:off x="6214179" y="1352035"/>
            <a:ext cx="828880" cy="2697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83C910-3D84-4BAD-8FF0-BFA9F984AF10}"/>
              </a:ext>
            </a:extLst>
          </p:cNvPr>
          <p:cNvSpPr/>
          <p:nvPr/>
        </p:nvSpPr>
        <p:spPr>
          <a:xfrm>
            <a:off x="6214179" y="1828154"/>
            <a:ext cx="828880" cy="2697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  <a:latin typeface="Arial" panose="020B0604020202020204" pitchFamily="34" charset="0"/>
              </a:rPr>
              <a:t>optional:</a:t>
            </a:r>
            <a:br>
              <a:rPr lang="en-US" sz="9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900">
                <a:solidFill>
                  <a:schemeClr val="tx1"/>
                </a:solidFill>
                <a:latin typeface="Arial" panose="020B0604020202020204" pitchFamily="34" charset="0"/>
              </a:rPr>
              <a:t>lale-gpl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C29A4A-35C8-4B95-AF22-5B44B4B961D1}"/>
              </a:ext>
            </a:extLst>
          </p:cNvPr>
          <p:cNvSpPr/>
          <p:nvPr/>
        </p:nvSpPr>
        <p:spPr>
          <a:xfrm>
            <a:off x="666214" y="481253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ibm/lale-gpl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DDA5DE-AC60-48AB-A516-7C736F40EFD9}"/>
              </a:ext>
            </a:extLst>
          </p:cNvPr>
          <p:cNvSpPr/>
          <p:nvPr/>
        </p:nvSpPr>
        <p:spPr>
          <a:xfrm>
            <a:off x="938269" y="542522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05B03F9-B50A-408A-8F2C-DEED48DFA998}"/>
              </a:ext>
            </a:extLst>
          </p:cNvPr>
          <p:cNvSpPr/>
          <p:nvPr/>
        </p:nvSpPr>
        <p:spPr>
          <a:xfrm>
            <a:off x="3229998" y="481253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/lale-gpl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7B0CA1-555F-4584-9FC6-9E9287F38592}"/>
              </a:ext>
            </a:extLst>
          </p:cNvPr>
          <p:cNvSpPr/>
          <p:nvPr/>
        </p:nvSpPr>
        <p:spPr>
          <a:xfrm>
            <a:off x="3501358" y="542522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619A1C-55F2-480B-9F89-754D29D21C4B}"/>
              </a:ext>
            </a:extLst>
          </p:cNvPr>
          <p:cNvSpPr/>
          <p:nvPr/>
        </p:nvSpPr>
        <p:spPr>
          <a:xfrm>
            <a:off x="3501358" y="5901339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4552F3-ED9A-4CC3-BD81-60A193156F8B}"/>
              </a:ext>
            </a:extLst>
          </p:cNvPr>
          <p:cNvSpPr/>
          <p:nvPr/>
        </p:nvSpPr>
        <p:spPr>
          <a:xfrm>
            <a:off x="5942819" y="480618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/lale-gpl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7271F9B-8E4C-45E9-AB50-FEDA2FAC0487}"/>
              </a:ext>
            </a:extLst>
          </p:cNvPr>
          <p:cNvSpPr/>
          <p:nvPr/>
        </p:nvSpPr>
        <p:spPr>
          <a:xfrm>
            <a:off x="6214874" y="541887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BAEC238-C77D-407A-B837-6237CED15AED}"/>
              </a:ext>
            </a:extLst>
          </p:cNvPr>
          <p:cNvSpPr/>
          <p:nvPr/>
        </p:nvSpPr>
        <p:spPr>
          <a:xfrm>
            <a:off x="6214874" y="5894989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D008029-4F6E-42AB-8388-1FB01CBB5651}"/>
              </a:ext>
            </a:extLst>
          </p:cNvPr>
          <p:cNvCxnSpPr>
            <a:cxnSpLocks/>
            <a:stCxn id="5" idx="0"/>
            <a:endCxn id="36" idx="1"/>
          </p:cNvCxnSpPr>
          <p:nvPr/>
        </p:nvCxnSpPr>
        <p:spPr>
          <a:xfrm rot="5400000" flipH="1" flipV="1">
            <a:off x="3223267" y="-384359"/>
            <a:ext cx="1119659" cy="4862165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5284741-2F06-4913-9209-90200E168209}"/>
              </a:ext>
            </a:extLst>
          </p:cNvPr>
          <p:cNvSpPr txBox="1"/>
          <p:nvPr/>
        </p:nvSpPr>
        <p:spPr>
          <a:xfrm>
            <a:off x="3398243" y="1003491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1. install</a:t>
            </a:r>
          </a:p>
          <a:p>
            <a:r>
              <a:rPr lang="en-US" sz="800">
                <a:latin typeface="Arial" panose="020B0604020202020204" pitchFamily="34" charset="0"/>
              </a:rPr>
              <a:t>pip install lale</a:t>
            </a:r>
          </a:p>
          <a:p>
            <a:r>
              <a:rPr lang="en-US" sz="800">
                <a:latin typeface="Arial" panose="020B0604020202020204" pitchFamily="34" charset="0"/>
              </a:rPr>
              <a:t>[Optional: similar for lale-gpl]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B3F04A6-67DC-430E-AA20-BB56B97CD968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2633906" y="1324660"/>
            <a:ext cx="12700" cy="2563784"/>
          </a:xfrm>
          <a:prstGeom prst="curvedConnector3">
            <a:avLst>
              <a:gd name="adj1" fmla="val 18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80FC32F-DAFE-44A6-95C1-C2B5965CCDDB}"/>
              </a:ext>
            </a:extLst>
          </p:cNvPr>
          <p:cNvSpPr txBox="1"/>
          <p:nvPr/>
        </p:nvSpPr>
        <p:spPr>
          <a:xfrm>
            <a:off x="2408486" y="1879483"/>
            <a:ext cx="130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2. fork</a:t>
            </a:r>
          </a:p>
          <a:p>
            <a:r>
              <a:rPr lang="en-US" sz="800">
                <a:latin typeface="Arial" panose="020B0604020202020204" pitchFamily="34" charset="0"/>
              </a:rPr>
              <a:t>[Use web UI to fork]</a:t>
            </a:r>
          </a:p>
          <a:p>
            <a:r>
              <a:rPr lang="en-US" sz="800">
                <a:latin typeface="Arial" panose="020B0604020202020204" pitchFamily="34" charset="0"/>
              </a:rPr>
              <a:t>[Optional, setup Actions]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3FD05D7-E1B3-497E-B034-65C8D5A491D3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269033" y="1246967"/>
            <a:ext cx="6350" cy="2712821"/>
          </a:xfrm>
          <a:prstGeom prst="curvedConnector3">
            <a:avLst>
              <a:gd name="adj1" fmla="val 37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3D67AC-49AF-4089-BF30-2FBFF88A6172}"/>
              </a:ext>
            </a:extLst>
          </p:cNvPr>
          <p:cNvSpPr txBox="1"/>
          <p:nvPr/>
        </p:nvSpPr>
        <p:spPr>
          <a:xfrm>
            <a:off x="3667836" y="1746211"/>
            <a:ext cx="257153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3. clone</a:t>
            </a:r>
          </a:p>
          <a:p>
            <a:r>
              <a:rPr lang="en-US" sz="800">
                <a:latin typeface="Arial" panose="020B0604020202020204" pitchFamily="34" charset="0"/>
              </a:rPr>
              <a:t>git clone git@github.com:</a:t>
            </a:r>
            <a:r>
              <a:rPr lang="en-US" sz="800" i="1">
                <a:latin typeface="Arial" panose="020B0604020202020204" pitchFamily="34" charset="0"/>
              </a:rPr>
              <a:t>user</a:t>
            </a:r>
            <a:r>
              <a:rPr lang="en-US" sz="800">
                <a:latin typeface="Arial" panose="020B0604020202020204" pitchFamily="34" charset="0"/>
              </a:rPr>
              <a:t>/lale.git</a:t>
            </a:r>
          </a:p>
          <a:p>
            <a:r>
              <a:rPr lang="fr-FR" sz="800">
                <a:latin typeface="Arial" panose="020B0604020202020204" pitchFamily="34" charset="0"/>
              </a:rPr>
              <a:t>git config user.email </a:t>
            </a:r>
            <a:r>
              <a:rPr lang="fr-FR" sz="800" i="1">
                <a:latin typeface="Arial" panose="020B0604020202020204" pitchFamily="34" charset="0"/>
              </a:rPr>
              <a:t>email</a:t>
            </a:r>
          </a:p>
          <a:p>
            <a:r>
              <a:rPr lang="en-US" sz="800">
                <a:latin typeface="Arial" panose="020B0604020202020204" pitchFamily="34" charset="0"/>
              </a:rPr>
              <a:t>git remote add upstream git@github.com:ibm/lale.git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78E7F7-D0DD-4991-A77A-BC0E2697D794}"/>
              </a:ext>
            </a:extLst>
          </p:cNvPr>
          <p:cNvSpPr txBox="1"/>
          <p:nvPr/>
        </p:nvSpPr>
        <p:spPr>
          <a:xfrm>
            <a:off x="7265342" y="3370361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4. branch</a:t>
            </a:r>
          </a:p>
          <a:p>
            <a:r>
              <a:rPr lang="en-US" sz="800">
                <a:latin typeface="Arial" panose="020B0604020202020204" pitchFamily="34" charset="0"/>
              </a:rPr>
              <a:t>git checkout -b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A65FF7B4-5211-42AE-B2E7-5D8EF368F98B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7043754" y="3347746"/>
            <a:ext cx="12700" cy="476119"/>
          </a:xfrm>
          <a:prstGeom prst="curvedConnector3">
            <a:avLst>
              <a:gd name="adj1" fmla="val 18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48BF1A-42C4-4309-AA70-D4223B34D537}"/>
              </a:ext>
            </a:extLst>
          </p:cNvPr>
          <p:cNvCxnSpPr>
            <a:cxnSpLocks/>
            <a:stCxn id="12" idx="2"/>
            <a:endCxn id="9" idx="2"/>
          </p:cNvCxnSpPr>
          <p:nvPr/>
        </p:nvCxnSpPr>
        <p:spPr>
          <a:xfrm rot="5400000">
            <a:off x="5269381" y="2605139"/>
            <a:ext cx="6350" cy="2713516"/>
          </a:xfrm>
          <a:prstGeom prst="curvedConnector3">
            <a:avLst>
              <a:gd name="adj1" fmla="val 37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038363-5337-4149-BF8F-4EAC704C0E51}"/>
              </a:ext>
            </a:extLst>
          </p:cNvPr>
          <p:cNvSpPr txBox="1"/>
          <p:nvPr/>
        </p:nvSpPr>
        <p:spPr>
          <a:xfrm>
            <a:off x="4605512" y="415784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5. develop</a:t>
            </a:r>
          </a:p>
          <a:p>
            <a:r>
              <a:rPr lang="en-US" sz="800">
                <a:latin typeface="Arial" panose="020B0604020202020204" pitchFamily="34" charset="0"/>
              </a:rPr>
              <a:t>git checkout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[Do some coding]</a:t>
            </a:r>
          </a:p>
          <a:p>
            <a:r>
              <a:rPr lang="en-US" sz="800">
                <a:latin typeface="Arial" panose="020B0604020202020204" pitchFamily="34" charset="0"/>
              </a:rPr>
              <a:t>git commit –a –m </a:t>
            </a:r>
            <a:r>
              <a:rPr lang="en-US" sz="800" i="1">
                <a:latin typeface="Arial" panose="020B0604020202020204" pitchFamily="34" charset="0"/>
              </a:rPr>
              <a:t>message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[Check GitHub Actions]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FFAC0B9-FD06-4D7B-BA14-09574128AF4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7149" y="3354096"/>
            <a:ext cx="4178084" cy="266604"/>
          </a:xfrm>
          <a:prstGeom prst="curvedConnector3">
            <a:avLst>
              <a:gd name="adj1" fmla="val 24678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347C668-B30B-4A5D-9AB7-C17BDB91776F}"/>
              </a:ext>
            </a:extLst>
          </p:cNvPr>
          <p:cNvSpPr txBox="1"/>
          <p:nvPr/>
        </p:nvSpPr>
        <p:spPr>
          <a:xfrm>
            <a:off x="4562746" y="2482199"/>
            <a:ext cx="1415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6. sync</a:t>
            </a:r>
          </a:p>
          <a:p>
            <a:r>
              <a:rPr lang="en-US" sz="800">
                <a:latin typeface="Arial" panose="020B0604020202020204" pitchFamily="34" charset="0"/>
              </a:rPr>
              <a:t>git checkout master</a:t>
            </a:r>
          </a:p>
          <a:p>
            <a:r>
              <a:rPr lang="en-US" sz="800">
                <a:latin typeface="Arial" panose="020B0604020202020204" pitchFamily="34" charset="0"/>
              </a:rPr>
              <a:t>git pull upstream master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master</a:t>
            </a:r>
          </a:p>
          <a:p>
            <a:r>
              <a:rPr lang="en-US" sz="800">
                <a:latin typeface="Arial" panose="020B0604020202020204" pitchFamily="34" charset="0"/>
              </a:rPr>
              <a:t>git checkout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git pull origin master</a:t>
            </a:r>
          </a:p>
          <a:p>
            <a:r>
              <a:rPr lang="en-US" sz="800">
                <a:latin typeface="Arial" panose="020B0604020202020204" pitchFamily="34" charset="0"/>
              </a:rPr>
              <a:t>git commit –a –m </a:t>
            </a:r>
            <a:r>
              <a:rPr lang="en-US" sz="800" i="1">
                <a:latin typeface="Arial" panose="020B0604020202020204" pitchFamily="34" charset="0"/>
              </a:rPr>
              <a:t>message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2BB94AB0-57C0-4CA3-B4A6-7E90865A2071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1352710" y="3488953"/>
            <a:ext cx="2148649" cy="341262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54170CE-DC24-4B4A-ABA6-4A31CB2985E1}"/>
              </a:ext>
            </a:extLst>
          </p:cNvPr>
          <p:cNvSpPr txBox="1"/>
          <p:nvPr/>
        </p:nvSpPr>
        <p:spPr>
          <a:xfrm>
            <a:off x="1980507" y="3787719"/>
            <a:ext cx="20569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7. pull request</a:t>
            </a:r>
          </a:p>
          <a:p>
            <a:r>
              <a:rPr lang="en-US" sz="800">
                <a:latin typeface="Arial" panose="020B0604020202020204" pitchFamily="34" charset="0"/>
              </a:rPr>
              <a:t>[Use web UI to initiate PR]</a:t>
            </a:r>
          </a:p>
          <a:p>
            <a:r>
              <a:rPr lang="en-US" sz="800">
                <a:latin typeface="Arial" panose="020B0604020202020204" pitchFamily="34" charset="0"/>
              </a:rPr>
              <a:t>[Wait for tests on GitHub Actions]</a:t>
            </a:r>
          </a:p>
          <a:p>
            <a:r>
              <a:rPr lang="en-US" sz="800">
                <a:latin typeface="Arial" panose="020B0604020202020204" pitchFamily="34" charset="0"/>
              </a:rPr>
              <a:t>[Squash and merge]</a:t>
            </a:r>
          </a:p>
          <a:p>
            <a:r>
              <a:rPr lang="en-US" sz="800">
                <a:latin typeface="Arial" panose="020B0604020202020204" pitchFamily="34" charset="0"/>
              </a:rPr>
              <a:t>[Optional:] git checkout master</a:t>
            </a:r>
          </a:p>
          <a:p>
            <a:r>
              <a:rPr lang="en-US" sz="800">
                <a:latin typeface="Arial" panose="020B0604020202020204" pitchFamily="34" charset="0"/>
              </a:rPr>
              <a:t>[Optional:] git branch –D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[Optional:] git push --delete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90354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227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46</cp:revision>
  <cp:lastPrinted>2019-09-16T10:22:51Z</cp:lastPrinted>
  <dcterms:created xsi:type="dcterms:W3CDTF">2019-09-11T17:24:51Z</dcterms:created>
  <dcterms:modified xsi:type="dcterms:W3CDTF">2021-04-23T15:22:33Z</dcterms:modified>
</cp:coreProperties>
</file>