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808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E54F-1258-4D09-85C9-20503286C3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8A56F-6C0C-4D11-8008-CA51734F9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427F1-B9A4-43B6-928F-F65C96CD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D20E-542E-4AC9-9F92-AE9778079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744D5-D792-4897-8208-C17F544EB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9A62-E520-4EAB-A3CF-52FB346A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CB068-D80E-4E19-BB16-4E0E5A68E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11599-809D-4C58-B2DA-6819D8863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17E9F-048E-492C-B6BF-C7E4B207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45B56-BDF2-423F-AE4A-F03FD9C4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5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305C0A-CCC1-4064-A5F2-4F5AE0F35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091B7-86F0-4B75-A1D1-5015A2E69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F1DB5-A733-4A4A-9F9E-D477317F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75FBB-1B04-442F-8785-5F62A56E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83862-413E-4BA7-B7AD-76B2107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6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ADCE-BF5B-4A77-8C7D-45DB965DE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C4956-52DF-4204-B79B-1CBCAD5DC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A2348-6881-46B4-A4FF-5D4B8A4E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1EA2-C9C5-443E-A3F5-1220D4B07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86D87-ADA5-49F9-9841-8FA5425D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79A59-E4B0-4B0E-91A6-C967A90A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16C69-61B2-4141-BD08-58CF92344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46102-AB9D-46B3-9AF4-082EEB2F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F2BC9-E0F4-48A8-8260-A961D8E71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5C12-D2C9-4638-A589-AC4C18E8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0D377-43F8-4EB7-90F9-CF0C005B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0236-C44F-45CB-BD18-AA4C39CF6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F437F-BB3C-4132-8487-699628843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C805-57E4-43D7-B714-6F008F14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7F42B-86F2-43AF-A5E8-C291680CB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44E67-DAB7-4B2E-843B-0A910DA2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C893-279A-4C0B-9982-A0E4841E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632E9-0CC0-4BA6-AA61-5A982C05C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164CC-B992-4B17-BD18-C0A709620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EC4DB-E744-4CCB-9AE4-190A4FE59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545B0-09A1-441C-AAC8-D3B098830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7F071-83F2-4B13-A273-A5686A57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EEEADC-CB66-4043-AA29-A6CB8B169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80FC3-7666-4C9C-8C3A-201E872C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6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46E37-AAFF-45C5-9ED6-ED12A11E1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28462-9507-4687-A2A7-95C2A7B2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60BE1-381C-4864-A191-5882B79F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18257-1466-4408-9D10-3218C1AE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4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0A58D-785C-4451-8F71-0D061E47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35A80-5F1D-4A36-88AD-78C6F291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9A48-FA49-44FD-964A-F8222342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1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3A2D-B43C-45A8-BBFC-24042455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2E7F2-7CAE-4306-BAEB-C5BB3D2A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378E8-1050-4D30-9D87-8E184A1A0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FE861-626C-4D14-9806-FF64BE32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994DC-9C16-4D67-8D88-99868E21E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9439F-7836-419B-BBCB-7C8FE2EC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4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3D9B2-8B29-431B-9431-49A6EF3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2BB21-72DD-4D32-9878-4DB0BD25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E516-3668-4D09-8A7E-3BFB3C5BC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0298E-199D-4162-A06C-60E6AD2B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95848-6A1A-4812-8D6F-D0C19ECC3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74FC1-D70F-4D82-8CD0-557A6649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A522-42C8-43C0-8A14-6C38159D3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CDA-D3B1-4E05-B856-DC287B78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BBDCE-75A5-42A4-B635-010F474A4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5AB9B-0FFF-401A-9D33-706977E99E8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2AA84-2406-4741-9171-421B12609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BECE-D1DB-4B8F-8055-EAD7D2A0D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CA27C-C6F3-4493-8384-55FF70577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5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BBB38B7-A740-4CA2-A540-33FFC2A67411}"/>
              </a:ext>
            </a:extLst>
          </p:cNvPr>
          <p:cNvSpPr/>
          <p:nvPr/>
        </p:nvSpPr>
        <p:spPr>
          <a:xfrm>
            <a:off x="3671595" y="857954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A91C57-763C-40C9-98C6-582408EA704E}"/>
              </a:ext>
            </a:extLst>
          </p:cNvPr>
          <p:cNvSpPr/>
          <p:nvPr/>
        </p:nvSpPr>
        <p:spPr>
          <a:xfrm>
            <a:off x="5034773" y="857954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prepro-cessing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BA221EF-B761-40EB-8F9F-5D51D1DD8F65}"/>
              </a:ext>
            </a:extLst>
          </p:cNvPr>
          <p:cNvSpPr/>
          <p:nvPr/>
        </p:nvSpPr>
        <p:spPr>
          <a:xfrm>
            <a:off x="3671595" y="1580885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B1273-3647-4E7E-9736-ADFFCE32E4DF}"/>
              </a:ext>
            </a:extLst>
          </p:cNvPr>
          <p:cNvSpPr/>
          <p:nvPr/>
        </p:nvSpPr>
        <p:spPr>
          <a:xfrm>
            <a:off x="6394249" y="1095415"/>
            <a:ext cx="914400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1E102B-3745-4AF5-BFA0-25533C06A12D}"/>
              </a:ext>
            </a:extLst>
          </p:cNvPr>
          <p:cNvSpPr/>
          <p:nvPr/>
        </p:nvSpPr>
        <p:spPr>
          <a:xfrm>
            <a:off x="7753725" y="1095415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D63A1-DF8C-4624-904A-073D0656D89F}"/>
              </a:ext>
            </a:extLst>
          </p:cNvPr>
          <p:cNvSpPr/>
          <p:nvPr/>
        </p:nvSpPr>
        <p:spPr>
          <a:xfrm>
            <a:off x="3532094" y="519729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preprocessing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08F6E0-206A-48FE-9E60-3E4D7505F335}"/>
              </a:ext>
            </a:extLst>
          </p:cNvPr>
          <p:cNvCxnSpPr>
            <a:stCxn id="2" idx="6"/>
            <a:endCxn id="3" idx="1"/>
          </p:cNvCxnSpPr>
          <p:nvPr/>
        </p:nvCxnSpPr>
        <p:spPr>
          <a:xfrm>
            <a:off x="4585995" y="1132274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C2C3E6-5E07-47DE-9C8A-28805B545609}"/>
              </a:ext>
            </a:extLst>
          </p:cNvPr>
          <p:cNvCxnSpPr>
            <a:cxnSpLocks/>
            <a:stCxn id="3" idx="3"/>
            <a:endCxn id="7" idx="2"/>
          </p:cNvCxnSpPr>
          <p:nvPr/>
        </p:nvCxnSpPr>
        <p:spPr>
          <a:xfrm>
            <a:off x="5949173" y="1132274"/>
            <a:ext cx="445076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B2439B2-563E-42B5-AB39-37FD7BB8F9E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949173" y="1369735"/>
            <a:ext cx="445076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59D977-E32F-4478-A545-23E8A8248F78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7308649" y="1369735"/>
            <a:ext cx="445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5A6D24-AF65-4848-AC7E-0194921C9082}"/>
              </a:ext>
            </a:extLst>
          </p:cNvPr>
          <p:cNvCxnSpPr>
            <a:cxnSpLocks/>
            <a:stCxn id="10" idx="3"/>
            <a:endCxn id="79" idx="1"/>
          </p:cNvCxnSpPr>
          <p:nvPr/>
        </p:nvCxnSpPr>
        <p:spPr>
          <a:xfrm>
            <a:off x="8770775" y="1369735"/>
            <a:ext cx="3293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BAC890BC-88A4-4A8B-869C-E6273ABDB21C}"/>
              </a:ext>
            </a:extLst>
          </p:cNvPr>
          <p:cNvSpPr/>
          <p:nvPr/>
        </p:nvSpPr>
        <p:spPr>
          <a:xfrm>
            <a:off x="3671595" y="2832285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8C2845E-5966-42B0-953A-1BDE026F0BEC}"/>
              </a:ext>
            </a:extLst>
          </p:cNvPr>
          <p:cNvSpPr/>
          <p:nvPr/>
        </p:nvSpPr>
        <p:spPr>
          <a:xfrm>
            <a:off x="5034773" y="2832285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prepro-cessing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9AB2D97-E49D-4B01-8266-9A26C6650D63}"/>
              </a:ext>
            </a:extLst>
          </p:cNvPr>
          <p:cNvSpPr/>
          <p:nvPr/>
        </p:nvSpPr>
        <p:spPr>
          <a:xfrm>
            <a:off x="3671595" y="3555216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31718F-517A-4249-A7A5-12BD6D3C2283}"/>
              </a:ext>
            </a:extLst>
          </p:cNvPr>
          <p:cNvSpPr/>
          <p:nvPr/>
        </p:nvSpPr>
        <p:spPr>
          <a:xfrm>
            <a:off x="6394249" y="3069746"/>
            <a:ext cx="914400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incl. est.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F69BAD-C10E-4F54-9648-C8333F7B8056}"/>
              </a:ext>
            </a:extLst>
          </p:cNvPr>
          <p:cNvSpPr/>
          <p:nvPr/>
        </p:nvSpPr>
        <p:spPr>
          <a:xfrm>
            <a:off x="7753725" y="3069746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decoder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19B8A7-7659-44E3-BF29-0F4115261D8F}"/>
              </a:ext>
            </a:extLst>
          </p:cNvPr>
          <p:cNvSpPr/>
          <p:nvPr/>
        </p:nvSpPr>
        <p:spPr>
          <a:xfrm>
            <a:off x="3532094" y="2494060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inprocessing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7F04D2A-995F-4EB8-9C68-43DAB489E834}"/>
              </a:ext>
            </a:extLst>
          </p:cNvPr>
          <p:cNvCxnSpPr>
            <a:stCxn id="30" idx="6"/>
            <a:endCxn id="31" idx="1"/>
          </p:cNvCxnSpPr>
          <p:nvPr/>
        </p:nvCxnSpPr>
        <p:spPr>
          <a:xfrm>
            <a:off x="4585995" y="3106605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8CFC96-5AB0-49C7-B906-AB6AB795CCF3}"/>
              </a:ext>
            </a:extLst>
          </p:cNvPr>
          <p:cNvCxnSpPr>
            <a:cxnSpLocks/>
            <a:stCxn id="31" idx="3"/>
            <a:endCxn id="34" idx="2"/>
          </p:cNvCxnSpPr>
          <p:nvPr/>
        </p:nvCxnSpPr>
        <p:spPr>
          <a:xfrm>
            <a:off x="5949173" y="3106605"/>
            <a:ext cx="445076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F8FDA3-109A-4408-92AA-B1FCF6F6B016}"/>
              </a:ext>
            </a:extLst>
          </p:cNvPr>
          <p:cNvCxnSpPr>
            <a:cxnSpLocks/>
            <a:stCxn id="32" idx="6"/>
            <a:endCxn id="34" idx="2"/>
          </p:cNvCxnSpPr>
          <p:nvPr/>
        </p:nvCxnSpPr>
        <p:spPr>
          <a:xfrm flipV="1">
            <a:off x="5949173" y="3344066"/>
            <a:ext cx="445076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EE7A0E-22EC-4661-9F23-601D518AF440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7308649" y="3344066"/>
            <a:ext cx="445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FFC1DD73-E4F3-4EE6-90BA-B1E9F323FF5F}"/>
              </a:ext>
            </a:extLst>
          </p:cNvPr>
          <p:cNvSpPr/>
          <p:nvPr/>
        </p:nvSpPr>
        <p:spPr>
          <a:xfrm>
            <a:off x="3671595" y="4806616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Redacting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679F30-1275-4043-B8DE-FDEB25FDF006}"/>
              </a:ext>
            </a:extLst>
          </p:cNvPr>
          <p:cNvSpPr/>
          <p:nvPr/>
        </p:nvSpPr>
        <p:spPr>
          <a:xfrm>
            <a:off x="5034773" y="4806616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estimator incl. prep.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D37628F-9BCE-4A74-9B58-88B4A4CCE510}"/>
              </a:ext>
            </a:extLst>
          </p:cNvPr>
          <p:cNvSpPr/>
          <p:nvPr/>
        </p:nvSpPr>
        <p:spPr>
          <a:xfrm>
            <a:off x="3671595" y="5529547"/>
            <a:ext cx="2277578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ProtectedAttributesEncoder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FFA2BA-3083-41F6-8CA4-C99F515EA216}"/>
              </a:ext>
            </a:extLst>
          </p:cNvPr>
          <p:cNvSpPr/>
          <p:nvPr/>
        </p:nvSpPr>
        <p:spPr>
          <a:xfrm>
            <a:off x="3532094" y="4468391"/>
            <a:ext cx="5238681" cy="1700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postprocessing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7C49DA2-0CC7-4351-9F4F-B75D8E284334}"/>
              </a:ext>
            </a:extLst>
          </p:cNvPr>
          <p:cNvCxnSpPr>
            <a:stCxn id="44" idx="6"/>
            <a:endCxn id="45" idx="1"/>
          </p:cNvCxnSpPr>
          <p:nvPr/>
        </p:nvCxnSpPr>
        <p:spPr>
          <a:xfrm>
            <a:off x="4585995" y="5080936"/>
            <a:ext cx="4487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FD3809-B8ED-40A3-90A0-76F2AD5A84C7}"/>
              </a:ext>
            </a:extLst>
          </p:cNvPr>
          <p:cNvCxnSpPr>
            <a:cxnSpLocks/>
            <a:stCxn id="45" idx="3"/>
            <a:endCxn id="73" idx="2"/>
          </p:cNvCxnSpPr>
          <p:nvPr/>
        </p:nvCxnSpPr>
        <p:spPr>
          <a:xfrm>
            <a:off x="5949173" y="5080936"/>
            <a:ext cx="445076" cy="23746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02B658-B66A-4784-B7D7-9C830DD21E2B}"/>
              </a:ext>
            </a:extLst>
          </p:cNvPr>
          <p:cNvCxnSpPr>
            <a:cxnSpLocks/>
            <a:stCxn id="46" idx="6"/>
            <a:endCxn id="73" idx="2"/>
          </p:cNvCxnSpPr>
          <p:nvPr/>
        </p:nvCxnSpPr>
        <p:spPr>
          <a:xfrm flipV="1">
            <a:off x="5949173" y="5318397"/>
            <a:ext cx="445076" cy="485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2808646F-6628-4329-89C3-9B8C5AB1A1E9}"/>
              </a:ext>
            </a:extLst>
          </p:cNvPr>
          <p:cNvSpPr/>
          <p:nvPr/>
        </p:nvSpPr>
        <p:spPr>
          <a:xfrm>
            <a:off x="6394249" y="5044077"/>
            <a:ext cx="914400" cy="54864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mitigator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55F12C6-2D4E-43A8-8407-C3EC3F8FA970}"/>
              </a:ext>
            </a:extLst>
          </p:cNvPr>
          <p:cNvSpPr/>
          <p:nvPr/>
        </p:nvSpPr>
        <p:spPr>
          <a:xfrm>
            <a:off x="7753725" y="5044077"/>
            <a:ext cx="914400" cy="5486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  <a:latin typeface="Times New Roman" panose="02020603050405020304" pitchFamily="18" charset="0"/>
              </a:rPr>
              <a:t>decoder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9B981C3-DA0A-4F03-B198-DEE8F5F91C8C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>
            <a:off x="7308649" y="5318397"/>
            <a:ext cx="44507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A16A054-01A3-4764-B5EB-F36D3016BD94}"/>
              </a:ext>
            </a:extLst>
          </p:cNvPr>
          <p:cNvSpPr/>
          <p:nvPr/>
        </p:nvSpPr>
        <p:spPr>
          <a:xfrm>
            <a:off x="9100147" y="1095415"/>
            <a:ext cx="914400" cy="54864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>
                <a:solidFill>
                  <a:schemeClr val="tx1"/>
                </a:solidFill>
                <a:latin typeface="Times New Roman" panose="02020603050405020304" pitchFamily="18" charset="0"/>
              </a:rPr>
              <a:t>estimator</a:t>
            </a:r>
          </a:p>
        </p:txBody>
      </p:sp>
    </p:spTree>
    <p:extLst>
      <p:ext uri="{BB962C8B-B14F-4D97-AF65-F5344CB8AC3E}">
        <p14:creationId xmlns:p14="http://schemas.microsoft.com/office/powerpoint/2010/main" val="237743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HIRZEL</dc:creator>
  <cp:lastModifiedBy>MARTIN HIRZEL</cp:lastModifiedBy>
  <cp:revision>15</cp:revision>
  <dcterms:created xsi:type="dcterms:W3CDTF">2020-12-29T16:56:02Z</dcterms:created>
  <dcterms:modified xsi:type="dcterms:W3CDTF">2020-12-29T18:56:16Z</dcterms:modified>
</cp:coreProperties>
</file>