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{{COMPANY}} {{REPORT_TYPE}}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888888"/>
                </a:solidFill>
              </a:rPr>
              <a:t>By: {{DEPARTMENT}}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02920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888888"/>
                </a:solidFill>
              </a:rPr>
              <a:t>{{DATE}}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i="0">
                <a:solidFill>
                  <a:srgbClr val="000000"/>
                </a:solidFill>
              </a:rPr>
              <a:t>1. {{TOPIC_1}}\n2. {{TOPIC_2}}\n3. {{TOPIC_3}}\n4. {{TOPIC_4}}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