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9" r:id="rId2"/>
  </p:sldMasterIdLst>
  <p:sldIdLst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5036" y="428452"/>
            <a:ext cx="11282981" cy="597408"/>
          </a:xfrm>
        </p:spPr>
        <p:txBody>
          <a:bodyPr anchor="ctr"/>
          <a:lstStyle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BB54AC-06F2-5544-8060-01C22FD04487}"/>
              </a:ext>
            </a:extLst>
          </p:cNvPr>
          <p:cNvSpPr/>
          <p:nvPr userDrawn="1"/>
        </p:nvSpPr>
        <p:spPr>
          <a:xfrm>
            <a:off x="0" y="0"/>
            <a:ext cx="12192000" cy="377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kumimoji="1" lang="ja-JP" alt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85B1A03-E505-3C48-A56C-7910AF127999}"/>
              </a:ext>
            </a:extLst>
          </p:cNvPr>
          <p:cNvSpPr txBox="1">
            <a:spLocks/>
          </p:cNvSpPr>
          <p:nvPr userDrawn="1"/>
        </p:nvSpPr>
        <p:spPr>
          <a:xfrm>
            <a:off x="11043173" y="6519513"/>
            <a:ext cx="908859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DBDE34-E9B5-E04F-B662-69720E4BCB53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F58AAC59-BD52-F746-B98B-5713E365FE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1943" y="68624"/>
            <a:ext cx="636700" cy="2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3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A4DC-8597-784A-AEBD-7E748489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86C1E-7283-8D49-A802-0DA13BEE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3F0218-0239-6245-AA78-741198C7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21E9-B3C1-E54E-B8CE-AA75D7FD73ED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E2AC89-9F0F-254E-B036-1A808F6B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4BE98-0170-E845-AF2E-B764F548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5240-B1A1-FB40-955D-E188EEDEE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49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ABAC8-655F-3C4E-8CF2-0E05E603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CF698-7136-0749-B485-A0D02FBC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D3E0DA-54AE-A742-BB9D-F34F5730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21E9-B3C1-E54E-B8CE-AA75D7FD73ED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D0D7B-FD08-4345-B03B-3DD7C6EC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4B31C4-5D4F-9D40-8EF4-142DB866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5240-B1A1-FB40-955D-E188EEDEE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932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DF886-682B-4B46-90EC-F830149A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106CEE-0776-C64B-AAB0-16F27DC7F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2D42FB-83FA-D845-BE75-F1CBBE9F5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7DB144-F1BE-F44C-95F3-A4CF3DFF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21E9-B3C1-E54E-B8CE-AA75D7FD73ED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5D4682-0811-F34F-A483-89A13E90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D80C21-00CA-E041-838F-15A96FEF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5240-B1A1-FB40-955D-E188EEDEE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626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3A18F-5F80-4E48-A800-06E1B9DD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4E2378-1D73-5F4E-B2E4-648D6F34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932927-BDCF-C046-A9FE-6E6B48FCC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589A19-18A1-5144-B264-FE419E8A8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66575D-5065-3548-A675-656B5648E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1F620B-71A7-8B47-BECC-87937838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21E9-B3C1-E54E-B8CE-AA75D7FD73ED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8F40CA-E5A2-6843-8573-9BAFC85B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7EA80F-2416-0949-A4BA-1741CC05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5240-B1A1-FB40-955D-E188EEDEE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38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AC7C6-7E08-594E-AAB5-12646A3E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6AD5B1-4441-BA4C-BA87-49F0CD48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21E9-B3C1-E54E-B8CE-AA75D7FD73ED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2780CB-7E8C-E546-B6E4-5968D039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620EF2-3AF8-FE42-AFEF-0ECB0AFE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5240-B1A1-FB40-955D-E188EEDEE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666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4993DB-48FF-1645-8740-8AF4B00D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21E9-B3C1-E54E-B8CE-AA75D7FD73ED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CB809F-D778-4345-A7B3-AD3DB29E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F3D797-9E68-A748-B2BF-5F2A4D97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5240-B1A1-FB40-955D-E188EEDEE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6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36C82-3480-B540-9D14-C8501D7B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73C154-C8FA-8146-8265-8E4411A0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24ABAC-671D-7B4A-A564-4F0E3F3F5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66AD9B-066A-DD43-887C-C25AEF86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21E9-B3C1-E54E-B8CE-AA75D7FD73ED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8577DA-18A3-A54C-80FD-03B9FFC2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D827B1-0E62-FA42-9E95-77049300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5240-B1A1-FB40-955D-E188EEDEE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769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F0A0C-6D02-B147-B113-4C3E97C2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62B16B-E27D-B649-B36F-578F2EA3A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4720FC-CBFA-714F-A022-CE4C719F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F5B7D1-5971-694E-BBF3-10FEDA58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21E9-B3C1-E54E-B8CE-AA75D7FD73ED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132540-2748-4F46-B801-B3CDFE61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8B03F2-9632-4F49-8A4E-E7597EB0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5240-B1A1-FB40-955D-E188EEDEE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844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3DB788-EA3D-9B4B-95B0-29962D9A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F6F1F0-DDB5-8045-90C0-245A7F1BC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E38DE2-3833-A846-BB86-DC987632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21E9-B3C1-E54E-B8CE-AA75D7FD73ED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E4CF76-503E-8A49-A0A6-67B42D14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57E7BE-6FAA-B84F-BF0A-5A8C9A99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5240-B1A1-FB40-955D-E188EEDEE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34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40B40C-5D39-7042-9777-BDC7657EE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5E5053-7E57-F14E-AFC9-CCDC8AF5E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E95687-7CCF-2645-8F3B-8E7A90E0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21E9-B3C1-E54E-B8CE-AA75D7FD73ED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DB3207-20DB-7247-9CE6-B5B8978B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0874BC-7161-EA47-AA61-9FE3D5C6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5240-B1A1-FB40-955D-E188EEDEE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36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5036" y="428452"/>
            <a:ext cx="11282981" cy="597408"/>
          </a:xfrm>
        </p:spPr>
        <p:txBody>
          <a:bodyPr anchor="ctr"/>
          <a:lstStyle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BB54AC-06F2-5544-8060-01C22FD04487}"/>
              </a:ext>
            </a:extLst>
          </p:cNvPr>
          <p:cNvSpPr/>
          <p:nvPr userDrawn="1"/>
        </p:nvSpPr>
        <p:spPr>
          <a:xfrm>
            <a:off x="0" y="0"/>
            <a:ext cx="12192000" cy="377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kumimoji="1" lang="ja-JP" alt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FD629E-344E-084D-B337-31D82D0E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036" y="1250247"/>
            <a:ext cx="11282981" cy="43226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14C5DB50-A6F5-6F49-8FFE-211B365733FD}"/>
              </a:ext>
            </a:extLst>
          </p:cNvPr>
          <p:cNvSpPr txBox="1">
            <a:spLocks/>
          </p:cNvSpPr>
          <p:nvPr userDrawn="1"/>
        </p:nvSpPr>
        <p:spPr>
          <a:xfrm>
            <a:off x="11043173" y="6519513"/>
            <a:ext cx="908859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DBDE34-E9B5-E04F-B662-69720E4BCB53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26BE9048-20E9-3B44-A569-B751A2C3BF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1943" y="68624"/>
            <a:ext cx="636700" cy="2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1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CE1D04E-8413-6843-ACDF-9664DDCFCDC9}"/>
              </a:ext>
            </a:extLst>
          </p:cNvPr>
          <p:cNvSpPr txBox="1">
            <a:spLocks/>
          </p:cNvSpPr>
          <p:nvPr userDrawn="1"/>
        </p:nvSpPr>
        <p:spPr>
          <a:xfrm>
            <a:off x="11043173" y="6519513"/>
            <a:ext cx="908859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DBDE34-E9B5-E04F-B662-69720E4BCB53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0671BFE-45DE-5240-ACE2-93DF10D5AF25}"/>
              </a:ext>
            </a:extLst>
          </p:cNvPr>
          <p:cNvSpPr txBox="1">
            <a:spLocks/>
          </p:cNvSpPr>
          <p:nvPr userDrawn="1"/>
        </p:nvSpPr>
        <p:spPr>
          <a:xfrm>
            <a:off x="189691" y="6528816"/>
            <a:ext cx="3208709" cy="1719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IBM AI Applications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64424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-13423"/>
            <a:ext cx="6096000" cy="68580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81722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ED771D62-7B7B-3A4F-A8B0-6DE7468D75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39301" y="6528816"/>
            <a:ext cx="908859" cy="18288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C72A4CD-1A3C-AF42-B689-63AD8C265B54}"/>
              </a:ext>
            </a:extLst>
          </p:cNvPr>
          <p:cNvSpPr txBox="1">
            <a:spLocks/>
          </p:cNvSpPr>
          <p:nvPr userDrawn="1"/>
        </p:nvSpPr>
        <p:spPr>
          <a:xfrm>
            <a:off x="189691" y="6528816"/>
            <a:ext cx="3208709" cy="1719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IBM AI Applications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8567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3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4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0A5A14BB-46D6-0E40-ABAF-73A50A7A9EC9}"/>
              </a:ext>
            </a:extLst>
          </p:cNvPr>
          <p:cNvSpPr txBox="1">
            <a:spLocks/>
          </p:cNvSpPr>
          <p:nvPr userDrawn="1"/>
        </p:nvSpPr>
        <p:spPr>
          <a:xfrm>
            <a:off x="11043173" y="6519513"/>
            <a:ext cx="908859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DBDE34-E9B5-E04F-B662-69720E4BCB53}" type="slidenum">
              <a:rPr lang="en-US" sz="1200" smtClean="0">
                <a:solidFill>
                  <a:schemeClr val="bg2"/>
                </a:solidFill>
              </a:rPr>
              <a:pPr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6763DAB-83F3-AB4F-848F-E83F222C7C75}"/>
              </a:ext>
            </a:extLst>
          </p:cNvPr>
          <p:cNvSpPr txBox="1">
            <a:spLocks/>
          </p:cNvSpPr>
          <p:nvPr userDrawn="1"/>
        </p:nvSpPr>
        <p:spPr>
          <a:xfrm>
            <a:off x="189691" y="6528816"/>
            <a:ext cx="3208709" cy="1719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IBM AI Applications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5837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26C2ABE-BE0F-F543-B3B6-A6D752F95C6E}"/>
              </a:ext>
            </a:extLst>
          </p:cNvPr>
          <p:cNvSpPr txBox="1">
            <a:spLocks/>
          </p:cNvSpPr>
          <p:nvPr userDrawn="1"/>
        </p:nvSpPr>
        <p:spPr>
          <a:xfrm>
            <a:off x="11043173" y="6519513"/>
            <a:ext cx="908859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DBDE34-E9B5-E04F-B662-69720E4BCB53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ED6B5-1B98-E044-91AD-31D6D4314164}"/>
              </a:ext>
            </a:extLst>
          </p:cNvPr>
          <p:cNvSpPr txBox="1">
            <a:spLocks/>
          </p:cNvSpPr>
          <p:nvPr userDrawn="1"/>
        </p:nvSpPr>
        <p:spPr>
          <a:xfrm>
            <a:off x="189691" y="6528816"/>
            <a:ext cx="3208709" cy="1719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IBM AI Applications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3072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143" y="2098345"/>
            <a:ext cx="2182368" cy="20223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D3021-F295-6144-BDA3-5892221A377B}"/>
              </a:ext>
            </a:extLst>
          </p:cNvPr>
          <p:cNvSpPr txBox="1">
            <a:spLocks/>
          </p:cNvSpPr>
          <p:nvPr userDrawn="1"/>
        </p:nvSpPr>
        <p:spPr>
          <a:xfrm>
            <a:off x="189691" y="6528816"/>
            <a:ext cx="3208709" cy="1719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IBM AI Applications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7277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572" y="307701"/>
            <a:ext cx="11582400" cy="579983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>
              <a:defRPr sz="3200" b="0" i="0" baseline="0">
                <a:solidFill>
                  <a:schemeClr val="tx1"/>
                </a:solidFill>
                <a:latin typeface="Meiryo" charset="-128"/>
                <a:ea typeface="+mj-ea"/>
                <a:cs typeface="Meiryo" charset="-128"/>
              </a:defRPr>
            </a:lvl1pPr>
          </a:lstStyle>
          <a:p>
            <a:r>
              <a:rPr lang="ja-JP" altLang="en-US" dirty="0"/>
              <a:t>タイトル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83158" y="6502870"/>
            <a:ext cx="488949" cy="294170"/>
          </a:xfrm>
          <a:prstGeom prst="rect">
            <a:avLst/>
          </a:prstGeom>
          <a:ln/>
        </p:spPr>
        <p:txBody>
          <a:bodyPr/>
          <a:lstStyle>
            <a:lvl1pPr>
              <a:defRPr sz="1200" baseline="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pPr>
              <a:defRPr/>
            </a:pPr>
            <a:fld id="{3C460798-3491-40C8-B623-96ADFCA3467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93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E439B-7613-8340-8661-3CADA9620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8F518F-359F-134E-B439-8B3CEAA6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F777A1-E12A-394D-9564-160144E6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21E9-B3C1-E54E-B8CE-AA75D7FD73ED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72C18-7B8A-2A40-8AD2-E263E041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898F17-0B6D-5143-AE3E-3C2ECED9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5240-B1A1-FB40-955D-E188EEDEE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39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31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9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54BDB9E-8147-9B45-B5BB-5392815B7D60}"/>
              </a:ext>
            </a:extLst>
          </p:cNvPr>
          <p:cNvSpPr txBox="1">
            <a:spLocks/>
          </p:cNvSpPr>
          <p:nvPr userDrawn="1"/>
        </p:nvSpPr>
        <p:spPr>
          <a:xfrm>
            <a:off x="189691" y="6528815"/>
            <a:ext cx="4856034" cy="2465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IBM Cognitive Applications / © 2021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51884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lvl1pPr algn="l" defTabSz="6095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3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712" indent="-230712" algn="l" defTabSz="609583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9152" indent="-230712" algn="l" defTabSz="609583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3946" indent="-224360" algn="l" defTabSz="609583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1008" indent="-230712" algn="l" defTabSz="609583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16" indent="-304792" algn="l" defTabSz="60958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2" indent="-304792" algn="l" defTabSz="60958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69" indent="-304792" algn="l" defTabSz="60958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3" algn="l" defTabSz="6095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2" algn="l" defTabSz="6095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6" algn="l" defTabSz="6095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8" algn="l" defTabSz="6095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7" algn="l" defTabSz="6095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9" algn="l" defTabSz="6095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04">
          <p15:clr>
            <a:srgbClr val="F26B43"/>
          </p15:clr>
        </p15:guide>
        <p15:guide id="2" orient="horz" pos="2879">
          <p15:clr>
            <a:srgbClr val="F26B43"/>
          </p15:clr>
        </p15:guide>
        <p15:guide id="3" orient="horz" pos="2161">
          <p15:clr>
            <a:srgbClr val="F26B43"/>
          </p15:clr>
        </p15:guide>
        <p15:guide id="5" orient="horz" pos="1445">
          <p15:clr>
            <a:srgbClr val="F26B43"/>
          </p15:clr>
        </p15:guide>
        <p15:guide id="7" orient="horz" pos="3595">
          <p15:clr>
            <a:srgbClr val="F26B43"/>
          </p15:clr>
        </p15:guide>
        <p15:guide id="8" orient="horz" pos="4313">
          <p15:clr>
            <a:srgbClr val="F26B43"/>
          </p15:clr>
        </p15:guide>
        <p15:guide id="9" orient="horz" pos="5029">
          <p15:clr>
            <a:srgbClr val="F26B43"/>
          </p15:clr>
        </p15:guide>
        <p15:guide id="11" pos="5120">
          <p15:clr>
            <a:srgbClr val="F26B43"/>
          </p15:clr>
        </p15:guide>
        <p15:guide id="13" pos="4864">
          <p15:clr>
            <a:srgbClr val="F26B43"/>
          </p15:clr>
        </p15:guide>
        <p15:guide id="15" pos="2816">
          <p15:clr>
            <a:srgbClr val="F26B43"/>
          </p15:clr>
        </p15:guide>
        <p15:guide id="17" pos="2560">
          <p15:clr>
            <a:srgbClr val="F26B43"/>
          </p15:clr>
        </p15:guide>
        <p15:guide id="20" pos="5376">
          <p15:clr>
            <a:srgbClr val="F26B43"/>
          </p15:clr>
        </p15:guide>
        <p15:guide id="22" pos="7680">
          <p15:clr>
            <a:srgbClr val="F26B43"/>
          </p15:clr>
        </p15:guide>
        <p15:guide id="24" pos="256">
          <p15:clr>
            <a:srgbClr val="F26B43"/>
          </p15:clr>
        </p15:guide>
        <p15:guide id="26" pos="9984">
          <p15:clr>
            <a:srgbClr val="F26B43"/>
          </p15:clr>
        </p15:guide>
        <p15:guide id="27" orient="horz" pos="252">
          <p15:clr>
            <a:srgbClr val="F26B43"/>
          </p15:clr>
        </p15:guide>
        <p15:guide id="31" pos="7424">
          <p15:clr>
            <a:srgbClr val="F26B43"/>
          </p15:clr>
        </p15:guide>
        <p15:guide id="32" pos="7936">
          <p15:clr>
            <a:srgbClr val="F26B43"/>
          </p15:clr>
        </p15:guide>
        <p15:guide id="34" orient="horz" pos="5508">
          <p15:clr>
            <a:srgbClr val="F26B43"/>
          </p15:clr>
        </p15:guide>
        <p15:guide id="35" orient="horz" pos="747">
          <p15:clr>
            <a:srgbClr val="F26B43"/>
          </p15:clr>
        </p15:guide>
        <p15:guide id="36" orient="horz" pos="130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3A5E36-8CAA-3143-9A7B-DB1D631E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F575C2-8996-CC43-8DA0-82ADCC106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5999D-CC70-594C-9111-D94561B15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21E9-B3C1-E54E-B8CE-AA75D7FD73ED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B5136-D752-E543-906E-E31CBDCC2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236EC-B4F4-9E4D-BD44-BEA67AAB1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5240-B1A1-FB40-955D-E188EEDEE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7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50224-EC5D-8445-B690-FB131269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AD6687-BEB5-BF4B-A9CA-33AA57FF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316A548-9378-7942-86B3-F73F0ACCD941}"/>
              </a:ext>
            </a:extLst>
          </p:cNvPr>
          <p:cNvSpPr/>
          <p:nvPr/>
        </p:nvSpPr>
        <p:spPr>
          <a:xfrm>
            <a:off x="2386461" y="1636079"/>
            <a:ext cx="3897350" cy="430137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20D5D2"/>
            </a:solidFill>
            <a:prstDash val="soli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メイリオ"/>
              <a:cs typeface="Arial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E35B2752-6BE2-B04C-BAEF-916737A7B201}"/>
              </a:ext>
            </a:extLst>
          </p:cNvPr>
          <p:cNvSpPr>
            <a:spLocks noChangeAspect="1"/>
          </p:cNvSpPr>
          <p:nvPr/>
        </p:nvSpPr>
        <p:spPr>
          <a:xfrm>
            <a:off x="3501630" y="2928566"/>
            <a:ext cx="1560498" cy="158724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メイリオ"/>
              <a:cs typeface="Arial"/>
            </a:endParaRPr>
          </a:p>
        </p:txBody>
      </p:sp>
      <p:sp>
        <p:nvSpPr>
          <p:cNvPr id="10" name="六角形 9">
            <a:extLst>
              <a:ext uri="{FF2B5EF4-FFF2-40B4-BE49-F238E27FC236}">
                <a16:creationId xmlns:a16="http://schemas.microsoft.com/office/drawing/2014/main" id="{D1C1F8ED-31A0-2542-ADC3-B233D3ABE86A}"/>
              </a:ext>
            </a:extLst>
          </p:cNvPr>
          <p:cNvSpPr/>
          <p:nvPr/>
        </p:nvSpPr>
        <p:spPr>
          <a:xfrm>
            <a:off x="3928287" y="3415677"/>
            <a:ext cx="707184" cy="604899"/>
          </a:xfrm>
          <a:prstGeom prst="hexagon">
            <a:avLst/>
          </a:prstGeom>
          <a:solidFill>
            <a:srgbClr val="000000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メイリオ"/>
              <a:cs typeface="Arial"/>
            </a:endParaRPr>
          </a:p>
        </p:txBody>
      </p:sp>
      <p:pic>
        <p:nvPicPr>
          <p:cNvPr id="11" name="グラフィックス 10" descr="絞り 枠線">
            <a:extLst>
              <a:ext uri="{FF2B5EF4-FFF2-40B4-BE49-F238E27FC236}">
                <a16:creationId xmlns:a16="http://schemas.microsoft.com/office/drawing/2014/main" id="{89481BB0-C082-8648-A422-47B5677EF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3525" y="2713835"/>
            <a:ext cx="2016708" cy="2016708"/>
          </a:xfrm>
          <a:prstGeom prst="rect">
            <a:avLst/>
          </a:prstGeom>
        </p:spPr>
      </p:pic>
      <p:sp>
        <p:nvSpPr>
          <p:cNvPr id="15" name="円/楕円 14">
            <a:extLst>
              <a:ext uri="{FF2B5EF4-FFF2-40B4-BE49-F238E27FC236}">
                <a16:creationId xmlns:a16="http://schemas.microsoft.com/office/drawing/2014/main" id="{9F3EB485-31C9-8242-B8FA-0F754EDF6157}"/>
              </a:ext>
            </a:extLst>
          </p:cNvPr>
          <p:cNvSpPr>
            <a:spLocks noChangeAspect="1"/>
          </p:cNvSpPr>
          <p:nvPr/>
        </p:nvSpPr>
        <p:spPr>
          <a:xfrm>
            <a:off x="7129873" y="2849974"/>
            <a:ext cx="1560498" cy="1587249"/>
          </a:xfrm>
          <a:prstGeom prst="ellipse">
            <a:avLst/>
          </a:prstGeom>
          <a:solidFill>
            <a:srgbClr val="BB8EFF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メイリオ"/>
              <a:cs typeface="Arial"/>
            </a:endParaRPr>
          </a:p>
        </p:txBody>
      </p:sp>
      <p:sp>
        <p:nvSpPr>
          <p:cNvPr id="16" name="六角形 15">
            <a:extLst>
              <a:ext uri="{FF2B5EF4-FFF2-40B4-BE49-F238E27FC236}">
                <a16:creationId xmlns:a16="http://schemas.microsoft.com/office/drawing/2014/main" id="{3FF8495E-F974-8545-AAE7-759E24143349}"/>
              </a:ext>
            </a:extLst>
          </p:cNvPr>
          <p:cNvSpPr/>
          <p:nvPr/>
        </p:nvSpPr>
        <p:spPr>
          <a:xfrm>
            <a:off x="7556530" y="3341148"/>
            <a:ext cx="707184" cy="604899"/>
          </a:xfrm>
          <a:prstGeom prst="hexagon">
            <a:avLst/>
          </a:prstGeom>
          <a:solidFill>
            <a:srgbClr val="FFFFFF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メイリオ"/>
              <a:cs typeface="Arial"/>
            </a:endParaRPr>
          </a:p>
        </p:txBody>
      </p:sp>
      <p:pic>
        <p:nvPicPr>
          <p:cNvPr id="17" name="グラフィックス 16" descr="絞り 枠線">
            <a:extLst>
              <a:ext uri="{FF2B5EF4-FFF2-40B4-BE49-F238E27FC236}">
                <a16:creationId xmlns:a16="http://schemas.microsoft.com/office/drawing/2014/main" id="{6F26F268-7259-A947-B554-4B24232FD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1768" y="2635243"/>
            <a:ext cx="2016708" cy="20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21306"/>
      </p:ext>
    </p:extLst>
  </p:cSld>
  <p:clrMapOvr>
    <a:masterClrMapping/>
  </p:clrMapOvr>
</p:sld>
</file>

<file path=ppt/theme/theme1.xml><?xml version="1.0" encoding="utf-8"?>
<a:theme xmlns:a="http://schemas.openxmlformats.org/drawingml/2006/main" name="gry_background_2017">
  <a:themeElements>
    <a:clrScheme name="Custom 4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BB8EFF"/>
      </a:accent4>
      <a:accent5>
        <a:srgbClr val="6E177D"/>
      </a:accent5>
      <a:accent6>
        <a:srgbClr val="20D5D2"/>
      </a:accent6>
      <a:hlink>
        <a:srgbClr val="0064FF"/>
      </a:hlink>
      <a:folHlink>
        <a:srgbClr val="E0E0E0"/>
      </a:folHlink>
    </a:clrScheme>
    <a:fontScheme name="IBM Prex Sans + メイリオ">
      <a:majorFont>
        <a:latin typeface="IBM Plex Sans"/>
        <a:ea typeface="メイリオ"/>
        <a:cs typeface=""/>
      </a:majorFont>
      <a:minorFont>
        <a:latin typeface="IBM Plex Sans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kumimoji="1"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atson IoT Presentation Template_09.17.18" id="{0CD30C33-7C70-364C-A0E9-CF1C7C8ECE4F}" vid="{2B3669BB-3B2D-9C4E-953A-9D5400543D6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</vt:lpstr>
      <vt:lpstr>游ゴシック</vt:lpstr>
      <vt:lpstr>游ゴシック Light</vt:lpstr>
      <vt:lpstr>Arial</vt:lpstr>
      <vt:lpstr>IBM Plex Sans</vt:lpstr>
      <vt:lpstr>gry_background_2017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動画デモ</dc:title>
  <dc:creator>Takahide Nogayama</dc:creator>
  <cp:lastModifiedBy>Takahide Nogayama</cp:lastModifiedBy>
  <cp:revision>3</cp:revision>
  <dcterms:created xsi:type="dcterms:W3CDTF">2021-05-20T15:28:55Z</dcterms:created>
  <dcterms:modified xsi:type="dcterms:W3CDTF">2021-05-20T15:31:21Z</dcterms:modified>
</cp:coreProperties>
</file>