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3.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91" r:id="rId1"/>
  </p:sldMasterIdLst>
  <p:notesMasterIdLst>
    <p:notesMasterId r:id="rId11"/>
  </p:notesMasterIdLst>
  <p:handoutMasterIdLst>
    <p:handoutMasterId r:id="rId12"/>
  </p:handoutMasterIdLst>
  <p:sldIdLst>
    <p:sldId id="2146847048" r:id="rId2"/>
    <p:sldId id="2146847074" r:id="rId3"/>
    <p:sldId id="2146847082" r:id="rId4"/>
    <p:sldId id="2146846795" r:id="rId5"/>
    <p:sldId id="2146847072" r:id="rId6"/>
    <p:sldId id="2146847089" r:id="rId7"/>
    <p:sldId id="2146847092" r:id="rId8"/>
    <p:sldId id="2146847054" r:id="rId9"/>
    <p:sldId id="2146847063" r:id="rId10"/>
  </p:sldIdLst>
  <p:sldSz cx="9144000" cy="5143500" type="screen16x9"/>
  <p:notesSz cx="6858000" cy="9144000"/>
  <p:defaultTextStyle>
    <a:defPPr>
      <a:defRPr lang="en-US"/>
    </a:defPPr>
    <a:lvl1pPr marL="0" algn="l" defTabSz="685983" rtl="0" eaLnBrk="1" latinLnBrk="0" hangingPunct="1">
      <a:defRPr sz="1350" kern="1200">
        <a:solidFill>
          <a:schemeClr val="tx1"/>
        </a:solidFill>
        <a:latin typeface="+mn-lt"/>
        <a:ea typeface="+mn-ea"/>
        <a:cs typeface="+mn-cs"/>
      </a:defRPr>
    </a:lvl1pPr>
    <a:lvl2pPr marL="342991" algn="l" defTabSz="685983" rtl="0" eaLnBrk="1" latinLnBrk="0" hangingPunct="1">
      <a:defRPr sz="1350" kern="1200">
        <a:solidFill>
          <a:schemeClr val="tx1"/>
        </a:solidFill>
        <a:latin typeface="+mn-lt"/>
        <a:ea typeface="+mn-ea"/>
        <a:cs typeface="+mn-cs"/>
      </a:defRPr>
    </a:lvl2pPr>
    <a:lvl3pPr marL="685983" algn="l" defTabSz="685983" rtl="0" eaLnBrk="1" latinLnBrk="0" hangingPunct="1">
      <a:defRPr sz="1350" kern="1200">
        <a:solidFill>
          <a:schemeClr val="tx1"/>
        </a:solidFill>
        <a:latin typeface="+mn-lt"/>
        <a:ea typeface="+mn-ea"/>
        <a:cs typeface="+mn-cs"/>
      </a:defRPr>
    </a:lvl3pPr>
    <a:lvl4pPr marL="1028974" algn="l" defTabSz="685983" rtl="0" eaLnBrk="1" latinLnBrk="0" hangingPunct="1">
      <a:defRPr sz="1350" kern="1200">
        <a:solidFill>
          <a:schemeClr val="tx1"/>
        </a:solidFill>
        <a:latin typeface="+mn-lt"/>
        <a:ea typeface="+mn-ea"/>
        <a:cs typeface="+mn-cs"/>
      </a:defRPr>
    </a:lvl4pPr>
    <a:lvl5pPr marL="1371966" algn="l" defTabSz="685983" rtl="0" eaLnBrk="1" latinLnBrk="0" hangingPunct="1">
      <a:defRPr sz="1350" kern="1200">
        <a:solidFill>
          <a:schemeClr val="tx1"/>
        </a:solidFill>
        <a:latin typeface="+mn-lt"/>
        <a:ea typeface="+mn-ea"/>
        <a:cs typeface="+mn-cs"/>
      </a:defRPr>
    </a:lvl5pPr>
    <a:lvl6pPr marL="1714957" algn="l" defTabSz="685983" rtl="0" eaLnBrk="1" latinLnBrk="0" hangingPunct="1">
      <a:defRPr sz="1350" kern="1200">
        <a:solidFill>
          <a:schemeClr val="tx1"/>
        </a:solidFill>
        <a:latin typeface="+mn-lt"/>
        <a:ea typeface="+mn-ea"/>
        <a:cs typeface="+mn-cs"/>
      </a:defRPr>
    </a:lvl6pPr>
    <a:lvl7pPr marL="2057949" algn="l" defTabSz="685983" rtl="0" eaLnBrk="1" latinLnBrk="0" hangingPunct="1">
      <a:defRPr sz="1350" kern="1200">
        <a:solidFill>
          <a:schemeClr val="tx1"/>
        </a:solidFill>
        <a:latin typeface="+mn-lt"/>
        <a:ea typeface="+mn-ea"/>
        <a:cs typeface="+mn-cs"/>
      </a:defRPr>
    </a:lvl7pPr>
    <a:lvl8pPr marL="2400940" algn="l" defTabSz="685983" rtl="0" eaLnBrk="1" latinLnBrk="0" hangingPunct="1">
      <a:defRPr sz="1350" kern="1200">
        <a:solidFill>
          <a:schemeClr val="tx1"/>
        </a:solidFill>
        <a:latin typeface="+mn-lt"/>
        <a:ea typeface="+mn-ea"/>
        <a:cs typeface="+mn-cs"/>
      </a:defRPr>
    </a:lvl8pPr>
    <a:lvl9pPr marL="2743932" algn="l" defTabSz="685983"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709B4C7-07E0-570E-5188-C5874C8CF9B1}" name="Ryan Hicks" initials="RH" userId="S::ryan.hicks@ibm.com::ea480a08-415b-4ba8-bcc2-7279becc4c32"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Zachary Anderson" initials="ZA" lastIdx="26" clrIdx="0">
    <p:extLst>
      <p:ext uri="{19B8F6BF-5375-455C-9EA6-DF929625EA0E}">
        <p15:presenceInfo xmlns:p15="http://schemas.microsoft.com/office/powerpoint/2012/main" userId="S::zanderson@vsapartners.com::b6da4b55-2f36-4779-ba8b-606d779a32e3" providerId="AD"/>
      </p:ext>
    </p:extLst>
  </p:cmAuthor>
  <p:cmAuthor id="2" name="Liz Sadler" initials="LS" lastIdx="36" clrIdx="1">
    <p:extLst>
      <p:ext uri="{19B8F6BF-5375-455C-9EA6-DF929625EA0E}">
        <p15:presenceInfo xmlns:p15="http://schemas.microsoft.com/office/powerpoint/2012/main" userId="Liz Sadl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70"/>
    <p:restoredTop sz="96054"/>
  </p:normalViewPr>
  <p:slideViewPr>
    <p:cSldViewPr snapToGrid="0" snapToObjects="1">
      <p:cViewPr varScale="1">
        <p:scale>
          <a:sx n="158" d="100"/>
          <a:sy n="158" d="100"/>
        </p:scale>
        <p:origin x="1424" y="112"/>
      </p:cViewPr>
      <p:guideLst>
        <p:guide orient="horz" pos="1620"/>
        <p:guide pos="2880"/>
      </p:guideLst>
    </p:cSldViewPr>
  </p:slideViewPr>
  <p:outlineViewPr>
    <p:cViewPr>
      <p:scale>
        <a:sx n="33" d="100"/>
        <a:sy n="33" d="100"/>
      </p:scale>
      <p:origin x="0" y="-23176"/>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88" d="100"/>
          <a:sy n="88" d="100"/>
        </p:scale>
        <p:origin x="3872" y="17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Light" panose="020B0503050203000203" pitchFamily="34" charset="0"/>
                <a:ea typeface="IBM Plex Sans Light" charset="0"/>
                <a:cs typeface="IBM Plex Sans Light" charset="0"/>
              </a:rPr>
              <a:pPr algn="l"/>
              <a:t>‹#›</a:t>
            </a:fld>
            <a:endParaRPr lang="en-US" sz="600" dirty="0">
              <a:solidFill>
                <a:schemeClr val="bg1"/>
              </a:solidFill>
              <a:latin typeface="IBM Plex Sans Light" panose="020B0503050203000203" pitchFamily="34" charset="0"/>
              <a:ea typeface="IBM Plex Sans Light" charset="0"/>
              <a:cs typeface="IBM Plex Sans Light"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dirty="0">
                <a:solidFill>
                  <a:schemeClr val="bg1"/>
                </a:solidFill>
                <a:latin typeface="IBM Plex Sans Light" panose="020B0503050203000203" pitchFamily="34" charset="0"/>
                <a:ea typeface="IBM Plex Sans Light" charset="0"/>
                <a:cs typeface="IBM Plex Sans Light" charset="0"/>
              </a:rPr>
              <a:t>Group Name / DOC ID / Month XX, 2022 / © 2022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22450" y="228600"/>
            <a:ext cx="3213100" cy="1807369"/>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19456" y="2247900"/>
            <a:ext cx="6419088" cy="61595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803275" marR="0" lvl="4" indent="-171450" algn="l" defTabSz="914400" rtl="0" eaLnBrk="1" fontAlgn="base" latinLnBrk="0" hangingPunct="1">
              <a:lnSpc>
                <a:spcPct val="100000"/>
              </a:lnSpc>
              <a:spcBef>
                <a:spcPts val="600"/>
              </a:spcBef>
              <a:spcAft>
                <a:spcPct val="0"/>
              </a:spcAft>
              <a:buClr>
                <a:srgbClr val="000000"/>
              </a:buClr>
              <a:buSzTx/>
              <a:buFont typeface="IBM Plex Sans Light" charset="-120"/>
              <a:buChar char="»"/>
              <a:tabLst/>
              <a:defRPr/>
            </a:pPr>
            <a:r>
              <a:rPr kumimoji="0" lang="en-US" sz="1000" b="0" i="0" u="none" strike="noStrike" kern="1200" cap="none" spc="0" normalizeH="0" baseline="0" noProof="0" dirty="0">
                <a:ln>
                  <a:noFill/>
                </a:ln>
                <a:solidFill>
                  <a:srgbClr val="000000"/>
                </a:solidFill>
                <a:effectLst/>
                <a:uLnTx/>
                <a:uFillTx/>
                <a:latin typeface="IBM Plex Sans Light" panose="020B0503050203000203" pitchFamily="34" charset="0"/>
                <a:ea typeface="+mn-ea"/>
                <a:cs typeface="+mn-cs"/>
              </a:rPr>
              <a:t>Fifth level</a:t>
            </a:r>
          </a:p>
        </p:txBody>
      </p:sp>
      <p:sp>
        <p:nvSpPr>
          <p:cNvPr id="7" name="Slide Number Placeholder 6"/>
          <p:cNvSpPr>
            <a:spLocks noGrp="1"/>
          </p:cNvSpPr>
          <p:nvPr>
            <p:ph type="sldNum" sz="quarter" idx="5"/>
          </p:nvPr>
        </p:nvSpPr>
        <p:spPr>
          <a:xfrm>
            <a:off x="219456" y="8705088"/>
            <a:ext cx="338328" cy="228600"/>
          </a:xfrm>
          <a:prstGeom prst="rect">
            <a:avLst/>
          </a:prstGeom>
        </p:spPr>
        <p:txBody>
          <a:bodyPr vert="horz" lIns="0" tIns="0" rIns="0" bIns="0" rtlCol="0" anchor="b"/>
          <a:lstStyle>
            <a:lvl1pPr algn="l">
              <a:defRPr sz="600" b="0" i="0">
                <a:solidFill>
                  <a:schemeClr val="bg1"/>
                </a:solidFill>
                <a:latin typeface="IBM Plex Sans Light" panose="020B0503050203000203" pitchFamily="34" charset="0"/>
                <a:ea typeface="IBM Plex Sans Light" panose="020B0503050203000203" pitchFamily="34" charset="0"/>
                <a:cs typeface="IBM Plex Sans Light" panose="020B0503050203000203" pitchFamily="34" charset="0"/>
              </a:defRPr>
            </a:lvl1pPr>
          </a:lstStyle>
          <a:p>
            <a:fld id="{6E2E38B8-B0B4-AD41-AC6E-B781F46A9FD3}" type="slidenum">
              <a:rPr lang="en-US" smtClean="0"/>
              <a:pPr/>
              <a:t>‹#›</a:t>
            </a:fld>
            <a:endParaRPr lang="en-US" dirty="0"/>
          </a:p>
        </p:txBody>
      </p:sp>
      <p:sp>
        <p:nvSpPr>
          <p:cNvPr id="6" name="Footer Placeholder 5"/>
          <p:cNvSpPr>
            <a:spLocks noGrp="1"/>
          </p:cNvSpPr>
          <p:nvPr>
            <p:ph type="ftr" sz="quarter" idx="4"/>
          </p:nvPr>
        </p:nvSpPr>
        <p:spPr>
          <a:xfrm>
            <a:off x="630936" y="8705088"/>
            <a:ext cx="3657600" cy="228600"/>
          </a:xfrm>
          <a:prstGeom prst="rect">
            <a:avLst/>
          </a:prstGeom>
        </p:spPr>
        <p:txBody>
          <a:bodyPr vert="horz" lIns="0" tIns="0" rIns="0" bIns="0" rtlCol="0" anchor="b"/>
          <a:lstStyle>
            <a:lvl1pPr algn="l">
              <a:defRPr sz="600" b="0" i="0">
                <a:solidFill>
                  <a:schemeClr val="bg1"/>
                </a:solidFill>
                <a:latin typeface="IBM Plex Sans Light" panose="020B0503050203000203" pitchFamily="34" charset="0"/>
                <a:ea typeface="IBM Plex Sans Light" panose="020B0503050203000203" pitchFamily="34" charset="0"/>
                <a:cs typeface="IBM Plex Sans Light" panose="020B0503050203000203" pitchFamily="34" charset="0"/>
              </a:defRPr>
            </a:lvl1pPr>
          </a:lstStyle>
          <a:p>
            <a:r>
              <a:rPr lang="en-US" dirty="0"/>
              <a:t>Group Name / DOC ID / Month XX, 2022 / © 2022 IBM Corporation</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914400" rtl="0" eaLnBrk="1" latinLnBrk="0" hangingPunct="1">
      <a:spcBef>
        <a:spcPts val="600"/>
      </a:spcBef>
      <a:defRPr sz="1000" b="0" i="0" kern="1200">
        <a:solidFill>
          <a:schemeClr val="bg1"/>
        </a:solidFill>
        <a:latin typeface="IBM Plex Sans Light" panose="020B0503050203000203" pitchFamily="34" charset="0"/>
        <a:ea typeface="+mn-ea"/>
        <a:cs typeface="+mn-cs"/>
      </a:defRPr>
    </a:lvl1pPr>
    <a:lvl2pPr marL="174625" indent="-169863" algn="l" defTabSz="914400" rtl="0" eaLnBrk="1" latinLnBrk="0" hangingPunct="1">
      <a:spcBef>
        <a:spcPts val="600"/>
      </a:spcBef>
      <a:buFont typeface="IBM Plex Sans"/>
      <a:buChar char="–"/>
      <a:tabLst/>
      <a:defRPr sz="1000" b="0" i="0" kern="1200">
        <a:solidFill>
          <a:schemeClr val="bg1"/>
        </a:solidFill>
        <a:latin typeface="IBM Plex Sans Light" panose="020B0503050203000203" pitchFamily="34" charset="0"/>
        <a:ea typeface="+mn-ea"/>
        <a:cs typeface="+mn-cs"/>
      </a:defRPr>
    </a:lvl2pPr>
    <a:lvl3pPr marL="347472" indent="-173736" algn="l" defTabSz="914400" rtl="0" eaLnBrk="1" latinLnBrk="0" hangingPunct="1">
      <a:spcBef>
        <a:spcPts val="600"/>
      </a:spcBef>
      <a:buFont typeface="IBM Plex Sans Light" panose="020B0604020202020204" pitchFamily="34" charset="0"/>
      <a:buChar char="•"/>
      <a:tabLst/>
      <a:defRPr sz="1000" b="0" i="0" kern="1200">
        <a:solidFill>
          <a:schemeClr val="bg1"/>
        </a:solidFill>
        <a:latin typeface="IBM Plex Sans Light" panose="020B0503050203000203" pitchFamily="34" charset="0"/>
        <a:ea typeface="+mn-ea"/>
        <a:cs typeface="+mn-cs"/>
      </a:defRPr>
    </a:lvl3pPr>
    <a:lvl4pPr marL="630936" indent="-173736" algn="l" defTabSz="914400" rtl="0" eaLnBrk="1" latinLnBrk="0" hangingPunct="1">
      <a:spcBef>
        <a:spcPts val="600"/>
      </a:spcBef>
      <a:buFont typeface="IBM Plex Sans Light"/>
      <a:buChar char="–"/>
      <a:tabLst/>
      <a:defRPr sz="1000" b="0" i="0" kern="1200">
        <a:solidFill>
          <a:schemeClr val="bg1"/>
        </a:solidFill>
        <a:latin typeface="IBM Plex Sans Light" panose="020B0503050203000203" pitchFamily="34" charset="0"/>
        <a:ea typeface="+mn-ea"/>
        <a:cs typeface="+mn-cs"/>
      </a:defRPr>
    </a:lvl4pPr>
    <a:lvl5pPr marL="174625" marR="0" indent="-169863" algn="l" defTabSz="914400" rtl="0" eaLnBrk="1" fontAlgn="base" latinLnBrk="0" hangingPunct="1">
      <a:lnSpc>
        <a:spcPct val="100000"/>
      </a:lnSpc>
      <a:spcBef>
        <a:spcPts val="600"/>
      </a:spcBef>
      <a:spcAft>
        <a:spcPct val="0"/>
      </a:spcAft>
      <a:buClr>
        <a:srgbClr val="000000"/>
      </a:buClr>
      <a:buSzTx/>
      <a:buFont typeface="IBM Plex Sans Light" charset="-120"/>
      <a:buChar char="»"/>
      <a:tabLst/>
      <a:defRPr sz="1000" b="0" i="0" kern="1200">
        <a:solidFill>
          <a:schemeClr val="bg1"/>
        </a:solidFill>
        <a:latin typeface="IBM Plex Sans Light" panose="020B0503050203000203"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5474" rtl="0" eaLnBrk="1" fontAlgn="auto" latinLnBrk="0" hangingPunct="1">
              <a:lnSpc>
                <a:spcPct val="100000"/>
              </a:lnSpc>
              <a:spcBef>
                <a:spcPts val="0"/>
              </a:spcBef>
              <a:spcAft>
                <a:spcPts val="0"/>
              </a:spcAft>
              <a:buClrTx/>
              <a:buSzTx/>
              <a:buFontTx/>
              <a:buNone/>
              <a:tabLst/>
              <a:defRPr/>
            </a:pPr>
            <a:fld id="{7CA23C2C-3334-4B4F-92AB-A790C33FFEE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5474"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946593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2</a:t>
            </a:fld>
            <a:endParaRPr lang="en-US" dirty="0"/>
          </a:p>
        </p:txBody>
      </p:sp>
      <p:sp>
        <p:nvSpPr>
          <p:cNvPr id="5" name="Footer Placeholder 4"/>
          <p:cNvSpPr>
            <a:spLocks noGrp="1"/>
          </p:cNvSpPr>
          <p:nvPr>
            <p:ph type="ftr" sz="quarter" idx="4"/>
          </p:nvPr>
        </p:nvSpPr>
        <p:spPr/>
        <p:txBody>
          <a:bodyPr/>
          <a:lstStyle/>
          <a:p>
            <a:r>
              <a:rPr lang="en-US"/>
              <a:t>Group Name / DOC ID / Month XX, 2022 / © 2022 IBM Corporation</a:t>
            </a:r>
            <a:endParaRPr lang="en-US" dirty="0"/>
          </a:p>
        </p:txBody>
      </p:sp>
    </p:spTree>
    <p:extLst>
      <p:ext uri="{BB962C8B-B14F-4D97-AF65-F5344CB8AC3E}">
        <p14:creationId xmlns:p14="http://schemas.microsoft.com/office/powerpoint/2010/main" val="1156163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a:t>
            </a:fld>
            <a:endParaRPr lang="en-US" dirty="0"/>
          </a:p>
        </p:txBody>
      </p:sp>
      <p:sp>
        <p:nvSpPr>
          <p:cNvPr id="5" name="Footer Placeholder 4"/>
          <p:cNvSpPr>
            <a:spLocks noGrp="1"/>
          </p:cNvSpPr>
          <p:nvPr>
            <p:ph type="ftr" sz="quarter" idx="4"/>
          </p:nvPr>
        </p:nvSpPr>
        <p:spPr/>
        <p:txBody>
          <a:bodyPr/>
          <a:lstStyle/>
          <a:p>
            <a:r>
              <a:rPr lang="en-US"/>
              <a:t>Group Name / DOC ID / Month XX, 2022 / © 2022 IBM Corporation</a:t>
            </a:r>
            <a:endParaRPr lang="en-US" dirty="0"/>
          </a:p>
        </p:txBody>
      </p:sp>
    </p:spTree>
    <p:extLst>
      <p:ext uri="{BB962C8B-B14F-4D97-AF65-F5344CB8AC3E}">
        <p14:creationId xmlns:p14="http://schemas.microsoft.com/office/powerpoint/2010/main" val="36491671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5474" rtl="0" eaLnBrk="1" fontAlgn="auto" latinLnBrk="0" hangingPunct="1">
              <a:lnSpc>
                <a:spcPct val="100000"/>
              </a:lnSpc>
              <a:spcBef>
                <a:spcPts val="0"/>
              </a:spcBef>
              <a:spcAft>
                <a:spcPts val="0"/>
              </a:spcAft>
              <a:buClrTx/>
              <a:buSzTx/>
              <a:buFontTx/>
              <a:buNone/>
              <a:tabLst/>
              <a:defRPr/>
            </a:pPr>
            <a:fld id="{7CA23C2C-3334-4B4F-92AB-A790C33FFEE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5474"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106697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dirty="0" err="1"/>
              <a:t>auses</a:t>
            </a:r>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7</a:t>
            </a:fld>
            <a:endParaRPr lang="en-US" dirty="0"/>
          </a:p>
        </p:txBody>
      </p:sp>
      <p:sp>
        <p:nvSpPr>
          <p:cNvPr id="5" name="Footer Placeholder 4"/>
          <p:cNvSpPr>
            <a:spLocks noGrp="1"/>
          </p:cNvSpPr>
          <p:nvPr>
            <p:ph type="ftr" sz="quarter" idx="4"/>
          </p:nvPr>
        </p:nvSpPr>
        <p:spPr/>
        <p:txBody>
          <a:bodyPr/>
          <a:lstStyle/>
          <a:p>
            <a:r>
              <a:rPr lang="en-US"/>
              <a:t>Group Name / DOC ID / Month XX, 2022 / © 2022 IBM Corporation</a:t>
            </a:r>
            <a:endParaRPr lang="en-US" dirty="0"/>
          </a:p>
        </p:txBody>
      </p:sp>
    </p:spTree>
    <p:extLst>
      <p:ext uri="{BB962C8B-B14F-4D97-AF65-F5344CB8AC3E}">
        <p14:creationId xmlns:p14="http://schemas.microsoft.com/office/powerpoint/2010/main" val="260111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5474" rtl="0" eaLnBrk="1" fontAlgn="auto" latinLnBrk="0" hangingPunct="1">
              <a:lnSpc>
                <a:spcPct val="100000"/>
              </a:lnSpc>
              <a:spcBef>
                <a:spcPts val="0"/>
              </a:spcBef>
              <a:spcAft>
                <a:spcPts val="0"/>
              </a:spcAft>
              <a:buClrTx/>
              <a:buSzTx/>
              <a:buFontTx/>
              <a:buNone/>
              <a:tabLst/>
              <a:defRPr/>
            </a:pPr>
            <a:fld id="{7CA23C2C-3334-4B4F-92AB-A790C33FFEE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5474"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10669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text (two columns)">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lvl1pPr>
              <a:defRPr>
                <a:solidFill>
                  <a:schemeClr val="tx1"/>
                </a:solidFill>
              </a:defRPr>
            </a:lvl1pPr>
          </a:lstStyle>
          <a:p>
            <a:r>
              <a:rPr lang="en-US"/>
              <a:t>Click to edit Master title style</a:t>
            </a:r>
            <a:endParaRPr lang="en-US" dirty="0"/>
          </a:p>
        </p:txBody>
      </p:sp>
      <p:sp>
        <p:nvSpPr>
          <p:cNvPr id="8" name="Text Placeholder 1"/>
          <p:cNvSpPr>
            <a:spLocks noGrp="1"/>
          </p:cNvSpPr>
          <p:nvPr>
            <p:ph type="body" sz="quarter" idx="13"/>
          </p:nvPr>
        </p:nvSpPr>
        <p:spPr>
          <a:xfrm>
            <a:off x="219456" y="1243584"/>
            <a:ext cx="4123944" cy="325221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2"/>
          <p:cNvSpPr>
            <a:spLocks noGrp="1"/>
          </p:cNvSpPr>
          <p:nvPr>
            <p:ph type="body" sz="quarter" idx="12"/>
          </p:nvPr>
        </p:nvSpPr>
        <p:spPr>
          <a:xfrm>
            <a:off x="4791457" y="1243584"/>
            <a:ext cx="4123876" cy="325221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dirty="0"/>
              <a:t>Group Name / DOC ID / Month XX, 2022 / © 2023 IBM Corporation</a:t>
            </a:r>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1543752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blank">
    <p:spTree>
      <p:nvGrpSpPr>
        <p:cNvPr id="1" name=""/>
        <p:cNvGrpSpPr/>
        <p:nvPr/>
      </p:nvGrpSpPr>
      <p:grpSpPr>
        <a:xfrm>
          <a:off x="0" y="0"/>
          <a:ext cx="0" cy="0"/>
          <a:chOff x="0" y="0"/>
          <a:chExt cx="0" cy="0"/>
        </a:xfrm>
      </p:grpSpPr>
      <p:sp>
        <p:nvSpPr>
          <p:cNvPr id="2" name="Title"/>
          <p:cNvSpPr>
            <a:spLocks noGrp="1"/>
          </p:cNvSpPr>
          <p:nvPr>
            <p:ph type="title"/>
          </p:nvPr>
        </p:nvSpPr>
        <p:spPr>
          <a:xfrm>
            <a:off x="210312" y="201168"/>
            <a:ext cx="4142232" cy="804672"/>
          </a:xfrm>
        </p:spPr>
        <p:txBody>
          <a:bodyPr/>
          <a:lstStyle>
            <a:lvl1pPr>
              <a:defRPr>
                <a:solidFill>
                  <a:schemeClr val="tx1"/>
                </a:solidFill>
              </a:defRPr>
            </a:lvl1pPr>
          </a:lstStyle>
          <a:p>
            <a:r>
              <a:rPr lang="en-US"/>
              <a:t>Click to edit Master title style</a:t>
            </a:r>
            <a:endParaRPr lang="en-US" dirty="0"/>
          </a:p>
        </p:txBody>
      </p:sp>
      <p:sp>
        <p:nvSpPr>
          <p:cNvPr id="3" name="Footer Placeholder"/>
          <p:cNvSpPr>
            <a:spLocks noGrp="1"/>
          </p:cNvSpPr>
          <p:nvPr>
            <p:ph type="ftr" sz="quarter" idx="10"/>
          </p:nvPr>
        </p:nvSpPr>
        <p:spPr/>
        <p:txBody>
          <a:bodyPr/>
          <a:lstStyle>
            <a:lvl1pPr>
              <a:defRPr>
                <a:solidFill>
                  <a:schemeClr val="tx1"/>
                </a:solidFill>
              </a:defRPr>
            </a:lvl1pPr>
          </a:lstStyle>
          <a:p>
            <a:r>
              <a:rPr lang="en-US"/>
              <a:t>Group Name / DOC ID / Month XX, 2022 / © 2022 IBM Corporation</a:t>
            </a:r>
            <a:endParaRPr lang="en-US" dirty="0"/>
          </a:p>
        </p:txBody>
      </p:sp>
      <p:sp>
        <p:nvSpPr>
          <p:cNvPr id="4" name="Slide Number Placeholder"/>
          <p:cNvSpPr>
            <a:spLocks noGrp="1"/>
          </p:cNvSpPr>
          <p:nvPr>
            <p:ph type="sldNum" sz="quarter" idx="11"/>
          </p:nvPr>
        </p:nvSpPr>
        <p:spPr/>
        <p:txBody>
          <a:bodyPr/>
          <a:lstStyle>
            <a:lvl1pPr>
              <a:defRPr>
                <a:solidFill>
                  <a:schemeClr val="tx1"/>
                </a:solidFill>
              </a:defRPr>
            </a:lvl1pPr>
          </a:lstStyle>
          <a:p>
            <a:fld id="{59395FB3-9C97-154F-86B2-7E381B951268}" type="slidenum">
              <a:rPr lang="en-US" smtClean="0"/>
              <a:pPr/>
              <a:t>‹#›</a:t>
            </a:fld>
            <a:endParaRPr lang="en-US" dirty="0"/>
          </a:p>
        </p:txBody>
      </p:sp>
    </p:spTree>
    <p:extLst>
      <p:ext uri="{BB962C8B-B14F-4D97-AF65-F5344CB8AC3E}">
        <p14:creationId xmlns:p14="http://schemas.microsoft.com/office/powerpoint/2010/main" val="73617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Cover Slid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228600" y="4828032"/>
            <a:ext cx="6400800" cy="137160"/>
          </a:xfrm>
        </p:spPr>
        <p:txBody>
          <a:bodyPr/>
          <a:lstStyle>
            <a:lvl1pPr>
              <a:defRPr>
                <a:solidFill>
                  <a:schemeClr val="bg2"/>
                </a:solidFill>
              </a:defRPr>
            </a:lvl1pPr>
          </a:lstStyle>
          <a:p>
            <a:r>
              <a:rPr lang="en-US"/>
              <a:t>IBM Cloud / © 2022 IBM Corporation</a:t>
            </a:r>
          </a:p>
        </p:txBody>
      </p:sp>
    </p:spTree>
    <p:extLst>
      <p:ext uri="{BB962C8B-B14F-4D97-AF65-F5344CB8AC3E}">
        <p14:creationId xmlns:p14="http://schemas.microsoft.com/office/powerpoint/2010/main" val="8780123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210312" y="201168"/>
            <a:ext cx="4142232" cy="4294632"/>
          </a:xfrm>
          <a:prstGeom prst="rect">
            <a:avLst/>
          </a:prstGeom>
        </p:spPr>
        <p:txBody>
          <a:bodyPr vert="horz" lIns="0" tIns="0" rIns="0" bIns="0" rtlCol="0" anchor="t">
            <a:noAutofit/>
          </a:bodyPr>
          <a:lstStyle/>
          <a:p>
            <a:r>
              <a:rPr lang="en-US"/>
              <a:t>Click to edit Master title style</a:t>
            </a:r>
            <a:endParaRPr lang="en-US" dirty="0"/>
          </a:p>
        </p:txBody>
      </p:sp>
      <p:sp>
        <p:nvSpPr>
          <p:cNvPr id="5" name="Text Placeholder"/>
          <p:cNvSpPr>
            <a:spLocks noGrp="1"/>
          </p:cNvSpPr>
          <p:nvPr>
            <p:ph type="body" idx="1"/>
          </p:nvPr>
        </p:nvSpPr>
        <p:spPr>
          <a:xfrm>
            <a:off x="4791456" y="201168"/>
            <a:ext cx="4123944" cy="429463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p:cNvSpPr>
            <a:spLocks noGrp="1"/>
          </p:cNvSpPr>
          <p:nvPr>
            <p:ph type="ftr" sz="quarter" idx="3"/>
          </p:nvPr>
        </p:nvSpPr>
        <p:spPr>
          <a:xfrm>
            <a:off x="228666" y="4800600"/>
            <a:ext cx="4114735" cy="166687"/>
          </a:xfrm>
          <a:prstGeom prst="rect">
            <a:avLst/>
          </a:prstGeom>
        </p:spPr>
        <p:txBody>
          <a:bodyPr vert="horz" lIns="0" tIns="0" rIns="0" bIns="0" rtlCol="0" anchor="ctr"/>
          <a:lstStyle>
            <a:lvl1pPr marL="0" marR="0" indent="0" algn="l" defTabSz="685992" rtl="0" eaLnBrk="1" fontAlgn="auto" latinLnBrk="0" hangingPunct="1">
              <a:lnSpc>
                <a:spcPct val="100000"/>
              </a:lnSpc>
              <a:spcBef>
                <a:spcPts val="0"/>
              </a:spcBef>
              <a:spcAft>
                <a:spcPts val="0"/>
              </a:spcAft>
              <a:buClrTx/>
              <a:buSzTx/>
              <a:buFontTx/>
              <a:buNone/>
              <a:tabLst/>
              <a:defRPr sz="600" b="0" i="0">
                <a:solidFill>
                  <a:schemeClr val="tx1"/>
                </a:solidFill>
                <a:latin typeface="IBM Plex Sans" panose="020B0503050203000203" pitchFamily="34" charset="0"/>
              </a:defRPr>
            </a:lvl1pPr>
          </a:lstStyle>
          <a:p>
            <a:r>
              <a:rPr lang="en-US"/>
              <a:t>Group Name / DOC ID / Month XX, 2022 / © 2022 IBM Corporation</a:t>
            </a:r>
            <a:endParaRPr lang="en-US" dirty="0"/>
          </a:p>
        </p:txBody>
      </p:sp>
      <p:sp>
        <p:nvSpPr>
          <p:cNvPr id="8" name="Slide Number Placeholder"/>
          <p:cNvSpPr>
            <a:spLocks noGrp="1"/>
          </p:cNvSpPr>
          <p:nvPr>
            <p:ph type="sldNum" sz="quarter" idx="4"/>
          </p:nvPr>
        </p:nvSpPr>
        <p:spPr>
          <a:xfrm>
            <a:off x="7086601" y="4800600"/>
            <a:ext cx="1828732" cy="166687"/>
          </a:xfrm>
          <a:prstGeom prst="rect">
            <a:avLst/>
          </a:prstGeom>
        </p:spPr>
        <p:txBody>
          <a:bodyPr vert="horz" lIns="0" tIns="0" rIns="0" bIns="0" rtlCol="0" anchor="ctr"/>
          <a:lstStyle>
            <a:lvl1pPr algn="r">
              <a:defRPr sz="600" b="0" i="0">
                <a:solidFill>
                  <a:schemeClr val="tx1"/>
                </a:solidFill>
                <a:latin typeface="IBM Plex Sans" panose="020B0503050203000203" pitchFamily="34" charset="0"/>
              </a:defRPr>
            </a:lvl1pPr>
          </a:lstStyle>
          <a:p>
            <a:fld id="{59395FB3-9C97-154F-86B2-7E381B951268}" type="slidenum">
              <a:rPr lang="en-US" smtClean="0"/>
              <a:pPr/>
              <a:t>‹#›</a:t>
            </a:fld>
            <a:endParaRPr lang="en-US" dirty="0"/>
          </a:p>
        </p:txBody>
      </p:sp>
      <p:grpSp>
        <p:nvGrpSpPr>
          <p:cNvPr id="3" name="Group 2">
            <a:extLst>
              <a:ext uri="{FF2B5EF4-FFF2-40B4-BE49-F238E27FC236}">
                <a16:creationId xmlns:a16="http://schemas.microsoft.com/office/drawing/2014/main" id="{720BB8D8-C46D-7A4B-97AF-798F102BA8D4}"/>
              </a:ext>
            </a:extLst>
          </p:cNvPr>
          <p:cNvGrpSpPr/>
          <p:nvPr userDrawn="1"/>
        </p:nvGrpSpPr>
        <p:grpSpPr>
          <a:xfrm>
            <a:off x="-109730" y="-110490"/>
            <a:ext cx="9364220" cy="5364480"/>
            <a:chOff x="-109730" y="-110490"/>
            <a:chExt cx="9364220" cy="5364480"/>
          </a:xfrm>
        </p:grpSpPr>
        <p:grpSp>
          <p:nvGrpSpPr>
            <p:cNvPr id="60" name="Group 59"/>
            <p:cNvGrpSpPr/>
            <p:nvPr userDrawn="1"/>
          </p:nvGrpSpPr>
          <p:grpSpPr>
            <a:xfrm>
              <a:off x="228600" y="-110490"/>
              <a:ext cx="8686732" cy="91440"/>
              <a:chOff x="228600" y="-152400"/>
              <a:chExt cx="8686732" cy="152400"/>
            </a:xfrm>
          </p:grpSpPr>
          <p:cxnSp>
            <p:nvCxnSpPr>
              <p:cNvPr id="93" name="Straight Connector 92">
                <a:extLst>
                  <a:ext uri="{C183D7F6-B498-43B3-948B-1728B52AA6E4}">
                    <adec:decorative xmlns:adec="http://schemas.microsoft.com/office/drawing/2017/decorative" val="1"/>
                  </a:ext>
                </a:extLst>
              </p:cNvPr>
              <p:cNvCxnSpPr/>
              <p:nvPr userDrawn="1"/>
            </p:nvCxnSpPr>
            <p:spPr bwMode="auto">
              <a:xfrm rot="5400000" flipH="1">
                <a:off x="1524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4" name="Straight Connector 93">
                <a:extLst>
                  <a:ext uri="{C183D7F6-B498-43B3-948B-1728B52AA6E4}">
                    <adec:decorative xmlns:adec="http://schemas.microsoft.com/office/drawing/2017/decorative" val="1"/>
                  </a:ext>
                </a:extLst>
              </p:cNvPr>
              <p:cNvCxnSpPr/>
              <p:nvPr userDrawn="1"/>
            </p:nvCxnSpPr>
            <p:spPr bwMode="auto">
              <a:xfrm rot="5400000" flipH="1">
                <a:off x="19812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Straight Connector 94">
                <a:extLst>
                  <a:ext uri="{C183D7F6-B498-43B3-948B-1728B52AA6E4}">
                    <adec:decorative xmlns:adec="http://schemas.microsoft.com/office/drawing/2017/decorative" val="1"/>
                  </a:ext>
                </a:extLst>
              </p:cNvPr>
              <p:cNvCxnSpPr/>
              <p:nvPr userDrawn="1"/>
            </p:nvCxnSpPr>
            <p:spPr bwMode="auto">
              <a:xfrm rot="5400000" flipH="1">
                <a:off x="22098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6" name="Straight Connector 95">
                <a:extLst>
                  <a:ext uri="{C183D7F6-B498-43B3-948B-1728B52AA6E4}">
                    <adec:decorative xmlns:adec="http://schemas.microsoft.com/office/drawing/2017/decorative" val="1"/>
                  </a:ext>
                </a:extLst>
              </p:cNvPr>
              <p:cNvCxnSpPr/>
              <p:nvPr userDrawn="1"/>
            </p:nvCxnSpPr>
            <p:spPr bwMode="auto">
              <a:xfrm rot="5400000" flipH="1">
                <a:off x="24384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7" name="Straight Connector 96">
                <a:extLst>
                  <a:ext uri="{C183D7F6-B498-43B3-948B-1728B52AA6E4}">
                    <adec:decorative xmlns:adec="http://schemas.microsoft.com/office/drawing/2017/decorative" val="1"/>
                  </a:ext>
                </a:extLst>
              </p:cNvPr>
              <p:cNvCxnSpPr/>
              <p:nvPr userDrawn="1"/>
            </p:nvCxnSpPr>
            <p:spPr bwMode="auto">
              <a:xfrm rot="5400000" flipH="1">
                <a:off x="42672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8" name="Straight Connector 97">
                <a:extLst>
                  <a:ext uri="{C183D7F6-B498-43B3-948B-1728B52AA6E4}">
                    <adec:decorative xmlns:adec="http://schemas.microsoft.com/office/drawing/2017/decorative" val="1"/>
                  </a:ext>
                </a:extLst>
              </p:cNvPr>
              <p:cNvCxnSpPr/>
              <p:nvPr userDrawn="1"/>
            </p:nvCxnSpPr>
            <p:spPr bwMode="auto">
              <a:xfrm rot="5400000" flipH="1">
                <a:off x="44958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9" name="Straight Connector 98">
                <a:extLst>
                  <a:ext uri="{C183D7F6-B498-43B3-948B-1728B52AA6E4}">
                    <adec:decorative xmlns:adec="http://schemas.microsoft.com/office/drawing/2017/decorative" val="1"/>
                  </a:ext>
                </a:extLst>
              </p:cNvPr>
              <p:cNvCxnSpPr/>
              <p:nvPr userDrawn="1"/>
            </p:nvCxnSpPr>
            <p:spPr bwMode="auto">
              <a:xfrm rot="5400000" flipH="1">
                <a:off x="47244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0" name="Straight Connector 99">
                <a:extLst>
                  <a:ext uri="{C183D7F6-B498-43B3-948B-1728B52AA6E4}">
                    <adec:decorative xmlns:adec="http://schemas.microsoft.com/office/drawing/2017/decorative" val="1"/>
                  </a:ext>
                </a:extLst>
              </p:cNvPr>
              <p:cNvCxnSpPr/>
              <p:nvPr userDrawn="1"/>
            </p:nvCxnSpPr>
            <p:spPr bwMode="auto">
              <a:xfrm rot="5400000" flipH="1">
                <a:off x="65532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1" name="Straight Connector 100">
                <a:extLst>
                  <a:ext uri="{C183D7F6-B498-43B3-948B-1728B52AA6E4}">
                    <adec:decorative xmlns:adec="http://schemas.microsoft.com/office/drawing/2017/decorative" val="1"/>
                  </a:ext>
                </a:extLst>
              </p:cNvPr>
              <p:cNvCxnSpPr/>
              <p:nvPr userDrawn="1"/>
            </p:nvCxnSpPr>
            <p:spPr bwMode="auto">
              <a:xfrm rot="5400000" flipH="1">
                <a:off x="67818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2" name="Straight Connector 101">
                <a:extLst>
                  <a:ext uri="{C183D7F6-B498-43B3-948B-1728B52AA6E4}">
                    <adec:decorative xmlns:adec="http://schemas.microsoft.com/office/drawing/2017/decorative" val="1"/>
                  </a:ext>
                </a:extLst>
              </p:cNvPr>
              <p:cNvCxnSpPr/>
              <p:nvPr userDrawn="1"/>
            </p:nvCxnSpPr>
            <p:spPr bwMode="auto">
              <a:xfrm rot="5400000" flipH="1">
                <a:off x="7010400"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3" name="Straight Connector 102">
                <a:extLst>
                  <a:ext uri="{C183D7F6-B498-43B3-948B-1728B52AA6E4}">
                    <adec:decorative xmlns:adec="http://schemas.microsoft.com/office/drawing/2017/decorative" val="1"/>
                  </a:ext>
                </a:extLst>
              </p:cNvPr>
              <p:cNvCxnSpPr/>
              <p:nvPr userDrawn="1"/>
            </p:nvCxnSpPr>
            <p:spPr bwMode="auto">
              <a:xfrm rot="5400000" flipH="1">
                <a:off x="8839132" y="-762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1" name="Group 60"/>
            <p:cNvGrpSpPr/>
            <p:nvPr userDrawn="1"/>
          </p:nvGrpSpPr>
          <p:grpSpPr>
            <a:xfrm>
              <a:off x="228600" y="5162550"/>
              <a:ext cx="8686732" cy="91440"/>
              <a:chOff x="228600" y="5143500"/>
              <a:chExt cx="8686732" cy="152400"/>
            </a:xfrm>
          </p:grpSpPr>
          <p:cxnSp>
            <p:nvCxnSpPr>
              <p:cNvPr id="82" name="Straight Connector 81">
                <a:extLst>
                  <a:ext uri="{C183D7F6-B498-43B3-948B-1728B52AA6E4}">
                    <adec:decorative xmlns:adec="http://schemas.microsoft.com/office/drawing/2017/decorative" val="1"/>
                  </a:ext>
                </a:extLst>
              </p:cNvPr>
              <p:cNvCxnSpPr/>
              <p:nvPr userDrawn="1"/>
            </p:nvCxnSpPr>
            <p:spPr bwMode="auto">
              <a:xfrm rot="5400000" flipH="1">
                <a:off x="1524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3" name="Straight Connector 82">
                <a:extLst>
                  <a:ext uri="{C183D7F6-B498-43B3-948B-1728B52AA6E4}">
                    <adec:decorative xmlns:adec="http://schemas.microsoft.com/office/drawing/2017/decorative" val="1"/>
                  </a:ext>
                </a:extLst>
              </p:cNvPr>
              <p:cNvCxnSpPr/>
              <p:nvPr userDrawn="1"/>
            </p:nvCxnSpPr>
            <p:spPr bwMode="auto">
              <a:xfrm rot="5400000" flipH="1">
                <a:off x="19812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4" name="Straight Connector 83">
                <a:extLst>
                  <a:ext uri="{C183D7F6-B498-43B3-948B-1728B52AA6E4}">
                    <adec:decorative xmlns:adec="http://schemas.microsoft.com/office/drawing/2017/decorative" val="1"/>
                  </a:ext>
                </a:extLst>
              </p:cNvPr>
              <p:cNvCxnSpPr/>
              <p:nvPr userDrawn="1"/>
            </p:nvCxnSpPr>
            <p:spPr bwMode="auto">
              <a:xfrm rot="5400000" flipH="1">
                <a:off x="22098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5" name="Straight Connector 84">
                <a:extLst>
                  <a:ext uri="{C183D7F6-B498-43B3-948B-1728B52AA6E4}">
                    <adec:decorative xmlns:adec="http://schemas.microsoft.com/office/drawing/2017/decorative" val="1"/>
                  </a:ext>
                </a:extLst>
              </p:cNvPr>
              <p:cNvCxnSpPr/>
              <p:nvPr userDrawn="1"/>
            </p:nvCxnSpPr>
            <p:spPr bwMode="auto">
              <a:xfrm rot="5400000" flipH="1">
                <a:off x="24384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6" name="Straight Connector 85">
                <a:extLst>
                  <a:ext uri="{C183D7F6-B498-43B3-948B-1728B52AA6E4}">
                    <adec:decorative xmlns:adec="http://schemas.microsoft.com/office/drawing/2017/decorative" val="1"/>
                  </a:ext>
                </a:extLst>
              </p:cNvPr>
              <p:cNvCxnSpPr/>
              <p:nvPr userDrawn="1"/>
            </p:nvCxnSpPr>
            <p:spPr bwMode="auto">
              <a:xfrm rot="5400000" flipH="1">
                <a:off x="42672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7" name="Straight Connector 86">
                <a:extLst>
                  <a:ext uri="{C183D7F6-B498-43B3-948B-1728B52AA6E4}">
                    <adec:decorative xmlns:adec="http://schemas.microsoft.com/office/drawing/2017/decorative" val="1"/>
                  </a:ext>
                </a:extLst>
              </p:cNvPr>
              <p:cNvCxnSpPr/>
              <p:nvPr userDrawn="1"/>
            </p:nvCxnSpPr>
            <p:spPr bwMode="auto">
              <a:xfrm rot="5400000" flipH="1">
                <a:off x="44958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C183D7F6-B498-43B3-948B-1728B52AA6E4}">
                    <adec:decorative xmlns:adec="http://schemas.microsoft.com/office/drawing/2017/decorative" val="1"/>
                  </a:ext>
                </a:extLst>
              </p:cNvPr>
              <p:cNvCxnSpPr/>
              <p:nvPr userDrawn="1"/>
            </p:nvCxnSpPr>
            <p:spPr bwMode="auto">
              <a:xfrm rot="5400000" flipH="1">
                <a:off x="47244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9" name="Straight Connector 88">
                <a:extLst>
                  <a:ext uri="{C183D7F6-B498-43B3-948B-1728B52AA6E4}">
                    <adec:decorative xmlns:adec="http://schemas.microsoft.com/office/drawing/2017/decorative" val="1"/>
                  </a:ext>
                </a:extLst>
              </p:cNvPr>
              <p:cNvCxnSpPr/>
              <p:nvPr userDrawn="1"/>
            </p:nvCxnSpPr>
            <p:spPr bwMode="auto">
              <a:xfrm rot="5400000" flipH="1">
                <a:off x="65532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0" name="Straight Connector 89">
                <a:extLst>
                  <a:ext uri="{C183D7F6-B498-43B3-948B-1728B52AA6E4}">
                    <adec:decorative xmlns:adec="http://schemas.microsoft.com/office/drawing/2017/decorative" val="1"/>
                  </a:ext>
                </a:extLst>
              </p:cNvPr>
              <p:cNvCxnSpPr/>
              <p:nvPr userDrawn="1"/>
            </p:nvCxnSpPr>
            <p:spPr bwMode="auto">
              <a:xfrm rot="5400000" flipH="1">
                <a:off x="67818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1" name="Straight Connector 90">
                <a:extLst>
                  <a:ext uri="{C183D7F6-B498-43B3-948B-1728B52AA6E4}">
                    <adec:decorative xmlns:adec="http://schemas.microsoft.com/office/drawing/2017/decorative" val="1"/>
                  </a:ext>
                </a:extLst>
              </p:cNvPr>
              <p:cNvCxnSpPr/>
              <p:nvPr userDrawn="1"/>
            </p:nvCxnSpPr>
            <p:spPr bwMode="auto">
              <a:xfrm rot="5400000" flipH="1">
                <a:off x="7010400"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2" name="Straight Connector 91">
                <a:extLst>
                  <a:ext uri="{C183D7F6-B498-43B3-948B-1728B52AA6E4}">
                    <adec:decorative xmlns:adec="http://schemas.microsoft.com/office/drawing/2017/decorative" val="1"/>
                  </a:ext>
                </a:extLst>
              </p:cNvPr>
              <p:cNvCxnSpPr/>
              <p:nvPr userDrawn="1"/>
            </p:nvCxnSpPr>
            <p:spPr bwMode="auto">
              <a:xfrm rot="5400000" flipH="1">
                <a:off x="8839132" y="5219700"/>
                <a:ext cx="15240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2" name="Group 61"/>
            <p:cNvGrpSpPr/>
            <p:nvPr userDrawn="1"/>
          </p:nvGrpSpPr>
          <p:grpSpPr>
            <a:xfrm>
              <a:off x="-109730" y="228219"/>
              <a:ext cx="91440" cy="4686681"/>
              <a:chOff x="-109730" y="228219"/>
              <a:chExt cx="91440" cy="4686681"/>
            </a:xfrm>
          </p:grpSpPr>
          <p:cxnSp>
            <p:nvCxnSpPr>
              <p:cNvPr id="73" name="Straight Connector 72">
                <a:extLst>
                  <a:ext uri="{C183D7F6-B498-43B3-948B-1728B52AA6E4}">
                    <adec:decorative xmlns:adec="http://schemas.microsoft.com/office/drawing/2017/decorative" val="1"/>
                  </a:ext>
                </a:extLst>
              </p:cNvPr>
              <p:cNvCxnSpPr/>
              <p:nvPr userDrawn="1"/>
            </p:nvCxnSpPr>
            <p:spPr bwMode="auto">
              <a:xfrm flipH="1">
                <a:off x="-109730" y="653796"/>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4" name="Straight Connector 73">
                <a:extLst>
                  <a:ext uri="{C183D7F6-B498-43B3-948B-1728B52AA6E4}">
                    <adec:decorative xmlns:adec="http://schemas.microsoft.com/office/drawing/2017/decorative" val="1"/>
                  </a:ext>
                </a:extLst>
              </p:cNvPr>
              <p:cNvCxnSpPr/>
              <p:nvPr userDrawn="1"/>
            </p:nvCxnSpPr>
            <p:spPr bwMode="auto">
              <a:xfrm flipH="1">
                <a:off x="-109730" y="128930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5" name="Straight Connector 74">
                <a:extLst>
                  <a:ext uri="{C183D7F6-B498-43B3-948B-1728B52AA6E4}">
                    <adec:decorative xmlns:adec="http://schemas.microsoft.com/office/drawing/2017/decorative" val="1"/>
                  </a:ext>
                </a:extLst>
              </p:cNvPr>
              <p:cNvCxnSpPr/>
              <p:nvPr userDrawn="1"/>
            </p:nvCxnSpPr>
            <p:spPr bwMode="auto">
              <a:xfrm flipH="1">
                <a:off x="-109730" y="192938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6" name="Straight Connector 75">
                <a:extLst>
                  <a:ext uri="{C183D7F6-B498-43B3-948B-1728B52AA6E4}">
                    <adec:decorative xmlns:adec="http://schemas.microsoft.com/office/drawing/2017/decorative" val="1"/>
                  </a:ext>
                </a:extLst>
              </p:cNvPr>
              <p:cNvCxnSpPr/>
              <p:nvPr userDrawn="1"/>
            </p:nvCxnSpPr>
            <p:spPr bwMode="auto">
              <a:xfrm flipH="1">
                <a:off x="-109730" y="2570990"/>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7" name="Straight Connector 76">
                <a:extLst>
                  <a:ext uri="{C183D7F6-B498-43B3-948B-1728B52AA6E4}">
                    <adec:decorative xmlns:adec="http://schemas.microsoft.com/office/drawing/2017/decorative" val="1"/>
                  </a:ext>
                </a:extLst>
              </p:cNvPr>
              <p:cNvCxnSpPr/>
              <p:nvPr userDrawn="1"/>
            </p:nvCxnSpPr>
            <p:spPr bwMode="auto">
              <a:xfrm flipH="1">
                <a:off x="-109730" y="320954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8" name="Straight Connector 77">
                <a:extLst>
                  <a:ext uri="{C183D7F6-B498-43B3-948B-1728B52AA6E4}">
                    <adec:decorative xmlns:adec="http://schemas.microsoft.com/office/drawing/2017/decorative" val="1"/>
                  </a:ext>
                </a:extLst>
              </p:cNvPr>
              <p:cNvCxnSpPr/>
              <p:nvPr userDrawn="1"/>
            </p:nvCxnSpPr>
            <p:spPr bwMode="auto">
              <a:xfrm flipH="1">
                <a:off x="-109730" y="384962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9" name="Straight Connector 78">
                <a:extLst>
                  <a:ext uri="{C183D7F6-B498-43B3-948B-1728B52AA6E4}">
                    <adec:decorative xmlns:adec="http://schemas.microsoft.com/office/drawing/2017/decorative" val="1"/>
                  </a:ext>
                </a:extLst>
              </p:cNvPr>
              <p:cNvCxnSpPr/>
              <p:nvPr userDrawn="1"/>
            </p:nvCxnSpPr>
            <p:spPr bwMode="auto">
              <a:xfrm flipH="1">
                <a:off x="-109730" y="4497451"/>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0" name="Straight Connector 79">
                <a:extLst>
                  <a:ext uri="{C183D7F6-B498-43B3-948B-1728B52AA6E4}">
                    <adec:decorative xmlns:adec="http://schemas.microsoft.com/office/drawing/2017/decorative" val="1"/>
                  </a:ext>
                </a:extLst>
              </p:cNvPr>
              <p:cNvCxnSpPr/>
              <p:nvPr userDrawn="1"/>
            </p:nvCxnSpPr>
            <p:spPr bwMode="auto">
              <a:xfrm flipH="1">
                <a:off x="-109730" y="228219"/>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1" name="Straight Connector 80">
                <a:extLst>
                  <a:ext uri="{C183D7F6-B498-43B3-948B-1728B52AA6E4}">
                    <adec:decorative xmlns:adec="http://schemas.microsoft.com/office/drawing/2017/decorative" val="1"/>
                  </a:ext>
                </a:extLst>
              </p:cNvPr>
              <p:cNvCxnSpPr/>
              <p:nvPr userDrawn="1"/>
            </p:nvCxnSpPr>
            <p:spPr bwMode="auto">
              <a:xfrm flipH="1">
                <a:off x="-109730" y="4914900"/>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63" name="Group 62"/>
            <p:cNvGrpSpPr/>
            <p:nvPr userDrawn="1"/>
          </p:nvGrpSpPr>
          <p:grpSpPr>
            <a:xfrm>
              <a:off x="9163050" y="228219"/>
              <a:ext cx="91440" cy="4685665"/>
              <a:chOff x="-109730" y="221869"/>
              <a:chExt cx="91440" cy="4685665"/>
            </a:xfrm>
          </p:grpSpPr>
          <p:cxnSp>
            <p:nvCxnSpPr>
              <p:cNvPr id="64" name="Straight Connector 63">
                <a:extLst>
                  <a:ext uri="{C183D7F6-B498-43B3-948B-1728B52AA6E4}">
                    <adec:decorative xmlns:adec="http://schemas.microsoft.com/office/drawing/2017/decorative" val="1"/>
                  </a:ext>
                </a:extLst>
              </p:cNvPr>
              <p:cNvCxnSpPr/>
              <p:nvPr userDrawn="1"/>
            </p:nvCxnSpPr>
            <p:spPr bwMode="auto">
              <a:xfrm flipH="1">
                <a:off x="-109730" y="647446"/>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5" name="Straight Connector 64">
                <a:extLst>
                  <a:ext uri="{C183D7F6-B498-43B3-948B-1728B52AA6E4}">
                    <adec:decorative xmlns:adec="http://schemas.microsoft.com/office/drawing/2017/decorative" val="1"/>
                  </a:ext>
                </a:extLst>
              </p:cNvPr>
              <p:cNvCxnSpPr/>
              <p:nvPr userDrawn="1"/>
            </p:nvCxnSpPr>
            <p:spPr bwMode="auto">
              <a:xfrm flipH="1">
                <a:off x="-109730" y="128295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Straight Connector 65">
                <a:extLst>
                  <a:ext uri="{C183D7F6-B498-43B3-948B-1728B52AA6E4}">
                    <adec:decorative xmlns:adec="http://schemas.microsoft.com/office/drawing/2017/decorative" val="1"/>
                  </a:ext>
                </a:extLst>
              </p:cNvPr>
              <p:cNvCxnSpPr/>
              <p:nvPr userDrawn="1"/>
            </p:nvCxnSpPr>
            <p:spPr bwMode="auto">
              <a:xfrm flipH="1">
                <a:off x="-109730" y="192303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C183D7F6-B498-43B3-948B-1728B52AA6E4}">
                    <adec:decorative xmlns:adec="http://schemas.microsoft.com/office/drawing/2017/decorative" val="1"/>
                  </a:ext>
                </a:extLst>
              </p:cNvPr>
              <p:cNvCxnSpPr/>
              <p:nvPr userDrawn="1"/>
            </p:nvCxnSpPr>
            <p:spPr bwMode="auto">
              <a:xfrm flipH="1">
                <a:off x="-109730" y="256311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8" name="Straight Connector 67">
                <a:extLst>
                  <a:ext uri="{C183D7F6-B498-43B3-948B-1728B52AA6E4}">
                    <adec:decorative xmlns:adec="http://schemas.microsoft.com/office/drawing/2017/decorative" val="1"/>
                  </a:ext>
                </a:extLst>
              </p:cNvPr>
              <p:cNvCxnSpPr/>
              <p:nvPr userDrawn="1"/>
            </p:nvCxnSpPr>
            <p:spPr bwMode="auto">
              <a:xfrm flipH="1">
                <a:off x="-109730" y="320319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9" name="Straight Connector 68">
                <a:extLst>
                  <a:ext uri="{C183D7F6-B498-43B3-948B-1728B52AA6E4}">
                    <adec:decorative xmlns:adec="http://schemas.microsoft.com/office/drawing/2017/decorative" val="1"/>
                  </a:ext>
                </a:extLst>
              </p:cNvPr>
              <p:cNvCxnSpPr/>
              <p:nvPr userDrawn="1"/>
            </p:nvCxnSpPr>
            <p:spPr bwMode="auto">
              <a:xfrm flipH="1">
                <a:off x="-109730" y="384327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0" name="Straight Connector 69">
                <a:extLst>
                  <a:ext uri="{C183D7F6-B498-43B3-948B-1728B52AA6E4}">
                    <adec:decorative xmlns:adec="http://schemas.microsoft.com/office/drawing/2017/decorative" val="1"/>
                  </a:ext>
                </a:extLst>
              </p:cNvPr>
              <p:cNvCxnSpPr/>
              <p:nvPr userDrawn="1"/>
            </p:nvCxnSpPr>
            <p:spPr bwMode="auto">
              <a:xfrm flipH="1">
                <a:off x="-109730" y="4491101"/>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1" name="Straight Connector 70">
                <a:extLst>
                  <a:ext uri="{C183D7F6-B498-43B3-948B-1728B52AA6E4}">
                    <adec:decorative xmlns:adec="http://schemas.microsoft.com/office/drawing/2017/decorative" val="1"/>
                  </a:ext>
                </a:extLst>
              </p:cNvPr>
              <p:cNvCxnSpPr/>
              <p:nvPr userDrawn="1"/>
            </p:nvCxnSpPr>
            <p:spPr bwMode="auto">
              <a:xfrm flipH="1">
                <a:off x="-109730" y="221869"/>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72" name="Straight Connector 71">
                <a:extLst>
                  <a:ext uri="{C183D7F6-B498-43B3-948B-1728B52AA6E4}">
                    <adec:decorative xmlns:adec="http://schemas.microsoft.com/office/drawing/2017/decorative" val="1"/>
                  </a:ext>
                </a:extLst>
              </p:cNvPr>
              <p:cNvCxnSpPr/>
              <p:nvPr userDrawn="1"/>
            </p:nvCxnSpPr>
            <p:spPr bwMode="auto">
              <a:xfrm flipH="1">
                <a:off x="-109730" y="4907534"/>
                <a:ext cx="91440" cy="0"/>
              </a:xfrm>
              <a:prstGeom prst="line">
                <a:avLst/>
              </a:prstGeom>
              <a:ln w="3175">
                <a:solidFill>
                  <a:srgbClr val="6F6F6F"/>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40078074"/>
      </p:ext>
    </p:extLst>
  </p:cSld>
  <p:clrMap bg1="dk1" tx1="lt1" bg2="dk2" tx2="lt2" accent1="accent1" accent2="accent2" accent3="accent3" accent4="accent4" accent5="accent5" accent6="accent6" hlink="hlink" folHlink="folHlink"/>
  <p:sldLayoutIdLst>
    <p:sldLayoutId id="2147483900" r:id="rId1"/>
    <p:sldLayoutId id="2147483908" r:id="rId2"/>
    <p:sldLayoutId id="2147483941" r:id="rId3"/>
  </p:sldLayoutIdLst>
  <p:hf hdr="0" dt="0"/>
  <p:txStyles>
    <p:titleStyle>
      <a:lvl1pPr algn="l" rtl="0" eaLnBrk="1" fontAlgn="base" hangingPunct="1">
        <a:lnSpc>
          <a:spcPct val="90000"/>
        </a:lnSpc>
        <a:spcBef>
          <a:spcPct val="0"/>
        </a:spcBef>
        <a:spcAft>
          <a:spcPct val="0"/>
        </a:spcAft>
        <a:defRPr sz="24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Light" pitchFamily="34" charset="0"/>
        </a:defRPr>
      </a:lvl2pPr>
      <a:lvl3pPr algn="l" rtl="0" eaLnBrk="1" fontAlgn="base" hangingPunct="1">
        <a:lnSpc>
          <a:spcPct val="90000"/>
        </a:lnSpc>
        <a:spcBef>
          <a:spcPct val="0"/>
        </a:spcBef>
        <a:spcAft>
          <a:spcPct val="0"/>
        </a:spcAft>
        <a:defRPr sz="2220">
          <a:solidFill>
            <a:srgbClr val="191919"/>
          </a:solidFill>
          <a:latin typeface="IBM Plex Sans Light" pitchFamily="34" charset="0"/>
        </a:defRPr>
      </a:lvl3pPr>
      <a:lvl4pPr algn="l" rtl="0" eaLnBrk="1" fontAlgn="base" hangingPunct="1">
        <a:lnSpc>
          <a:spcPct val="90000"/>
        </a:lnSpc>
        <a:spcBef>
          <a:spcPct val="0"/>
        </a:spcBef>
        <a:spcAft>
          <a:spcPct val="0"/>
        </a:spcAft>
        <a:defRPr sz="2220">
          <a:solidFill>
            <a:srgbClr val="191919"/>
          </a:solidFill>
          <a:latin typeface="IBM Plex Sans Light" pitchFamily="34" charset="0"/>
        </a:defRPr>
      </a:lvl4pPr>
      <a:lvl5pPr algn="l" rtl="0" eaLnBrk="1" fontAlgn="base" hangingPunct="1">
        <a:lnSpc>
          <a:spcPct val="90000"/>
        </a:lnSpc>
        <a:spcBef>
          <a:spcPct val="0"/>
        </a:spcBef>
        <a:spcAft>
          <a:spcPct val="0"/>
        </a:spcAft>
        <a:defRPr sz="2220">
          <a:solidFill>
            <a:srgbClr val="191919"/>
          </a:solidFill>
          <a:latin typeface="IBM Plex Sans Light"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Light"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Light"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Light"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Light" pitchFamily="34" charset="0"/>
        </a:defRPr>
      </a:lvl9pPr>
    </p:titleStyle>
    <p:bodyStyle>
      <a:lvl1pPr marL="0" indent="0" algn="l" rtl="0" eaLnBrk="1" fontAlgn="base" hangingPunct="1">
        <a:lnSpc>
          <a:spcPct val="100000"/>
        </a:lnSpc>
        <a:spcBef>
          <a:spcPts val="1100"/>
        </a:spcBef>
        <a:spcAft>
          <a:spcPct val="0"/>
        </a:spcAft>
        <a:buClr>
          <a:srgbClr val="001141"/>
        </a:buClr>
        <a:buSzPct val="90000"/>
        <a:buFont typeface="IBM Plex Sans Light" pitchFamily="2" charset="2"/>
        <a:buNone/>
        <a:defRPr sz="14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71452" indent="-173736" algn="l" rtl="0" eaLnBrk="1" fontAlgn="base" hangingPunct="1">
        <a:lnSpc>
          <a:spcPct val="100000"/>
        </a:lnSpc>
        <a:spcBef>
          <a:spcPts val="1100"/>
        </a:spcBef>
        <a:spcAft>
          <a:spcPct val="0"/>
        </a:spcAft>
        <a:buClr>
          <a:srgbClr val="001141"/>
        </a:buClr>
        <a:buSzPct val="100000"/>
        <a:buFont typeface="IBM Plex Sans Light" charset="-120"/>
        <a:buChar char="–"/>
        <a:tabLst/>
        <a:defRPr sz="14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42905" indent="-173736" algn="l" rtl="0" eaLnBrk="1" fontAlgn="base" hangingPunct="1">
        <a:lnSpc>
          <a:spcPct val="100000"/>
        </a:lnSpc>
        <a:spcBef>
          <a:spcPts val="1100"/>
        </a:spcBef>
        <a:spcAft>
          <a:spcPct val="0"/>
        </a:spcAft>
        <a:buClr>
          <a:srgbClr val="001141"/>
        </a:buClr>
        <a:buSzPct val="100000"/>
        <a:buFont typeface="IBM Plex Sans Light" panose="020B0604020202020204" pitchFamily="34" charset="0"/>
        <a:buChar char="•"/>
        <a:tabLst/>
        <a:defRPr sz="14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628658" indent="-173736" algn="l" rtl="0" eaLnBrk="1" fontAlgn="base" hangingPunct="1">
        <a:lnSpc>
          <a:spcPct val="100000"/>
        </a:lnSpc>
        <a:spcBef>
          <a:spcPts val="1100"/>
        </a:spcBef>
        <a:spcAft>
          <a:spcPct val="0"/>
        </a:spcAft>
        <a:buClr>
          <a:srgbClr val="001141"/>
        </a:buClr>
        <a:buSzPct val="100000"/>
        <a:buFont typeface="IBM Plex Sans Light" charset="-120"/>
        <a:buChar char="–"/>
        <a:tabLst/>
        <a:defRPr sz="14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803285" indent="-173736" algn="l" rtl="0" eaLnBrk="1" fontAlgn="base" hangingPunct="1">
        <a:lnSpc>
          <a:spcPct val="100000"/>
        </a:lnSpc>
        <a:spcBef>
          <a:spcPts val="1100"/>
        </a:spcBef>
        <a:spcAft>
          <a:spcPct val="0"/>
        </a:spcAft>
        <a:buClr>
          <a:srgbClr val="001141"/>
        </a:buClr>
        <a:buFont typeface="IBM Plex Sans Light" charset="-120"/>
        <a:buChar char="»"/>
        <a:tabLst/>
        <a:defRPr sz="14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1583721" indent="-129670" algn="l" rtl="0" eaLnBrk="1" fontAlgn="base" hangingPunct="1">
        <a:spcBef>
          <a:spcPct val="20000"/>
        </a:spcBef>
        <a:spcAft>
          <a:spcPct val="0"/>
        </a:spcAft>
        <a:buClr>
          <a:schemeClr val="bg1"/>
        </a:buClr>
        <a:buChar char="»"/>
        <a:defRPr sz="1269">
          <a:solidFill>
            <a:schemeClr val="bg1"/>
          </a:solidFill>
          <a:latin typeface="IBM Plex Sans Light" charset="0"/>
        </a:defRPr>
      </a:lvl6pPr>
      <a:lvl7pPr marL="1946291" indent="-129670" algn="l" rtl="0" eaLnBrk="1" fontAlgn="base" hangingPunct="1">
        <a:spcBef>
          <a:spcPct val="20000"/>
        </a:spcBef>
        <a:spcAft>
          <a:spcPct val="0"/>
        </a:spcAft>
        <a:buClr>
          <a:schemeClr val="bg1"/>
        </a:buClr>
        <a:buChar char="»"/>
        <a:defRPr sz="1269">
          <a:solidFill>
            <a:schemeClr val="bg1"/>
          </a:solidFill>
          <a:latin typeface="IBM Plex Sans Light" charset="0"/>
        </a:defRPr>
      </a:lvl7pPr>
      <a:lvl8pPr marL="2308860" indent="-129670" algn="l" rtl="0" eaLnBrk="1" fontAlgn="base" hangingPunct="1">
        <a:spcBef>
          <a:spcPct val="20000"/>
        </a:spcBef>
        <a:spcAft>
          <a:spcPct val="0"/>
        </a:spcAft>
        <a:buClr>
          <a:schemeClr val="bg1"/>
        </a:buClr>
        <a:buChar char="»"/>
        <a:defRPr sz="1269">
          <a:solidFill>
            <a:schemeClr val="bg1"/>
          </a:solidFill>
          <a:latin typeface="IBM Plex Sans Light" charset="0"/>
        </a:defRPr>
      </a:lvl8pPr>
      <a:lvl9pPr marL="2671430" indent="-129670" algn="l" rtl="0" eaLnBrk="1" fontAlgn="base" hangingPunct="1">
        <a:spcBef>
          <a:spcPct val="20000"/>
        </a:spcBef>
        <a:spcAft>
          <a:spcPct val="0"/>
        </a:spcAft>
        <a:buClr>
          <a:schemeClr val="bg1"/>
        </a:buClr>
        <a:buChar char="»"/>
        <a:defRPr sz="1269">
          <a:solidFill>
            <a:schemeClr val="bg1"/>
          </a:solidFill>
          <a:latin typeface="IBM Plex Sans Light" charset="0"/>
        </a:defRPr>
      </a:lvl9pPr>
    </p:bodyStyle>
    <p:otherStyle>
      <a:defPPr>
        <a:defRPr lang="en-US"/>
      </a:defPPr>
      <a:lvl1pPr marL="0" algn="l" defTabSz="725139" rtl="0" eaLnBrk="1" latinLnBrk="0" hangingPunct="1">
        <a:defRPr sz="1428" kern="1200">
          <a:solidFill>
            <a:schemeClr val="tx1"/>
          </a:solidFill>
          <a:latin typeface="+mn-lt"/>
          <a:ea typeface="+mn-ea"/>
          <a:cs typeface="+mn-cs"/>
        </a:defRPr>
      </a:lvl1pPr>
      <a:lvl2pPr marL="362568" algn="l" defTabSz="725139" rtl="0" eaLnBrk="1" latinLnBrk="0" hangingPunct="1">
        <a:defRPr sz="1428" kern="1200">
          <a:solidFill>
            <a:schemeClr val="tx1"/>
          </a:solidFill>
          <a:latin typeface="+mn-lt"/>
          <a:ea typeface="+mn-ea"/>
          <a:cs typeface="+mn-cs"/>
        </a:defRPr>
      </a:lvl2pPr>
      <a:lvl3pPr marL="725139" algn="l" defTabSz="725139" rtl="0" eaLnBrk="1" latinLnBrk="0" hangingPunct="1">
        <a:defRPr sz="1428" kern="1200">
          <a:solidFill>
            <a:schemeClr val="tx1"/>
          </a:solidFill>
          <a:latin typeface="+mn-lt"/>
          <a:ea typeface="+mn-ea"/>
          <a:cs typeface="+mn-cs"/>
        </a:defRPr>
      </a:lvl3pPr>
      <a:lvl4pPr marL="1087707" algn="l" defTabSz="725139" rtl="0" eaLnBrk="1" latinLnBrk="0" hangingPunct="1">
        <a:defRPr sz="1428" kern="1200">
          <a:solidFill>
            <a:schemeClr val="tx1"/>
          </a:solidFill>
          <a:latin typeface="+mn-lt"/>
          <a:ea typeface="+mn-ea"/>
          <a:cs typeface="+mn-cs"/>
        </a:defRPr>
      </a:lvl4pPr>
      <a:lvl5pPr marL="1450276" algn="l" defTabSz="725139" rtl="0" eaLnBrk="1" latinLnBrk="0" hangingPunct="1">
        <a:defRPr sz="1428" kern="1200">
          <a:solidFill>
            <a:schemeClr val="tx1"/>
          </a:solidFill>
          <a:latin typeface="+mn-lt"/>
          <a:ea typeface="+mn-ea"/>
          <a:cs typeface="+mn-cs"/>
        </a:defRPr>
      </a:lvl5pPr>
      <a:lvl6pPr marL="1812846" algn="l" defTabSz="725139" rtl="0" eaLnBrk="1" latinLnBrk="0" hangingPunct="1">
        <a:defRPr sz="1428" kern="1200">
          <a:solidFill>
            <a:schemeClr val="tx1"/>
          </a:solidFill>
          <a:latin typeface="+mn-lt"/>
          <a:ea typeface="+mn-ea"/>
          <a:cs typeface="+mn-cs"/>
        </a:defRPr>
      </a:lvl6pPr>
      <a:lvl7pPr marL="2175414" algn="l" defTabSz="725139" rtl="0" eaLnBrk="1" latinLnBrk="0" hangingPunct="1">
        <a:defRPr sz="1428" kern="1200">
          <a:solidFill>
            <a:schemeClr val="tx1"/>
          </a:solidFill>
          <a:latin typeface="+mn-lt"/>
          <a:ea typeface="+mn-ea"/>
          <a:cs typeface="+mn-cs"/>
        </a:defRPr>
      </a:lvl7pPr>
      <a:lvl8pPr marL="2537983" algn="l" defTabSz="725139" rtl="0" eaLnBrk="1" latinLnBrk="0" hangingPunct="1">
        <a:defRPr sz="1428" kern="1200">
          <a:solidFill>
            <a:schemeClr val="tx1"/>
          </a:solidFill>
          <a:latin typeface="+mn-lt"/>
          <a:ea typeface="+mn-ea"/>
          <a:cs typeface="+mn-cs"/>
        </a:defRPr>
      </a:lvl8pPr>
      <a:lvl9pPr marL="2900552" algn="l" defTabSz="725139" rtl="0" eaLnBrk="1" latinLnBrk="0" hangingPunct="1">
        <a:defRPr sz="142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userDrawn="1">
          <p15:clr>
            <a:srgbClr val="F26B43"/>
          </p15:clr>
        </p15:guide>
        <p15:guide id="2" pos="144" userDrawn="1">
          <p15:clr>
            <a:srgbClr val="F26B43"/>
          </p15:clr>
        </p15:guide>
        <p15:guide id="3" pos="5616" userDrawn="1">
          <p15:clr>
            <a:srgbClr val="F26B43"/>
          </p15:clr>
        </p15:guide>
        <p15:guide id="4" orient="horz" pos="2832" userDrawn="1">
          <p15:clr>
            <a:srgbClr val="F26B43"/>
          </p15:clr>
        </p15:guide>
        <p15:guide id="5" orient="horz" pos="3094" userDrawn="1">
          <p15:clr>
            <a:srgbClr val="F26B43"/>
          </p15:clr>
        </p15:guide>
        <p15:guide id="6" pos="2880" userDrawn="1">
          <p15:clr>
            <a:srgbClr val="F26B43"/>
          </p15:clr>
        </p15:guide>
        <p15:guide id="7" pos="2736" userDrawn="1">
          <p15:clr>
            <a:srgbClr val="F26B43"/>
          </p15:clr>
        </p15:guide>
        <p15:guide id="8" pos="1440" userDrawn="1">
          <p15:clr>
            <a:srgbClr val="F26B43"/>
          </p15:clr>
        </p15:guide>
        <p15:guide id="9" pos="3024" userDrawn="1">
          <p15:clr>
            <a:srgbClr val="F26B43"/>
          </p15:clr>
        </p15:guide>
        <p15:guide id="10" pos="1296" userDrawn="1">
          <p15:clr>
            <a:srgbClr val="F26B43"/>
          </p15:clr>
        </p15:guide>
        <p15:guide id="11" pos="1584" userDrawn="1">
          <p15:clr>
            <a:srgbClr val="F26B43"/>
          </p15:clr>
        </p15:guide>
        <p15:guide id="12" pos="4320" userDrawn="1">
          <p15:clr>
            <a:srgbClr val="F26B43"/>
          </p15:clr>
        </p15:guide>
        <p15:guide id="13" pos="4176" userDrawn="1">
          <p15:clr>
            <a:srgbClr val="F26B43"/>
          </p15:clr>
        </p15:guide>
        <p15:guide id="14" pos="4464" userDrawn="1">
          <p15:clr>
            <a:srgbClr val="F26B43"/>
          </p15:clr>
        </p15:guide>
        <p15:guide id="15" orient="horz" pos="412" userDrawn="1">
          <p15:clr>
            <a:srgbClr val="F26B43"/>
          </p15:clr>
        </p15:guide>
        <p15:guide id="17" orient="horz" pos="812" userDrawn="1">
          <p15:clr>
            <a:srgbClr val="F26B43"/>
          </p15:clr>
        </p15:guide>
        <p15:guide id="18" orient="horz" pos="1620" userDrawn="1">
          <p15:clr>
            <a:srgbClr val="F26B43"/>
          </p15:clr>
        </p15:guide>
        <p15:guide id="19" orient="horz" pos="1216" userDrawn="1">
          <p15:clr>
            <a:srgbClr val="F26B43"/>
          </p15:clr>
        </p15:guide>
        <p15:guide id="20" orient="horz" pos="2022" userDrawn="1">
          <p15:clr>
            <a:srgbClr val="F26B43"/>
          </p15:clr>
        </p15:guide>
        <p15:guide id="21" orient="horz" pos="242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hyperlink" Target="https://techzone.ibm.com/collection/leveraging-odm-decisions-in-watsonx-orchestrate"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tags" Target="../tags/tag3.xml"/><Relationship Id="rId7" Type="http://schemas.openxmlformats.org/officeDocument/2006/relationships/notesSlide" Target="../notesSlides/notesSlide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image" Target="../media/image3.jpg"/></Relationships>
</file>

<file path=ppt/slides/_rels/slide4.xml.rels><?xml version="1.0" encoding="UTF-8" standalone="yes"?>
<Relationships xmlns="http://schemas.openxmlformats.org/package/2006/relationships"><Relationship Id="rId8" Type="http://schemas.openxmlformats.org/officeDocument/2006/relationships/tags" Target="../tags/tag13.xml"/><Relationship Id="rId13" Type="http://schemas.openxmlformats.org/officeDocument/2006/relationships/image" Target="../media/image3.jpg"/><Relationship Id="rId3" Type="http://schemas.openxmlformats.org/officeDocument/2006/relationships/tags" Target="../tags/tag8.xml"/><Relationship Id="rId7" Type="http://schemas.openxmlformats.org/officeDocument/2006/relationships/tags" Target="../tags/tag12.xml"/><Relationship Id="rId12" Type="http://schemas.openxmlformats.org/officeDocument/2006/relationships/image" Target="../media/image2.jp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11" Type="http://schemas.openxmlformats.org/officeDocument/2006/relationships/slideLayout" Target="../slideLayouts/slideLayout2.xml"/><Relationship Id="rId5" Type="http://schemas.openxmlformats.org/officeDocument/2006/relationships/tags" Target="../tags/tag10.xml"/><Relationship Id="rId10" Type="http://schemas.openxmlformats.org/officeDocument/2006/relationships/tags" Target="../tags/tag15.xml"/><Relationship Id="rId4" Type="http://schemas.openxmlformats.org/officeDocument/2006/relationships/tags" Target="../tags/tag9.xml"/><Relationship Id="rId9" Type="http://schemas.openxmlformats.org/officeDocument/2006/relationships/tags" Target="../tags/tag14.xml"/></Relationships>
</file>

<file path=ppt/slides/_rels/slide5.xml.rels><?xml version="1.0" encoding="UTF-8" standalone="yes"?>
<Relationships xmlns="http://schemas.openxmlformats.org/package/2006/relationships"><Relationship Id="rId8" Type="http://schemas.openxmlformats.org/officeDocument/2006/relationships/tags" Target="../tags/tag23.xml"/><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image" Target="../media/image3.jp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image" Target="../media/image2.jpg"/><Relationship Id="rId5" Type="http://schemas.openxmlformats.org/officeDocument/2006/relationships/tags" Target="../tags/tag20.xml"/><Relationship Id="rId10" Type="http://schemas.openxmlformats.org/officeDocument/2006/relationships/slideLayout" Target="../slideLayouts/slideLayout2.xml"/><Relationship Id="rId4" Type="http://schemas.openxmlformats.org/officeDocument/2006/relationships/tags" Target="../tags/tag19.xml"/><Relationship Id="rId9" Type="http://schemas.openxmlformats.org/officeDocument/2006/relationships/tags" Target="../tags/tag24.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8" Type="http://schemas.openxmlformats.org/officeDocument/2006/relationships/hyperlink" Target="https://www.ibm.com/docs/en/odm/8.11.1?topic=8111-decision-center" TargetMode="External"/><Relationship Id="rId3" Type="http://schemas.openxmlformats.org/officeDocument/2006/relationships/image" Target="../media/image3.jpg"/><Relationship Id="rId7" Type="http://schemas.openxmlformats.org/officeDocument/2006/relationships/hyperlink" Target="https://www.ibm.com/docs/en/watson-orchestrate?topic=enhancing-publishing-skills" TargetMode="External"/><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hyperlink" Target="https://www.ibm.com/docs/en/watson-orchestrate?topic=combining-skills-into-skill-flows" TargetMode="External"/><Relationship Id="rId5" Type="http://schemas.openxmlformats.org/officeDocument/2006/relationships/hyperlink" Target="https://www.ibm.com/docs/en/watson-orchestrate?topic=apps-cloud-pak-business-automation-premises" TargetMode="External"/><Relationship Id="rId4" Type="http://schemas.openxmlformats.org/officeDocument/2006/relationships/hyperlink" Target="https://www.ibm.com/products/watsonx-orchestrate" TargetMode="External"/><Relationship Id="rId9" Type="http://schemas.openxmlformats.org/officeDocument/2006/relationships/hyperlink" Target="https://www.ibm.com/docs/en/odm/8.11.1?topic=rules-managing-rule-execution-in-rule-execution-server"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picture containing blur&#10;&#10;Description automatically generated">
            <a:extLst>
              <a:ext uri="{FF2B5EF4-FFF2-40B4-BE49-F238E27FC236}">
                <a16:creationId xmlns:a16="http://schemas.microsoft.com/office/drawing/2014/main" id="{9248A943-7586-A342-8A23-BA5EFE9C058F}"/>
              </a:ext>
            </a:extLst>
          </p:cNvPr>
          <p:cNvPicPr>
            <a:picLocks noChangeAspect="1"/>
          </p:cNvPicPr>
          <p:nvPr/>
        </p:nvPicPr>
        <p:blipFill>
          <a:blip r:embed="rId3">
            <a:alphaModFix/>
          </a:blip>
          <a:stretch>
            <a:fillRect/>
          </a:stretch>
        </p:blipFill>
        <p:spPr>
          <a:xfrm>
            <a:off x="-2" y="-19305"/>
            <a:ext cx="9144000" cy="5182110"/>
          </a:xfrm>
          <a:prstGeom prst="rect">
            <a:avLst/>
          </a:prstGeom>
        </p:spPr>
      </p:pic>
      <p:pic>
        <p:nvPicPr>
          <p:cNvPr id="7" name="Picture 6" descr="A close up of a wave&#10;&#10;Description automatically generated with low confidence">
            <a:extLst>
              <a:ext uri="{FF2B5EF4-FFF2-40B4-BE49-F238E27FC236}">
                <a16:creationId xmlns:a16="http://schemas.microsoft.com/office/drawing/2014/main" id="{7609E39F-C2F6-3441-964F-08C396BB6578}"/>
              </a:ext>
            </a:extLst>
          </p:cNvPr>
          <p:cNvPicPr>
            <a:picLocks noChangeAspect="1"/>
          </p:cNvPicPr>
          <p:nvPr/>
        </p:nvPicPr>
        <p:blipFill>
          <a:blip r:embed="rId4">
            <a:alphaModFix amt="24000"/>
          </a:blip>
          <a:stretch>
            <a:fillRect/>
          </a:stretch>
        </p:blipFill>
        <p:spPr>
          <a:xfrm>
            <a:off x="0" y="-9653"/>
            <a:ext cx="9144000" cy="5162805"/>
          </a:xfrm>
          <a:prstGeom prst="rect">
            <a:avLst/>
          </a:prstGeom>
        </p:spPr>
      </p:pic>
      <p:sp>
        <p:nvSpPr>
          <p:cNvPr id="15" name="Title">
            <a:extLst>
              <a:ext uri="{FF2B5EF4-FFF2-40B4-BE49-F238E27FC236}">
                <a16:creationId xmlns:a16="http://schemas.microsoft.com/office/drawing/2014/main" id="{2957EB19-7404-0245-BE19-789038684254}"/>
              </a:ext>
            </a:extLst>
          </p:cNvPr>
          <p:cNvSpPr txBox="1">
            <a:spLocks/>
          </p:cNvSpPr>
          <p:nvPr/>
        </p:nvSpPr>
        <p:spPr>
          <a:xfrm>
            <a:off x="266700" y="253999"/>
            <a:ext cx="8877298" cy="1181101"/>
          </a:xfrm>
          <a:prstGeom prst="rect">
            <a:avLst/>
          </a:prstGeom>
        </p:spPr>
        <p:txBody>
          <a:bodyPr/>
          <a:lstStyle>
            <a:lvl1pPr algn="l" rtl="0" eaLnBrk="1" fontAlgn="base" hangingPunct="1">
              <a:lnSpc>
                <a:spcPct val="90000"/>
              </a:lnSpc>
              <a:spcBef>
                <a:spcPct val="0"/>
              </a:spcBef>
              <a:spcAft>
                <a:spcPct val="0"/>
              </a:spcAft>
              <a:defRPr sz="24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Light" pitchFamily="34" charset="0"/>
              </a:defRPr>
            </a:lvl2pPr>
            <a:lvl3pPr algn="l" rtl="0" eaLnBrk="1" fontAlgn="base" hangingPunct="1">
              <a:lnSpc>
                <a:spcPct val="90000"/>
              </a:lnSpc>
              <a:spcBef>
                <a:spcPct val="0"/>
              </a:spcBef>
              <a:spcAft>
                <a:spcPct val="0"/>
              </a:spcAft>
              <a:defRPr sz="2220">
                <a:solidFill>
                  <a:srgbClr val="191919"/>
                </a:solidFill>
                <a:latin typeface="IBM Plex Sans Light" pitchFamily="34" charset="0"/>
              </a:defRPr>
            </a:lvl3pPr>
            <a:lvl4pPr algn="l" rtl="0" eaLnBrk="1" fontAlgn="base" hangingPunct="1">
              <a:lnSpc>
                <a:spcPct val="90000"/>
              </a:lnSpc>
              <a:spcBef>
                <a:spcPct val="0"/>
              </a:spcBef>
              <a:spcAft>
                <a:spcPct val="0"/>
              </a:spcAft>
              <a:defRPr sz="2220">
                <a:solidFill>
                  <a:srgbClr val="191919"/>
                </a:solidFill>
                <a:latin typeface="IBM Plex Sans Light" pitchFamily="34" charset="0"/>
              </a:defRPr>
            </a:lvl4pPr>
            <a:lvl5pPr algn="l" rtl="0" eaLnBrk="1" fontAlgn="base" hangingPunct="1">
              <a:lnSpc>
                <a:spcPct val="90000"/>
              </a:lnSpc>
              <a:spcBef>
                <a:spcPct val="0"/>
              </a:spcBef>
              <a:spcAft>
                <a:spcPct val="0"/>
              </a:spcAft>
              <a:defRPr sz="2220">
                <a:solidFill>
                  <a:srgbClr val="191919"/>
                </a:solidFill>
                <a:latin typeface="IBM Plex Sans Light"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Light"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Light"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Light"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Light"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1400" b="0" i="1"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rPr>
              <a:t>Automation </a:t>
            </a:r>
            <a:r>
              <a:rPr kumimoji="0" lang="en-US" sz="1400" i="1"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rPr>
              <a:t>Platinum</a:t>
            </a:r>
            <a:r>
              <a:rPr kumimoji="0" lang="en-US" sz="1400" b="0" i="1"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rPr>
              <a:t> Demo</a:t>
            </a:r>
          </a:p>
          <a:p>
            <a:pPr marL="0" marR="0" lvl="0" indent="0" algn="l" defTabSz="914400" rtl="0" eaLnBrk="1" fontAlgn="base" latinLnBrk="0" hangingPunct="1">
              <a:lnSpc>
                <a:spcPct val="90000"/>
              </a:lnSpc>
              <a:spcBef>
                <a:spcPct val="0"/>
              </a:spcBef>
              <a:spcAft>
                <a:spcPct val="0"/>
              </a:spcAft>
              <a:buClrTx/>
              <a:buSzTx/>
              <a:buFontTx/>
              <a:buNone/>
              <a:tabLst/>
              <a:defRPr/>
            </a:pPr>
            <a:endParaRPr kumimoji="0" lang="en-US" sz="8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rPr>
              <a:t>Leveraging ODM decisions in watsonx Orchestrate</a:t>
            </a:r>
            <a:endParaRPr kumimoji="0" lang="en-US" sz="36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9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9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90000"/>
              </a:lnSpc>
              <a:spcBef>
                <a:spcPct val="0"/>
              </a:spcBef>
              <a:spcAft>
                <a:spcPct val="0"/>
              </a:spcAft>
              <a:buClrTx/>
              <a:buSzTx/>
              <a:buFontTx/>
              <a:buNone/>
              <a:tabLst/>
              <a:defRPr/>
            </a:pPr>
            <a:endParaRPr kumimoji="0" lang="en-US" sz="36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endParaRPr>
          </a:p>
        </p:txBody>
      </p:sp>
      <p:sp>
        <p:nvSpPr>
          <p:cNvPr id="16" name="Title">
            <a:extLst>
              <a:ext uri="{FF2B5EF4-FFF2-40B4-BE49-F238E27FC236}">
                <a16:creationId xmlns:a16="http://schemas.microsoft.com/office/drawing/2014/main" id="{1AD0B242-3213-8547-8C3F-3FF3BED0EB2C}"/>
              </a:ext>
            </a:extLst>
          </p:cNvPr>
          <p:cNvSpPr txBox="1">
            <a:spLocks/>
          </p:cNvSpPr>
          <p:nvPr/>
        </p:nvSpPr>
        <p:spPr>
          <a:xfrm>
            <a:off x="0" y="2272793"/>
            <a:ext cx="9144000" cy="1435608"/>
          </a:xfrm>
          <a:prstGeom prst="rect">
            <a:avLst/>
          </a:prstGeom>
        </p:spPr>
        <p:txBody>
          <a:bodyPr lIns="0" rIns="0"/>
          <a:lstStyle>
            <a:lvl1pPr algn="l" rtl="0" eaLnBrk="1" fontAlgn="base" hangingPunct="1">
              <a:lnSpc>
                <a:spcPct val="90000"/>
              </a:lnSpc>
              <a:spcBef>
                <a:spcPct val="0"/>
              </a:spcBef>
              <a:spcAft>
                <a:spcPct val="0"/>
              </a:spcAft>
              <a:defRPr sz="24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Light" pitchFamily="34" charset="0"/>
              </a:defRPr>
            </a:lvl2pPr>
            <a:lvl3pPr algn="l" rtl="0" eaLnBrk="1" fontAlgn="base" hangingPunct="1">
              <a:lnSpc>
                <a:spcPct val="90000"/>
              </a:lnSpc>
              <a:spcBef>
                <a:spcPct val="0"/>
              </a:spcBef>
              <a:spcAft>
                <a:spcPct val="0"/>
              </a:spcAft>
              <a:defRPr sz="2220">
                <a:solidFill>
                  <a:srgbClr val="191919"/>
                </a:solidFill>
                <a:latin typeface="IBM Plex Sans Light" pitchFamily="34" charset="0"/>
              </a:defRPr>
            </a:lvl3pPr>
            <a:lvl4pPr algn="l" rtl="0" eaLnBrk="1" fontAlgn="base" hangingPunct="1">
              <a:lnSpc>
                <a:spcPct val="90000"/>
              </a:lnSpc>
              <a:spcBef>
                <a:spcPct val="0"/>
              </a:spcBef>
              <a:spcAft>
                <a:spcPct val="0"/>
              </a:spcAft>
              <a:defRPr sz="2220">
                <a:solidFill>
                  <a:srgbClr val="191919"/>
                </a:solidFill>
                <a:latin typeface="IBM Plex Sans Light" pitchFamily="34" charset="0"/>
              </a:defRPr>
            </a:lvl4pPr>
            <a:lvl5pPr algn="l" rtl="0" eaLnBrk="1" fontAlgn="base" hangingPunct="1">
              <a:lnSpc>
                <a:spcPct val="90000"/>
              </a:lnSpc>
              <a:spcBef>
                <a:spcPct val="0"/>
              </a:spcBef>
              <a:spcAft>
                <a:spcPct val="0"/>
              </a:spcAft>
              <a:defRPr sz="2220">
                <a:solidFill>
                  <a:srgbClr val="191919"/>
                </a:solidFill>
                <a:latin typeface="IBM Plex Sans Light"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Light"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Light"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Light"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Light" pitchFamily="34" charset="0"/>
              </a:defRPr>
            </a:lvl9pPr>
          </a:lstStyle>
          <a:p>
            <a:pPr marL="0" marR="0" lvl="0" indent="0" algn="ctr" defTabSz="914400" rtl="0" eaLnBrk="1" fontAlgn="base" latinLnBrk="0" hangingPunct="1">
              <a:lnSpc>
                <a:spcPct val="90000"/>
              </a:lnSpc>
              <a:spcBef>
                <a:spcPct val="0"/>
              </a:spcBef>
              <a:spcAft>
                <a:spcPct val="0"/>
              </a:spcAft>
              <a:buClrTx/>
              <a:buSzTx/>
              <a:buFontTx/>
              <a:buNone/>
              <a:tabLst/>
              <a:defRPr/>
            </a:pPr>
            <a:r>
              <a:rPr kumimoji="0" lang="en-US" sz="40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rPr>
              <a:t>Introduction </a:t>
            </a:r>
            <a:r>
              <a:rPr lang="en-US" sz="4000" kern="0" dirty="0">
                <a:solidFill>
                  <a:srgbClr val="FFFFFF"/>
                </a:solidFill>
                <a:latin typeface="Arial" panose="020B0604020202020204" pitchFamily="34" charset="0"/>
                <a:cs typeface="Arial" panose="020B0604020202020204" pitchFamily="34" charset="0"/>
              </a:rPr>
              <a:t>and</a:t>
            </a:r>
            <a:r>
              <a:rPr kumimoji="0" lang="en-US" sz="40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rPr>
              <a:t> overview</a:t>
            </a:r>
          </a:p>
        </p:txBody>
      </p:sp>
      <p:pic>
        <p:nvPicPr>
          <p:cNvPr id="9" name="Picture 8" descr="Icon&#10;&#10;Description automatically generated">
            <a:extLst>
              <a:ext uri="{FF2B5EF4-FFF2-40B4-BE49-F238E27FC236}">
                <a16:creationId xmlns:a16="http://schemas.microsoft.com/office/drawing/2014/main" id="{6453253C-8EA9-B247-8830-64D0A0EDB5CC}"/>
              </a:ext>
            </a:extLst>
          </p:cNvPr>
          <p:cNvPicPr>
            <a:picLocks noChangeAspect="1"/>
          </p:cNvPicPr>
          <p:nvPr/>
        </p:nvPicPr>
        <p:blipFill rotWithShape="1">
          <a:blip r:embed="rId5"/>
          <a:srcRect l="21082" r="21250"/>
          <a:stretch/>
        </p:blipFill>
        <p:spPr>
          <a:xfrm>
            <a:off x="8375650" y="4495800"/>
            <a:ext cx="550847" cy="635738"/>
          </a:xfrm>
          <a:prstGeom prst="rect">
            <a:avLst/>
          </a:prstGeom>
        </p:spPr>
      </p:pic>
    </p:spTree>
    <p:extLst>
      <p:ext uri="{BB962C8B-B14F-4D97-AF65-F5344CB8AC3E}">
        <p14:creationId xmlns:p14="http://schemas.microsoft.com/office/powerpoint/2010/main" val="902049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Table 8">
            <a:extLst>
              <a:ext uri="{FF2B5EF4-FFF2-40B4-BE49-F238E27FC236}">
                <a16:creationId xmlns:a16="http://schemas.microsoft.com/office/drawing/2014/main" id="{89BFF9BB-0B7A-2884-3C28-A924550A1E05}"/>
              </a:ext>
            </a:extLst>
          </p:cNvPr>
          <p:cNvGraphicFramePr>
            <a:graphicFrameLocks noGrp="1"/>
          </p:cNvGraphicFramePr>
          <p:nvPr>
            <p:extLst>
              <p:ext uri="{D42A27DB-BD31-4B8C-83A1-F6EECF244321}">
                <p14:modId xmlns:p14="http://schemas.microsoft.com/office/powerpoint/2010/main" val="2168363735"/>
              </p:ext>
            </p:extLst>
          </p:nvPr>
        </p:nvGraphicFramePr>
        <p:xfrm>
          <a:off x="228665" y="692448"/>
          <a:ext cx="8705023" cy="4272280"/>
        </p:xfrm>
        <a:graphic>
          <a:graphicData uri="http://schemas.openxmlformats.org/drawingml/2006/table">
            <a:tbl>
              <a:tblPr firstRow="1" bandRow="1">
                <a:tableStyleId>{D7AC3CCA-C797-4891-BE02-D94E43425B78}</a:tableStyleId>
              </a:tblPr>
              <a:tblGrid>
                <a:gridCol w="2412935">
                  <a:extLst>
                    <a:ext uri="{9D8B030D-6E8A-4147-A177-3AD203B41FA5}">
                      <a16:colId xmlns:a16="http://schemas.microsoft.com/office/drawing/2014/main" val="843429630"/>
                    </a:ext>
                  </a:extLst>
                </a:gridCol>
                <a:gridCol w="6292088">
                  <a:extLst>
                    <a:ext uri="{9D8B030D-6E8A-4147-A177-3AD203B41FA5}">
                      <a16:colId xmlns:a16="http://schemas.microsoft.com/office/drawing/2014/main" val="504005884"/>
                    </a:ext>
                  </a:extLst>
                </a:gridCol>
              </a:tblGrid>
              <a:tr h="370840">
                <a:tc>
                  <a:txBody>
                    <a:bodyPr/>
                    <a:lstStyle/>
                    <a:p>
                      <a:pPr marL="0" algn="l" defTabSz="725139" rtl="0" eaLnBrk="1" latinLnBrk="0" hangingPunct="1"/>
                      <a:r>
                        <a:rPr lang="en-US" sz="1100" b="1" i="0" kern="1200" dirty="0">
                          <a:solidFill>
                            <a:schemeClr val="tx1"/>
                          </a:solidFill>
                          <a:latin typeface="Arial" panose="020B0604020202020204" pitchFamily="34" charset="0"/>
                          <a:ea typeface="+mn-ea"/>
                          <a:cs typeface="Arial" panose="020B0604020202020204" pitchFamily="34" charset="0"/>
                        </a:rPr>
                        <a:t>Purpose of this deck</a:t>
                      </a:r>
                    </a:p>
                  </a:txBody>
                  <a:tcPr anchor="ctr">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725139" rtl="0" eaLnBrk="1" fontAlgn="auto" latinLnBrk="0" hangingPunct="1">
                        <a:lnSpc>
                          <a:spcPct val="100000"/>
                        </a:lnSpc>
                        <a:spcBef>
                          <a:spcPts val="0"/>
                        </a:spcBef>
                        <a:spcAft>
                          <a:spcPts val="0"/>
                        </a:spcAft>
                        <a:buClrTx/>
                        <a:buSzTx/>
                        <a:buFontTx/>
                        <a:buNone/>
                        <a:tabLst/>
                        <a:defRPr/>
                      </a:pPr>
                      <a:r>
                        <a:rPr lang="en-US" sz="1100" b="0" dirty="0">
                          <a:solidFill>
                            <a:schemeClr val="tx1"/>
                          </a:solidFill>
                          <a:latin typeface="Arial" panose="020B0604020202020204" pitchFamily="34" charset="0"/>
                          <a:cs typeface="Arial" panose="020B0604020202020204" pitchFamily="34" charset="0"/>
                        </a:rPr>
                        <a:t>This deck is to be shown to customers to introduce and summarize the </a:t>
                      </a:r>
                      <a:r>
                        <a:rPr lang="en-US" sz="1100" b="1" dirty="0">
                          <a:solidFill>
                            <a:schemeClr val="tx1"/>
                          </a:solidFill>
                          <a:latin typeface="Arial" panose="020B0604020202020204" pitchFamily="34" charset="0"/>
                          <a:cs typeface="Arial" panose="020B0604020202020204" pitchFamily="34" charset="0"/>
                        </a:rPr>
                        <a:t>Leveraging ODM decisions in watsonx Orchestrate </a:t>
                      </a:r>
                      <a:r>
                        <a:rPr lang="en-US" sz="1100" b="0" dirty="0">
                          <a:solidFill>
                            <a:schemeClr val="tx1"/>
                          </a:solidFill>
                          <a:latin typeface="Arial" panose="020B0604020202020204" pitchFamily="34" charset="0"/>
                          <a:cs typeface="Arial" panose="020B0604020202020204" pitchFamily="34" charset="0"/>
                        </a:rPr>
                        <a:t>Platinum</a:t>
                      </a:r>
                      <a:r>
                        <a:rPr lang="en-US" sz="1100" b="1" dirty="0">
                          <a:solidFill>
                            <a:schemeClr val="tx1"/>
                          </a:solidFill>
                          <a:latin typeface="Arial" panose="020B0604020202020204" pitchFamily="34" charset="0"/>
                          <a:cs typeface="Arial" panose="020B0604020202020204" pitchFamily="34" charset="0"/>
                        </a:rPr>
                        <a:t> </a:t>
                      </a:r>
                      <a:r>
                        <a:rPr lang="en-US" sz="1100" b="0" dirty="0">
                          <a:solidFill>
                            <a:schemeClr val="tx1"/>
                          </a:solidFill>
                          <a:latin typeface="Arial" panose="020B0604020202020204" pitchFamily="34" charset="0"/>
                          <a:cs typeface="Arial" panose="020B0604020202020204" pitchFamily="34" charset="0"/>
                        </a:rPr>
                        <a:t>demo.</a:t>
                      </a:r>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6159144"/>
                  </a:ext>
                </a:extLst>
              </a:tr>
              <a:tr h="370840">
                <a:tc>
                  <a:txBody>
                    <a:bodyPr/>
                    <a:lstStyle/>
                    <a:p>
                      <a:pPr marL="0" algn="l" defTabSz="725139" rtl="0" eaLnBrk="1" latinLnBrk="0" hangingPunct="1"/>
                      <a:r>
                        <a:rPr lang="en-US" sz="1100" b="1" i="0" kern="1200" dirty="0">
                          <a:solidFill>
                            <a:schemeClr val="tx1"/>
                          </a:solidFill>
                          <a:latin typeface="Arial" panose="020B0604020202020204" pitchFamily="34" charset="0"/>
                          <a:ea typeface="+mn-ea"/>
                          <a:cs typeface="Arial" panose="020B0604020202020204" pitchFamily="34" charset="0"/>
                        </a:rPr>
                        <a:t>Scenario overview</a:t>
                      </a:r>
                    </a:p>
                  </a:txBody>
                  <a:tcPr anchor="ctr">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725139" rtl="0" eaLnBrk="1" fontAlgn="auto" latinLnBrk="0" hangingPunct="1">
                        <a:lnSpc>
                          <a:spcPct val="100000"/>
                        </a:lnSpc>
                        <a:spcBef>
                          <a:spcPts val="0"/>
                        </a:spcBef>
                        <a:spcAft>
                          <a:spcPts val="0"/>
                        </a:spcAft>
                        <a:buClrTx/>
                        <a:buSzTx/>
                        <a:buFontTx/>
                        <a:buNone/>
                        <a:tabLst/>
                        <a:defRPr/>
                      </a:pPr>
                      <a:r>
                        <a:rPr lang="en-US" sz="1100" b="0" kern="1200" dirty="0">
                          <a:solidFill>
                            <a:srgbClr val="000000"/>
                          </a:solidFill>
                          <a:latin typeface="Arial" panose="020B0604020202020204" pitchFamily="34" charset="0"/>
                          <a:ea typeface="+mn-ea"/>
                          <a:cs typeface="Arial" panose="020B0604020202020204" pitchFamily="34" charset="0"/>
                        </a:rPr>
                        <a:t>The demo uses a customer service example to show how existing ODM decision services can be exposed as watsonx Orchestrate skills. </a:t>
                      </a:r>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4693694"/>
                  </a:ext>
                </a:extLst>
              </a:tr>
              <a:tr h="370840">
                <a:tc>
                  <a:txBody>
                    <a:bodyPr/>
                    <a:lstStyle/>
                    <a:p>
                      <a:pPr marL="0" algn="l" defTabSz="725139" rtl="0" eaLnBrk="1" latinLnBrk="0" hangingPunct="1"/>
                      <a:r>
                        <a:rPr lang="en-US" sz="1100" b="1" i="0" kern="1200" dirty="0">
                          <a:solidFill>
                            <a:schemeClr val="tx1"/>
                          </a:solidFill>
                          <a:latin typeface="Arial" panose="020B0604020202020204" pitchFamily="34" charset="0"/>
                          <a:ea typeface="+mn-ea"/>
                          <a:cs typeface="Arial" panose="020B0604020202020204" pitchFamily="34" charset="0"/>
                        </a:rPr>
                        <a:t>Product(s) in the demo</a:t>
                      </a:r>
                    </a:p>
                  </a:txBody>
                  <a:tcPr anchor="ctr">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sz="1100" dirty="0">
                          <a:solidFill>
                            <a:srgbClr val="000000"/>
                          </a:solidFill>
                          <a:latin typeface="Arial" panose="020B0604020202020204" pitchFamily="34" charset="0"/>
                          <a:cs typeface="Arial" panose="020B0604020202020204" pitchFamily="34" charset="0"/>
                        </a:rPr>
                        <a:t>Watsonx Orchestrate – IBM Operational Decision Manager</a:t>
                      </a:r>
                      <a:endParaRPr lang="en-US" sz="1100" i="1" dirty="0">
                        <a:solidFill>
                          <a:schemeClr val="tx1"/>
                        </a:solidFill>
                        <a:latin typeface="Arial" panose="020B0604020202020204" pitchFamily="34" charset="0"/>
                        <a:cs typeface="Arial" panose="020B0604020202020204" pitchFamily="34" charset="0"/>
                      </a:endParaRPr>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4972758"/>
                  </a:ext>
                </a:extLst>
              </a:tr>
              <a:tr h="370840">
                <a:tc>
                  <a:txBody>
                    <a:bodyPr/>
                    <a:lstStyle/>
                    <a:p>
                      <a:pPr marL="0" algn="l" defTabSz="725139" rtl="0" eaLnBrk="1" latinLnBrk="0" hangingPunct="1"/>
                      <a:r>
                        <a:rPr lang="en-US" sz="1100" b="1" i="0" kern="1200" dirty="0">
                          <a:solidFill>
                            <a:schemeClr val="tx1"/>
                          </a:solidFill>
                          <a:latin typeface="Arial" panose="020B0604020202020204" pitchFamily="34" charset="0"/>
                          <a:ea typeface="+mn-ea"/>
                          <a:cs typeface="Arial" panose="020B0604020202020204" pitchFamily="34" charset="0"/>
                        </a:rPr>
                        <a:t>Capabilities to be demonstrated</a:t>
                      </a:r>
                    </a:p>
                  </a:txBody>
                  <a:tcPr anchor="ctr">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725139" rtl="0" eaLnBrk="1" fontAlgn="auto" latinLnBrk="0" hangingPunct="1">
                        <a:lnSpc>
                          <a:spcPct val="100000"/>
                        </a:lnSpc>
                        <a:spcBef>
                          <a:spcPts val="0"/>
                        </a:spcBef>
                        <a:spcAft>
                          <a:spcPts val="0"/>
                        </a:spcAft>
                        <a:buClrTx/>
                        <a:buSzTx/>
                        <a:buFontTx/>
                        <a:buNone/>
                        <a:tabLst/>
                        <a:defRPr/>
                      </a:pPr>
                      <a:r>
                        <a:rPr lang="en-US" sz="1100" dirty="0">
                          <a:solidFill>
                            <a:srgbClr val="000000"/>
                          </a:solidFill>
                          <a:latin typeface="Arial" panose="020B0604020202020204" pitchFamily="34" charset="0"/>
                          <a:cs typeface="Arial" panose="020B0604020202020204" pitchFamily="34" charset="0"/>
                        </a:rPr>
                        <a:t>Watsonx Orchestrate – Discovery Service – Skill flows - Decision Center – Decision Server</a:t>
                      </a:r>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1216589"/>
                  </a:ext>
                </a:extLst>
              </a:tr>
              <a:tr h="370840">
                <a:tc>
                  <a:txBody>
                    <a:bodyPr/>
                    <a:lstStyle/>
                    <a:p>
                      <a:pPr marL="0" algn="l" defTabSz="725139" rtl="0" eaLnBrk="1" latinLnBrk="0" hangingPunct="1"/>
                      <a:r>
                        <a:rPr lang="en-US" sz="1100" b="1" i="0" kern="1200" dirty="0">
                          <a:solidFill>
                            <a:schemeClr val="tx1"/>
                          </a:solidFill>
                          <a:latin typeface="Arial" panose="020B0604020202020204" pitchFamily="34" charset="0"/>
                          <a:ea typeface="+mn-ea"/>
                          <a:cs typeface="Arial" panose="020B0604020202020204" pitchFamily="34" charset="0"/>
                        </a:rPr>
                        <a:t>Supported product version(s)</a:t>
                      </a:r>
                    </a:p>
                  </a:txBody>
                  <a:tcPr anchor="ctr">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indent="0" algn="l" defTabSz="725139" rtl="0" eaLnBrk="1" fontAlgn="auto" latinLnBrk="0" hangingPunct="1">
                        <a:lnSpc>
                          <a:spcPct val="100000"/>
                        </a:lnSpc>
                        <a:spcBef>
                          <a:spcPts val="0"/>
                        </a:spcBef>
                        <a:spcAft>
                          <a:spcPts val="0"/>
                        </a:spcAft>
                        <a:buClrTx/>
                        <a:buSzTx/>
                        <a:buFontTx/>
                        <a:buNone/>
                        <a:tabLst/>
                        <a:defRPr/>
                      </a:pPr>
                      <a:r>
                        <a:rPr lang="en-US" sz="1100" kern="1200" dirty="0">
                          <a:solidFill>
                            <a:srgbClr val="000000"/>
                          </a:solidFill>
                          <a:latin typeface="Arial" panose="020B0604020202020204" pitchFamily="34" charset="0"/>
                          <a:ea typeface="+mn-ea"/>
                          <a:cs typeface="Arial" panose="020B0604020202020204" pitchFamily="34" charset="0"/>
                        </a:rPr>
                        <a:t>Watsonx Orchestrate SaaS – ODM 8.11 ODM 8.12 (On prem or SaaS)</a:t>
                      </a:r>
                      <a:endParaRPr lang="en-US" sz="1100" kern="1200" dirty="0">
                        <a:solidFill>
                          <a:srgbClr val="FFC000"/>
                        </a:solidFill>
                        <a:latin typeface="Arial" panose="020B0604020202020204" pitchFamily="34" charset="0"/>
                        <a:ea typeface="+mn-ea"/>
                        <a:cs typeface="Arial" panose="020B0604020202020204" pitchFamily="34" charset="0"/>
                      </a:endParaRPr>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4513020"/>
                  </a:ext>
                </a:extLst>
              </a:tr>
              <a:tr h="370840">
                <a:tc>
                  <a:txBody>
                    <a:bodyPr/>
                    <a:lstStyle/>
                    <a:p>
                      <a:pPr marL="0" algn="l" defTabSz="725139" rtl="0" eaLnBrk="1" latinLnBrk="0" hangingPunct="1"/>
                      <a:r>
                        <a:rPr lang="en-US" sz="1100" b="1" i="0" kern="1200" dirty="0">
                          <a:solidFill>
                            <a:schemeClr val="tx1"/>
                          </a:solidFill>
                          <a:latin typeface="Arial" panose="020B0604020202020204" pitchFamily="34" charset="0"/>
                          <a:ea typeface="+mn-ea"/>
                          <a:cs typeface="Arial" panose="020B0604020202020204" pitchFamily="34" charset="0"/>
                        </a:rPr>
                        <a:t>IBM Technology Zone page</a:t>
                      </a:r>
                    </a:p>
                  </a:txBody>
                  <a:tcPr anchor="ctr">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lang="en-US" sz="1100" dirty="0">
                          <a:solidFill>
                            <a:schemeClr val="tx1"/>
                          </a:solidFill>
                          <a:latin typeface="Arial" panose="020B0604020202020204" pitchFamily="34" charset="0"/>
                          <a:cs typeface="Arial" panose="020B0604020202020204" pitchFamily="34" charset="0"/>
                          <a:hlinkClick r:id="rId3"/>
                        </a:rPr>
                        <a:t>https://techzone.ibm.com/collection/leveraging-odm-decisions-in-watsonx-orchestrate</a:t>
                      </a:r>
                      <a:endParaRPr lang="en-US" sz="1100" dirty="0">
                        <a:solidFill>
                          <a:schemeClr val="tx1"/>
                        </a:solidFill>
                        <a:latin typeface="Arial" panose="020B0604020202020204" pitchFamily="34" charset="0"/>
                        <a:cs typeface="Arial" panose="020B0604020202020204" pitchFamily="34" charset="0"/>
                      </a:endParaRPr>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4290482"/>
                  </a:ext>
                </a:extLst>
              </a:tr>
              <a:tr h="370840">
                <a:tc>
                  <a:txBody>
                    <a:bodyPr/>
                    <a:lstStyle/>
                    <a:p>
                      <a:pPr marL="0" algn="l" defTabSz="725139" rtl="0" eaLnBrk="1" latinLnBrk="0" hangingPunct="1"/>
                      <a:r>
                        <a:rPr lang="en-US" sz="1100" b="1" i="0" kern="1200" dirty="0">
                          <a:solidFill>
                            <a:schemeClr val="tx1"/>
                          </a:solidFill>
                          <a:latin typeface="Arial" panose="020B0604020202020204" pitchFamily="34" charset="0"/>
                          <a:ea typeface="+mn-ea"/>
                          <a:cs typeface="Arial" panose="020B0604020202020204" pitchFamily="34" charset="0"/>
                        </a:rPr>
                        <a:t>Demo Components</a:t>
                      </a:r>
                    </a:p>
                  </a:txBody>
                  <a:tcPr anchor="ctr">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sz="1100" dirty="0">
                        <a:solidFill>
                          <a:schemeClr val="tx1"/>
                        </a:solidFill>
                        <a:latin typeface="Arial" panose="020B0604020202020204" pitchFamily="34" charset="0"/>
                        <a:cs typeface="Arial" panose="020B0604020202020204" pitchFamily="34" charset="0"/>
                      </a:endParaRPr>
                    </a:p>
                    <a:p>
                      <a:endParaRPr lang="en-US" sz="1100" dirty="0">
                        <a:solidFill>
                          <a:schemeClr val="tx1"/>
                        </a:solidFill>
                        <a:latin typeface="Arial" panose="020B0604020202020204" pitchFamily="34" charset="0"/>
                        <a:cs typeface="Arial" panose="020B0604020202020204" pitchFamily="34" charset="0"/>
                      </a:endParaRPr>
                    </a:p>
                    <a:p>
                      <a:endParaRPr lang="en-US" sz="1100" dirty="0">
                        <a:solidFill>
                          <a:schemeClr val="tx1"/>
                        </a:solidFill>
                        <a:latin typeface="Arial" panose="020B0604020202020204" pitchFamily="34" charset="0"/>
                        <a:cs typeface="Arial" panose="020B0604020202020204" pitchFamily="34" charset="0"/>
                      </a:endParaRPr>
                    </a:p>
                    <a:p>
                      <a:endParaRPr lang="en-US" sz="1100" dirty="0">
                        <a:solidFill>
                          <a:schemeClr val="tx1"/>
                        </a:solidFill>
                        <a:latin typeface="Arial" panose="020B0604020202020204" pitchFamily="34" charset="0"/>
                        <a:cs typeface="Arial" panose="020B0604020202020204" pitchFamily="34" charset="0"/>
                      </a:endParaRPr>
                    </a:p>
                    <a:p>
                      <a:endParaRPr lang="en-US" sz="1100" dirty="0">
                        <a:solidFill>
                          <a:schemeClr val="tx1"/>
                        </a:solidFill>
                        <a:latin typeface="Arial" panose="020B0604020202020204" pitchFamily="34" charset="0"/>
                        <a:cs typeface="Arial" panose="020B0604020202020204" pitchFamily="34" charset="0"/>
                      </a:endParaRPr>
                    </a:p>
                    <a:p>
                      <a:endParaRPr lang="en-US" sz="1100" dirty="0">
                        <a:solidFill>
                          <a:schemeClr val="tx1"/>
                        </a:solidFill>
                        <a:latin typeface="Arial" panose="020B0604020202020204" pitchFamily="34" charset="0"/>
                        <a:cs typeface="Arial" panose="020B0604020202020204" pitchFamily="34" charset="0"/>
                      </a:endParaRPr>
                    </a:p>
                    <a:p>
                      <a:endParaRPr lang="en-US" sz="1100" dirty="0">
                        <a:solidFill>
                          <a:schemeClr val="tx1"/>
                        </a:solidFill>
                        <a:latin typeface="Arial" panose="020B0604020202020204" pitchFamily="34" charset="0"/>
                        <a:cs typeface="Arial" panose="020B0604020202020204" pitchFamily="34" charset="0"/>
                      </a:endParaRPr>
                    </a:p>
                    <a:p>
                      <a:endParaRPr lang="en-US" sz="1100" dirty="0">
                        <a:solidFill>
                          <a:schemeClr val="tx1"/>
                        </a:solidFill>
                        <a:latin typeface="Arial" panose="020B0604020202020204" pitchFamily="34" charset="0"/>
                        <a:cs typeface="Arial" panose="020B0604020202020204" pitchFamily="34" charset="0"/>
                      </a:endParaRPr>
                    </a:p>
                    <a:p>
                      <a:endParaRPr lang="en-US" sz="1100" dirty="0">
                        <a:solidFill>
                          <a:schemeClr val="tx1"/>
                        </a:solidFill>
                        <a:latin typeface="Arial" panose="020B0604020202020204" pitchFamily="34" charset="0"/>
                        <a:cs typeface="Arial" panose="020B0604020202020204" pitchFamily="34" charset="0"/>
                      </a:endParaRPr>
                    </a:p>
                    <a:p>
                      <a:endParaRPr lang="en-US" sz="1100" dirty="0">
                        <a:solidFill>
                          <a:schemeClr val="tx1"/>
                        </a:solidFill>
                        <a:latin typeface="Arial" panose="020B0604020202020204" pitchFamily="34" charset="0"/>
                        <a:cs typeface="Arial" panose="020B0604020202020204" pitchFamily="34" charset="0"/>
                      </a:endParaRPr>
                    </a:p>
                    <a:p>
                      <a:endParaRPr lang="en-US" sz="1100" dirty="0">
                        <a:solidFill>
                          <a:schemeClr val="tx1"/>
                        </a:solidFill>
                        <a:latin typeface="Arial" panose="020B0604020202020204" pitchFamily="34" charset="0"/>
                        <a:cs typeface="Arial" panose="020B0604020202020204" pitchFamily="34" charset="0"/>
                      </a:endParaRPr>
                    </a:p>
                  </a:txBody>
                  <a:tcPr anchor="ct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4206884"/>
                  </a:ext>
                </a:extLst>
              </a:tr>
            </a:tbl>
          </a:graphicData>
        </a:graphic>
      </p:graphicFrame>
      <p:sp>
        <p:nvSpPr>
          <p:cNvPr id="4" name="TextBox 3">
            <a:extLst>
              <a:ext uri="{FF2B5EF4-FFF2-40B4-BE49-F238E27FC236}">
                <a16:creationId xmlns:a16="http://schemas.microsoft.com/office/drawing/2014/main" id="{950C2ADF-0A9C-374C-90E9-2A5628F1D410}"/>
              </a:ext>
            </a:extLst>
          </p:cNvPr>
          <p:cNvSpPr txBox="1"/>
          <p:nvPr/>
        </p:nvSpPr>
        <p:spPr>
          <a:xfrm>
            <a:off x="4282069" y="112971"/>
            <a:ext cx="4771140" cy="369332"/>
          </a:xfrm>
          <a:prstGeom prst="rect">
            <a:avLst/>
          </a:prstGeom>
          <a:noFill/>
          <a:ln w="25400">
            <a:solidFill>
              <a:srgbClr val="FF0000"/>
            </a:solidFill>
          </a:ln>
        </p:spPr>
        <p:txBody>
          <a:bodyPr wrap="square" lIns="91440" tIns="91440" rIns="91440" bIns="91440" rtlCol="0">
            <a:spAutoFit/>
          </a:bodyPr>
          <a:lstStyle/>
          <a:p>
            <a:pPr algn="ctr">
              <a:spcBef>
                <a:spcPts val="1100"/>
              </a:spcBef>
            </a:pPr>
            <a:r>
              <a:rPr lang="en-US" sz="1200" b="1" dirty="0">
                <a:solidFill>
                  <a:srgbClr val="FF0000"/>
                </a:solidFill>
                <a:latin typeface="Arial" panose="020B0604020202020204" pitchFamily="34" charset="0"/>
                <a:ea typeface="IBM Plex Sans" charset="0"/>
                <a:cs typeface="Arial" panose="020B0604020202020204" pitchFamily="34" charset="0"/>
              </a:rPr>
              <a:t>REMOVE THIS SLIDE BEFORE PRESENTING TO CUSTOMERS</a:t>
            </a:r>
          </a:p>
        </p:txBody>
      </p:sp>
      <p:sp>
        <p:nvSpPr>
          <p:cNvPr id="29" name="Title 1">
            <a:extLst>
              <a:ext uri="{FF2B5EF4-FFF2-40B4-BE49-F238E27FC236}">
                <a16:creationId xmlns:a16="http://schemas.microsoft.com/office/drawing/2014/main" id="{7CCDECB3-6AF3-20E8-468F-AC39BD878A06}"/>
              </a:ext>
            </a:extLst>
          </p:cNvPr>
          <p:cNvSpPr>
            <a:spLocks noGrp="1"/>
          </p:cNvSpPr>
          <p:nvPr>
            <p:ph type="title"/>
          </p:nvPr>
        </p:nvSpPr>
        <p:spPr>
          <a:xfrm>
            <a:off x="210311" y="201168"/>
            <a:ext cx="5729571" cy="308333"/>
          </a:xfrm>
        </p:spPr>
        <p:txBody>
          <a:bodyPr/>
          <a:lstStyle/>
          <a:p>
            <a:r>
              <a:rPr lang="en-US" dirty="0">
                <a:latin typeface="Arial" panose="020B0604020202020204" pitchFamily="34" charset="0"/>
                <a:cs typeface="Arial" panose="020B0604020202020204" pitchFamily="34" charset="0"/>
              </a:rPr>
              <a:t>Demo overview</a:t>
            </a:r>
          </a:p>
        </p:txBody>
      </p:sp>
      <p:pic>
        <p:nvPicPr>
          <p:cNvPr id="5" name="Picture 4">
            <a:extLst>
              <a:ext uri="{FF2B5EF4-FFF2-40B4-BE49-F238E27FC236}">
                <a16:creationId xmlns:a16="http://schemas.microsoft.com/office/drawing/2014/main" id="{14E24F71-76C1-BBC1-4935-70C35412B885}"/>
              </a:ext>
            </a:extLst>
          </p:cNvPr>
          <p:cNvPicPr>
            <a:picLocks noChangeAspect="1"/>
          </p:cNvPicPr>
          <p:nvPr/>
        </p:nvPicPr>
        <p:blipFill>
          <a:blip r:embed="rId4"/>
          <a:stretch>
            <a:fillRect/>
          </a:stretch>
        </p:blipFill>
        <p:spPr>
          <a:xfrm>
            <a:off x="3473669" y="3057606"/>
            <a:ext cx="3655224" cy="1884725"/>
          </a:xfrm>
          <a:prstGeom prst="rect">
            <a:avLst/>
          </a:prstGeom>
        </p:spPr>
      </p:pic>
    </p:spTree>
    <p:extLst>
      <p:ext uri="{BB962C8B-B14F-4D97-AF65-F5344CB8AC3E}">
        <p14:creationId xmlns:p14="http://schemas.microsoft.com/office/powerpoint/2010/main" val="842221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A picture containing blur&#10;&#10;Description automatically generated">
            <a:extLst>
              <a:ext uri="{FF2B5EF4-FFF2-40B4-BE49-F238E27FC236}">
                <a16:creationId xmlns:a16="http://schemas.microsoft.com/office/drawing/2014/main" id="{C50BE4E8-EC50-1E23-5440-9170D8B0388C}"/>
              </a:ext>
            </a:extLst>
          </p:cNvPr>
          <p:cNvPicPr>
            <a:picLocks noChangeAspect="1"/>
          </p:cNvPicPr>
          <p:nvPr/>
        </p:nvPicPr>
        <p:blipFill>
          <a:blip r:embed="rId8">
            <a:alphaModFix/>
          </a:blip>
          <a:stretch>
            <a:fillRect/>
          </a:stretch>
        </p:blipFill>
        <p:spPr>
          <a:xfrm>
            <a:off x="-2" y="-19305"/>
            <a:ext cx="9144000" cy="5182110"/>
          </a:xfrm>
          <a:prstGeom prst="rect">
            <a:avLst/>
          </a:prstGeom>
        </p:spPr>
      </p:pic>
      <p:pic>
        <p:nvPicPr>
          <p:cNvPr id="22" name="Picture 21" descr="A close up of a wave&#10;&#10;Description automatically generated with low confidence">
            <a:extLst>
              <a:ext uri="{FF2B5EF4-FFF2-40B4-BE49-F238E27FC236}">
                <a16:creationId xmlns:a16="http://schemas.microsoft.com/office/drawing/2014/main" id="{6DC259FB-C481-4173-C419-A8E3A85E671B}"/>
              </a:ext>
            </a:extLst>
          </p:cNvPr>
          <p:cNvPicPr>
            <a:picLocks noChangeAspect="1"/>
          </p:cNvPicPr>
          <p:nvPr/>
        </p:nvPicPr>
        <p:blipFill>
          <a:blip r:embed="rId9">
            <a:alphaModFix amt="24000"/>
          </a:blip>
          <a:stretch>
            <a:fillRect/>
          </a:stretch>
        </p:blipFill>
        <p:spPr>
          <a:xfrm>
            <a:off x="-9178" y="156503"/>
            <a:ext cx="9144000" cy="5162805"/>
          </a:xfrm>
          <a:prstGeom prst="rect">
            <a:avLst/>
          </a:prstGeom>
        </p:spPr>
      </p:pic>
      <p:sp>
        <p:nvSpPr>
          <p:cNvPr id="3" name="Footer Placeholder 2">
            <a:extLst>
              <a:ext uri="{FF2B5EF4-FFF2-40B4-BE49-F238E27FC236}">
                <a16:creationId xmlns:a16="http://schemas.microsoft.com/office/drawing/2014/main" id="{BC4A17FE-E30C-884E-8600-EBD9A3446D50}"/>
              </a:ext>
            </a:extLst>
          </p:cNvPr>
          <p:cNvSpPr>
            <a:spLocks noGrp="1"/>
          </p:cNvSpPr>
          <p:nvPr>
            <p:ph type="ftr" sz="quarter" idx="10"/>
          </p:nvPr>
        </p:nvSpPr>
        <p:spPr/>
        <p:txBody>
          <a:bodyPr/>
          <a:lstStyle/>
          <a:p>
            <a:r>
              <a:rPr lang="en-US" dirty="0">
                <a:solidFill>
                  <a:schemeClr val="bg1"/>
                </a:solidFill>
                <a:latin typeface="Arial" panose="020B0604020202020204" pitchFamily="34" charset="0"/>
                <a:cs typeface="Arial" panose="020B0604020202020204" pitchFamily="34" charset="0"/>
              </a:rPr>
              <a:t>© 2024 IBM Corporation</a:t>
            </a:r>
          </a:p>
        </p:txBody>
      </p:sp>
      <p:cxnSp>
        <p:nvCxnSpPr>
          <p:cNvPr id="23" name="Straight Connector 1">
            <a:extLst>
              <a:ext uri="{FF2B5EF4-FFF2-40B4-BE49-F238E27FC236}">
                <a16:creationId xmlns:a16="http://schemas.microsoft.com/office/drawing/2014/main" id="{A68CDC5D-A261-DE43-81EE-201B7FFD1586}"/>
              </a:ext>
              <a:ext uri="{C183D7F6-B498-43B3-948B-1728B52AA6E4}">
                <adec:decorative xmlns:adec="http://schemas.microsoft.com/office/drawing/2017/decorative" val="1"/>
              </a:ext>
            </a:extLst>
          </p:cNvPr>
          <p:cNvCxnSpPr>
            <a:cxnSpLocks/>
          </p:cNvCxnSpPr>
          <p:nvPr/>
        </p:nvCxnSpPr>
        <p:spPr>
          <a:xfrm>
            <a:off x="230407" y="3990548"/>
            <a:ext cx="8684926" cy="0"/>
          </a:xfrm>
          <a:prstGeom prst="line">
            <a:avLst/>
          </a:prstGeom>
          <a:noFill/>
          <a:ln w="12700" cap="flat" cmpd="sng" algn="ctr">
            <a:solidFill>
              <a:schemeClr val="bg1"/>
            </a:solidFill>
            <a:prstDash val="solid"/>
          </a:ln>
          <a:effectLst/>
        </p:spPr>
      </p:cxnSp>
      <p:sp>
        <p:nvSpPr>
          <p:cNvPr id="24" name="Rectangle 23">
            <a:extLst>
              <a:ext uri="{FF2B5EF4-FFF2-40B4-BE49-F238E27FC236}">
                <a16:creationId xmlns:a16="http://schemas.microsoft.com/office/drawing/2014/main" id="{663D44C0-2EC9-C848-9F91-E6E4BBF7F02C}"/>
              </a:ext>
            </a:extLst>
          </p:cNvPr>
          <p:cNvSpPr/>
          <p:nvPr/>
        </p:nvSpPr>
        <p:spPr>
          <a:xfrm>
            <a:off x="210311" y="4019236"/>
            <a:ext cx="1612312" cy="401648"/>
          </a:xfrm>
          <a:prstGeom prst="rect">
            <a:avLst/>
          </a:prstGeom>
          <a:noFill/>
          <a:ln w="19050">
            <a:noFill/>
            <a:headEnd type="none" w="med" len="med"/>
            <a:tailEnd type="none" w="med" len="med"/>
          </a:ln>
          <a:effectLst>
            <a:softEdge rad="0"/>
          </a:effectLst>
        </p:spPr>
        <p:style>
          <a:lnRef idx="2">
            <a:schemeClr val="accent6"/>
          </a:lnRef>
          <a:fillRef idx="1">
            <a:schemeClr val="lt1"/>
          </a:fillRef>
          <a:effectRef idx="0">
            <a:schemeClr val="accent6"/>
          </a:effectRef>
          <a:fontRef idx="minor">
            <a:schemeClr val="dk1"/>
          </a:fontRef>
        </p:style>
        <p:txBody>
          <a:bodyPr vert="horz" wrap="square" lIns="27000" tIns="27000" rIns="27000" bIns="27000" numCol="1" rtlCol="0" anchor="t" anchorCtr="0" compatLnSpc="1">
            <a:prstTxWarp prst="textNoShape">
              <a:avLst/>
            </a:prstTxWarp>
          </a:bodyPr>
          <a:lstStyle/>
          <a:p>
            <a:pPr lvl="0" fontAlgn="base">
              <a:spcBef>
                <a:spcPct val="0"/>
              </a:spcBef>
              <a:spcAft>
                <a:spcPct val="0"/>
              </a:spcAft>
            </a:pPr>
            <a:r>
              <a:rPr lang="en-US" sz="1200" dirty="0">
                <a:solidFill>
                  <a:schemeClr val="bg1"/>
                </a:solidFill>
                <a:latin typeface="Arial" panose="020B0604020202020204" pitchFamily="34" charset="0"/>
                <a:cs typeface="Arial" panose="020B0604020202020204" pitchFamily="34" charset="0"/>
              </a:rPr>
              <a:t>IBM Digital Labor Capabilities</a:t>
            </a:r>
          </a:p>
        </p:txBody>
      </p:sp>
      <p:cxnSp>
        <p:nvCxnSpPr>
          <p:cNvPr id="27" name="Straight Connector 1">
            <a:extLst>
              <a:ext uri="{FF2B5EF4-FFF2-40B4-BE49-F238E27FC236}">
                <a16:creationId xmlns:a16="http://schemas.microsoft.com/office/drawing/2014/main" id="{F64196B1-B759-B245-9DB0-3AE276C8365A}"/>
              </a:ext>
              <a:ext uri="{C183D7F6-B498-43B3-948B-1728B52AA6E4}">
                <adec:decorative xmlns:adec="http://schemas.microsoft.com/office/drawing/2017/decorative" val="1"/>
              </a:ext>
            </a:extLst>
          </p:cNvPr>
          <p:cNvCxnSpPr>
            <a:cxnSpLocks/>
          </p:cNvCxnSpPr>
          <p:nvPr/>
        </p:nvCxnSpPr>
        <p:spPr>
          <a:xfrm>
            <a:off x="230407" y="912987"/>
            <a:ext cx="8684926" cy="0"/>
          </a:xfrm>
          <a:prstGeom prst="line">
            <a:avLst/>
          </a:prstGeom>
          <a:noFill/>
          <a:ln w="12700" cap="flat" cmpd="sng" algn="ctr">
            <a:solidFill>
              <a:schemeClr val="bg1"/>
            </a:solidFill>
            <a:prstDash val="solid"/>
          </a:ln>
          <a:effectLst/>
        </p:spPr>
      </p:cxnSp>
      <p:sp>
        <p:nvSpPr>
          <p:cNvPr id="28" name="Rectangle 27">
            <a:extLst>
              <a:ext uri="{FF2B5EF4-FFF2-40B4-BE49-F238E27FC236}">
                <a16:creationId xmlns:a16="http://schemas.microsoft.com/office/drawing/2014/main" id="{8B3D0802-84E9-6B43-9827-DE75289CF9DB}"/>
              </a:ext>
            </a:extLst>
          </p:cNvPr>
          <p:cNvSpPr/>
          <p:nvPr/>
        </p:nvSpPr>
        <p:spPr>
          <a:xfrm>
            <a:off x="210311" y="947390"/>
            <a:ext cx="1612312" cy="401648"/>
          </a:xfrm>
          <a:prstGeom prst="rect">
            <a:avLst/>
          </a:prstGeom>
          <a:noFill/>
          <a:ln w="19050">
            <a:noFill/>
            <a:headEnd type="none" w="med" len="med"/>
            <a:tailEnd type="none" w="med" len="med"/>
          </a:ln>
          <a:effectLst>
            <a:softEdge rad="0"/>
          </a:effectLst>
        </p:spPr>
        <p:style>
          <a:lnRef idx="2">
            <a:schemeClr val="accent6"/>
          </a:lnRef>
          <a:fillRef idx="1">
            <a:schemeClr val="lt1"/>
          </a:fillRef>
          <a:effectRef idx="0">
            <a:schemeClr val="accent6"/>
          </a:effectRef>
          <a:fontRef idx="minor">
            <a:schemeClr val="dk1"/>
          </a:fontRef>
        </p:style>
        <p:txBody>
          <a:bodyPr vert="horz" wrap="square" lIns="27000" tIns="27000" rIns="27000" bIns="27000" numCol="1" rtlCol="0" anchor="t" anchorCtr="0" compatLnSpc="1">
            <a:prstTxWarp prst="textNoShape">
              <a:avLst/>
            </a:prstTxWarp>
          </a:bodyPr>
          <a:lstStyle/>
          <a:p>
            <a:pPr lvl="0" defTabSz="914400" fontAlgn="base">
              <a:spcBef>
                <a:spcPct val="0"/>
              </a:spcBef>
              <a:spcAft>
                <a:spcPct val="0"/>
              </a:spcAft>
            </a:pPr>
            <a:r>
              <a:rPr lang="en-US" sz="1200" dirty="0">
                <a:solidFill>
                  <a:schemeClr val="bg1"/>
                </a:solidFill>
                <a:latin typeface="Arial" panose="020B0604020202020204" pitchFamily="34" charset="0"/>
                <a:cs typeface="Arial" panose="020B0604020202020204" pitchFamily="34" charset="0"/>
              </a:rPr>
              <a:t>Scenario</a:t>
            </a:r>
          </a:p>
        </p:txBody>
      </p:sp>
      <p:grpSp>
        <p:nvGrpSpPr>
          <p:cNvPr id="10" name="Group 9">
            <a:extLst>
              <a:ext uri="{FF2B5EF4-FFF2-40B4-BE49-F238E27FC236}">
                <a16:creationId xmlns:a16="http://schemas.microsoft.com/office/drawing/2014/main" id="{2C66D1C2-9AA2-8171-F84D-3BBAA60C9366}"/>
              </a:ext>
            </a:extLst>
          </p:cNvPr>
          <p:cNvGrpSpPr/>
          <p:nvPr/>
        </p:nvGrpSpPr>
        <p:grpSpPr>
          <a:xfrm>
            <a:off x="2602619" y="4196581"/>
            <a:ext cx="5739304" cy="484904"/>
            <a:chOff x="2602619" y="4173430"/>
            <a:chExt cx="5739304" cy="484904"/>
          </a:xfrm>
        </p:grpSpPr>
        <p:sp>
          <p:nvSpPr>
            <p:cNvPr id="29" name="Rectangle 4">
              <a:extLst>
                <a:ext uri="{FF2B5EF4-FFF2-40B4-BE49-F238E27FC236}">
                  <a16:creationId xmlns:a16="http://schemas.microsoft.com/office/drawing/2014/main" id="{0DC36E1D-49AF-1941-9B71-E808D818AA70}"/>
                </a:ext>
                <a:ext uri="{C183D7F6-B498-43B3-948B-1728B52AA6E4}">
                  <adec:decorative xmlns:adec="http://schemas.microsoft.com/office/drawing/2017/decorative" val="1"/>
                </a:ext>
              </a:extLst>
            </p:cNvPr>
            <p:cNvSpPr>
              <a:spLocks noChangeArrowheads="1"/>
            </p:cNvSpPr>
            <p:nvPr>
              <p:custDataLst>
                <p:tags r:id="rId5"/>
              </p:custDataLst>
            </p:nvPr>
          </p:nvSpPr>
          <p:spPr bwMode="auto">
            <a:xfrm>
              <a:off x="2602619" y="4175080"/>
              <a:ext cx="5739304" cy="483254"/>
            </a:xfrm>
            <a:prstGeom prst="rect">
              <a:avLst/>
            </a:prstGeom>
            <a:solidFill>
              <a:schemeClr val="bg1"/>
            </a:solidFill>
            <a:ln w="9525">
              <a:noFill/>
              <a:miter lim="800000"/>
              <a:headEnd/>
              <a:tailEnd/>
            </a:ln>
          </p:spPr>
          <p:txBody>
            <a:bodyPr wrap="none" lIns="91440" anchor="t"/>
            <a:lstStyle>
              <a:lvl1pPr>
                <a:tabLst>
                  <a:tab pos="1489075" algn="l"/>
                </a:tabLst>
                <a:defRPr sz="1400">
                  <a:solidFill>
                    <a:schemeClr val="tx1"/>
                  </a:solidFill>
                  <a:latin typeface="Arial" charset="0"/>
                  <a:ea typeface="ＭＳ Ｐゴシック" charset="-128"/>
                </a:defRPr>
              </a:lvl1pPr>
              <a:lvl2pPr marL="742950" indent="-285750">
                <a:tabLst>
                  <a:tab pos="1489075" algn="l"/>
                </a:tabLst>
                <a:defRPr sz="1400">
                  <a:solidFill>
                    <a:schemeClr val="tx1"/>
                  </a:solidFill>
                  <a:latin typeface="Arial" charset="0"/>
                  <a:ea typeface="ＭＳ Ｐゴシック" charset="-128"/>
                </a:defRPr>
              </a:lvl2pPr>
              <a:lvl3pPr marL="1143000" indent="-228600">
                <a:tabLst>
                  <a:tab pos="1489075" algn="l"/>
                </a:tabLst>
                <a:defRPr sz="1400">
                  <a:solidFill>
                    <a:schemeClr val="tx1"/>
                  </a:solidFill>
                  <a:latin typeface="Arial" charset="0"/>
                  <a:ea typeface="ＭＳ Ｐゴシック" charset="-128"/>
                </a:defRPr>
              </a:lvl3pPr>
              <a:lvl4pPr marL="1600200" indent="-228600">
                <a:tabLst>
                  <a:tab pos="1489075" algn="l"/>
                </a:tabLst>
                <a:defRPr sz="1400">
                  <a:solidFill>
                    <a:schemeClr val="tx1"/>
                  </a:solidFill>
                  <a:latin typeface="Arial" charset="0"/>
                  <a:ea typeface="ＭＳ Ｐゴシック" charset="-128"/>
                </a:defRPr>
              </a:lvl4pPr>
              <a:lvl5pPr marL="2057400" indent="-228600">
                <a:tabLst>
                  <a:tab pos="1489075" algn="l"/>
                </a:tabLst>
                <a:defRPr sz="1400">
                  <a:solidFill>
                    <a:schemeClr val="tx1"/>
                  </a:solidFill>
                  <a:latin typeface="Arial" charset="0"/>
                  <a:ea typeface="ＭＳ Ｐゴシック" charset="-128"/>
                </a:defRPr>
              </a:lvl5pPr>
              <a:lvl6pPr marL="25146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6pPr>
              <a:lvl7pPr marL="29718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7pPr>
              <a:lvl8pPr marL="34290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8pPr>
              <a:lvl9pPr marL="38862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9pPr>
            </a:lstStyle>
            <a:p>
              <a:pPr algn="ctr" defTabSz="685808">
                <a:tabLst>
                  <a:tab pos="1489094" algn="l"/>
                </a:tabLst>
                <a:defRPr/>
              </a:pPr>
              <a:endParaRPr lang="en-GB" altLang="ja-JP" sz="1200" b="1" kern="0" dirty="0">
                <a:latin typeface="Arial" panose="020B0604020202020204" pitchFamily="34" charset="0"/>
                <a:ea typeface="+mn-ea"/>
                <a:cs typeface="Arial" panose="020B0604020202020204" pitchFamily="34" charset="0"/>
              </a:endParaRPr>
            </a:p>
          </p:txBody>
        </p:sp>
        <p:sp>
          <p:nvSpPr>
            <p:cNvPr id="34" name="Rectangle 33">
              <a:extLst>
                <a:ext uri="{FF2B5EF4-FFF2-40B4-BE49-F238E27FC236}">
                  <a16:creationId xmlns:a16="http://schemas.microsoft.com/office/drawing/2014/main" id="{B06FBC97-493F-8842-94F7-6D1E762DB9D9}"/>
                </a:ext>
              </a:extLst>
            </p:cNvPr>
            <p:cNvSpPr/>
            <p:nvPr/>
          </p:nvSpPr>
          <p:spPr>
            <a:xfrm>
              <a:off x="4037445" y="4173430"/>
              <a:ext cx="2869652" cy="477274"/>
            </a:xfrm>
            <a:prstGeom prst="rect">
              <a:avLst/>
            </a:prstGeom>
            <a:noFill/>
            <a:ln w="19050">
              <a:noFill/>
              <a:headEnd type="none" w="med" len="med"/>
              <a:tailEnd type="none" w="med" len="med"/>
            </a:ln>
            <a:effectLst>
              <a:softEdge rad="0"/>
            </a:effectLst>
          </p:spPr>
          <p:style>
            <a:lnRef idx="2">
              <a:schemeClr val="accent6"/>
            </a:lnRef>
            <a:fillRef idx="1">
              <a:schemeClr val="lt1"/>
            </a:fillRef>
            <a:effectRef idx="0">
              <a:schemeClr val="accent6"/>
            </a:effectRef>
            <a:fontRef idx="minor">
              <a:schemeClr val="dk1"/>
            </a:fontRef>
          </p:style>
          <p:txBody>
            <a:bodyPr vert="horz" wrap="square" lIns="27000" tIns="27000" rIns="27000" bIns="27000" numCol="1" rtlCol="0" anchor="ctr" anchorCtr="0" compatLnSpc="1">
              <a:prstTxWarp prst="textNoShape">
                <a:avLst/>
              </a:prstTxWarp>
            </a:bodyPr>
            <a:lstStyle/>
            <a:p>
              <a:pPr lvl="0" algn="ctr" defTabSz="914400"/>
              <a:r>
                <a:rPr lang="en-US" sz="1200" kern="0" dirty="0">
                  <a:solidFill>
                    <a:srgbClr val="000000"/>
                  </a:solidFill>
                  <a:latin typeface="Arial" panose="020B0604020202020204" pitchFamily="34" charset="0"/>
                  <a:cs typeface="Arial" panose="020B0604020202020204" pitchFamily="34" charset="0"/>
                </a:rPr>
                <a:t>watsonx Orchestrate</a:t>
              </a:r>
            </a:p>
            <a:p>
              <a:pPr lvl="0" algn="ctr" defTabSz="914400"/>
              <a:r>
                <a:rPr lang="en-US" sz="1200" kern="0" dirty="0">
                  <a:solidFill>
                    <a:srgbClr val="000000"/>
                  </a:solidFill>
                  <a:latin typeface="Arial" panose="020B0604020202020204" pitchFamily="34" charset="0"/>
                  <a:cs typeface="Arial" panose="020B0604020202020204" pitchFamily="34" charset="0"/>
                </a:rPr>
                <a:t>IBM Operational Decision Manager</a:t>
              </a:r>
            </a:p>
          </p:txBody>
        </p:sp>
      </p:grpSp>
      <p:sp>
        <p:nvSpPr>
          <p:cNvPr id="19" name="Title">
            <a:extLst>
              <a:ext uri="{FF2B5EF4-FFF2-40B4-BE49-F238E27FC236}">
                <a16:creationId xmlns:a16="http://schemas.microsoft.com/office/drawing/2014/main" id="{40880D0A-7B65-66D1-9211-288CFF08407D}"/>
              </a:ext>
            </a:extLst>
          </p:cNvPr>
          <p:cNvSpPr>
            <a:spLocks noGrp="1"/>
          </p:cNvSpPr>
          <p:nvPr>
            <p:ph type="title"/>
          </p:nvPr>
        </p:nvSpPr>
        <p:spPr>
          <a:xfrm>
            <a:off x="210311" y="201169"/>
            <a:ext cx="8705022" cy="302708"/>
          </a:xfrm>
        </p:spPr>
        <p:txBody>
          <a:bodyPr/>
          <a:lstStyle/>
          <a:p>
            <a:r>
              <a:rPr lang="en-US" dirty="0">
                <a:solidFill>
                  <a:schemeClr val="bg1"/>
                </a:solidFill>
                <a:latin typeface="Arial" panose="020B0604020202020204" pitchFamily="34" charset="0"/>
                <a:ea typeface="+mn-ea"/>
                <a:cs typeface="Arial" panose="020B0604020202020204" pitchFamily="34" charset="0"/>
              </a:rPr>
              <a:t>Demo overview</a:t>
            </a:r>
            <a:endParaRPr lang="en-US" sz="1600" dirty="0">
              <a:solidFill>
                <a:schemeClr val="bg1"/>
              </a:solidFill>
              <a:latin typeface="Arial" panose="020B0604020202020204" pitchFamily="34" charset="0"/>
              <a:ea typeface="+mn-ea"/>
              <a:cs typeface="Arial" panose="020B0604020202020204" pitchFamily="34" charset="0"/>
            </a:endParaRPr>
          </a:p>
        </p:txBody>
      </p:sp>
      <p:grpSp>
        <p:nvGrpSpPr>
          <p:cNvPr id="20" name="Group 19">
            <a:extLst>
              <a:ext uri="{FF2B5EF4-FFF2-40B4-BE49-F238E27FC236}">
                <a16:creationId xmlns:a16="http://schemas.microsoft.com/office/drawing/2014/main" id="{53E0B23D-4EB8-754D-888D-2CDE018E254C}"/>
              </a:ext>
            </a:extLst>
          </p:cNvPr>
          <p:cNvGrpSpPr/>
          <p:nvPr/>
        </p:nvGrpSpPr>
        <p:grpSpPr>
          <a:xfrm>
            <a:off x="1136263" y="980484"/>
            <a:ext cx="7328006" cy="2978538"/>
            <a:chOff x="3731709" y="946075"/>
            <a:chExt cx="5107378" cy="2978538"/>
          </a:xfrm>
        </p:grpSpPr>
        <p:sp>
          <p:nvSpPr>
            <p:cNvPr id="30" name="Rectangle 3">
              <a:extLst>
                <a:ext uri="{FF2B5EF4-FFF2-40B4-BE49-F238E27FC236}">
                  <a16:creationId xmlns:a16="http://schemas.microsoft.com/office/drawing/2014/main" id="{FD57064C-F096-194A-92C7-9BE529ABD5A5}"/>
                </a:ext>
                <a:ext uri="{C183D7F6-B498-43B3-948B-1728B52AA6E4}">
                  <adec:decorative xmlns:adec="http://schemas.microsoft.com/office/drawing/2017/decorative" val="1"/>
                </a:ext>
              </a:extLst>
            </p:cNvPr>
            <p:cNvSpPr>
              <a:spLocks noChangeArrowheads="1"/>
            </p:cNvSpPr>
            <p:nvPr>
              <p:custDataLst>
                <p:tags r:id="rId1"/>
              </p:custDataLst>
            </p:nvPr>
          </p:nvSpPr>
          <p:spPr bwMode="auto">
            <a:xfrm>
              <a:off x="3731709" y="946075"/>
              <a:ext cx="3951300" cy="587499"/>
            </a:xfrm>
            <a:prstGeom prst="rect">
              <a:avLst/>
            </a:prstGeom>
            <a:solidFill>
              <a:schemeClr val="accent4"/>
            </a:solidFill>
            <a:ln>
              <a:noFill/>
            </a:ln>
          </p:spPr>
          <p:txBody>
            <a:bodyPr wrap="square" anchor="ct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marL="0" lvl="1" indent="0" defTabSz="914400" fontAlgn="base">
                <a:spcBef>
                  <a:spcPts val="1100"/>
                </a:spcBef>
                <a:spcAft>
                  <a:spcPct val="0"/>
                </a:spcAft>
                <a:buClr>
                  <a:schemeClr val="tx1"/>
                </a:buClr>
                <a:buSzPct val="100000"/>
              </a:pPr>
              <a:r>
                <a:rPr lang="en-US" sz="1200" kern="0" dirty="0">
                  <a:latin typeface="Arial" panose="020B0604020202020204" pitchFamily="34" charset="0"/>
                  <a:ea typeface="+mn-ea"/>
                  <a:cs typeface="Arial" panose="020B0604020202020204" pitchFamily="34" charset="0"/>
                </a:rPr>
                <a:t>Focus Corp wants to improve customer service productivity when dealing with product returns. Agents must currently go through different applications and make manual decisions to process each product return.</a:t>
              </a:r>
            </a:p>
          </p:txBody>
        </p:sp>
        <p:sp>
          <p:nvSpPr>
            <p:cNvPr id="31" name="Rectangle 3">
              <a:extLst>
                <a:ext uri="{FF2B5EF4-FFF2-40B4-BE49-F238E27FC236}">
                  <a16:creationId xmlns:a16="http://schemas.microsoft.com/office/drawing/2014/main" id="{B373B425-93CC-DB4A-BA55-8AD1CD5366E4}"/>
                </a:ext>
                <a:ext uri="{C183D7F6-B498-43B3-948B-1728B52AA6E4}">
                  <adec:decorative xmlns:adec="http://schemas.microsoft.com/office/drawing/2017/decorative" val="1"/>
                </a:ext>
              </a:extLst>
            </p:cNvPr>
            <p:cNvSpPr>
              <a:spLocks noChangeArrowheads="1"/>
            </p:cNvSpPr>
            <p:nvPr>
              <p:custDataLst>
                <p:tags r:id="rId2"/>
              </p:custDataLst>
            </p:nvPr>
          </p:nvSpPr>
          <p:spPr bwMode="auto">
            <a:xfrm>
              <a:off x="4580879" y="3236536"/>
              <a:ext cx="4258208" cy="688077"/>
            </a:xfrm>
            <a:prstGeom prst="rect">
              <a:avLst/>
            </a:prstGeom>
            <a:solidFill>
              <a:schemeClr val="accent1"/>
            </a:solidFill>
            <a:ln>
              <a:noFill/>
            </a:ln>
          </p:spPr>
          <p:txBody>
            <a:bodyPr wrap="square" anchor="ct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marL="0" lvl="1" indent="0" defTabSz="914400" fontAlgn="base">
                <a:spcBef>
                  <a:spcPts val="1100"/>
                </a:spcBef>
                <a:spcAft>
                  <a:spcPct val="0"/>
                </a:spcAft>
                <a:buClr>
                  <a:schemeClr val="bg1"/>
                </a:buClr>
                <a:buSzPct val="100000"/>
              </a:pPr>
              <a:r>
                <a:rPr lang="en-US" sz="1200" kern="0" dirty="0">
                  <a:solidFill>
                    <a:schemeClr val="bg1"/>
                  </a:solidFill>
                  <a:latin typeface="Arial" panose="020B0604020202020204" pitchFamily="34" charset="0"/>
                  <a:ea typeface="+mn-ea"/>
                  <a:cs typeface="Arial" panose="020B0604020202020204" pitchFamily="34" charset="0"/>
                </a:rPr>
                <a:t>Each call center agent can now add this new skill in their personal skill set. In just one sentence, or one click, they are able to know in real time, if a purchase can be returned and under which conditions. </a:t>
              </a:r>
            </a:p>
          </p:txBody>
        </p:sp>
        <p:sp>
          <p:nvSpPr>
            <p:cNvPr id="32" name="Rectangle 3">
              <a:extLst>
                <a:ext uri="{FF2B5EF4-FFF2-40B4-BE49-F238E27FC236}">
                  <a16:creationId xmlns:a16="http://schemas.microsoft.com/office/drawing/2014/main" id="{75A41F6D-59DB-D44F-9E9C-CD774484E908}"/>
                </a:ext>
                <a:ext uri="{C183D7F6-B498-43B3-948B-1728B52AA6E4}">
                  <adec:decorative xmlns:adec="http://schemas.microsoft.com/office/drawing/2017/decorative" val="1"/>
                </a:ext>
              </a:extLst>
            </p:cNvPr>
            <p:cNvSpPr>
              <a:spLocks noChangeArrowheads="1"/>
            </p:cNvSpPr>
            <p:nvPr>
              <p:custDataLst>
                <p:tags r:id="rId3"/>
              </p:custDataLst>
            </p:nvPr>
          </p:nvSpPr>
          <p:spPr bwMode="auto">
            <a:xfrm>
              <a:off x="4289945" y="2431612"/>
              <a:ext cx="4423936" cy="679366"/>
            </a:xfrm>
            <a:prstGeom prst="rect">
              <a:avLst/>
            </a:prstGeom>
            <a:solidFill>
              <a:schemeClr val="accent1">
                <a:lumMod val="60000"/>
                <a:lumOff val="40000"/>
              </a:schemeClr>
            </a:solidFill>
            <a:ln>
              <a:noFill/>
            </a:ln>
          </p:spPr>
          <p:txBody>
            <a:bodyPr wrap="square" anchor="ct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marL="0" lvl="1" indent="0" defTabSz="914400" fontAlgn="base">
                <a:spcBef>
                  <a:spcPts val="1100"/>
                </a:spcBef>
                <a:spcAft>
                  <a:spcPct val="0"/>
                </a:spcAft>
                <a:buClr>
                  <a:schemeClr val="bg1"/>
                </a:buClr>
                <a:buSzPct val="100000"/>
              </a:pPr>
              <a:r>
                <a:rPr lang="en-US" sz="1200" kern="0" dirty="0">
                  <a:solidFill>
                    <a:schemeClr val="bg1"/>
                  </a:solidFill>
                  <a:latin typeface="Arial" panose="020B0604020202020204" pitchFamily="34" charset="0"/>
                  <a:ea typeface="+mn-ea"/>
                  <a:cs typeface="Arial" panose="020B0604020202020204" pitchFamily="34" charset="0"/>
                </a:rPr>
                <a:t>To further improve business productivity, a skill flow is created to prevent agents from entering numerous customer and ‘returned items’ fields required to invoke the decision skill. A skill recovering the data from the Focus Corp database is coupled to the new ODM skill.</a:t>
              </a:r>
            </a:p>
          </p:txBody>
        </p:sp>
        <p:sp>
          <p:nvSpPr>
            <p:cNvPr id="33" name="Rectangle 3">
              <a:extLst>
                <a:ext uri="{FF2B5EF4-FFF2-40B4-BE49-F238E27FC236}">
                  <a16:creationId xmlns:a16="http://schemas.microsoft.com/office/drawing/2014/main" id="{F25A3131-0607-2443-99C8-8E71F6158482}"/>
                </a:ext>
                <a:ext uri="{C183D7F6-B498-43B3-948B-1728B52AA6E4}">
                  <adec:decorative xmlns:adec="http://schemas.microsoft.com/office/drawing/2017/decorative" val="1"/>
                </a:ext>
              </a:extLst>
            </p:cNvPr>
            <p:cNvSpPr>
              <a:spLocks noChangeArrowheads="1"/>
            </p:cNvSpPr>
            <p:nvPr>
              <p:custDataLst>
                <p:tags r:id="rId4"/>
              </p:custDataLst>
            </p:nvPr>
          </p:nvSpPr>
          <p:spPr bwMode="auto">
            <a:xfrm>
              <a:off x="3991328" y="1601070"/>
              <a:ext cx="4350898" cy="742555"/>
            </a:xfrm>
            <a:prstGeom prst="rect">
              <a:avLst/>
            </a:prstGeom>
            <a:solidFill>
              <a:schemeClr val="accent3"/>
            </a:solidFill>
            <a:ln>
              <a:noFill/>
            </a:ln>
          </p:spPr>
          <p:txBody>
            <a:bodyPr wrap="square" anchor="ctr">
              <a:noAutofit/>
            </a:bodyP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marL="0" lvl="1" indent="0" defTabSz="914400" fontAlgn="base">
                <a:spcBef>
                  <a:spcPts val="1100"/>
                </a:spcBef>
                <a:spcAft>
                  <a:spcPct val="0"/>
                </a:spcAft>
                <a:buClr>
                  <a:schemeClr val="bg1"/>
                </a:buClr>
                <a:buSzPct val="100000"/>
              </a:pPr>
              <a:r>
                <a:rPr lang="en-US" sz="1200" kern="0" dirty="0">
                  <a:latin typeface="Arial" panose="020B0604020202020204" pitchFamily="34" charset="0"/>
                  <a:ea typeface="+mn-ea"/>
                  <a:cs typeface="Arial" panose="020B0604020202020204" pitchFamily="34" charset="0"/>
                </a:rPr>
                <a:t>Focus Corp wants to reuse the ‘return approval’ decision service they have implemented using ODM and that is currently used in the back office. A decision skill is created using the watsonx Orchestrate discovery service to invoke the existing decision.</a:t>
              </a:r>
            </a:p>
          </p:txBody>
        </p:sp>
      </p:grpSp>
    </p:spTree>
    <p:extLst>
      <p:ext uri="{BB962C8B-B14F-4D97-AF65-F5344CB8AC3E}">
        <p14:creationId xmlns:p14="http://schemas.microsoft.com/office/powerpoint/2010/main" val="2648623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A picture containing blur&#10;&#10;Description automatically generated">
            <a:extLst>
              <a:ext uri="{FF2B5EF4-FFF2-40B4-BE49-F238E27FC236}">
                <a16:creationId xmlns:a16="http://schemas.microsoft.com/office/drawing/2014/main" id="{5474F338-36F3-E694-011F-9B7F83455077}"/>
              </a:ext>
            </a:extLst>
          </p:cNvPr>
          <p:cNvPicPr>
            <a:picLocks noChangeAspect="1"/>
          </p:cNvPicPr>
          <p:nvPr/>
        </p:nvPicPr>
        <p:blipFill>
          <a:blip r:embed="rId12">
            <a:alphaModFix/>
          </a:blip>
          <a:stretch>
            <a:fillRect/>
          </a:stretch>
        </p:blipFill>
        <p:spPr>
          <a:xfrm>
            <a:off x="-2" y="-19305"/>
            <a:ext cx="9144000" cy="5182110"/>
          </a:xfrm>
          <a:prstGeom prst="rect">
            <a:avLst/>
          </a:prstGeom>
        </p:spPr>
      </p:pic>
      <p:pic>
        <p:nvPicPr>
          <p:cNvPr id="28" name="Picture 27" descr="A close up of a wave&#10;&#10;Description automatically generated with low confidence">
            <a:extLst>
              <a:ext uri="{FF2B5EF4-FFF2-40B4-BE49-F238E27FC236}">
                <a16:creationId xmlns:a16="http://schemas.microsoft.com/office/drawing/2014/main" id="{8294B183-9459-6042-AAA1-D1F18D3D65B0}"/>
              </a:ext>
            </a:extLst>
          </p:cNvPr>
          <p:cNvPicPr>
            <a:picLocks noChangeAspect="1"/>
          </p:cNvPicPr>
          <p:nvPr/>
        </p:nvPicPr>
        <p:blipFill>
          <a:blip r:embed="rId13">
            <a:alphaModFix amt="24000"/>
          </a:blip>
          <a:stretch>
            <a:fillRect/>
          </a:stretch>
        </p:blipFill>
        <p:spPr>
          <a:xfrm>
            <a:off x="0" y="58664"/>
            <a:ext cx="9144000" cy="5162805"/>
          </a:xfrm>
          <a:prstGeom prst="rect">
            <a:avLst/>
          </a:prstGeom>
        </p:spPr>
      </p:pic>
      <p:sp>
        <p:nvSpPr>
          <p:cNvPr id="3" name="Footer Placeholder 2">
            <a:extLst>
              <a:ext uri="{FF2B5EF4-FFF2-40B4-BE49-F238E27FC236}">
                <a16:creationId xmlns:a16="http://schemas.microsoft.com/office/drawing/2014/main" id="{BC4A17FE-E30C-884E-8600-EBD9A3446D50}"/>
              </a:ext>
            </a:extLst>
          </p:cNvPr>
          <p:cNvSpPr>
            <a:spLocks noGrp="1"/>
          </p:cNvSpPr>
          <p:nvPr>
            <p:ph type="ftr" sz="quarter" idx="10"/>
          </p:nvPr>
        </p:nvSpPr>
        <p:spPr/>
        <p:txBody>
          <a:bodyPr/>
          <a:lstStyle/>
          <a:p>
            <a:r>
              <a:rPr lang="en-US" dirty="0">
                <a:solidFill>
                  <a:schemeClr val="bg1"/>
                </a:solidFill>
                <a:latin typeface="Arial" panose="020B0604020202020204" pitchFamily="34" charset="0"/>
                <a:cs typeface="Arial" panose="020B0604020202020204" pitchFamily="34" charset="0"/>
              </a:rPr>
              <a:t>© 2023 IBM Corporation</a:t>
            </a:r>
          </a:p>
        </p:txBody>
      </p:sp>
      <p:sp>
        <p:nvSpPr>
          <p:cNvPr id="12" name="Title">
            <a:extLst>
              <a:ext uri="{FF2B5EF4-FFF2-40B4-BE49-F238E27FC236}">
                <a16:creationId xmlns:a16="http://schemas.microsoft.com/office/drawing/2014/main" id="{B8B93F4D-3644-8E45-8CAC-5EE08EA2E28B}"/>
              </a:ext>
            </a:extLst>
          </p:cNvPr>
          <p:cNvSpPr>
            <a:spLocks noGrp="1"/>
          </p:cNvSpPr>
          <p:nvPr>
            <p:ph type="title"/>
          </p:nvPr>
        </p:nvSpPr>
        <p:spPr>
          <a:xfrm>
            <a:off x="210311" y="201169"/>
            <a:ext cx="8705022" cy="302708"/>
          </a:xfrm>
        </p:spPr>
        <p:txBody>
          <a:bodyPr/>
          <a:lstStyle/>
          <a:p>
            <a:r>
              <a:rPr lang="en-US" dirty="0">
                <a:solidFill>
                  <a:schemeClr val="bg1"/>
                </a:solidFill>
                <a:latin typeface="Arial" panose="020B0604020202020204" pitchFamily="34" charset="0"/>
                <a:cs typeface="Arial" panose="020B0604020202020204" pitchFamily="34" charset="0"/>
              </a:rPr>
              <a:t>Demo flow</a:t>
            </a:r>
            <a:endParaRPr lang="en-US" sz="1600" dirty="0">
              <a:solidFill>
                <a:schemeClr val="bg1"/>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4F1765ED-F813-5791-BF22-7BE524E94E21}"/>
              </a:ext>
            </a:extLst>
          </p:cNvPr>
          <p:cNvGrpSpPr/>
          <p:nvPr/>
        </p:nvGrpSpPr>
        <p:grpSpPr>
          <a:xfrm>
            <a:off x="1066800" y="853409"/>
            <a:ext cx="6929762" cy="1734980"/>
            <a:chOff x="1184826" y="853409"/>
            <a:chExt cx="6929762" cy="1734980"/>
          </a:xfrm>
        </p:grpSpPr>
        <p:grpSp>
          <p:nvGrpSpPr>
            <p:cNvPr id="2" name="Group 1">
              <a:extLst>
                <a:ext uri="{FF2B5EF4-FFF2-40B4-BE49-F238E27FC236}">
                  <a16:creationId xmlns:a16="http://schemas.microsoft.com/office/drawing/2014/main" id="{B63F996B-5E95-4D46-B53C-FCF10FC1A669}"/>
                </a:ext>
              </a:extLst>
            </p:cNvPr>
            <p:cNvGrpSpPr/>
            <p:nvPr/>
          </p:nvGrpSpPr>
          <p:grpSpPr>
            <a:xfrm>
              <a:off x="1184826" y="857755"/>
              <a:ext cx="1862271" cy="1726289"/>
              <a:chOff x="-48812" y="3097146"/>
              <a:chExt cx="2380597" cy="1726289"/>
            </a:xfrm>
          </p:grpSpPr>
          <p:sp>
            <p:nvSpPr>
              <p:cNvPr id="8" name="Rectangle 3">
                <a:extLst>
                  <a:ext uri="{FF2B5EF4-FFF2-40B4-BE49-F238E27FC236}">
                    <a16:creationId xmlns:a16="http://schemas.microsoft.com/office/drawing/2014/main" id="{1F13DFAD-69BD-FC4B-805F-A21C2507EF68}"/>
                  </a:ext>
                  <a:ext uri="{C183D7F6-B498-43B3-948B-1728B52AA6E4}">
                    <adec:decorative xmlns:adec="http://schemas.microsoft.com/office/drawing/2017/decorative" val="1"/>
                  </a:ext>
                </a:extLst>
              </p:cNvPr>
              <p:cNvSpPr>
                <a:spLocks noChangeArrowheads="1"/>
              </p:cNvSpPr>
              <p:nvPr>
                <p:custDataLst>
                  <p:tags r:id="rId9"/>
                </p:custDataLst>
              </p:nvPr>
            </p:nvSpPr>
            <p:spPr bwMode="auto">
              <a:xfrm>
                <a:off x="-48812" y="3097146"/>
                <a:ext cx="2380597" cy="519548"/>
              </a:xfrm>
              <a:prstGeom prst="rect">
                <a:avLst/>
              </a:prstGeom>
              <a:solidFill>
                <a:srgbClr val="0F62FE"/>
              </a:solidFill>
              <a:ln>
                <a:noFill/>
              </a:ln>
            </p:spPr>
            <p:txBody>
              <a:bodyPr wrap="square" anchor="ct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lgn="ctr" defTabSz="685808">
                  <a:defRPr/>
                </a:pPr>
                <a:r>
                  <a:rPr lang="en-US" altLang="ja-JP" sz="1200" kern="0" dirty="0">
                    <a:solidFill>
                      <a:srgbClr val="FFFFFF"/>
                    </a:solidFill>
                    <a:latin typeface="Arial" panose="020B0604020202020204" pitchFamily="34" charset="0"/>
                    <a:ea typeface="+mn-ea"/>
                    <a:cs typeface="Arial" panose="020B0604020202020204" pitchFamily="34" charset="0"/>
                  </a:rPr>
                  <a:t>Introduction</a:t>
                </a:r>
              </a:p>
            </p:txBody>
          </p:sp>
          <p:sp>
            <p:nvSpPr>
              <p:cNvPr id="9" name="Rectangle 4">
                <a:extLst>
                  <a:ext uri="{FF2B5EF4-FFF2-40B4-BE49-F238E27FC236}">
                    <a16:creationId xmlns:a16="http://schemas.microsoft.com/office/drawing/2014/main" id="{CE41BB34-7C40-7E4B-9E2D-D3F38AF950DB}"/>
                  </a:ext>
                  <a:ext uri="{C183D7F6-B498-43B3-948B-1728B52AA6E4}">
                    <adec:decorative xmlns:adec="http://schemas.microsoft.com/office/drawing/2017/decorative" val="1"/>
                  </a:ext>
                </a:extLst>
              </p:cNvPr>
              <p:cNvSpPr>
                <a:spLocks noChangeArrowheads="1"/>
              </p:cNvSpPr>
              <p:nvPr>
                <p:custDataLst>
                  <p:tags r:id="rId10"/>
                </p:custDataLst>
              </p:nvPr>
            </p:nvSpPr>
            <p:spPr bwMode="auto">
              <a:xfrm>
                <a:off x="-48812" y="3616427"/>
                <a:ext cx="2380597" cy="1207008"/>
              </a:xfrm>
              <a:prstGeom prst="rect">
                <a:avLst/>
              </a:prstGeom>
              <a:solidFill>
                <a:schemeClr val="bg1"/>
              </a:solidFill>
              <a:ln w="9525">
                <a:noFill/>
                <a:miter lim="800000"/>
                <a:headEnd/>
                <a:tailEnd/>
              </a:ln>
            </p:spPr>
            <p:txBody>
              <a:bodyPr wrap="square" lIns="91440" anchor="t"/>
              <a:lstStyle>
                <a:lvl1pPr>
                  <a:tabLst>
                    <a:tab pos="1489075" algn="l"/>
                  </a:tabLst>
                  <a:defRPr sz="1400">
                    <a:solidFill>
                      <a:schemeClr val="tx1"/>
                    </a:solidFill>
                    <a:latin typeface="Arial" charset="0"/>
                    <a:ea typeface="ＭＳ Ｐゴシック" charset="-128"/>
                  </a:defRPr>
                </a:lvl1pPr>
                <a:lvl2pPr marL="742950" indent="-285750">
                  <a:tabLst>
                    <a:tab pos="1489075" algn="l"/>
                  </a:tabLst>
                  <a:defRPr sz="1400">
                    <a:solidFill>
                      <a:schemeClr val="tx1"/>
                    </a:solidFill>
                    <a:latin typeface="Arial" charset="0"/>
                    <a:ea typeface="ＭＳ Ｐゴシック" charset="-128"/>
                  </a:defRPr>
                </a:lvl2pPr>
                <a:lvl3pPr marL="1143000" indent="-228600">
                  <a:tabLst>
                    <a:tab pos="1489075" algn="l"/>
                  </a:tabLst>
                  <a:defRPr sz="1400">
                    <a:solidFill>
                      <a:schemeClr val="tx1"/>
                    </a:solidFill>
                    <a:latin typeface="Arial" charset="0"/>
                    <a:ea typeface="ＭＳ Ｐゴシック" charset="-128"/>
                  </a:defRPr>
                </a:lvl3pPr>
                <a:lvl4pPr marL="1600200" indent="-228600">
                  <a:tabLst>
                    <a:tab pos="1489075" algn="l"/>
                  </a:tabLst>
                  <a:defRPr sz="1400">
                    <a:solidFill>
                      <a:schemeClr val="tx1"/>
                    </a:solidFill>
                    <a:latin typeface="Arial" charset="0"/>
                    <a:ea typeface="ＭＳ Ｐゴシック" charset="-128"/>
                  </a:defRPr>
                </a:lvl4pPr>
                <a:lvl5pPr marL="2057400" indent="-228600">
                  <a:tabLst>
                    <a:tab pos="1489075" algn="l"/>
                  </a:tabLst>
                  <a:defRPr sz="1400">
                    <a:solidFill>
                      <a:schemeClr val="tx1"/>
                    </a:solidFill>
                    <a:latin typeface="Arial" charset="0"/>
                    <a:ea typeface="ＭＳ Ｐゴシック" charset="-128"/>
                  </a:defRPr>
                </a:lvl5pPr>
                <a:lvl6pPr marL="25146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6pPr>
                <a:lvl7pPr marL="29718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7pPr>
                <a:lvl8pPr marL="34290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8pPr>
                <a:lvl9pPr marL="38862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9pPr>
              </a:lstStyle>
              <a:p>
                <a:pPr algn="ctr" defTabSz="685808">
                  <a:tabLst>
                    <a:tab pos="1489094" algn="l"/>
                  </a:tabLst>
                  <a:defRPr/>
                </a:pPr>
                <a:endParaRPr lang="en-GB" altLang="ja-JP" sz="700" b="1" kern="0" dirty="0">
                  <a:latin typeface="Arial" panose="020B0604020202020204" pitchFamily="34" charset="0"/>
                  <a:ea typeface="+mn-ea"/>
                  <a:cs typeface="Arial" panose="020B0604020202020204" pitchFamily="34" charset="0"/>
                </a:endParaRPr>
              </a:p>
              <a:p>
                <a:pPr algn="ctr" defTabSz="685808">
                  <a:tabLst>
                    <a:tab pos="1489094" algn="l"/>
                  </a:tabLst>
                  <a:defRPr/>
                </a:pPr>
                <a:r>
                  <a:rPr lang="en-GB" altLang="ja-JP" sz="1200" kern="0" dirty="0">
                    <a:latin typeface="Arial" panose="020B0604020202020204" pitchFamily="34" charset="0"/>
                    <a:ea typeface="+mn-ea"/>
                    <a:cs typeface="Arial" panose="020B0604020202020204" pitchFamily="34" charset="0"/>
                  </a:rPr>
                  <a:t>Focus Corp wants to improve their call </a:t>
                </a:r>
                <a:r>
                  <a:rPr lang="en-GB" altLang="ja-JP" sz="1200" kern="0" dirty="0" err="1">
                    <a:latin typeface="Arial" panose="020B0604020202020204" pitchFamily="34" charset="0"/>
                    <a:ea typeface="+mn-ea"/>
                    <a:cs typeface="Arial" panose="020B0604020202020204" pitchFamily="34" charset="0"/>
                  </a:rPr>
                  <a:t>center</a:t>
                </a:r>
                <a:r>
                  <a:rPr lang="en-GB" altLang="ja-JP" sz="1200" kern="0" dirty="0">
                    <a:latin typeface="Arial" panose="020B0604020202020204" pitchFamily="34" charset="0"/>
                    <a:ea typeface="+mn-ea"/>
                    <a:cs typeface="Arial" panose="020B0604020202020204" pitchFamily="34" charset="0"/>
                  </a:rPr>
                  <a:t> productivity by reusing existing ‘return approval’ decision services </a:t>
                </a:r>
              </a:p>
            </p:txBody>
          </p:sp>
        </p:grpSp>
        <p:grpSp>
          <p:nvGrpSpPr>
            <p:cNvPr id="34" name="Group 33">
              <a:extLst>
                <a:ext uri="{FF2B5EF4-FFF2-40B4-BE49-F238E27FC236}">
                  <a16:creationId xmlns:a16="http://schemas.microsoft.com/office/drawing/2014/main" id="{9228875B-5713-2C4F-AEA2-F532D8B88F4F}"/>
                </a:ext>
              </a:extLst>
            </p:cNvPr>
            <p:cNvGrpSpPr/>
            <p:nvPr/>
          </p:nvGrpSpPr>
          <p:grpSpPr>
            <a:xfrm>
              <a:off x="3799210" y="857622"/>
              <a:ext cx="1781633" cy="1726555"/>
              <a:chOff x="2016283" y="1764942"/>
              <a:chExt cx="2277514" cy="1726555"/>
            </a:xfrm>
          </p:grpSpPr>
          <p:sp>
            <p:nvSpPr>
              <p:cNvPr id="23" name="Rectangle 3">
                <a:extLst>
                  <a:ext uri="{FF2B5EF4-FFF2-40B4-BE49-F238E27FC236}">
                    <a16:creationId xmlns:a16="http://schemas.microsoft.com/office/drawing/2014/main" id="{9B280A5F-18FE-3E43-8B97-CDE8D51B0FD7}"/>
                  </a:ext>
                  <a:ext uri="{C183D7F6-B498-43B3-948B-1728B52AA6E4}">
                    <adec:decorative xmlns:adec="http://schemas.microsoft.com/office/drawing/2017/decorative" val="1"/>
                  </a:ext>
                </a:extLst>
              </p:cNvPr>
              <p:cNvSpPr>
                <a:spLocks noChangeArrowheads="1"/>
              </p:cNvSpPr>
              <p:nvPr>
                <p:custDataLst>
                  <p:tags r:id="rId7"/>
                </p:custDataLst>
              </p:nvPr>
            </p:nvSpPr>
            <p:spPr bwMode="auto">
              <a:xfrm>
                <a:off x="2016284" y="1764942"/>
                <a:ext cx="2277513" cy="519547"/>
              </a:xfrm>
              <a:prstGeom prst="rect">
                <a:avLst/>
              </a:prstGeom>
              <a:solidFill>
                <a:srgbClr val="0F62FE"/>
              </a:solidFill>
              <a:ln>
                <a:noFill/>
              </a:ln>
            </p:spPr>
            <p:txBody>
              <a:bodyPr wrap="square" anchor="ct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lgn="ctr" defTabSz="685808">
                  <a:defRPr/>
                </a:pPr>
                <a:r>
                  <a:rPr lang="en-US" altLang="ja-JP" sz="1200" kern="0" dirty="0">
                    <a:solidFill>
                      <a:srgbClr val="FFFFFF"/>
                    </a:solidFill>
                    <a:latin typeface="Arial" panose="020B0604020202020204" pitchFamily="34" charset="0"/>
                    <a:ea typeface="+mn-ea"/>
                    <a:cs typeface="Arial" panose="020B0604020202020204" pitchFamily="34" charset="0"/>
                  </a:rPr>
                  <a:t>Show the decision service in ODM</a:t>
                </a:r>
              </a:p>
            </p:txBody>
          </p:sp>
          <p:sp>
            <p:nvSpPr>
              <p:cNvPr id="24" name="Rectangle 4">
                <a:extLst>
                  <a:ext uri="{FF2B5EF4-FFF2-40B4-BE49-F238E27FC236}">
                    <a16:creationId xmlns:a16="http://schemas.microsoft.com/office/drawing/2014/main" id="{DCF49236-97C3-D64F-A92A-7A9663ADA4B9}"/>
                  </a:ext>
                  <a:ext uri="{C183D7F6-B498-43B3-948B-1728B52AA6E4}">
                    <adec:decorative xmlns:adec="http://schemas.microsoft.com/office/drawing/2017/decorative" val="1"/>
                  </a:ext>
                </a:extLst>
              </p:cNvPr>
              <p:cNvSpPr>
                <a:spLocks noChangeArrowheads="1"/>
              </p:cNvSpPr>
              <p:nvPr>
                <p:custDataLst>
                  <p:tags r:id="rId8"/>
                </p:custDataLst>
              </p:nvPr>
            </p:nvSpPr>
            <p:spPr bwMode="auto">
              <a:xfrm>
                <a:off x="2016283" y="2284489"/>
                <a:ext cx="2277514" cy="1207008"/>
              </a:xfrm>
              <a:prstGeom prst="rect">
                <a:avLst/>
              </a:prstGeom>
              <a:solidFill>
                <a:schemeClr val="bg1"/>
              </a:solidFill>
              <a:ln w="9525">
                <a:noFill/>
                <a:miter lim="800000"/>
                <a:headEnd/>
                <a:tailEnd/>
              </a:ln>
            </p:spPr>
            <p:txBody>
              <a:bodyPr wrap="square" lIns="91440" anchor="t"/>
              <a:lstStyle>
                <a:lvl1pPr>
                  <a:tabLst>
                    <a:tab pos="1489075" algn="l"/>
                  </a:tabLst>
                  <a:defRPr sz="1400">
                    <a:solidFill>
                      <a:schemeClr val="tx1"/>
                    </a:solidFill>
                    <a:latin typeface="Arial" charset="0"/>
                    <a:ea typeface="ＭＳ Ｐゴシック" charset="-128"/>
                  </a:defRPr>
                </a:lvl1pPr>
                <a:lvl2pPr marL="742950" indent="-285750">
                  <a:tabLst>
                    <a:tab pos="1489075" algn="l"/>
                  </a:tabLst>
                  <a:defRPr sz="1400">
                    <a:solidFill>
                      <a:schemeClr val="tx1"/>
                    </a:solidFill>
                    <a:latin typeface="Arial" charset="0"/>
                    <a:ea typeface="ＭＳ Ｐゴシック" charset="-128"/>
                  </a:defRPr>
                </a:lvl2pPr>
                <a:lvl3pPr marL="1143000" indent="-228600">
                  <a:tabLst>
                    <a:tab pos="1489075" algn="l"/>
                  </a:tabLst>
                  <a:defRPr sz="1400">
                    <a:solidFill>
                      <a:schemeClr val="tx1"/>
                    </a:solidFill>
                    <a:latin typeface="Arial" charset="0"/>
                    <a:ea typeface="ＭＳ Ｐゴシック" charset="-128"/>
                  </a:defRPr>
                </a:lvl3pPr>
                <a:lvl4pPr marL="1600200" indent="-228600">
                  <a:tabLst>
                    <a:tab pos="1489075" algn="l"/>
                  </a:tabLst>
                  <a:defRPr sz="1400">
                    <a:solidFill>
                      <a:schemeClr val="tx1"/>
                    </a:solidFill>
                    <a:latin typeface="Arial" charset="0"/>
                    <a:ea typeface="ＭＳ Ｐゴシック" charset="-128"/>
                  </a:defRPr>
                </a:lvl4pPr>
                <a:lvl5pPr marL="2057400" indent="-228600">
                  <a:tabLst>
                    <a:tab pos="1489075" algn="l"/>
                  </a:tabLst>
                  <a:defRPr sz="1400">
                    <a:solidFill>
                      <a:schemeClr val="tx1"/>
                    </a:solidFill>
                    <a:latin typeface="Arial" charset="0"/>
                    <a:ea typeface="ＭＳ Ｐゴシック" charset="-128"/>
                  </a:defRPr>
                </a:lvl5pPr>
                <a:lvl6pPr marL="25146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6pPr>
                <a:lvl7pPr marL="29718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7pPr>
                <a:lvl8pPr marL="34290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8pPr>
                <a:lvl9pPr marL="38862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9pPr>
              </a:lstStyle>
              <a:p>
                <a:pPr algn="ctr" defTabSz="685808">
                  <a:tabLst>
                    <a:tab pos="1489094" algn="l"/>
                  </a:tabLst>
                  <a:defRPr/>
                </a:pPr>
                <a:endParaRPr lang="en-GB" altLang="ja-JP" sz="1200" b="1" kern="0" dirty="0">
                  <a:latin typeface="Arial" panose="020B0604020202020204" pitchFamily="34" charset="0"/>
                  <a:ea typeface="+mn-ea"/>
                  <a:cs typeface="Arial" panose="020B0604020202020204" pitchFamily="34" charset="0"/>
                </a:endParaRPr>
              </a:p>
              <a:p>
                <a:pPr algn="ctr" defTabSz="685808">
                  <a:tabLst>
                    <a:tab pos="1489094" algn="l"/>
                  </a:tabLst>
                  <a:defRPr/>
                </a:pPr>
                <a:r>
                  <a:rPr lang="en-GB" altLang="ja-JP" sz="1200" kern="0" dirty="0">
                    <a:latin typeface="Arial" panose="020B0604020202020204" pitchFamily="34" charset="0"/>
                    <a:ea typeface="+mn-ea"/>
                    <a:cs typeface="Arial" panose="020B0604020202020204" pitchFamily="34" charset="0"/>
                  </a:rPr>
                  <a:t>An existing decision service managing ‘approval decision’ is used by the back-office applications</a:t>
                </a:r>
              </a:p>
            </p:txBody>
          </p:sp>
        </p:grpSp>
        <p:grpSp>
          <p:nvGrpSpPr>
            <p:cNvPr id="31" name="Group 30">
              <a:extLst>
                <a:ext uri="{FF2B5EF4-FFF2-40B4-BE49-F238E27FC236}">
                  <a16:creationId xmlns:a16="http://schemas.microsoft.com/office/drawing/2014/main" id="{4436F63D-74C7-E54E-86F0-F262D838D463}"/>
                </a:ext>
              </a:extLst>
            </p:cNvPr>
            <p:cNvGrpSpPr/>
            <p:nvPr/>
          </p:nvGrpSpPr>
          <p:grpSpPr>
            <a:xfrm>
              <a:off x="6332955" y="853409"/>
              <a:ext cx="1781633" cy="1734980"/>
              <a:chOff x="3497728" y="1764942"/>
              <a:chExt cx="2125679" cy="1734980"/>
            </a:xfrm>
          </p:grpSpPr>
          <p:sp>
            <p:nvSpPr>
              <p:cNvPr id="25" name="Rectangle 3">
                <a:extLst>
                  <a:ext uri="{FF2B5EF4-FFF2-40B4-BE49-F238E27FC236}">
                    <a16:creationId xmlns:a16="http://schemas.microsoft.com/office/drawing/2014/main" id="{D22060B1-2A09-714B-A299-B99F4946E8AE}"/>
                  </a:ext>
                  <a:ext uri="{C183D7F6-B498-43B3-948B-1728B52AA6E4}">
                    <adec:decorative xmlns:adec="http://schemas.microsoft.com/office/drawing/2017/decorative" val="1"/>
                  </a:ext>
                </a:extLst>
              </p:cNvPr>
              <p:cNvSpPr>
                <a:spLocks noChangeArrowheads="1"/>
              </p:cNvSpPr>
              <p:nvPr>
                <p:custDataLst>
                  <p:tags r:id="rId5"/>
                </p:custDataLst>
              </p:nvPr>
            </p:nvSpPr>
            <p:spPr bwMode="auto">
              <a:xfrm>
                <a:off x="3497728" y="1764942"/>
                <a:ext cx="2125677" cy="520737"/>
              </a:xfrm>
              <a:prstGeom prst="rect">
                <a:avLst/>
              </a:prstGeom>
              <a:solidFill>
                <a:srgbClr val="0F62FE"/>
              </a:solidFill>
              <a:ln>
                <a:noFill/>
              </a:ln>
            </p:spPr>
            <p:txBody>
              <a:bodyPr wrap="square" anchor="ct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lgn="ctr" defTabSz="685808">
                  <a:defRPr/>
                </a:pPr>
                <a:r>
                  <a:rPr lang="en-US" altLang="ja-JP" sz="1200" kern="0" dirty="0">
                    <a:solidFill>
                      <a:srgbClr val="FFFFFF"/>
                    </a:solidFill>
                    <a:latin typeface="Arial" panose="020B0604020202020204" pitchFamily="34" charset="0"/>
                    <a:ea typeface="+mn-ea"/>
                    <a:cs typeface="Arial" panose="020B0604020202020204" pitchFamily="34" charset="0"/>
                  </a:rPr>
                  <a:t>Create a new skill </a:t>
                </a:r>
              </a:p>
            </p:txBody>
          </p:sp>
          <p:sp>
            <p:nvSpPr>
              <p:cNvPr id="26" name="Rectangle 4">
                <a:extLst>
                  <a:ext uri="{FF2B5EF4-FFF2-40B4-BE49-F238E27FC236}">
                    <a16:creationId xmlns:a16="http://schemas.microsoft.com/office/drawing/2014/main" id="{C0DF3D78-1210-3F42-BFE5-5FEFF72DF720}"/>
                  </a:ext>
                  <a:ext uri="{C183D7F6-B498-43B3-948B-1728B52AA6E4}">
                    <adec:decorative xmlns:adec="http://schemas.microsoft.com/office/drawing/2017/decorative" val="1"/>
                  </a:ext>
                </a:extLst>
              </p:cNvPr>
              <p:cNvSpPr>
                <a:spLocks noChangeArrowheads="1"/>
              </p:cNvSpPr>
              <p:nvPr>
                <p:custDataLst>
                  <p:tags r:id="rId6"/>
                </p:custDataLst>
              </p:nvPr>
            </p:nvSpPr>
            <p:spPr bwMode="auto">
              <a:xfrm>
                <a:off x="3497728" y="2292914"/>
                <a:ext cx="2125679" cy="1207008"/>
              </a:xfrm>
              <a:prstGeom prst="rect">
                <a:avLst/>
              </a:prstGeom>
              <a:solidFill>
                <a:schemeClr val="bg1"/>
              </a:solidFill>
              <a:ln w="9525">
                <a:noFill/>
                <a:miter lim="800000"/>
                <a:headEnd/>
                <a:tailEnd/>
              </a:ln>
            </p:spPr>
            <p:txBody>
              <a:bodyPr wrap="square" lIns="91440" anchor="t"/>
              <a:lstStyle>
                <a:lvl1pPr>
                  <a:tabLst>
                    <a:tab pos="1489075" algn="l"/>
                  </a:tabLst>
                  <a:defRPr sz="1400">
                    <a:solidFill>
                      <a:schemeClr val="tx1"/>
                    </a:solidFill>
                    <a:latin typeface="Arial" charset="0"/>
                    <a:ea typeface="ＭＳ Ｐゴシック" charset="-128"/>
                  </a:defRPr>
                </a:lvl1pPr>
                <a:lvl2pPr marL="742950" indent="-285750">
                  <a:tabLst>
                    <a:tab pos="1489075" algn="l"/>
                  </a:tabLst>
                  <a:defRPr sz="1400">
                    <a:solidFill>
                      <a:schemeClr val="tx1"/>
                    </a:solidFill>
                    <a:latin typeface="Arial" charset="0"/>
                    <a:ea typeface="ＭＳ Ｐゴシック" charset="-128"/>
                  </a:defRPr>
                </a:lvl2pPr>
                <a:lvl3pPr marL="1143000" indent="-228600">
                  <a:tabLst>
                    <a:tab pos="1489075" algn="l"/>
                  </a:tabLst>
                  <a:defRPr sz="1400">
                    <a:solidFill>
                      <a:schemeClr val="tx1"/>
                    </a:solidFill>
                    <a:latin typeface="Arial" charset="0"/>
                    <a:ea typeface="ＭＳ Ｐゴシック" charset="-128"/>
                  </a:defRPr>
                </a:lvl3pPr>
                <a:lvl4pPr marL="1600200" indent="-228600">
                  <a:tabLst>
                    <a:tab pos="1489075" algn="l"/>
                  </a:tabLst>
                  <a:defRPr sz="1400">
                    <a:solidFill>
                      <a:schemeClr val="tx1"/>
                    </a:solidFill>
                    <a:latin typeface="Arial" charset="0"/>
                    <a:ea typeface="ＭＳ Ｐゴシック" charset="-128"/>
                  </a:defRPr>
                </a:lvl4pPr>
                <a:lvl5pPr marL="2057400" indent="-228600">
                  <a:tabLst>
                    <a:tab pos="1489075" algn="l"/>
                  </a:tabLst>
                  <a:defRPr sz="1400">
                    <a:solidFill>
                      <a:schemeClr val="tx1"/>
                    </a:solidFill>
                    <a:latin typeface="Arial" charset="0"/>
                    <a:ea typeface="ＭＳ Ｐゴシック" charset="-128"/>
                  </a:defRPr>
                </a:lvl5pPr>
                <a:lvl6pPr marL="25146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6pPr>
                <a:lvl7pPr marL="29718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7pPr>
                <a:lvl8pPr marL="34290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8pPr>
                <a:lvl9pPr marL="38862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9pPr>
              </a:lstStyle>
              <a:p>
                <a:pPr algn="ctr" defTabSz="685808">
                  <a:tabLst>
                    <a:tab pos="1489094" algn="l"/>
                  </a:tabLst>
                  <a:defRPr/>
                </a:pPr>
                <a:endParaRPr lang="en-GB" altLang="ja-JP" sz="1200" kern="0" dirty="0">
                  <a:latin typeface="Arial" panose="020B0604020202020204" pitchFamily="34" charset="0"/>
                  <a:ea typeface="+mn-ea"/>
                  <a:cs typeface="Arial" panose="020B0604020202020204" pitchFamily="34" charset="0"/>
                </a:endParaRPr>
              </a:p>
              <a:p>
                <a:pPr algn="ctr" defTabSz="685808">
                  <a:tabLst>
                    <a:tab pos="1489094" algn="l"/>
                  </a:tabLst>
                  <a:defRPr/>
                </a:pPr>
                <a:r>
                  <a:rPr lang="en-GB" altLang="ja-JP" sz="1200" kern="0" dirty="0">
                    <a:latin typeface="Arial" panose="020B0604020202020204" pitchFamily="34" charset="0"/>
                    <a:ea typeface="+mn-ea"/>
                    <a:cs typeface="Arial" panose="020B0604020202020204" pitchFamily="34" charset="0"/>
                  </a:rPr>
                  <a:t>An approval skill able to invoke ODM decisions is created using a discovery service</a:t>
                </a:r>
              </a:p>
            </p:txBody>
          </p:sp>
        </p:grpSp>
        <p:sp>
          <p:nvSpPr>
            <p:cNvPr id="6" name="Right Arrow 5">
              <a:extLst>
                <a:ext uri="{FF2B5EF4-FFF2-40B4-BE49-F238E27FC236}">
                  <a16:creationId xmlns:a16="http://schemas.microsoft.com/office/drawing/2014/main" id="{308772FF-5C22-0949-9B77-ECD7469501CB}"/>
                </a:ext>
              </a:extLst>
            </p:cNvPr>
            <p:cNvSpPr/>
            <p:nvPr/>
          </p:nvSpPr>
          <p:spPr bwMode="auto">
            <a:xfrm>
              <a:off x="3178455" y="1534156"/>
              <a:ext cx="489397" cy="373487"/>
            </a:xfrm>
            <a:prstGeom prst="rightArrow">
              <a:avLst/>
            </a:prstGeom>
            <a:solidFill>
              <a:schemeClr val="bg2">
                <a:lumMod val="90000"/>
              </a:schemeClr>
            </a:solidFill>
            <a:ln w="19050">
              <a:solidFill>
                <a:schemeClr val="bg2">
                  <a:lumMod val="90000"/>
                </a:schemeClr>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System Font Regular"/>
                <a:buNone/>
                <a:tabLst/>
              </a:pPr>
              <a:endParaRPr kumimoji="0" lang="en-US" sz="1400" b="0" i="0" u="none" strike="noStrike" cap="none" normalizeH="0" baseline="0" dirty="0">
                <a:ln>
                  <a:noFill/>
                </a:ln>
                <a:solidFill>
                  <a:schemeClr val="accent2"/>
                </a:solidFill>
                <a:effectLst/>
                <a:latin typeface="Arial" panose="020B0604020202020204" pitchFamily="34" charset="0"/>
                <a:cs typeface="Arial" panose="020B0604020202020204" pitchFamily="34" charset="0"/>
              </a:endParaRPr>
            </a:p>
          </p:txBody>
        </p:sp>
        <p:sp>
          <p:nvSpPr>
            <p:cNvPr id="22" name="Right Arrow 21">
              <a:extLst>
                <a:ext uri="{FF2B5EF4-FFF2-40B4-BE49-F238E27FC236}">
                  <a16:creationId xmlns:a16="http://schemas.microsoft.com/office/drawing/2014/main" id="{C4216C5F-D81F-EF41-8F06-95473350260F}"/>
                </a:ext>
              </a:extLst>
            </p:cNvPr>
            <p:cNvSpPr/>
            <p:nvPr/>
          </p:nvSpPr>
          <p:spPr bwMode="auto">
            <a:xfrm>
              <a:off x="5712201" y="1534156"/>
              <a:ext cx="489397" cy="373487"/>
            </a:xfrm>
            <a:prstGeom prst="rightArrow">
              <a:avLst/>
            </a:prstGeom>
            <a:solidFill>
              <a:schemeClr val="bg2">
                <a:lumMod val="90000"/>
              </a:schemeClr>
            </a:solidFill>
            <a:ln w="19050">
              <a:solidFill>
                <a:schemeClr val="bg2">
                  <a:lumMod val="90000"/>
                </a:schemeClr>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System Font Regular"/>
                <a:buNone/>
                <a:tabLst/>
              </a:pPr>
              <a:endParaRPr kumimoji="0" lang="en-US" sz="1400" b="0" i="0" u="none" strike="noStrike" cap="none" normalizeH="0" baseline="0" dirty="0">
                <a:ln>
                  <a:noFill/>
                </a:ln>
                <a:solidFill>
                  <a:schemeClr val="accent2"/>
                </a:solidFill>
                <a:effectLst/>
                <a:latin typeface="Arial" panose="020B0604020202020204" pitchFamily="34" charset="0"/>
                <a:cs typeface="Arial" panose="020B0604020202020204" pitchFamily="34" charset="0"/>
              </a:endParaRPr>
            </a:p>
          </p:txBody>
        </p:sp>
      </p:grpSp>
      <p:grpSp>
        <p:nvGrpSpPr>
          <p:cNvPr id="10" name="Group 9">
            <a:extLst>
              <a:ext uri="{FF2B5EF4-FFF2-40B4-BE49-F238E27FC236}">
                <a16:creationId xmlns:a16="http://schemas.microsoft.com/office/drawing/2014/main" id="{2AC51125-808B-75AD-57EA-1DB4A6B6AFC1}"/>
              </a:ext>
            </a:extLst>
          </p:cNvPr>
          <p:cNvGrpSpPr/>
          <p:nvPr/>
        </p:nvGrpSpPr>
        <p:grpSpPr>
          <a:xfrm>
            <a:off x="2414310" y="2828722"/>
            <a:ext cx="4315379" cy="1725109"/>
            <a:chOff x="1147438" y="2755318"/>
            <a:chExt cx="4315379" cy="1725109"/>
          </a:xfrm>
        </p:grpSpPr>
        <p:grpSp>
          <p:nvGrpSpPr>
            <p:cNvPr id="5" name="Group 4">
              <a:extLst>
                <a:ext uri="{FF2B5EF4-FFF2-40B4-BE49-F238E27FC236}">
                  <a16:creationId xmlns:a16="http://schemas.microsoft.com/office/drawing/2014/main" id="{D45A69AD-5833-7BEE-3575-D24A9B1CF243}"/>
                </a:ext>
              </a:extLst>
            </p:cNvPr>
            <p:cNvGrpSpPr/>
            <p:nvPr/>
          </p:nvGrpSpPr>
          <p:grpSpPr>
            <a:xfrm>
              <a:off x="1147438" y="2755614"/>
              <a:ext cx="1781633" cy="1724516"/>
              <a:chOff x="2439397" y="2651889"/>
              <a:chExt cx="1781633" cy="1724516"/>
            </a:xfrm>
          </p:grpSpPr>
          <p:sp>
            <p:nvSpPr>
              <p:cNvPr id="30" name="Rectangle 3">
                <a:extLst>
                  <a:ext uri="{FF2B5EF4-FFF2-40B4-BE49-F238E27FC236}">
                    <a16:creationId xmlns:a16="http://schemas.microsoft.com/office/drawing/2014/main" id="{BFEE4C56-419A-E84C-BBAB-057789204EC4}"/>
                  </a:ext>
                  <a:ext uri="{C183D7F6-B498-43B3-948B-1728B52AA6E4}">
                    <adec:decorative xmlns:adec="http://schemas.microsoft.com/office/drawing/2017/decorative" val="1"/>
                  </a:ext>
                </a:extLst>
              </p:cNvPr>
              <p:cNvSpPr>
                <a:spLocks noChangeArrowheads="1"/>
              </p:cNvSpPr>
              <p:nvPr>
                <p:custDataLst>
                  <p:tags r:id="rId3"/>
                </p:custDataLst>
              </p:nvPr>
            </p:nvSpPr>
            <p:spPr bwMode="auto">
              <a:xfrm>
                <a:off x="2439397" y="2651889"/>
                <a:ext cx="1781632" cy="519548"/>
              </a:xfrm>
              <a:prstGeom prst="rect">
                <a:avLst/>
              </a:prstGeom>
              <a:solidFill>
                <a:srgbClr val="0F62FE"/>
              </a:solidFill>
              <a:ln>
                <a:noFill/>
              </a:ln>
            </p:spPr>
            <p:txBody>
              <a:bodyPr wrap="square" anchor="ct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lgn="ctr" defTabSz="685808">
                  <a:defRPr/>
                </a:pPr>
                <a:r>
                  <a:rPr lang="en-US" altLang="ja-JP" sz="1200" kern="0" dirty="0">
                    <a:solidFill>
                      <a:srgbClr val="FFFFFF"/>
                    </a:solidFill>
                    <a:latin typeface="Arial" panose="020B0604020202020204" pitchFamily="34" charset="0"/>
                    <a:ea typeface="+mn-ea"/>
                    <a:cs typeface="Arial" panose="020B0604020202020204" pitchFamily="34" charset="0"/>
                  </a:rPr>
                  <a:t>Publish and use the skill flow</a:t>
                </a:r>
              </a:p>
            </p:txBody>
          </p:sp>
          <p:sp>
            <p:nvSpPr>
              <p:cNvPr id="32" name="Rectangle 4">
                <a:extLst>
                  <a:ext uri="{FF2B5EF4-FFF2-40B4-BE49-F238E27FC236}">
                    <a16:creationId xmlns:a16="http://schemas.microsoft.com/office/drawing/2014/main" id="{152E9637-FC02-FF43-8151-2DF4865946A4}"/>
                  </a:ext>
                  <a:ext uri="{C183D7F6-B498-43B3-948B-1728B52AA6E4}">
                    <adec:decorative xmlns:adec="http://schemas.microsoft.com/office/drawing/2017/decorative" val="1"/>
                  </a:ext>
                </a:extLst>
              </p:cNvPr>
              <p:cNvSpPr>
                <a:spLocks noChangeArrowheads="1"/>
              </p:cNvSpPr>
              <p:nvPr>
                <p:custDataLst>
                  <p:tags r:id="rId4"/>
                </p:custDataLst>
              </p:nvPr>
            </p:nvSpPr>
            <p:spPr bwMode="auto">
              <a:xfrm>
                <a:off x="2439398" y="3178673"/>
                <a:ext cx="1781632" cy="1197732"/>
              </a:xfrm>
              <a:prstGeom prst="rect">
                <a:avLst/>
              </a:prstGeom>
              <a:solidFill>
                <a:schemeClr val="bg1"/>
              </a:solidFill>
              <a:ln w="9525">
                <a:noFill/>
                <a:miter lim="800000"/>
                <a:headEnd/>
                <a:tailEnd/>
              </a:ln>
            </p:spPr>
            <p:txBody>
              <a:bodyPr wrap="square" lIns="91440" anchor="ctr"/>
              <a:lstStyle>
                <a:lvl1pPr>
                  <a:tabLst>
                    <a:tab pos="1489075" algn="l"/>
                  </a:tabLst>
                  <a:defRPr sz="1400">
                    <a:solidFill>
                      <a:schemeClr val="tx1"/>
                    </a:solidFill>
                    <a:latin typeface="Arial" charset="0"/>
                    <a:ea typeface="ＭＳ Ｐゴシック" charset="-128"/>
                  </a:defRPr>
                </a:lvl1pPr>
                <a:lvl2pPr marL="742950" indent="-285750">
                  <a:tabLst>
                    <a:tab pos="1489075" algn="l"/>
                  </a:tabLst>
                  <a:defRPr sz="1400">
                    <a:solidFill>
                      <a:schemeClr val="tx1"/>
                    </a:solidFill>
                    <a:latin typeface="Arial" charset="0"/>
                    <a:ea typeface="ＭＳ Ｐゴシック" charset="-128"/>
                  </a:defRPr>
                </a:lvl2pPr>
                <a:lvl3pPr marL="1143000" indent="-228600">
                  <a:tabLst>
                    <a:tab pos="1489075" algn="l"/>
                  </a:tabLst>
                  <a:defRPr sz="1400">
                    <a:solidFill>
                      <a:schemeClr val="tx1"/>
                    </a:solidFill>
                    <a:latin typeface="Arial" charset="0"/>
                    <a:ea typeface="ＭＳ Ｐゴシック" charset="-128"/>
                  </a:defRPr>
                </a:lvl3pPr>
                <a:lvl4pPr marL="1600200" indent="-228600">
                  <a:tabLst>
                    <a:tab pos="1489075" algn="l"/>
                  </a:tabLst>
                  <a:defRPr sz="1400">
                    <a:solidFill>
                      <a:schemeClr val="tx1"/>
                    </a:solidFill>
                    <a:latin typeface="Arial" charset="0"/>
                    <a:ea typeface="ＭＳ Ｐゴシック" charset="-128"/>
                  </a:defRPr>
                </a:lvl4pPr>
                <a:lvl5pPr marL="2057400" indent="-228600">
                  <a:tabLst>
                    <a:tab pos="1489075" algn="l"/>
                  </a:tabLst>
                  <a:defRPr sz="1400">
                    <a:solidFill>
                      <a:schemeClr val="tx1"/>
                    </a:solidFill>
                    <a:latin typeface="Arial" charset="0"/>
                    <a:ea typeface="ＭＳ Ｐゴシック" charset="-128"/>
                  </a:defRPr>
                </a:lvl5pPr>
                <a:lvl6pPr marL="25146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6pPr>
                <a:lvl7pPr marL="29718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7pPr>
                <a:lvl8pPr marL="34290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8pPr>
                <a:lvl9pPr marL="38862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9pPr>
              </a:lstStyle>
              <a:p>
                <a:pPr lvl="0" algn="ctr" defTabSz="685808">
                  <a:tabLst>
                    <a:tab pos="1489094" algn="l"/>
                  </a:tabLst>
                  <a:defRPr/>
                </a:pPr>
                <a:r>
                  <a:rPr lang="en-GB" altLang="ja-JP" sz="1200" kern="0" dirty="0">
                    <a:solidFill>
                      <a:srgbClr val="000000"/>
                    </a:solidFill>
                    <a:latin typeface="Arial" panose="020B0604020202020204" pitchFamily="34" charset="0"/>
                    <a:ea typeface="+mn-ea"/>
                    <a:cs typeface="Arial" panose="020B0604020202020204" pitchFamily="34" charset="0"/>
                  </a:rPr>
                  <a:t>Use the skill flow to show how fast an approval is made from a very simple interaction</a:t>
                </a:r>
              </a:p>
            </p:txBody>
          </p:sp>
        </p:grpSp>
        <p:grpSp>
          <p:nvGrpSpPr>
            <p:cNvPr id="7" name="Group 6">
              <a:extLst>
                <a:ext uri="{FF2B5EF4-FFF2-40B4-BE49-F238E27FC236}">
                  <a16:creationId xmlns:a16="http://schemas.microsoft.com/office/drawing/2014/main" id="{3FD47458-7CA3-087F-B95C-08CFBC158D57}"/>
                </a:ext>
              </a:extLst>
            </p:cNvPr>
            <p:cNvGrpSpPr/>
            <p:nvPr/>
          </p:nvGrpSpPr>
          <p:grpSpPr>
            <a:xfrm>
              <a:off x="3681186" y="2755318"/>
              <a:ext cx="1781631" cy="1725109"/>
              <a:chOff x="4922970" y="2647466"/>
              <a:chExt cx="1781631" cy="1725109"/>
            </a:xfrm>
          </p:grpSpPr>
          <p:sp>
            <p:nvSpPr>
              <p:cNvPr id="35" name="Rectangle 3">
                <a:extLst>
                  <a:ext uri="{FF2B5EF4-FFF2-40B4-BE49-F238E27FC236}">
                    <a16:creationId xmlns:a16="http://schemas.microsoft.com/office/drawing/2014/main" id="{9B5082C3-5FFE-8849-8E57-27732AACE785}"/>
                  </a:ext>
                  <a:ext uri="{C183D7F6-B498-43B3-948B-1728B52AA6E4}">
                    <adec:decorative xmlns:adec="http://schemas.microsoft.com/office/drawing/2017/decorative" val="1"/>
                  </a:ext>
                </a:extLst>
              </p:cNvPr>
              <p:cNvSpPr>
                <a:spLocks noChangeArrowheads="1"/>
              </p:cNvSpPr>
              <p:nvPr>
                <p:custDataLst>
                  <p:tags r:id="rId1"/>
                </p:custDataLst>
              </p:nvPr>
            </p:nvSpPr>
            <p:spPr bwMode="auto">
              <a:xfrm>
                <a:off x="4922971" y="2647466"/>
                <a:ext cx="1781630" cy="519547"/>
              </a:xfrm>
              <a:prstGeom prst="rect">
                <a:avLst/>
              </a:prstGeom>
              <a:solidFill>
                <a:srgbClr val="0F62FE"/>
              </a:solidFill>
              <a:ln>
                <a:noFill/>
              </a:ln>
            </p:spPr>
            <p:txBody>
              <a:bodyPr wrap="square" anchor="ct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algn="ctr" defTabSz="685808">
                  <a:defRPr/>
                </a:pPr>
                <a:r>
                  <a:rPr lang="en-US" altLang="ja-JP" sz="1200" kern="0" dirty="0">
                    <a:solidFill>
                      <a:srgbClr val="FFFFFF"/>
                    </a:solidFill>
                    <a:latin typeface="Arial" panose="020B0604020202020204" pitchFamily="34" charset="0"/>
                    <a:ea typeface="+mn-ea"/>
                    <a:cs typeface="Arial" panose="020B0604020202020204" pitchFamily="34" charset="0"/>
                  </a:rPr>
                  <a:t>Create a skill flow</a:t>
                </a:r>
              </a:p>
            </p:txBody>
          </p:sp>
          <p:sp>
            <p:nvSpPr>
              <p:cNvPr id="36" name="Rectangle 4">
                <a:extLst>
                  <a:ext uri="{FF2B5EF4-FFF2-40B4-BE49-F238E27FC236}">
                    <a16:creationId xmlns:a16="http://schemas.microsoft.com/office/drawing/2014/main" id="{975AEB0C-5251-D44E-9BAE-3A1C99610320}"/>
                  </a:ext>
                  <a:ext uri="{C183D7F6-B498-43B3-948B-1728B52AA6E4}">
                    <adec:decorative xmlns:adec="http://schemas.microsoft.com/office/drawing/2017/decorative" val="1"/>
                  </a:ext>
                </a:extLst>
              </p:cNvPr>
              <p:cNvSpPr>
                <a:spLocks noChangeArrowheads="1"/>
              </p:cNvSpPr>
              <p:nvPr>
                <p:custDataLst>
                  <p:tags r:id="rId2"/>
                </p:custDataLst>
              </p:nvPr>
            </p:nvSpPr>
            <p:spPr bwMode="auto">
              <a:xfrm>
                <a:off x="4922970" y="3167012"/>
                <a:ext cx="1781631" cy="1205563"/>
              </a:xfrm>
              <a:prstGeom prst="rect">
                <a:avLst/>
              </a:prstGeom>
              <a:solidFill>
                <a:schemeClr val="bg1"/>
              </a:solidFill>
              <a:ln w="9525">
                <a:noFill/>
                <a:miter lim="800000"/>
                <a:headEnd/>
                <a:tailEnd/>
              </a:ln>
            </p:spPr>
            <p:txBody>
              <a:bodyPr wrap="square" lIns="91440" anchor="ctr"/>
              <a:lstStyle>
                <a:lvl1pPr>
                  <a:tabLst>
                    <a:tab pos="1489075" algn="l"/>
                  </a:tabLst>
                  <a:defRPr sz="1400">
                    <a:solidFill>
                      <a:schemeClr val="tx1"/>
                    </a:solidFill>
                    <a:latin typeface="Arial" charset="0"/>
                    <a:ea typeface="ＭＳ Ｐゴシック" charset="-128"/>
                  </a:defRPr>
                </a:lvl1pPr>
                <a:lvl2pPr marL="742950" indent="-285750">
                  <a:tabLst>
                    <a:tab pos="1489075" algn="l"/>
                  </a:tabLst>
                  <a:defRPr sz="1400">
                    <a:solidFill>
                      <a:schemeClr val="tx1"/>
                    </a:solidFill>
                    <a:latin typeface="Arial" charset="0"/>
                    <a:ea typeface="ＭＳ Ｐゴシック" charset="-128"/>
                  </a:defRPr>
                </a:lvl2pPr>
                <a:lvl3pPr marL="1143000" indent="-228600">
                  <a:tabLst>
                    <a:tab pos="1489075" algn="l"/>
                  </a:tabLst>
                  <a:defRPr sz="1400">
                    <a:solidFill>
                      <a:schemeClr val="tx1"/>
                    </a:solidFill>
                    <a:latin typeface="Arial" charset="0"/>
                    <a:ea typeface="ＭＳ Ｐゴシック" charset="-128"/>
                  </a:defRPr>
                </a:lvl3pPr>
                <a:lvl4pPr marL="1600200" indent="-228600">
                  <a:tabLst>
                    <a:tab pos="1489075" algn="l"/>
                  </a:tabLst>
                  <a:defRPr sz="1400">
                    <a:solidFill>
                      <a:schemeClr val="tx1"/>
                    </a:solidFill>
                    <a:latin typeface="Arial" charset="0"/>
                    <a:ea typeface="ＭＳ Ｐゴシック" charset="-128"/>
                  </a:defRPr>
                </a:lvl4pPr>
                <a:lvl5pPr marL="2057400" indent="-228600">
                  <a:tabLst>
                    <a:tab pos="1489075" algn="l"/>
                  </a:tabLst>
                  <a:defRPr sz="1400">
                    <a:solidFill>
                      <a:schemeClr val="tx1"/>
                    </a:solidFill>
                    <a:latin typeface="Arial" charset="0"/>
                    <a:ea typeface="ＭＳ Ｐゴシック" charset="-128"/>
                  </a:defRPr>
                </a:lvl5pPr>
                <a:lvl6pPr marL="25146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6pPr>
                <a:lvl7pPr marL="29718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7pPr>
                <a:lvl8pPr marL="34290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8pPr>
                <a:lvl9pPr marL="38862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9pPr>
              </a:lstStyle>
              <a:p>
                <a:pPr lvl="0" algn="ctr" defTabSz="685808">
                  <a:tabLst>
                    <a:tab pos="1489094" algn="l"/>
                  </a:tabLst>
                  <a:defRPr/>
                </a:pPr>
                <a:r>
                  <a:rPr lang="en-GB" altLang="ja-JP" sz="1200" kern="0" dirty="0">
                    <a:solidFill>
                      <a:srgbClr val="000000"/>
                    </a:solidFill>
                    <a:latin typeface="Arial" panose="020B0604020202020204" pitchFamily="34" charset="0"/>
                    <a:cs typeface="Arial" panose="020B0604020202020204" pitchFamily="34" charset="0"/>
                  </a:rPr>
                  <a:t>A skill flow sequencing a database skill and the decision skill is created to reducing manual operations.</a:t>
                </a:r>
              </a:p>
            </p:txBody>
          </p:sp>
        </p:grpSp>
        <p:sp>
          <p:nvSpPr>
            <p:cNvPr id="37" name="Right Arrow 36">
              <a:extLst>
                <a:ext uri="{FF2B5EF4-FFF2-40B4-BE49-F238E27FC236}">
                  <a16:creationId xmlns:a16="http://schemas.microsoft.com/office/drawing/2014/main" id="{B7F6E0F8-2A58-1547-AD9F-558CEFEA4F00}"/>
                </a:ext>
              </a:extLst>
            </p:cNvPr>
            <p:cNvSpPr/>
            <p:nvPr/>
          </p:nvSpPr>
          <p:spPr bwMode="auto">
            <a:xfrm flipH="1">
              <a:off x="3060430" y="3431129"/>
              <a:ext cx="489397" cy="373487"/>
            </a:xfrm>
            <a:prstGeom prst="rightArrow">
              <a:avLst/>
            </a:prstGeom>
            <a:solidFill>
              <a:schemeClr val="bg2">
                <a:lumMod val="90000"/>
              </a:schemeClr>
            </a:solidFill>
            <a:ln w="19050">
              <a:solidFill>
                <a:schemeClr val="bg2">
                  <a:lumMod val="90000"/>
                </a:schemeClr>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System Font Regular"/>
                <a:buNone/>
                <a:tabLst/>
              </a:pPr>
              <a:endParaRPr kumimoji="0" lang="en-US" sz="1400" b="0" i="0" u="none" strike="noStrike" cap="none" normalizeH="0" baseline="0" dirty="0">
                <a:ln>
                  <a:noFill/>
                </a:ln>
                <a:solidFill>
                  <a:schemeClr val="accent2"/>
                </a:solidFill>
                <a:effectLst/>
                <a:latin typeface="Arial" panose="020B0604020202020204" pitchFamily="34" charset="0"/>
                <a:cs typeface="Arial" panose="020B0604020202020204" pitchFamily="34" charset="0"/>
              </a:endParaRPr>
            </a:p>
          </p:txBody>
        </p:sp>
      </p:grpSp>
      <p:grpSp>
        <p:nvGrpSpPr>
          <p:cNvPr id="14" name="Group 13">
            <a:extLst>
              <a:ext uri="{FF2B5EF4-FFF2-40B4-BE49-F238E27FC236}">
                <a16:creationId xmlns:a16="http://schemas.microsoft.com/office/drawing/2014/main" id="{B3175DF8-4AC4-2741-A6B4-AFD26636387B}"/>
              </a:ext>
            </a:extLst>
          </p:cNvPr>
          <p:cNvGrpSpPr/>
          <p:nvPr/>
        </p:nvGrpSpPr>
        <p:grpSpPr>
          <a:xfrm>
            <a:off x="6867714" y="3253105"/>
            <a:ext cx="643701" cy="633152"/>
            <a:chOff x="6674454" y="2968782"/>
            <a:chExt cx="643701" cy="633152"/>
          </a:xfrm>
          <a:solidFill>
            <a:schemeClr val="bg2">
              <a:lumMod val="90000"/>
            </a:schemeClr>
          </a:solidFill>
        </p:grpSpPr>
        <p:sp>
          <p:nvSpPr>
            <p:cNvPr id="39" name="Right Arrow 38">
              <a:extLst>
                <a:ext uri="{FF2B5EF4-FFF2-40B4-BE49-F238E27FC236}">
                  <a16:creationId xmlns:a16="http://schemas.microsoft.com/office/drawing/2014/main" id="{88DD8C47-FBC7-F84C-B7CF-1BE9FDC1A8D3}"/>
                </a:ext>
              </a:extLst>
            </p:cNvPr>
            <p:cNvSpPr/>
            <p:nvPr/>
          </p:nvSpPr>
          <p:spPr bwMode="auto">
            <a:xfrm flipH="1">
              <a:off x="6674454" y="3228447"/>
              <a:ext cx="489397" cy="373487"/>
            </a:xfrm>
            <a:prstGeom prst="rightArrow">
              <a:avLst/>
            </a:prstGeom>
            <a:grpFill/>
            <a:ln w="19050">
              <a:solidFill>
                <a:schemeClr val="bg2">
                  <a:lumMod val="90000"/>
                </a:schemeClr>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System Font Regular"/>
                <a:buNone/>
                <a:tabLst/>
              </a:pPr>
              <a:endParaRPr kumimoji="0" lang="en-US" sz="1400" b="0" i="0" u="none" strike="noStrike" cap="none" normalizeH="0" baseline="0" dirty="0">
                <a:ln>
                  <a:noFill/>
                </a:ln>
                <a:solidFill>
                  <a:schemeClr val="accent2"/>
                </a:solidFill>
                <a:effectLst/>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3EEAC205-CCD9-2A40-8E6B-F4909499AF1B}"/>
                </a:ext>
              </a:extLst>
            </p:cNvPr>
            <p:cNvSpPr/>
            <p:nvPr/>
          </p:nvSpPr>
          <p:spPr bwMode="auto">
            <a:xfrm>
              <a:off x="7135275" y="2968782"/>
              <a:ext cx="182880" cy="548640"/>
            </a:xfrm>
            <a:prstGeom prst="rect">
              <a:avLst/>
            </a:prstGeom>
            <a:grp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System Font Regular"/>
                <a:buNone/>
                <a:tabLst/>
              </a:pPr>
              <a:endParaRPr kumimoji="0" lang="en-US" sz="14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833058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A picture containing blur&#10;&#10;Description automatically generated">
            <a:extLst>
              <a:ext uri="{FF2B5EF4-FFF2-40B4-BE49-F238E27FC236}">
                <a16:creationId xmlns:a16="http://schemas.microsoft.com/office/drawing/2014/main" id="{60CCC426-3B09-21AD-E665-68B27C22591D}"/>
              </a:ext>
            </a:extLst>
          </p:cNvPr>
          <p:cNvPicPr>
            <a:picLocks noChangeAspect="1"/>
          </p:cNvPicPr>
          <p:nvPr/>
        </p:nvPicPr>
        <p:blipFill>
          <a:blip r:embed="rId11">
            <a:alphaModFix/>
          </a:blip>
          <a:stretch>
            <a:fillRect/>
          </a:stretch>
        </p:blipFill>
        <p:spPr>
          <a:xfrm>
            <a:off x="-2" y="-19305"/>
            <a:ext cx="9144000" cy="5182110"/>
          </a:xfrm>
          <a:prstGeom prst="rect">
            <a:avLst/>
          </a:prstGeom>
        </p:spPr>
      </p:pic>
      <p:pic>
        <p:nvPicPr>
          <p:cNvPr id="22" name="Picture 21" descr="A close up of a wave&#10;&#10;Description automatically generated with low confidence">
            <a:extLst>
              <a:ext uri="{FF2B5EF4-FFF2-40B4-BE49-F238E27FC236}">
                <a16:creationId xmlns:a16="http://schemas.microsoft.com/office/drawing/2014/main" id="{4D3E1DD5-6461-8C61-C15C-C3E15C2754C0}"/>
              </a:ext>
            </a:extLst>
          </p:cNvPr>
          <p:cNvPicPr>
            <a:picLocks noChangeAspect="1"/>
          </p:cNvPicPr>
          <p:nvPr/>
        </p:nvPicPr>
        <p:blipFill>
          <a:blip r:embed="rId12">
            <a:alphaModFix amt="24000"/>
          </a:blip>
          <a:stretch>
            <a:fillRect/>
          </a:stretch>
        </p:blipFill>
        <p:spPr>
          <a:xfrm>
            <a:off x="0" y="138875"/>
            <a:ext cx="9144000" cy="5162805"/>
          </a:xfrm>
          <a:prstGeom prst="rect">
            <a:avLst/>
          </a:prstGeom>
        </p:spPr>
      </p:pic>
      <p:sp>
        <p:nvSpPr>
          <p:cNvPr id="37" name="Rectangle 4">
            <a:extLst>
              <a:ext uri="{FF2B5EF4-FFF2-40B4-BE49-F238E27FC236}">
                <a16:creationId xmlns:a16="http://schemas.microsoft.com/office/drawing/2014/main" id="{92CF5589-07F0-6B6F-CE09-655063A4847F}"/>
              </a:ext>
              <a:ext uri="{C183D7F6-B498-43B3-948B-1728B52AA6E4}">
                <adec:decorative xmlns:adec="http://schemas.microsoft.com/office/drawing/2017/decorative" val="1"/>
              </a:ext>
            </a:extLst>
          </p:cNvPr>
          <p:cNvSpPr>
            <a:spLocks noChangeArrowheads="1"/>
          </p:cNvSpPr>
          <p:nvPr>
            <p:custDataLst>
              <p:tags r:id="rId1"/>
            </p:custDataLst>
          </p:nvPr>
        </p:nvSpPr>
        <p:spPr bwMode="auto">
          <a:xfrm>
            <a:off x="2131613" y="881743"/>
            <a:ext cx="5169544" cy="3273878"/>
          </a:xfrm>
          <a:prstGeom prst="rect">
            <a:avLst/>
          </a:prstGeom>
          <a:solidFill>
            <a:schemeClr val="bg1"/>
          </a:solidFill>
          <a:ln w="9525">
            <a:noFill/>
            <a:miter lim="800000"/>
            <a:headEnd/>
            <a:tailEnd/>
          </a:ln>
        </p:spPr>
        <p:txBody>
          <a:bodyPr wrap="none" lIns="91440" anchor="t"/>
          <a:lstStyle>
            <a:lvl1pPr>
              <a:tabLst>
                <a:tab pos="1489075" algn="l"/>
              </a:tabLst>
              <a:defRPr sz="1400">
                <a:solidFill>
                  <a:schemeClr val="tx1"/>
                </a:solidFill>
                <a:latin typeface="Arial" charset="0"/>
                <a:ea typeface="ＭＳ Ｐゴシック" charset="-128"/>
              </a:defRPr>
            </a:lvl1pPr>
            <a:lvl2pPr marL="742950" indent="-285750">
              <a:tabLst>
                <a:tab pos="1489075" algn="l"/>
              </a:tabLst>
              <a:defRPr sz="1400">
                <a:solidFill>
                  <a:schemeClr val="tx1"/>
                </a:solidFill>
                <a:latin typeface="Arial" charset="0"/>
                <a:ea typeface="ＭＳ Ｐゴシック" charset="-128"/>
              </a:defRPr>
            </a:lvl2pPr>
            <a:lvl3pPr marL="1143000" indent="-228600">
              <a:tabLst>
                <a:tab pos="1489075" algn="l"/>
              </a:tabLst>
              <a:defRPr sz="1400">
                <a:solidFill>
                  <a:schemeClr val="tx1"/>
                </a:solidFill>
                <a:latin typeface="Arial" charset="0"/>
                <a:ea typeface="ＭＳ Ｐゴシック" charset="-128"/>
              </a:defRPr>
            </a:lvl3pPr>
            <a:lvl4pPr marL="1600200" indent="-228600">
              <a:tabLst>
                <a:tab pos="1489075" algn="l"/>
              </a:tabLst>
              <a:defRPr sz="1400">
                <a:solidFill>
                  <a:schemeClr val="tx1"/>
                </a:solidFill>
                <a:latin typeface="Arial" charset="0"/>
                <a:ea typeface="ＭＳ Ｐゴシック" charset="-128"/>
              </a:defRPr>
            </a:lvl4pPr>
            <a:lvl5pPr marL="2057400" indent="-228600">
              <a:tabLst>
                <a:tab pos="1489075" algn="l"/>
              </a:tabLst>
              <a:defRPr sz="1400">
                <a:solidFill>
                  <a:schemeClr val="tx1"/>
                </a:solidFill>
                <a:latin typeface="Arial" charset="0"/>
                <a:ea typeface="ＭＳ Ｐゴシック" charset="-128"/>
              </a:defRPr>
            </a:lvl5pPr>
            <a:lvl6pPr marL="25146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6pPr>
            <a:lvl7pPr marL="29718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7pPr>
            <a:lvl8pPr marL="34290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8pPr>
            <a:lvl9pPr marL="3886200" indent="-228600" eaLnBrk="0" fontAlgn="base" hangingPunct="0">
              <a:spcBef>
                <a:spcPct val="0"/>
              </a:spcBef>
              <a:spcAft>
                <a:spcPct val="0"/>
              </a:spcAft>
              <a:tabLst>
                <a:tab pos="1489075" algn="l"/>
              </a:tabLst>
              <a:defRPr sz="1400">
                <a:solidFill>
                  <a:schemeClr val="tx1"/>
                </a:solidFill>
                <a:latin typeface="Arial" charset="0"/>
                <a:ea typeface="ＭＳ Ｐゴシック" charset="-128"/>
              </a:defRPr>
            </a:lvl9pPr>
          </a:lstStyle>
          <a:p>
            <a:pPr algn="ctr" defTabSz="685808">
              <a:tabLst>
                <a:tab pos="1489094" algn="l"/>
              </a:tabLst>
              <a:defRPr/>
            </a:pPr>
            <a:endParaRPr lang="en-GB" altLang="ja-JP" sz="1200" b="1" kern="0" dirty="0">
              <a:latin typeface="Arial" panose="020B0604020202020204" pitchFamily="34" charset="0"/>
              <a:ea typeface="+mn-ea"/>
              <a:cs typeface="Arial" panose="020B0604020202020204" pitchFamily="34" charset="0"/>
            </a:endParaRPr>
          </a:p>
        </p:txBody>
      </p:sp>
      <p:sp>
        <p:nvSpPr>
          <p:cNvPr id="4" name="Rectangle 3">
            <a:extLst>
              <a:ext uri="{FF2B5EF4-FFF2-40B4-BE49-F238E27FC236}">
                <a16:creationId xmlns:a16="http://schemas.microsoft.com/office/drawing/2014/main" id="{472CC761-B28F-2E1B-A352-FE96599B6ECE}"/>
              </a:ext>
              <a:ext uri="{C183D7F6-B498-43B3-948B-1728B52AA6E4}">
                <adec:decorative xmlns:adec="http://schemas.microsoft.com/office/drawing/2017/decorative" val="1"/>
              </a:ext>
            </a:extLst>
          </p:cNvPr>
          <p:cNvSpPr>
            <a:spLocks noChangeArrowheads="1"/>
          </p:cNvSpPr>
          <p:nvPr>
            <p:custDataLst>
              <p:tags r:id="rId2"/>
            </p:custDataLst>
          </p:nvPr>
        </p:nvSpPr>
        <p:spPr bwMode="auto">
          <a:xfrm>
            <a:off x="2295968" y="1215204"/>
            <a:ext cx="2434210" cy="2448136"/>
          </a:xfrm>
          <a:prstGeom prst="rect">
            <a:avLst/>
          </a:prstGeom>
          <a:solidFill>
            <a:schemeClr val="accent2">
              <a:lumMod val="60000"/>
              <a:lumOff val="40000"/>
            </a:schemeClr>
          </a:solidFill>
          <a:ln>
            <a:noFill/>
          </a:ln>
        </p:spPr>
        <p:txBody>
          <a:bodyPr wrap="square" tIns="144000" anchor="t"/>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marL="0" lvl="1" indent="0" algn="ctr" defTabSz="914400" fontAlgn="base">
              <a:spcBef>
                <a:spcPts val="1100"/>
              </a:spcBef>
              <a:spcAft>
                <a:spcPct val="0"/>
              </a:spcAft>
              <a:buClr>
                <a:schemeClr val="bg1"/>
              </a:buClr>
              <a:buSzPct val="100000"/>
            </a:pPr>
            <a:r>
              <a:rPr lang="en-US" sz="1200" b="1" kern="0" dirty="0">
                <a:solidFill>
                  <a:schemeClr val="bg1"/>
                </a:solidFill>
                <a:latin typeface="Arial" panose="020B0604020202020204" pitchFamily="34" charset="0"/>
                <a:cs typeface="Arial" panose="020B0604020202020204" pitchFamily="34" charset="0"/>
              </a:rPr>
              <a:t>IBM TechZone or IBM Cloud</a:t>
            </a:r>
            <a:endParaRPr lang="en-US" sz="1600" b="1" kern="0" dirty="0">
              <a:solidFill>
                <a:schemeClr val="bg1"/>
              </a:solidFill>
              <a:latin typeface="Arial" panose="020B0604020202020204" pitchFamily="34" charset="0"/>
              <a:cs typeface="Arial" panose="020B0604020202020204" pitchFamily="34" charset="0"/>
            </a:endParaRPr>
          </a:p>
        </p:txBody>
      </p:sp>
      <p:sp>
        <p:nvSpPr>
          <p:cNvPr id="3" name="Footer Placeholder 2">
            <a:extLst>
              <a:ext uri="{FF2B5EF4-FFF2-40B4-BE49-F238E27FC236}">
                <a16:creationId xmlns:a16="http://schemas.microsoft.com/office/drawing/2014/main" id="{BC4A17FE-E30C-884E-8600-EBD9A3446D50}"/>
              </a:ext>
            </a:extLst>
          </p:cNvPr>
          <p:cNvSpPr>
            <a:spLocks noGrp="1"/>
          </p:cNvSpPr>
          <p:nvPr>
            <p:ph type="ftr" sz="quarter" idx="10"/>
          </p:nvPr>
        </p:nvSpPr>
        <p:spPr/>
        <p:txBody>
          <a:bodyPr/>
          <a:lstStyle/>
          <a:p>
            <a:r>
              <a:rPr lang="en-US" dirty="0">
                <a:solidFill>
                  <a:schemeClr val="bg1"/>
                </a:solidFill>
                <a:latin typeface="Arial" panose="020B0604020202020204" pitchFamily="34" charset="0"/>
                <a:cs typeface="Arial" panose="020B0604020202020204" pitchFamily="34" charset="0"/>
              </a:rPr>
              <a:t>© 2024 IBM Corporation</a:t>
            </a:r>
          </a:p>
        </p:txBody>
      </p:sp>
      <p:sp>
        <p:nvSpPr>
          <p:cNvPr id="12" name="Title">
            <a:extLst>
              <a:ext uri="{FF2B5EF4-FFF2-40B4-BE49-F238E27FC236}">
                <a16:creationId xmlns:a16="http://schemas.microsoft.com/office/drawing/2014/main" id="{B8B93F4D-3644-8E45-8CAC-5EE08EA2E28B}"/>
              </a:ext>
            </a:extLst>
          </p:cNvPr>
          <p:cNvSpPr>
            <a:spLocks noGrp="1"/>
          </p:cNvSpPr>
          <p:nvPr>
            <p:ph type="title"/>
          </p:nvPr>
        </p:nvSpPr>
        <p:spPr>
          <a:xfrm>
            <a:off x="210311" y="201168"/>
            <a:ext cx="6210586" cy="369057"/>
          </a:xfrm>
        </p:spPr>
        <p:txBody>
          <a:bodyPr/>
          <a:lstStyle/>
          <a:p>
            <a:r>
              <a:rPr lang="en-US" dirty="0">
                <a:solidFill>
                  <a:schemeClr val="bg1"/>
                </a:solidFill>
                <a:latin typeface="Arial" panose="020B0604020202020204" pitchFamily="34" charset="0"/>
                <a:cs typeface="Arial" panose="020B0604020202020204" pitchFamily="34" charset="0"/>
              </a:rPr>
              <a:t>Demo components</a:t>
            </a:r>
            <a:br>
              <a:rPr lang="en-US" dirty="0">
                <a:solidFill>
                  <a:schemeClr val="bg1"/>
                </a:solidFill>
                <a:latin typeface="Arial" panose="020B0604020202020204" pitchFamily="34" charset="0"/>
                <a:cs typeface="Arial" panose="020B0604020202020204" pitchFamily="34" charset="0"/>
              </a:rPr>
            </a:br>
            <a:endParaRPr lang="en-US" dirty="0">
              <a:solidFill>
                <a:schemeClr val="bg1"/>
              </a:solidFill>
              <a:latin typeface="Arial" panose="020B0604020202020204" pitchFamily="34" charset="0"/>
              <a:cs typeface="Arial" panose="020B0604020202020204" pitchFamily="34" charset="0"/>
            </a:endParaRPr>
          </a:p>
        </p:txBody>
      </p:sp>
      <p:sp>
        <p:nvSpPr>
          <p:cNvPr id="38" name="Rectangle 3">
            <a:extLst>
              <a:ext uri="{FF2B5EF4-FFF2-40B4-BE49-F238E27FC236}">
                <a16:creationId xmlns:a16="http://schemas.microsoft.com/office/drawing/2014/main" id="{521CD120-39CD-0580-5BD5-1BB653AD62F8}"/>
              </a:ext>
              <a:ext uri="{C183D7F6-B498-43B3-948B-1728B52AA6E4}">
                <adec:decorative xmlns:adec="http://schemas.microsoft.com/office/drawing/2017/decorative" val="1"/>
              </a:ext>
            </a:extLst>
          </p:cNvPr>
          <p:cNvSpPr>
            <a:spLocks noChangeArrowheads="1"/>
          </p:cNvSpPr>
          <p:nvPr>
            <p:custDataLst>
              <p:tags r:id="rId3"/>
            </p:custDataLst>
          </p:nvPr>
        </p:nvSpPr>
        <p:spPr bwMode="auto">
          <a:xfrm>
            <a:off x="2379058" y="1675052"/>
            <a:ext cx="2275554" cy="1664408"/>
          </a:xfrm>
          <a:prstGeom prst="rect">
            <a:avLst/>
          </a:prstGeom>
          <a:solidFill>
            <a:schemeClr val="accent2"/>
          </a:solidFill>
          <a:ln>
            <a:noFill/>
          </a:ln>
        </p:spPr>
        <p:txBody>
          <a:bodyPr wrap="square" lIns="0" tIns="144000" rIns="0" anchor="t"/>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marL="0" lvl="1" indent="0" algn="ctr" defTabSz="914400" fontAlgn="base">
              <a:spcBef>
                <a:spcPts val="1100"/>
              </a:spcBef>
              <a:spcAft>
                <a:spcPct val="0"/>
              </a:spcAft>
              <a:buClr>
                <a:schemeClr val="bg1"/>
              </a:buClr>
              <a:buSzPct val="100000"/>
            </a:pPr>
            <a:r>
              <a:rPr lang="en-US" sz="1200" b="1" kern="0" dirty="0">
                <a:solidFill>
                  <a:schemeClr val="bg1"/>
                </a:solidFill>
                <a:latin typeface="Arial" panose="020B0604020202020204" pitchFamily="34" charset="0"/>
                <a:cs typeface="Arial" panose="020B0604020202020204" pitchFamily="34" charset="0"/>
              </a:rPr>
              <a:t>Operational Decision Manager </a:t>
            </a:r>
            <a:br>
              <a:rPr lang="en-US" sz="1200" b="1" kern="0" dirty="0">
                <a:solidFill>
                  <a:schemeClr val="bg1"/>
                </a:solidFill>
                <a:latin typeface="Arial" panose="020B0604020202020204" pitchFamily="34" charset="0"/>
                <a:cs typeface="Arial" panose="020B0604020202020204" pitchFamily="34" charset="0"/>
              </a:rPr>
            </a:br>
            <a:endParaRPr lang="en-US" sz="1600" b="1" kern="0" dirty="0">
              <a:solidFill>
                <a:schemeClr val="bg1"/>
              </a:solidFill>
              <a:latin typeface="Arial" panose="020B0604020202020204" pitchFamily="34" charset="0"/>
              <a:cs typeface="Arial" panose="020B0604020202020204" pitchFamily="34" charset="0"/>
            </a:endParaRPr>
          </a:p>
        </p:txBody>
      </p:sp>
      <p:grpSp>
        <p:nvGrpSpPr>
          <p:cNvPr id="39" name="Group 38">
            <a:extLst>
              <a:ext uri="{FF2B5EF4-FFF2-40B4-BE49-F238E27FC236}">
                <a16:creationId xmlns:a16="http://schemas.microsoft.com/office/drawing/2014/main" id="{4BFD0001-9A6D-282C-F476-91BE07CE718A}"/>
              </a:ext>
            </a:extLst>
          </p:cNvPr>
          <p:cNvGrpSpPr/>
          <p:nvPr/>
        </p:nvGrpSpPr>
        <p:grpSpPr>
          <a:xfrm>
            <a:off x="2555660" y="2483347"/>
            <a:ext cx="1895594" cy="642655"/>
            <a:chOff x="1201717" y="3870904"/>
            <a:chExt cx="1895594" cy="568320"/>
          </a:xfrm>
        </p:grpSpPr>
        <p:sp>
          <p:nvSpPr>
            <p:cNvPr id="52" name="Rectangle 3">
              <a:extLst>
                <a:ext uri="{FF2B5EF4-FFF2-40B4-BE49-F238E27FC236}">
                  <a16:creationId xmlns:a16="http://schemas.microsoft.com/office/drawing/2014/main" id="{0A70FBB6-D1C4-DEE0-67F4-DA3BBA9A3FC1}"/>
                </a:ext>
                <a:ext uri="{C183D7F6-B498-43B3-948B-1728B52AA6E4}">
                  <adec:decorative xmlns:adec="http://schemas.microsoft.com/office/drawing/2017/decorative" val="1"/>
                </a:ext>
              </a:extLst>
            </p:cNvPr>
            <p:cNvSpPr>
              <a:spLocks noChangeArrowheads="1"/>
            </p:cNvSpPr>
            <p:nvPr>
              <p:custDataLst>
                <p:tags r:id="rId8"/>
              </p:custDataLst>
            </p:nvPr>
          </p:nvSpPr>
          <p:spPr bwMode="auto">
            <a:xfrm>
              <a:off x="2185078" y="3870904"/>
              <a:ext cx="912233" cy="568320"/>
            </a:xfrm>
            <a:prstGeom prst="rect">
              <a:avLst/>
            </a:prstGeom>
            <a:solidFill>
              <a:schemeClr val="accent1"/>
            </a:solidFill>
            <a:ln>
              <a:noFill/>
            </a:ln>
          </p:spPr>
          <p:txBody>
            <a:bodyPr wrap="square" anchor="ct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marL="0" lvl="1" indent="0" algn="ctr" defTabSz="914400" fontAlgn="base">
                <a:spcBef>
                  <a:spcPts val="1100"/>
                </a:spcBef>
                <a:spcAft>
                  <a:spcPct val="0"/>
                </a:spcAft>
                <a:buClr>
                  <a:schemeClr val="bg1"/>
                </a:buClr>
                <a:buSzPct val="100000"/>
              </a:pPr>
              <a:r>
                <a:rPr lang="en-US" sz="1100" kern="0" dirty="0">
                  <a:solidFill>
                    <a:schemeClr val="bg1"/>
                  </a:solidFill>
                  <a:latin typeface="Arial" panose="020B0604020202020204" pitchFamily="34" charset="0"/>
                  <a:cs typeface="Arial" panose="020B0604020202020204" pitchFamily="34" charset="0"/>
                </a:rPr>
                <a:t>Decision</a:t>
              </a:r>
            </a:p>
            <a:p>
              <a:pPr marL="0" lvl="1" indent="0" algn="ctr" defTabSz="914400" fontAlgn="base">
                <a:spcBef>
                  <a:spcPts val="1100"/>
                </a:spcBef>
                <a:spcAft>
                  <a:spcPct val="0"/>
                </a:spcAft>
                <a:buClr>
                  <a:schemeClr val="bg1"/>
                </a:buClr>
                <a:buSzPct val="100000"/>
              </a:pPr>
              <a:r>
                <a:rPr lang="en-US" sz="1100" kern="0" dirty="0">
                  <a:solidFill>
                    <a:schemeClr val="bg1"/>
                  </a:solidFill>
                  <a:latin typeface="Arial" panose="020B0604020202020204" pitchFamily="34" charset="0"/>
                  <a:cs typeface="Arial" panose="020B0604020202020204" pitchFamily="34" charset="0"/>
                </a:rPr>
                <a:t>Server</a:t>
              </a:r>
            </a:p>
          </p:txBody>
        </p:sp>
        <p:sp>
          <p:nvSpPr>
            <p:cNvPr id="53" name="Rectangle 3">
              <a:extLst>
                <a:ext uri="{FF2B5EF4-FFF2-40B4-BE49-F238E27FC236}">
                  <a16:creationId xmlns:a16="http://schemas.microsoft.com/office/drawing/2014/main" id="{3A778372-1FDA-BFBE-F048-7D9C064A8DC7}"/>
                </a:ext>
                <a:ext uri="{C183D7F6-B498-43B3-948B-1728B52AA6E4}">
                  <adec:decorative xmlns:adec="http://schemas.microsoft.com/office/drawing/2017/decorative" val="1"/>
                </a:ext>
              </a:extLst>
            </p:cNvPr>
            <p:cNvSpPr>
              <a:spLocks noChangeArrowheads="1"/>
            </p:cNvSpPr>
            <p:nvPr>
              <p:custDataLst>
                <p:tags r:id="rId9"/>
              </p:custDataLst>
            </p:nvPr>
          </p:nvSpPr>
          <p:spPr bwMode="auto">
            <a:xfrm>
              <a:off x="1201717" y="3870904"/>
              <a:ext cx="912233" cy="568320"/>
            </a:xfrm>
            <a:prstGeom prst="rect">
              <a:avLst/>
            </a:prstGeom>
            <a:solidFill>
              <a:schemeClr val="accent1"/>
            </a:solidFill>
            <a:ln>
              <a:noFill/>
            </a:ln>
          </p:spPr>
          <p:txBody>
            <a:bodyPr wrap="square" anchor="ct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marL="0" lvl="1" indent="0" algn="ctr" defTabSz="914400" fontAlgn="base">
                <a:spcBef>
                  <a:spcPts val="1100"/>
                </a:spcBef>
                <a:spcAft>
                  <a:spcPct val="0"/>
                </a:spcAft>
                <a:buClr>
                  <a:schemeClr val="bg1"/>
                </a:buClr>
                <a:buSzPct val="100000"/>
              </a:pPr>
              <a:r>
                <a:rPr lang="en-US" sz="1100" kern="0" dirty="0">
                  <a:solidFill>
                    <a:schemeClr val="bg1"/>
                  </a:solidFill>
                  <a:latin typeface="Arial" panose="020B0604020202020204" pitchFamily="34" charset="0"/>
                  <a:cs typeface="Arial" panose="020B0604020202020204" pitchFamily="34" charset="0"/>
                </a:rPr>
                <a:t>Decision </a:t>
              </a:r>
            </a:p>
            <a:p>
              <a:pPr marL="0" lvl="1" indent="0" algn="ctr" defTabSz="914400" fontAlgn="base">
                <a:spcBef>
                  <a:spcPts val="1100"/>
                </a:spcBef>
                <a:spcAft>
                  <a:spcPct val="0"/>
                </a:spcAft>
                <a:buClr>
                  <a:schemeClr val="bg1"/>
                </a:buClr>
                <a:buSzPct val="100000"/>
              </a:pPr>
              <a:r>
                <a:rPr lang="en-US" sz="1100" kern="0" dirty="0">
                  <a:solidFill>
                    <a:schemeClr val="bg1"/>
                  </a:solidFill>
                  <a:latin typeface="Arial" panose="020B0604020202020204" pitchFamily="34" charset="0"/>
                  <a:cs typeface="Arial" panose="020B0604020202020204" pitchFamily="34" charset="0"/>
                </a:rPr>
                <a:t>Center</a:t>
              </a:r>
            </a:p>
          </p:txBody>
        </p:sp>
      </p:grpSp>
      <p:sp>
        <p:nvSpPr>
          <p:cNvPr id="6" name="TextBox 5">
            <a:extLst>
              <a:ext uri="{FF2B5EF4-FFF2-40B4-BE49-F238E27FC236}">
                <a16:creationId xmlns:a16="http://schemas.microsoft.com/office/drawing/2014/main" id="{5F29C503-EDA7-9D30-40F2-8D20FDBBA096}"/>
              </a:ext>
            </a:extLst>
          </p:cNvPr>
          <p:cNvSpPr txBox="1"/>
          <p:nvPr/>
        </p:nvSpPr>
        <p:spPr>
          <a:xfrm>
            <a:off x="2131611" y="3663259"/>
            <a:ext cx="2758805" cy="461665"/>
          </a:xfrm>
          <a:prstGeom prst="rect">
            <a:avLst/>
          </a:prstGeom>
          <a:noFill/>
        </p:spPr>
        <p:txBody>
          <a:bodyPr wrap="square">
            <a:spAutoFit/>
          </a:bodyPr>
          <a:lstStyle/>
          <a:p>
            <a:pPr marL="0" lvl="1" algn="ctr" defTabSz="914400" fontAlgn="base">
              <a:spcBef>
                <a:spcPts val="1100"/>
              </a:spcBef>
              <a:spcAft>
                <a:spcPct val="0"/>
              </a:spcAft>
              <a:buClr>
                <a:schemeClr val="bg1"/>
              </a:buClr>
              <a:buSzPct val="100000"/>
            </a:pPr>
            <a:r>
              <a:rPr lang="en-US" sz="800" b="1" kern="0" dirty="0">
                <a:latin typeface="Arial" panose="020B0604020202020204" pitchFamily="34" charset="0"/>
                <a:cs typeface="Arial" panose="020B0604020202020204" pitchFamily="34" charset="0"/>
              </a:rPr>
              <a:t>IBM TechZone-provided environment</a:t>
            </a:r>
            <a:br>
              <a:rPr lang="en-US" sz="800" b="1" kern="0" dirty="0">
                <a:latin typeface="Arial" panose="020B0604020202020204" pitchFamily="34" charset="0"/>
                <a:cs typeface="Arial" panose="020B0604020202020204" pitchFamily="34" charset="0"/>
              </a:rPr>
            </a:br>
            <a:r>
              <a:rPr lang="en-US" sz="800" b="1" kern="0" dirty="0">
                <a:latin typeface="Arial" panose="020B0604020202020204" pitchFamily="34" charset="0"/>
                <a:cs typeface="Arial" panose="020B0604020202020204" pitchFamily="34" charset="0"/>
              </a:rPr>
              <a:t>or</a:t>
            </a:r>
            <a:br>
              <a:rPr lang="en-US" sz="800" b="1" kern="0" dirty="0">
                <a:latin typeface="Arial" panose="020B0604020202020204" pitchFamily="34" charset="0"/>
                <a:cs typeface="Arial" panose="020B0604020202020204" pitchFamily="34" charset="0"/>
              </a:rPr>
            </a:br>
            <a:r>
              <a:rPr lang="en-US" sz="800" b="1" kern="0" dirty="0">
                <a:latin typeface="Arial" panose="020B0604020202020204" pitchFamily="34" charset="0"/>
                <a:cs typeface="Arial" panose="020B0604020202020204" pitchFamily="34" charset="0"/>
              </a:rPr>
              <a:t>Shared IBM SaaS environments</a:t>
            </a:r>
          </a:p>
        </p:txBody>
      </p:sp>
      <p:sp>
        <p:nvSpPr>
          <p:cNvPr id="7" name="TextBox 6">
            <a:extLst>
              <a:ext uri="{FF2B5EF4-FFF2-40B4-BE49-F238E27FC236}">
                <a16:creationId xmlns:a16="http://schemas.microsoft.com/office/drawing/2014/main" id="{0613AAEA-4CA2-3165-9503-DC1C58463C73}"/>
              </a:ext>
            </a:extLst>
          </p:cNvPr>
          <p:cNvSpPr txBox="1"/>
          <p:nvPr/>
        </p:nvSpPr>
        <p:spPr>
          <a:xfrm>
            <a:off x="5286284" y="3397659"/>
            <a:ext cx="1267970" cy="215444"/>
          </a:xfrm>
          <a:prstGeom prst="rect">
            <a:avLst/>
          </a:prstGeom>
          <a:noFill/>
        </p:spPr>
        <p:txBody>
          <a:bodyPr wrap="square">
            <a:spAutoFit/>
          </a:bodyPr>
          <a:lstStyle/>
          <a:p>
            <a:pPr marL="0" lvl="1" algn="ctr" defTabSz="914400" fontAlgn="base">
              <a:spcBef>
                <a:spcPts val="1100"/>
              </a:spcBef>
              <a:spcAft>
                <a:spcPct val="0"/>
              </a:spcAft>
              <a:buClr>
                <a:schemeClr val="bg1"/>
              </a:buClr>
              <a:buSzPct val="100000"/>
            </a:pPr>
            <a:r>
              <a:rPr lang="en-US" sz="800" b="1" kern="0" dirty="0">
                <a:latin typeface="Arial" panose="020B0604020202020204" pitchFamily="34" charset="0"/>
                <a:cs typeface="Arial" panose="020B0604020202020204" pitchFamily="34" charset="0"/>
              </a:rPr>
              <a:t>IBM Public Cloud</a:t>
            </a:r>
          </a:p>
        </p:txBody>
      </p:sp>
      <p:sp>
        <p:nvSpPr>
          <p:cNvPr id="8" name="Rectangle 7">
            <a:extLst>
              <a:ext uri="{FF2B5EF4-FFF2-40B4-BE49-F238E27FC236}">
                <a16:creationId xmlns:a16="http://schemas.microsoft.com/office/drawing/2014/main" id="{D0017E53-7295-1FE7-3AD9-FBAC946281EF}"/>
              </a:ext>
              <a:ext uri="{C183D7F6-B498-43B3-948B-1728B52AA6E4}">
                <adec:decorative xmlns:adec="http://schemas.microsoft.com/office/drawing/2017/decorative" val="1"/>
              </a:ext>
            </a:extLst>
          </p:cNvPr>
          <p:cNvSpPr>
            <a:spLocks noChangeArrowheads="1"/>
          </p:cNvSpPr>
          <p:nvPr>
            <p:custDataLst>
              <p:tags r:id="rId4"/>
            </p:custDataLst>
          </p:nvPr>
        </p:nvSpPr>
        <p:spPr bwMode="auto">
          <a:xfrm>
            <a:off x="4797297" y="1215204"/>
            <a:ext cx="2434210" cy="2448136"/>
          </a:xfrm>
          <a:prstGeom prst="rect">
            <a:avLst/>
          </a:prstGeom>
          <a:solidFill>
            <a:schemeClr val="accent2">
              <a:lumMod val="60000"/>
              <a:lumOff val="40000"/>
            </a:schemeClr>
          </a:solidFill>
          <a:ln>
            <a:noFill/>
          </a:ln>
        </p:spPr>
        <p:txBody>
          <a:bodyPr wrap="square" tIns="144000" anchor="t"/>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marL="0" lvl="1" indent="0" algn="ctr" defTabSz="914400" fontAlgn="base">
              <a:spcBef>
                <a:spcPts val="1100"/>
              </a:spcBef>
              <a:spcAft>
                <a:spcPct val="0"/>
              </a:spcAft>
              <a:buClr>
                <a:schemeClr val="bg1"/>
              </a:buClr>
              <a:buSzPct val="100000"/>
            </a:pPr>
            <a:r>
              <a:rPr lang="en-US" sz="1200" b="1" kern="0" dirty="0">
                <a:solidFill>
                  <a:schemeClr val="bg1"/>
                </a:solidFill>
                <a:latin typeface="Arial" panose="020B0604020202020204" pitchFamily="34" charset="0"/>
                <a:cs typeface="Arial" panose="020B0604020202020204" pitchFamily="34" charset="0"/>
              </a:rPr>
              <a:t>IBM Public Cloud</a:t>
            </a:r>
            <a:endParaRPr lang="en-US" sz="1600" b="1" kern="0" dirty="0">
              <a:solidFill>
                <a:schemeClr val="bg1"/>
              </a:solidFill>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1CD41D49-262D-66AE-6AD6-F2C3FDD9F2A8}"/>
              </a:ext>
            </a:extLst>
          </p:cNvPr>
          <p:cNvGrpSpPr/>
          <p:nvPr/>
        </p:nvGrpSpPr>
        <p:grpSpPr>
          <a:xfrm>
            <a:off x="4845849" y="1675051"/>
            <a:ext cx="2323693" cy="1664518"/>
            <a:chOff x="4751716" y="1674941"/>
            <a:chExt cx="2323693" cy="1664518"/>
          </a:xfrm>
        </p:grpSpPr>
        <p:sp>
          <p:nvSpPr>
            <p:cNvPr id="46" name="Rectangle 3">
              <a:extLst>
                <a:ext uri="{FF2B5EF4-FFF2-40B4-BE49-F238E27FC236}">
                  <a16:creationId xmlns:a16="http://schemas.microsoft.com/office/drawing/2014/main" id="{CC22048D-E3C9-6047-0883-F5BCC920043D}"/>
                </a:ext>
                <a:ext uri="{C183D7F6-B498-43B3-948B-1728B52AA6E4}">
                  <adec:decorative xmlns:adec="http://schemas.microsoft.com/office/drawing/2017/decorative" val="1"/>
                </a:ext>
              </a:extLst>
            </p:cNvPr>
            <p:cNvSpPr>
              <a:spLocks noChangeArrowheads="1"/>
            </p:cNvSpPr>
            <p:nvPr>
              <p:custDataLst>
                <p:tags r:id="rId5"/>
              </p:custDataLst>
            </p:nvPr>
          </p:nvSpPr>
          <p:spPr bwMode="auto">
            <a:xfrm>
              <a:off x="4751716" y="1674941"/>
              <a:ext cx="2323693" cy="1664518"/>
            </a:xfrm>
            <a:prstGeom prst="rect">
              <a:avLst/>
            </a:prstGeom>
            <a:solidFill>
              <a:schemeClr val="accent2"/>
            </a:solidFill>
            <a:ln>
              <a:noFill/>
            </a:ln>
          </p:spPr>
          <p:txBody>
            <a:bodyPr wrap="square" tIns="144000" anchor="t"/>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marL="0" lvl="1" indent="0" algn="ctr" defTabSz="914400" fontAlgn="base">
                <a:spcBef>
                  <a:spcPts val="1100"/>
                </a:spcBef>
                <a:spcAft>
                  <a:spcPct val="0"/>
                </a:spcAft>
                <a:buClr>
                  <a:schemeClr val="bg1"/>
                </a:buClr>
                <a:buSzPct val="100000"/>
              </a:pPr>
              <a:r>
                <a:rPr lang="en-US" sz="1200" b="1" kern="0" dirty="0">
                  <a:solidFill>
                    <a:schemeClr val="bg1"/>
                  </a:solidFill>
                  <a:latin typeface="Arial" panose="020B0604020202020204" pitchFamily="34" charset="0"/>
                  <a:cs typeface="Arial" panose="020B0604020202020204" pitchFamily="34" charset="0"/>
                </a:rPr>
                <a:t>Watsonx Orchestrate</a:t>
              </a:r>
              <a:br>
                <a:rPr lang="en-US" sz="1200" b="1" kern="0" dirty="0">
                  <a:solidFill>
                    <a:schemeClr val="bg1"/>
                  </a:solidFill>
                  <a:latin typeface="Arial" panose="020B0604020202020204" pitchFamily="34" charset="0"/>
                  <a:cs typeface="Arial" panose="020B0604020202020204" pitchFamily="34" charset="0"/>
                </a:rPr>
              </a:br>
              <a:r>
                <a:rPr lang="en-US" sz="1200" b="1" kern="0" dirty="0">
                  <a:solidFill>
                    <a:schemeClr val="bg1"/>
                  </a:solidFill>
                  <a:latin typeface="Arial" panose="020B0604020202020204" pitchFamily="34" charset="0"/>
                  <a:cs typeface="Arial" panose="020B0604020202020204" pitchFamily="34" charset="0"/>
                </a:rPr>
                <a:t>(SaaS)</a:t>
              </a:r>
            </a:p>
          </p:txBody>
        </p:sp>
        <p:sp>
          <p:nvSpPr>
            <p:cNvPr id="51" name="Rectangle 3">
              <a:extLst>
                <a:ext uri="{FF2B5EF4-FFF2-40B4-BE49-F238E27FC236}">
                  <a16:creationId xmlns:a16="http://schemas.microsoft.com/office/drawing/2014/main" id="{2FF0381E-70C6-6480-ACC6-6306A4A163C0}"/>
                </a:ext>
                <a:ext uri="{C183D7F6-B498-43B3-948B-1728B52AA6E4}">
                  <adec:decorative xmlns:adec="http://schemas.microsoft.com/office/drawing/2017/decorative" val="1"/>
                </a:ext>
              </a:extLst>
            </p:cNvPr>
            <p:cNvSpPr>
              <a:spLocks noChangeArrowheads="1"/>
            </p:cNvSpPr>
            <p:nvPr>
              <p:custDataLst>
                <p:tags r:id="rId6"/>
              </p:custDataLst>
            </p:nvPr>
          </p:nvSpPr>
          <p:spPr bwMode="auto">
            <a:xfrm>
              <a:off x="4916791" y="2662280"/>
              <a:ext cx="1009401" cy="571502"/>
            </a:xfrm>
            <a:prstGeom prst="rect">
              <a:avLst/>
            </a:prstGeom>
            <a:solidFill>
              <a:schemeClr val="accent1"/>
            </a:solidFill>
            <a:ln>
              <a:noFill/>
            </a:ln>
          </p:spPr>
          <p:txBody>
            <a:bodyPr wrap="square" anchor="ct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marL="0" lvl="1" indent="0" algn="ctr" defTabSz="914400" fontAlgn="base">
                <a:spcBef>
                  <a:spcPts val="1100"/>
                </a:spcBef>
                <a:spcAft>
                  <a:spcPct val="0"/>
                </a:spcAft>
                <a:buClr>
                  <a:schemeClr val="bg1"/>
                </a:buClr>
                <a:buSzPct val="100000"/>
              </a:pPr>
              <a:r>
                <a:rPr lang="en-US" sz="1100" kern="0" dirty="0">
                  <a:solidFill>
                    <a:schemeClr val="bg1"/>
                  </a:solidFill>
                  <a:latin typeface="Arial" panose="020B0604020202020204" pitchFamily="34" charset="0"/>
                  <a:cs typeface="Arial" panose="020B0604020202020204" pitchFamily="34" charset="0"/>
                </a:rPr>
                <a:t>Discovery Service</a:t>
              </a:r>
            </a:p>
          </p:txBody>
        </p:sp>
        <p:sp>
          <p:nvSpPr>
            <p:cNvPr id="2" name="Can 1">
              <a:extLst>
                <a:ext uri="{FF2B5EF4-FFF2-40B4-BE49-F238E27FC236}">
                  <a16:creationId xmlns:a16="http://schemas.microsoft.com/office/drawing/2014/main" id="{0561D279-5561-8B85-0730-106C7D47FF49}"/>
                </a:ext>
              </a:extLst>
            </p:cNvPr>
            <p:cNvSpPr/>
            <p:nvPr/>
          </p:nvSpPr>
          <p:spPr bwMode="auto">
            <a:xfrm>
              <a:off x="6031701" y="2720168"/>
              <a:ext cx="865415" cy="513614"/>
            </a:xfrm>
            <a:prstGeom prst="can">
              <a:avLst/>
            </a:prstGeom>
            <a:solidFill>
              <a:schemeClr val="accent1"/>
            </a:solidFill>
            <a:ln w="19050">
              <a:solidFill>
                <a:schemeClr val="accent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36000" rIns="91440" bIns="9144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 typeface="System Font Regular"/>
                <a:buNone/>
                <a:tabLst/>
              </a:pPr>
              <a:r>
                <a:rPr kumimoji="0" lang="en-US" sz="11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Skills</a:t>
              </a:r>
            </a:p>
            <a:p>
              <a:pPr marL="0" marR="0" indent="0" algn="ctr" defTabSz="914400" rtl="0" eaLnBrk="1" fontAlgn="base" latinLnBrk="0" hangingPunct="1">
                <a:lnSpc>
                  <a:spcPct val="100000"/>
                </a:lnSpc>
                <a:spcBef>
                  <a:spcPct val="0"/>
                </a:spcBef>
                <a:spcAft>
                  <a:spcPct val="0"/>
                </a:spcAft>
                <a:buClrTx/>
                <a:buSzTx/>
                <a:buFont typeface="System Font Regular"/>
                <a:buNone/>
                <a:tabLst/>
              </a:pPr>
              <a:r>
                <a:rPr lang="en-US" sz="1100" dirty="0">
                  <a:solidFill>
                    <a:schemeClr val="bg1"/>
                  </a:solidFill>
                  <a:latin typeface="Arial" panose="020B0604020202020204" pitchFamily="34" charset="0"/>
                  <a:cs typeface="Arial" panose="020B0604020202020204" pitchFamily="34" charset="0"/>
                </a:rPr>
                <a:t>Catalog</a:t>
              </a:r>
              <a:endParaRPr kumimoji="0" lang="en-US" sz="11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5" name="Rectangle 3">
              <a:extLst>
                <a:ext uri="{FF2B5EF4-FFF2-40B4-BE49-F238E27FC236}">
                  <a16:creationId xmlns:a16="http://schemas.microsoft.com/office/drawing/2014/main" id="{46C661B5-242F-51D6-0858-7B4F852F4CD3}"/>
                </a:ext>
                <a:ext uri="{C183D7F6-B498-43B3-948B-1728B52AA6E4}">
                  <adec:decorative xmlns:adec="http://schemas.microsoft.com/office/drawing/2017/decorative" val="1"/>
                </a:ext>
              </a:extLst>
            </p:cNvPr>
            <p:cNvSpPr>
              <a:spLocks noChangeArrowheads="1"/>
            </p:cNvSpPr>
            <p:nvPr>
              <p:custDataLst>
                <p:tags r:id="rId7"/>
              </p:custDataLst>
            </p:nvPr>
          </p:nvSpPr>
          <p:spPr bwMode="auto">
            <a:xfrm>
              <a:off x="4916791" y="2338509"/>
              <a:ext cx="1980325" cy="285129"/>
            </a:xfrm>
            <a:prstGeom prst="rect">
              <a:avLst/>
            </a:prstGeom>
            <a:solidFill>
              <a:schemeClr val="accent1"/>
            </a:solidFill>
            <a:ln>
              <a:noFill/>
            </a:ln>
          </p:spPr>
          <p:txBody>
            <a:bodyPr wrap="square" anchor="ctr"/>
            <a:lstStyle>
              <a:lvl1pPr>
                <a:defRPr sz="1400">
                  <a:solidFill>
                    <a:schemeClr val="tx1"/>
                  </a:solidFill>
                  <a:latin typeface="Arial" charset="0"/>
                  <a:ea typeface="ＭＳ Ｐゴシック" charset="-128"/>
                </a:defRPr>
              </a:lvl1pPr>
              <a:lvl2pPr marL="742950" indent="-285750">
                <a:defRPr sz="1400">
                  <a:solidFill>
                    <a:schemeClr val="tx1"/>
                  </a:solidFill>
                  <a:latin typeface="Arial" charset="0"/>
                  <a:ea typeface="ＭＳ Ｐゴシック" charset="-128"/>
                </a:defRPr>
              </a:lvl2pPr>
              <a:lvl3pPr marL="1143000" indent="-228600">
                <a:defRPr sz="1400">
                  <a:solidFill>
                    <a:schemeClr val="tx1"/>
                  </a:solidFill>
                  <a:latin typeface="Arial" charset="0"/>
                  <a:ea typeface="ＭＳ Ｐゴシック" charset="-128"/>
                </a:defRPr>
              </a:lvl3pPr>
              <a:lvl4pPr marL="1600200" indent="-228600">
                <a:defRPr sz="1400">
                  <a:solidFill>
                    <a:schemeClr val="tx1"/>
                  </a:solidFill>
                  <a:latin typeface="Arial" charset="0"/>
                  <a:ea typeface="ＭＳ Ｐゴシック" charset="-128"/>
                </a:defRPr>
              </a:lvl4pPr>
              <a:lvl5pPr marL="2057400" indent="-228600">
                <a:defRPr sz="1400">
                  <a:solidFill>
                    <a:schemeClr val="tx1"/>
                  </a:solidFill>
                  <a:latin typeface="Arial" charset="0"/>
                  <a:ea typeface="ＭＳ Ｐゴシック" charset="-128"/>
                </a:defRPr>
              </a:lvl5pPr>
              <a:lvl6pPr marL="2514600" indent="-228600" eaLnBrk="0" fontAlgn="base" hangingPunct="0">
                <a:spcBef>
                  <a:spcPct val="0"/>
                </a:spcBef>
                <a:spcAft>
                  <a:spcPct val="0"/>
                </a:spcAft>
                <a:defRPr sz="1400">
                  <a:solidFill>
                    <a:schemeClr val="tx1"/>
                  </a:solidFill>
                  <a:latin typeface="Arial" charset="0"/>
                  <a:ea typeface="ＭＳ Ｐゴシック" charset="-128"/>
                </a:defRPr>
              </a:lvl6pPr>
              <a:lvl7pPr marL="2971800" indent="-228600" eaLnBrk="0" fontAlgn="base" hangingPunct="0">
                <a:spcBef>
                  <a:spcPct val="0"/>
                </a:spcBef>
                <a:spcAft>
                  <a:spcPct val="0"/>
                </a:spcAft>
                <a:defRPr sz="1400">
                  <a:solidFill>
                    <a:schemeClr val="tx1"/>
                  </a:solidFill>
                  <a:latin typeface="Arial" charset="0"/>
                  <a:ea typeface="ＭＳ Ｐゴシック" charset="-128"/>
                </a:defRPr>
              </a:lvl7pPr>
              <a:lvl8pPr marL="3429000" indent="-228600" eaLnBrk="0" fontAlgn="base" hangingPunct="0">
                <a:spcBef>
                  <a:spcPct val="0"/>
                </a:spcBef>
                <a:spcAft>
                  <a:spcPct val="0"/>
                </a:spcAft>
                <a:defRPr sz="1400">
                  <a:solidFill>
                    <a:schemeClr val="tx1"/>
                  </a:solidFill>
                  <a:latin typeface="Arial" charset="0"/>
                  <a:ea typeface="ＭＳ Ｐゴシック" charset="-128"/>
                </a:defRPr>
              </a:lvl8pPr>
              <a:lvl9pPr marL="3886200" indent="-228600" eaLnBrk="0" fontAlgn="base" hangingPunct="0">
                <a:spcBef>
                  <a:spcPct val="0"/>
                </a:spcBef>
                <a:spcAft>
                  <a:spcPct val="0"/>
                </a:spcAft>
                <a:defRPr sz="1400">
                  <a:solidFill>
                    <a:schemeClr val="tx1"/>
                  </a:solidFill>
                  <a:latin typeface="Arial" charset="0"/>
                  <a:ea typeface="ＭＳ Ｐゴシック" charset="-128"/>
                </a:defRPr>
              </a:lvl9pPr>
            </a:lstStyle>
            <a:p>
              <a:pPr marL="0" lvl="1" indent="0" algn="ctr" defTabSz="914400" fontAlgn="base">
                <a:spcBef>
                  <a:spcPts val="1100"/>
                </a:spcBef>
                <a:spcAft>
                  <a:spcPct val="0"/>
                </a:spcAft>
                <a:buClr>
                  <a:schemeClr val="bg1"/>
                </a:buClr>
                <a:buSzPct val="100000"/>
              </a:pPr>
              <a:r>
                <a:rPr lang="en-US" sz="1100" kern="0" dirty="0">
                  <a:solidFill>
                    <a:schemeClr val="bg1"/>
                  </a:solidFill>
                  <a:latin typeface="Arial" panose="020B0604020202020204" pitchFamily="34" charset="0"/>
                  <a:cs typeface="Arial" panose="020B0604020202020204" pitchFamily="34" charset="0"/>
                </a:rPr>
                <a:t>Skill flows</a:t>
              </a:r>
            </a:p>
          </p:txBody>
        </p:sp>
      </p:grpSp>
    </p:spTree>
    <p:extLst>
      <p:ext uri="{BB962C8B-B14F-4D97-AF65-F5344CB8AC3E}">
        <p14:creationId xmlns:p14="http://schemas.microsoft.com/office/powerpoint/2010/main" val="4026293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picture containing blur&#10;&#10;Description automatically generated">
            <a:extLst>
              <a:ext uri="{FF2B5EF4-FFF2-40B4-BE49-F238E27FC236}">
                <a16:creationId xmlns:a16="http://schemas.microsoft.com/office/drawing/2014/main" id="{9248A943-7586-A342-8A23-BA5EFE9C058F}"/>
              </a:ext>
            </a:extLst>
          </p:cNvPr>
          <p:cNvPicPr>
            <a:picLocks noChangeAspect="1"/>
          </p:cNvPicPr>
          <p:nvPr/>
        </p:nvPicPr>
        <p:blipFill>
          <a:blip r:embed="rId3">
            <a:alphaModFix/>
          </a:blip>
          <a:stretch>
            <a:fillRect/>
          </a:stretch>
        </p:blipFill>
        <p:spPr>
          <a:xfrm>
            <a:off x="-2" y="-19305"/>
            <a:ext cx="9144000" cy="5182110"/>
          </a:xfrm>
          <a:prstGeom prst="rect">
            <a:avLst/>
          </a:prstGeom>
        </p:spPr>
      </p:pic>
      <p:pic>
        <p:nvPicPr>
          <p:cNvPr id="7" name="Picture 6" descr="A close up of a wave&#10;&#10;Description automatically generated with low confidence">
            <a:extLst>
              <a:ext uri="{FF2B5EF4-FFF2-40B4-BE49-F238E27FC236}">
                <a16:creationId xmlns:a16="http://schemas.microsoft.com/office/drawing/2014/main" id="{7609E39F-C2F6-3441-964F-08C396BB6578}"/>
              </a:ext>
            </a:extLst>
          </p:cNvPr>
          <p:cNvPicPr>
            <a:picLocks noChangeAspect="1"/>
          </p:cNvPicPr>
          <p:nvPr/>
        </p:nvPicPr>
        <p:blipFill>
          <a:blip r:embed="rId4">
            <a:alphaModFix amt="24000"/>
          </a:blip>
          <a:stretch>
            <a:fillRect/>
          </a:stretch>
        </p:blipFill>
        <p:spPr>
          <a:xfrm>
            <a:off x="0" y="0"/>
            <a:ext cx="9144000" cy="5162805"/>
          </a:xfrm>
          <a:prstGeom prst="rect">
            <a:avLst/>
          </a:prstGeom>
        </p:spPr>
      </p:pic>
      <p:sp>
        <p:nvSpPr>
          <p:cNvPr id="5" name="Title Placeholder 1">
            <a:extLst>
              <a:ext uri="{FF2B5EF4-FFF2-40B4-BE49-F238E27FC236}">
                <a16:creationId xmlns:a16="http://schemas.microsoft.com/office/drawing/2014/main" id="{5FC501F7-74BE-3A08-8900-6F93FF2ED203}"/>
              </a:ext>
            </a:extLst>
          </p:cNvPr>
          <p:cNvSpPr txBox="1">
            <a:spLocks/>
          </p:cNvSpPr>
          <p:nvPr/>
        </p:nvSpPr>
        <p:spPr>
          <a:xfrm>
            <a:off x="2" y="1112775"/>
            <a:ext cx="9143998" cy="2112118"/>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3600" b="1" i="0" kern="1200">
                <a:solidFill>
                  <a:schemeClr val="tx1"/>
                </a:solidFill>
                <a:latin typeface="IBM Plex Sans Light" panose="020B0403050203000203" pitchFamily="34" charset="0"/>
                <a:ea typeface="+mj-ea"/>
                <a:cs typeface="+mj-cs"/>
              </a:defRPr>
            </a:lvl1pPr>
          </a:lstStyle>
          <a:p>
            <a:pPr algn="ctr">
              <a:spcBef>
                <a:spcPts val="600"/>
              </a:spcBef>
              <a:spcAft>
                <a:spcPts val="1800"/>
              </a:spcAft>
            </a:pPr>
            <a:r>
              <a:rPr lang="en-US" sz="3500" b="0" dirty="0">
                <a:solidFill>
                  <a:schemeClr val="bg1"/>
                </a:solidFill>
                <a:latin typeface="Arial" panose="020B0604020202020204" pitchFamily="34" charset="0"/>
                <a:cs typeface="Arial" panose="020B0604020202020204" pitchFamily="34" charset="0"/>
              </a:rPr>
              <a:t>DEMO</a:t>
            </a:r>
          </a:p>
          <a:p>
            <a:pPr marL="0" marR="0" lvl="0" indent="0" algn="ctr" defTabSz="914400" rtl="0" eaLnBrk="1" fontAlgn="base" latinLnBrk="0" hangingPunct="1">
              <a:lnSpc>
                <a:spcPct val="90000"/>
              </a:lnSpc>
              <a:spcBef>
                <a:spcPct val="0"/>
              </a:spcBef>
              <a:spcAft>
                <a:spcPct val="0"/>
              </a:spcAft>
              <a:buClrTx/>
              <a:buSzTx/>
              <a:buFontTx/>
              <a:buNone/>
              <a:tabLst/>
              <a:defRPr/>
            </a:pPr>
            <a:r>
              <a:rPr kumimoji="0" lang="en-US" sz="35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rPr>
              <a:t>Leveraging ODM decisions in watsonx Orchestrate</a:t>
            </a:r>
          </a:p>
        </p:txBody>
      </p:sp>
    </p:spTree>
    <p:extLst>
      <p:ext uri="{BB962C8B-B14F-4D97-AF65-F5344CB8AC3E}">
        <p14:creationId xmlns:p14="http://schemas.microsoft.com/office/powerpoint/2010/main" val="4134623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descr="A picture containing blur&#10;&#10;Description automatically generated">
            <a:extLst>
              <a:ext uri="{FF2B5EF4-FFF2-40B4-BE49-F238E27FC236}">
                <a16:creationId xmlns:a16="http://schemas.microsoft.com/office/drawing/2014/main" id="{E6701448-E8AD-F30E-8CF0-761E6D1B4B67}"/>
              </a:ext>
            </a:extLst>
          </p:cNvPr>
          <p:cNvPicPr>
            <a:picLocks noChangeAspect="1"/>
          </p:cNvPicPr>
          <p:nvPr/>
        </p:nvPicPr>
        <p:blipFill>
          <a:blip r:embed="rId3">
            <a:alphaModFix/>
          </a:blip>
          <a:stretch>
            <a:fillRect/>
          </a:stretch>
        </p:blipFill>
        <p:spPr>
          <a:xfrm>
            <a:off x="-2" y="-19305"/>
            <a:ext cx="9144000" cy="5182110"/>
          </a:xfrm>
          <a:prstGeom prst="rect">
            <a:avLst/>
          </a:prstGeom>
        </p:spPr>
      </p:pic>
      <p:pic>
        <p:nvPicPr>
          <p:cNvPr id="27" name="Picture 26" descr="A close up of a wave&#10;&#10;Description automatically generated with low confidence">
            <a:extLst>
              <a:ext uri="{FF2B5EF4-FFF2-40B4-BE49-F238E27FC236}">
                <a16:creationId xmlns:a16="http://schemas.microsoft.com/office/drawing/2014/main" id="{B1502845-0225-3387-E8BD-DA12F57953F8}"/>
              </a:ext>
            </a:extLst>
          </p:cNvPr>
          <p:cNvPicPr>
            <a:picLocks noChangeAspect="1"/>
          </p:cNvPicPr>
          <p:nvPr/>
        </p:nvPicPr>
        <p:blipFill>
          <a:blip r:embed="rId4">
            <a:alphaModFix amt="24000"/>
          </a:blip>
          <a:stretch>
            <a:fillRect/>
          </a:stretch>
        </p:blipFill>
        <p:spPr>
          <a:xfrm>
            <a:off x="0" y="-9653"/>
            <a:ext cx="9144000" cy="5162805"/>
          </a:xfrm>
          <a:prstGeom prst="rect">
            <a:avLst/>
          </a:prstGeom>
        </p:spPr>
      </p:pic>
      <p:sp>
        <p:nvSpPr>
          <p:cNvPr id="3" name="Footer Placeholder 2">
            <a:extLst>
              <a:ext uri="{FF2B5EF4-FFF2-40B4-BE49-F238E27FC236}">
                <a16:creationId xmlns:a16="http://schemas.microsoft.com/office/drawing/2014/main" id="{BC4A17FE-E30C-884E-8600-EBD9A3446D50}"/>
              </a:ext>
            </a:extLst>
          </p:cNvPr>
          <p:cNvSpPr>
            <a:spLocks noGrp="1"/>
          </p:cNvSpPr>
          <p:nvPr>
            <p:ph type="ftr" sz="quarter" idx="10"/>
          </p:nvPr>
        </p:nvSpPr>
        <p:spPr/>
        <p:txBody>
          <a:bodyPr/>
          <a:lstStyle/>
          <a:p>
            <a:r>
              <a:rPr lang="en-US" dirty="0">
                <a:solidFill>
                  <a:schemeClr val="bg1"/>
                </a:solidFill>
                <a:latin typeface="Arial" panose="020B0604020202020204" pitchFamily="34" charset="0"/>
                <a:cs typeface="Arial" panose="020B0604020202020204" pitchFamily="34" charset="0"/>
              </a:rPr>
              <a:t>© 2024 IBM Corporation</a:t>
            </a:r>
          </a:p>
        </p:txBody>
      </p:sp>
      <p:sp>
        <p:nvSpPr>
          <p:cNvPr id="32" name="Rectangle 31">
            <a:extLst>
              <a:ext uri="{FF2B5EF4-FFF2-40B4-BE49-F238E27FC236}">
                <a16:creationId xmlns:a16="http://schemas.microsoft.com/office/drawing/2014/main" id="{C8667D6D-B90D-EAC9-6B98-A8947C61BA59}"/>
              </a:ext>
            </a:extLst>
          </p:cNvPr>
          <p:cNvSpPr/>
          <p:nvPr/>
        </p:nvSpPr>
        <p:spPr bwMode="auto">
          <a:xfrm>
            <a:off x="329581" y="990510"/>
            <a:ext cx="8484839" cy="3790784"/>
          </a:xfrm>
          <a:prstGeom prst="rect">
            <a:avLst/>
          </a:prstGeom>
          <a:solidFill>
            <a:schemeClr val="tx1">
              <a:alpha val="50000"/>
            </a:schemeClr>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System Font Regular"/>
              <a:buNone/>
              <a:tabLst/>
            </a:pPr>
            <a:endParaRPr kumimoji="0" lang="en-US" sz="1400" b="0" i="0" u="none" strike="noStrike" cap="none" normalizeH="0" baseline="0" dirty="0">
              <a:ln>
                <a:noFill/>
              </a:ln>
              <a:solidFill>
                <a:schemeClr val="bg1"/>
              </a:solidFill>
              <a:effectLst/>
              <a:latin typeface="Arial" panose="020B0604020202020204" pitchFamily="34" charset="0"/>
              <a:cs typeface="Arial" panose="020B0604020202020204" pitchFamily="34" charset="0"/>
            </a:endParaRPr>
          </a:p>
        </p:txBody>
      </p:sp>
      <p:sp>
        <p:nvSpPr>
          <p:cNvPr id="33" name="Title">
            <a:extLst>
              <a:ext uri="{FF2B5EF4-FFF2-40B4-BE49-F238E27FC236}">
                <a16:creationId xmlns:a16="http://schemas.microsoft.com/office/drawing/2014/main" id="{83962735-38FC-B4FB-04B2-BAEFFA01C6F0}"/>
              </a:ext>
            </a:extLst>
          </p:cNvPr>
          <p:cNvSpPr txBox="1">
            <a:spLocks/>
          </p:cNvSpPr>
          <p:nvPr/>
        </p:nvSpPr>
        <p:spPr>
          <a:xfrm>
            <a:off x="210311" y="201168"/>
            <a:ext cx="7444754" cy="713232"/>
          </a:xfrm>
          <a:prstGeom prst="rect">
            <a:avLst/>
          </a:prstGeom>
        </p:spPr>
        <p:txBody>
          <a:bodyPr/>
          <a:lstStyle>
            <a:lvl1pPr algn="l" rtl="0" eaLnBrk="1" fontAlgn="base" hangingPunct="1">
              <a:lnSpc>
                <a:spcPct val="90000"/>
              </a:lnSpc>
              <a:spcBef>
                <a:spcPct val="0"/>
              </a:spcBef>
              <a:spcAft>
                <a:spcPct val="0"/>
              </a:spcAft>
              <a:defRPr sz="24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2220">
                <a:solidFill>
                  <a:srgbClr val="191919"/>
                </a:solidFill>
                <a:latin typeface="IBM Plex Sans Light" pitchFamily="34" charset="0"/>
              </a:defRPr>
            </a:lvl2pPr>
            <a:lvl3pPr algn="l" rtl="0" eaLnBrk="1" fontAlgn="base" hangingPunct="1">
              <a:lnSpc>
                <a:spcPct val="90000"/>
              </a:lnSpc>
              <a:spcBef>
                <a:spcPct val="0"/>
              </a:spcBef>
              <a:spcAft>
                <a:spcPct val="0"/>
              </a:spcAft>
              <a:defRPr sz="2220">
                <a:solidFill>
                  <a:srgbClr val="191919"/>
                </a:solidFill>
                <a:latin typeface="IBM Plex Sans Light" pitchFamily="34" charset="0"/>
              </a:defRPr>
            </a:lvl3pPr>
            <a:lvl4pPr algn="l" rtl="0" eaLnBrk="1" fontAlgn="base" hangingPunct="1">
              <a:lnSpc>
                <a:spcPct val="90000"/>
              </a:lnSpc>
              <a:spcBef>
                <a:spcPct val="0"/>
              </a:spcBef>
              <a:spcAft>
                <a:spcPct val="0"/>
              </a:spcAft>
              <a:defRPr sz="2220">
                <a:solidFill>
                  <a:srgbClr val="191919"/>
                </a:solidFill>
                <a:latin typeface="IBM Plex Sans Light" pitchFamily="34" charset="0"/>
              </a:defRPr>
            </a:lvl4pPr>
            <a:lvl5pPr algn="l" rtl="0" eaLnBrk="1" fontAlgn="base" hangingPunct="1">
              <a:lnSpc>
                <a:spcPct val="90000"/>
              </a:lnSpc>
              <a:spcBef>
                <a:spcPct val="0"/>
              </a:spcBef>
              <a:spcAft>
                <a:spcPct val="0"/>
              </a:spcAft>
              <a:defRPr sz="2220">
                <a:solidFill>
                  <a:srgbClr val="191919"/>
                </a:solidFill>
                <a:latin typeface="IBM Plex Sans Light" pitchFamily="34" charset="0"/>
              </a:defRPr>
            </a:lvl5pPr>
            <a:lvl6pPr marL="362568" algn="l" rtl="0" eaLnBrk="1" fontAlgn="base" hangingPunct="1">
              <a:lnSpc>
                <a:spcPct val="90000"/>
              </a:lnSpc>
              <a:spcBef>
                <a:spcPct val="0"/>
              </a:spcBef>
              <a:spcAft>
                <a:spcPct val="0"/>
              </a:spcAft>
              <a:defRPr sz="2220">
                <a:solidFill>
                  <a:srgbClr val="191919"/>
                </a:solidFill>
                <a:latin typeface="IBM Plex Sans Light" pitchFamily="34" charset="0"/>
              </a:defRPr>
            </a:lvl6pPr>
            <a:lvl7pPr marL="725139" algn="l" rtl="0" eaLnBrk="1" fontAlgn="base" hangingPunct="1">
              <a:lnSpc>
                <a:spcPct val="90000"/>
              </a:lnSpc>
              <a:spcBef>
                <a:spcPct val="0"/>
              </a:spcBef>
              <a:spcAft>
                <a:spcPct val="0"/>
              </a:spcAft>
              <a:defRPr sz="2220">
                <a:solidFill>
                  <a:srgbClr val="191919"/>
                </a:solidFill>
                <a:latin typeface="IBM Plex Sans Light" pitchFamily="34" charset="0"/>
              </a:defRPr>
            </a:lvl7pPr>
            <a:lvl8pPr marL="1087707" algn="l" rtl="0" eaLnBrk="1" fontAlgn="base" hangingPunct="1">
              <a:lnSpc>
                <a:spcPct val="90000"/>
              </a:lnSpc>
              <a:spcBef>
                <a:spcPct val="0"/>
              </a:spcBef>
              <a:spcAft>
                <a:spcPct val="0"/>
              </a:spcAft>
              <a:defRPr sz="2220">
                <a:solidFill>
                  <a:srgbClr val="191919"/>
                </a:solidFill>
                <a:latin typeface="IBM Plex Sans Light" pitchFamily="34" charset="0"/>
              </a:defRPr>
            </a:lvl8pPr>
            <a:lvl9pPr marL="1450276" algn="l" rtl="0" eaLnBrk="1" fontAlgn="base" hangingPunct="1">
              <a:lnSpc>
                <a:spcPct val="90000"/>
              </a:lnSpc>
              <a:spcBef>
                <a:spcPct val="0"/>
              </a:spcBef>
              <a:spcAft>
                <a:spcPct val="0"/>
              </a:spcAft>
              <a:defRPr sz="2220">
                <a:solidFill>
                  <a:srgbClr val="191919"/>
                </a:solidFill>
                <a:latin typeface="IBM Plex Sans Light" pitchFamily="34" charset="0"/>
              </a:defRPr>
            </a:lvl9pPr>
          </a:lstStyle>
          <a:p>
            <a:pPr defTabSz="914400"/>
            <a:r>
              <a:rPr lang="en-US" sz="2800" kern="0" dirty="0">
                <a:solidFill>
                  <a:schemeClr val="bg1"/>
                </a:solidFill>
                <a:latin typeface="Arial" panose="020B0604020202020204" pitchFamily="34" charset="0"/>
                <a:cs typeface="Arial" panose="020B0604020202020204" pitchFamily="34" charset="0"/>
              </a:rPr>
              <a:t>Key takeaways</a:t>
            </a:r>
            <a:endParaRPr lang="en-US" kern="0" dirty="0">
              <a:solidFill>
                <a:schemeClr val="bg1"/>
              </a:solidFill>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rPr>
              <a:t>Leveraging ODM decisions in watsonx Orchestrate</a:t>
            </a:r>
            <a:endParaRPr kumimoji="0" lang="en-US" sz="2800" b="0" i="0" u="none" strike="noStrike" kern="0" cap="none" spc="0" normalizeH="0" baseline="0" noProof="0" dirty="0">
              <a:ln>
                <a:noFill/>
              </a:ln>
              <a:solidFill>
                <a:srgbClr val="FFFFFF"/>
              </a:solidFill>
              <a:effectLst/>
              <a:uLnTx/>
              <a:uFillTx/>
              <a:latin typeface="Arial" panose="020B0604020202020204" pitchFamily="34" charset="0"/>
              <a:cs typeface="Arial" panose="020B0604020202020204" pitchFamily="34" charset="0"/>
            </a:endParaRPr>
          </a:p>
          <a:p>
            <a:pPr fontAlgn="auto">
              <a:lnSpc>
                <a:spcPct val="100000"/>
              </a:lnSpc>
              <a:spcBef>
                <a:spcPts val="0"/>
              </a:spcBef>
              <a:spcAft>
                <a:spcPts val="0"/>
              </a:spcAft>
            </a:pPr>
            <a:endParaRPr lang="en-US" sz="1600" i="1" dirty="0">
              <a:solidFill>
                <a:schemeClr val="bg1"/>
              </a:solidFill>
              <a:latin typeface="Arial" panose="020B0604020202020204" pitchFamily="34" charset="0"/>
              <a:ea typeface="+mn-ea"/>
              <a:cs typeface="Arial" panose="020B0604020202020204" pitchFamily="34" charset="0"/>
            </a:endParaRPr>
          </a:p>
          <a:p>
            <a:pPr defTabSz="914400"/>
            <a:endParaRPr lang="en-US" kern="0" dirty="0">
              <a:solidFill>
                <a:schemeClr val="bg1"/>
              </a:solidFill>
              <a:latin typeface="Arial" panose="020B0604020202020204" pitchFamily="34" charset="0"/>
              <a:cs typeface="Arial" panose="020B0604020202020204" pitchFamily="34" charset="0"/>
            </a:endParaRPr>
          </a:p>
          <a:p>
            <a:pPr defTabSz="914400"/>
            <a:br>
              <a:rPr lang="en-US" sz="1600" kern="0" dirty="0">
                <a:latin typeface="Arial" panose="020B0604020202020204" pitchFamily="34" charset="0"/>
                <a:cs typeface="Arial" panose="020B0604020202020204" pitchFamily="34" charset="0"/>
              </a:rPr>
            </a:br>
            <a:endParaRPr lang="en-US" sz="1600" kern="0"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5504DCA5-88F5-0238-E884-B19780F2240A}"/>
              </a:ext>
            </a:extLst>
          </p:cNvPr>
          <p:cNvSpPr/>
          <p:nvPr/>
        </p:nvSpPr>
        <p:spPr>
          <a:xfrm>
            <a:off x="329580" y="1014948"/>
            <a:ext cx="8484838" cy="3554819"/>
          </a:xfrm>
          <a:prstGeom prst="rect">
            <a:avLst/>
          </a:prstGeom>
        </p:spPr>
        <p:txBody>
          <a:bodyPr wrap="square">
            <a:spAutoFit/>
          </a:bodyPr>
          <a:lstStyle/>
          <a:p>
            <a:pPr marL="354330" indent="-285750">
              <a:spcBef>
                <a:spcPts val="400"/>
              </a:spcBef>
              <a:spcAft>
                <a:spcPts val="400"/>
              </a:spcAft>
              <a:buClr>
                <a:schemeClr val="bg2">
                  <a:lumMod val="90000"/>
                </a:schemeClr>
              </a:buClr>
              <a:buFont typeface="Arial" panose="020B0604020202020204" pitchFamily="34" charset="0"/>
              <a:buChar char="•"/>
            </a:pPr>
            <a:r>
              <a:rPr lang="en-US" sz="1500" b="1" dirty="0">
                <a:solidFill>
                  <a:schemeClr val="bg2">
                    <a:lumMod val="90000"/>
                  </a:schemeClr>
                </a:solidFill>
                <a:latin typeface="Arial" panose="020B0604020202020204" pitchFamily="34" charset="0"/>
                <a:cs typeface="Arial" panose="020B0604020202020204" pitchFamily="34" charset="0"/>
              </a:rPr>
              <a:t>Built-in Discovery Service </a:t>
            </a:r>
            <a:r>
              <a:rPr lang="en-US" sz="1500" b="1" dirty="0">
                <a:solidFill>
                  <a:srgbClr val="FFFFFF"/>
                </a:solidFill>
                <a:latin typeface="Arial" panose="020B0604020202020204" pitchFamily="34" charset="0"/>
                <a:cs typeface="Arial" panose="020B0604020202020204" pitchFamily="34" charset="0"/>
              </a:rPr>
              <a:t>…</a:t>
            </a:r>
            <a:endParaRPr lang="en-US" sz="1500" b="1" dirty="0">
              <a:solidFill>
                <a:schemeClr val="bg1"/>
              </a:solidFill>
              <a:latin typeface="Arial" panose="020B0604020202020204" pitchFamily="34" charset="0"/>
              <a:cs typeface="Arial" panose="020B0604020202020204" pitchFamily="34" charset="0"/>
            </a:endParaRPr>
          </a:p>
          <a:p>
            <a:pPr marL="803275" lvl="2" indent="-228600">
              <a:spcBef>
                <a:spcPts val="200"/>
              </a:spcBef>
              <a:spcAft>
                <a:spcPts val="200"/>
              </a:spcAft>
              <a:buClr>
                <a:schemeClr val="bg2">
                  <a:lumMod val="90000"/>
                </a:schemeClr>
              </a:buClr>
              <a:buFont typeface="Arial" panose="020B0604020202020204" pitchFamily="34" charset="0"/>
              <a:buChar char="•"/>
            </a:pPr>
            <a:r>
              <a:rPr lang="en-US" sz="1500" dirty="0">
                <a:solidFill>
                  <a:schemeClr val="bg1"/>
                </a:solidFill>
                <a:latin typeface="Arial" panose="020B0604020202020204" pitchFamily="34" charset="0"/>
                <a:cs typeface="Arial" panose="020B0604020202020204" pitchFamily="34" charset="0"/>
              </a:rPr>
              <a:t>Built in wizards to connect to IBM Automation products </a:t>
            </a:r>
          </a:p>
          <a:p>
            <a:pPr marL="803275" lvl="2" indent="-228600">
              <a:spcBef>
                <a:spcPts val="200"/>
              </a:spcBef>
              <a:spcAft>
                <a:spcPts val="200"/>
              </a:spcAft>
              <a:buClr>
                <a:schemeClr val="bg2">
                  <a:lumMod val="90000"/>
                </a:schemeClr>
              </a:buClr>
              <a:buFont typeface="Arial" panose="020B0604020202020204" pitchFamily="34" charset="0"/>
              <a:buChar char="•"/>
            </a:pPr>
            <a:r>
              <a:rPr lang="en-US" sz="1500" dirty="0">
                <a:solidFill>
                  <a:schemeClr val="bg1"/>
                </a:solidFill>
                <a:latin typeface="Arial" panose="020B0604020202020204" pitchFamily="34" charset="0"/>
                <a:cs typeface="Arial" panose="020B0604020202020204" pitchFamily="34" charset="0"/>
              </a:rPr>
              <a:t>Provides connectors to CP4BA on SaaS and CP4BA on premises</a:t>
            </a:r>
          </a:p>
          <a:p>
            <a:pPr marL="803275" lvl="2" indent="-228600">
              <a:spcBef>
                <a:spcPts val="200"/>
              </a:spcBef>
              <a:spcAft>
                <a:spcPts val="200"/>
              </a:spcAft>
              <a:buClr>
                <a:schemeClr val="bg2">
                  <a:lumMod val="90000"/>
                </a:schemeClr>
              </a:buClr>
              <a:buFont typeface="Arial" panose="020B0604020202020204" pitchFamily="34" charset="0"/>
              <a:buChar char="•"/>
            </a:pPr>
            <a:r>
              <a:rPr lang="en-US" sz="1500" dirty="0">
                <a:solidFill>
                  <a:schemeClr val="bg1"/>
                </a:solidFill>
                <a:latin typeface="Arial" panose="020B0604020202020204" pitchFamily="34" charset="0"/>
                <a:cs typeface="Arial" panose="020B0604020202020204" pitchFamily="34" charset="0"/>
              </a:rPr>
              <a:t>Eliminates the complexity to create skills from existing IBM Automation applications</a:t>
            </a:r>
          </a:p>
          <a:p>
            <a:pPr marL="354330" indent="-285750">
              <a:spcBef>
                <a:spcPts val="1600"/>
              </a:spcBef>
              <a:spcAft>
                <a:spcPts val="400"/>
              </a:spcAft>
              <a:buClr>
                <a:schemeClr val="bg2">
                  <a:lumMod val="90000"/>
                </a:schemeClr>
              </a:buClr>
              <a:buFont typeface="Arial" panose="020B0604020202020204" pitchFamily="34" charset="0"/>
              <a:buChar char="•"/>
            </a:pPr>
            <a:r>
              <a:rPr lang="en-US" sz="1500" b="1" dirty="0">
                <a:solidFill>
                  <a:schemeClr val="bg2">
                    <a:lumMod val="90000"/>
                  </a:schemeClr>
                </a:solidFill>
                <a:latin typeface="Arial" panose="020B0604020202020204" pitchFamily="34" charset="0"/>
                <a:cs typeface="Arial" panose="020B0604020202020204" pitchFamily="34" charset="0"/>
              </a:rPr>
              <a:t>Skill flows </a:t>
            </a:r>
            <a:r>
              <a:rPr lang="en-US" sz="1500" dirty="0">
                <a:solidFill>
                  <a:schemeClr val="bg1"/>
                </a:solidFill>
                <a:latin typeface="Arial" panose="020B0604020202020204" pitchFamily="34" charset="0"/>
                <a:cs typeface="Arial" panose="020B0604020202020204" pitchFamily="34" charset="0"/>
              </a:rPr>
              <a:t>bring more value by combining skills in a linear flow to perform more elaborated tasks. Data mapping between 2 consecutive skills is performed automatically based on the output and input data structures.</a:t>
            </a:r>
          </a:p>
          <a:p>
            <a:pPr marL="354330" indent="-285750">
              <a:spcBef>
                <a:spcPts val="1600"/>
              </a:spcBef>
              <a:spcAft>
                <a:spcPts val="400"/>
              </a:spcAft>
              <a:buClr>
                <a:schemeClr val="bg2">
                  <a:lumMod val="90000"/>
                </a:schemeClr>
              </a:buClr>
              <a:buFont typeface="Arial" panose="020B0604020202020204" pitchFamily="34" charset="0"/>
              <a:buChar char="•"/>
            </a:pPr>
            <a:r>
              <a:rPr lang="en-US" sz="1500" b="1" dirty="0">
                <a:solidFill>
                  <a:schemeClr val="bg2">
                    <a:lumMod val="90000"/>
                  </a:schemeClr>
                </a:solidFill>
                <a:latin typeface="Arial" panose="020B0604020202020204" pitchFamily="34" charset="0"/>
                <a:cs typeface="Arial" panose="020B0604020202020204" pitchFamily="34" charset="0"/>
              </a:rPr>
              <a:t>Rule based automation </a:t>
            </a:r>
            <a:r>
              <a:rPr lang="en-US" sz="1500" dirty="0">
                <a:solidFill>
                  <a:schemeClr val="bg1"/>
                </a:solidFill>
                <a:latin typeface="Arial" panose="020B0604020202020204" pitchFamily="34" charset="0"/>
                <a:cs typeface="Arial" panose="020B0604020202020204" pitchFamily="34" charset="0"/>
              </a:rPr>
              <a:t>provides a robust scalable and comprehensive rules management capabilities to author, test deploy, govern and manage complex business policies.</a:t>
            </a:r>
            <a:endParaRPr lang="en-US" sz="1500" b="1" dirty="0">
              <a:solidFill>
                <a:schemeClr val="bg2">
                  <a:lumMod val="90000"/>
                </a:schemeClr>
              </a:solidFill>
              <a:latin typeface="Arial" panose="020B0604020202020204" pitchFamily="34" charset="0"/>
              <a:cs typeface="Arial" panose="020B0604020202020204" pitchFamily="34" charset="0"/>
            </a:endParaRPr>
          </a:p>
          <a:p>
            <a:pPr marL="354330" indent="-285750">
              <a:spcBef>
                <a:spcPts val="1600"/>
              </a:spcBef>
              <a:spcAft>
                <a:spcPts val="400"/>
              </a:spcAft>
              <a:buClr>
                <a:schemeClr val="bg2">
                  <a:lumMod val="90000"/>
                </a:schemeClr>
              </a:buClr>
              <a:buFont typeface="Arial" panose="020B0604020202020204" pitchFamily="34" charset="0"/>
              <a:buChar char="•"/>
            </a:pPr>
            <a:r>
              <a:rPr lang="en-US" sz="1500" b="1" dirty="0">
                <a:solidFill>
                  <a:schemeClr val="bg2">
                    <a:lumMod val="90000"/>
                  </a:schemeClr>
                </a:solidFill>
                <a:latin typeface="Arial" panose="020B0604020202020204" pitchFamily="34" charset="0"/>
                <a:cs typeface="Arial" panose="020B0604020202020204" pitchFamily="34" charset="0"/>
              </a:rPr>
              <a:t>Conversational chat style </a:t>
            </a:r>
            <a:r>
              <a:rPr lang="en-US" sz="1500" dirty="0">
                <a:solidFill>
                  <a:schemeClr val="bg1"/>
                </a:solidFill>
                <a:latin typeface="Arial" panose="020B0604020202020204" pitchFamily="34" charset="0"/>
                <a:cs typeface="Arial" panose="020B0604020202020204" pitchFamily="34" charset="0"/>
              </a:rPr>
              <a:t>makes watsonx Orchestrate an assistant you can chat with to perform time consuming tasks for you.</a:t>
            </a:r>
          </a:p>
        </p:txBody>
      </p:sp>
    </p:spTree>
    <p:extLst>
      <p:ext uri="{BB962C8B-B14F-4D97-AF65-F5344CB8AC3E}">
        <p14:creationId xmlns:p14="http://schemas.microsoft.com/office/powerpoint/2010/main" val="169045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picture containing blur&#10;&#10;Description automatically generated">
            <a:extLst>
              <a:ext uri="{FF2B5EF4-FFF2-40B4-BE49-F238E27FC236}">
                <a16:creationId xmlns:a16="http://schemas.microsoft.com/office/drawing/2014/main" id="{9248A943-7586-A342-8A23-BA5EFE9C058F}"/>
              </a:ext>
            </a:extLst>
          </p:cNvPr>
          <p:cNvPicPr>
            <a:picLocks noChangeAspect="1"/>
          </p:cNvPicPr>
          <p:nvPr/>
        </p:nvPicPr>
        <p:blipFill>
          <a:blip r:embed="rId3">
            <a:alphaModFix/>
          </a:blip>
          <a:stretch>
            <a:fillRect/>
          </a:stretch>
        </p:blipFill>
        <p:spPr>
          <a:xfrm>
            <a:off x="-2" y="-19305"/>
            <a:ext cx="9144000" cy="5182110"/>
          </a:xfrm>
          <a:prstGeom prst="rect">
            <a:avLst/>
          </a:prstGeom>
        </p:spPr>
      </p:pic>
      <p:pic>
        <p:nvPicPr>
          <p:cNvPr id="7" name="Picture 6" descr="A close up of a wave&#10;&#10;Description automatically generated with low confidence">
            <a:extLst>
              <a:ext uri="{FF2B5EF4-FFF2-40B4-BE49-F238E27FC236}">
                <a16:creationId xmlns:a16="http://schemas.microsoft.com/office/drawing/2014/main" id="{7609E39F-C2F6-3441-964F-08C396BB6578}"/>
              </a:ext>
            </a:extLst>
          </p:cNvPr>
          <p:cNvPicPr>
            <a:picLocks noChangeAspect="1"/>
          </p:cNvPicPr>
          <p:nvPr/>
        </p:nvPicPr>
        <p:blipFill>
          <a:blip r:embed="rId4">
            <a:alphaModFix amt="24000"/>
          </a:blip>
          <a:stretch>
            <a:fillRect/>
          </a:stretch>
        </p:blipFill>
        <p:spPr>
          <a:xfrm>
            <a:off x="-1" y="-19306"/>
            <a:ext cx="9144000" cy="5162805"/>
          </a:xfrm>
          <a:prstGeom prst="rect">
            <a:avLst/>
          </a:prstGeom>
        </p:spPr>
      </p:pic>
      <p:pic>
        <p:nvPicPr>
          <p:cNvPr id="4" name="Picture 3" descr="Icon&#10;&#10;Description automatically generated">
            <a:extLst>
              <a:ext uri="{FF2B5EF4-FFF2-40B4-BE49-F238E27FC236}">
                <a16:creationId xmlns:a16="http://schemas.microsoft.com/office/drawing/2014/main" id="{D71AE79E-88B6-4B49-8950-048F1C068E55}"/>
              </a:ext>
            </a:extLst>
          </p:cNvPr>
          <p:cNvPicPr>
            <a:picLocks noChangeAspect="1"/>
          </p:cNvPicPr>
          <p:nvPr/>
        </p:nvPicPr>
        <p:blipFill rotWithShape="1">
          <a:blip r:embed="rId5"/>
          <a:srcRect l="21214" r="21215"/>
          <a:stretch/>
        </p:blipFill>
        <p:spPr>
          <a:xfrm>
            <a:off x="3897549" y="1793421"/>
            <a:ext cx="1348902" cy="1559380"/>
          </a:xfrm>
          <a:prstGeom prst="rect">
            <a:avLst/>
          </a:prstGeom>
        </p:spPr>
      </p:pic>
    </p:spTree>
    <p:extLst>
      <p:ext uri="{BB962C8B-B14F-4D97-AF65-F5344CB8AC3E}">
        <p14:creationId xmlns:p14="http://schemas.microsoft.com/office/powerpoint/2010/main" val="123127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blur&#10;&#10;Description automatically generated">
            <a:extLst>
              <a:ext uri="{FF2B5EF4-FFF2-40B4-BE49-F238E27FC236}">
                <a16:creationId xmlns:a16="http://schemas.microsoft.com/office/drawing/2014/main" id="{AAA19B92-835F-DE6C-5F6A-0043B69D7AAE}"/>
              </a:ext>
            </a:extLst>
          </p:cNvPr>
          <p:cNvPicPr>
            <a:picLocks noChangeAspect="1"/>
          </p:cNvPicPr>
          <p:nvPr/>
        </p:nvPicPr>
        <p:blipFill>
          <a:blip r:embed="rId2">
            <a:alphaModFix/>
          </a:blip>
          <a:stretch>
            <a:fillRect/>
          </a:stretch>
        </p:blipFill>
        <p:spPr>
          <a:xfrm>
            <a:off x="-2" y="-19305"/>
            <a:ext cx="9144000" cy="5182110"/>
          </a:xfrm>
          <a:prstGeom prst="rect">
            <a:avLst/>
          </a:prstGeom>
        </p:spPr>
      </p:pic>
      <p:pic>
        <p:nvPicPr>
          <p:cNvPr id="8" name="Picture 7" descr="A close up of a wave&#10;&#10;Description automatically generated with low confidence">
            <a:extLst>
              <a:ext uri="{FF2B5EF4-FFF2-40B4-BE49-F238E27FC236}">
                <a16:creationId xmlns:a16="http://schemas.microsoft.com/office/drawing/2014/main" id="{91815F1F-180C-EA0A-3095-38933B90A6E1}"/>
              </a:ext>
            </a:extLst>
          </p:cNvPr>
          <p:cNvPicPr>
            <a:picLocks noChangeAspect="1"/>
          </p:cNvPicPr>
          <p:nvPr/>
        </p:nvPicPr>
        <p:blipFill>
          <a:blip r:embed="rId3">
            <a:alphaModFix amt="24000"/>
          </a:blip>
          <a:stretch>
            <a:fillRect/>
          </a:stretch>
        </p:blipFill>
        <p:spPr>
          <a:xfrm>
            <a:off x="0" y="-195518"/>
            <a:ext cx="9144000" cy="5162805"/>
          </a:xfrm>
          <a:prstGeom prst="rect">
            <a:avLst/>
          </a:prstGeom>
        </p:spPr>
      </p:pic>
      <p:sp>
        <p:nvSpPr>
          <p:cNvPr id="2" name="Title 1">
            <a:extLst>
              <a:ext uri="{FF2B5EF4-FFF2-40B4-BE49-F238E27FC236}">
                <a16:creationId xmlns:a16="http://schemas.microsoft.com/office/drawing/2014/main" id="{F3C6CA3C-B257-FA45-BDDC-DD0682655A30}"/>
              </a:ext>
            </a:extLst>
          </p:cNvPr>
          <p:cNvSpPr>
            <a:spLocks noGrp="1"/>
          </p:cNvSpPr>
          <p:nvPr>
            <p:ph type="title"/>
          </p:nvPr>
        </p:nvSpPr>
        <p:spPr>
          <a:xfrm>
            <a:off x="210311" y="201168"/>
            <a:ext cx="5729571" cy="804672"/>
          </a:xfrm>
        </p:spPr>
        <p:txBody>
          <a:bodyPr/>
          <a:lstStyle/>
          <a:p>
            <a:r>
              <a:rPr lang="en-US" dirty="0">
                <a:solidFill>
                  <a:schemeClr val="bg1"/>
                </a:solidFill>
                <a:latin typeface="Arial" panose="020B0604020202020204" pitchFamily="34" charset="0"/>
                <a:cs typeface="Arial" panose="020B0604020202020204" pitchFamily="34" charset="0"/>
              </a:rPr>
              <a:t>Additional learning resources</a:t>
            </a:r>
          </a:p>
        </p:txBody>
      </p:sp>
      <p:sp>
        <p:nvSpPr>
          <p:cNvPr id="3" name="Text Placeholder 2">
            <a:extLst>
              <a:ext uri="{FF2B5EF4-FFF2-40B4-BE49-F238E27FC236}">
                <a16:creationId xmlns:a16="http://schemas.microsoft.com/office/drawing/2014/main" id="{6C856A7D-53F2-214F-871C-1EB579B9B715}"/>
              </a:ext>
            </a:extLst>
          </p:cNvPr>
          <p:cNvSpPr>
            <a:spLocks noGrp="1"/>
          </p:cNvSpPr>
          <p:nvPr>
            <p:ph type="body" sz="quarter" idx="13"/>
          </p:nvPr>
        </p:nvSpPr>
        <p:spPr>
          <a:xfrm>
            <a:off x="228666" y="911259"/>
            <a:ext cx="8695877" cy="3320982"/>
          </a:xfrm>
        </p:spPr>
        <p:txBody>
          <a:bodyPr/>
          <a:lstStyle/>
          <a:p>
            <a:pPr lvl="1" defTabSz="914400">
              <a:buClr>
                <a:schemeClr val="bg1"/>
              </a:buClr>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IBM watsonx Orchestrate</a:t>
            </a:r>
            <a:endParaRPr lang="en-US" sz="1600" dirty="0">
              <a:solidFill>
                <a:schemeClr val="bg1"/>
              </a:solidFill>
              <a:latin typeface="Arial" panose="020B0604020202020204" pitchFamily="34" charset="0"/>
              <a:cs typeface="Arial" panose="020B0604020202020204" pitchFamily="34" charset="0"/>
            </a:endParaRPr>
          </a:p>
          <a:p>
            <a:pPr lvl="1" defTabSz="914400">
              <a:buClr>
                <a:schemeClr val="bg1"/>
              </a:buClr>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rPr>
              <a:t>Learn more about the features highlighted in the demonstration:</a:t>
            </a:r>
          </a:p>
          <a:p>
            <a:pPr lvl="2">
              <a:buClr>
                <a:schemeClr val="bg1"/>
              </a:buClr>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Connecting to CP4BA - on premises</a:t>
            </a:r>
            <a:endParaRPr lang="en-US" sz="1600" dirty="0">
              <a:solidFill>
                <a:schemeClr val="bg1"/>
              </a:solidFill>
              <a:latin typeface="Arial" panose="020B0604020202020204" pitchFamily="34" charset="0"/>
              <a:cs typeface="Arial" panose="020B0604020202020204" pitchFamily="34" charset="0"/>
            </a:endParaRPr>
          </a:p>
          <a:p>
            <a:pPr lvl="2">
              <a:buClr>
                <a:schemeClr val="bg1"/>
              </a:buClr>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Combining skills into a skill flow</a:t>
            </a:r>
            <a:endParaRPr lang="en-US" sz="1600" dirty="0">
              <a:solidFill>
                <a:schemeClr val="bg1"/>
              </a:solidFill>
              <a:latin typeface="Arial" panose="020B0604020202020204" pitchFamily="34" charset="0"/>
              <a:cs typeface="Arial" panose="020B0604020202020204" pitchFamily="34" charset="0"/>
            </a:endParaRPr>
          </a:p>
          <a:p>
            <a:pPr lvl="2">
              <a:buClr>
                <a:schemeClr val="bg1"/>
              </a:buClr>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Enhancing and publishing skills</a:t>
            </a:r>
            <a:endParaRPr lang="en-US" sz="1600" dirty="0">
              <a:solidFill>
                <a:schemeClr val="bg1"/>
              </a:solidFill>
              <a:latin typeface="Arial" panose="020B0604020202020204" pitchFamily="34" charset="0"/>
              <a:cs typeface="Arial" panose="020B0604020202020204" pitchFamily="34" charset="0"/>
            </a:endParaRPr>
          </a:p>
          <a:p>
            <a:pPr lvl="2">
              <a:buClr>
                <a:schemeClr val="bg1"/>
              </a:buClr>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hlinkClick r:id="rId8">
                  <a:extLst>
                    <a:ext uri="{A12FA001-AC4F-418D-AE19-62706E023703}">
                      <ahyp:hlinkClr xmlns:ahyp="http://schemas.microsoft.com/office/drawing/2018/hyperlinkcolor" val="tx"/>
                    </a:ext>
                  </a:extLst>
                </a:hlinkClick>
              </a:rPr>
              <a:t>Working with the Decision Center </a:t>
            </a:r>
            <a:endParaRPr lang="en-US" sz="1600" dirty="0">
              <a:solidFill>
                <a:schemeClr val="bg1"/>
              </a:solidFill>
              <a:latin typeface="Arial" panose="020B0604020202020204" pitchFamily="34" charset="0"/>
              <a:cs typeface="Arial" panose="020B0604020202020204" pitchFamily="34" charset="0"/>
            </a:endParaRPr>
          </a:p>
          <a:p>
            <a:pPr lvl="2">
              <a:buClr>
                <a:schemeClr val="bg1"/>
              </a:buClr>
              <a:buFont typeface="Arial" panose="020B0604020202020204" pitchFamily="34" charset="0"/>
              <a:buChar char="•"/>
            </a:pPr>
            <a:r>
              <a:rPr lang="en-US" sz="1600" dirty="0">
                <a:solidFill>
                  <a:schemeClr val="bg1"/>
                </a:solidFill>
                <a:latin typeface="Arial" panose="020B0604020202020204" pitchFamily="34" charset="0"/>
                <a:cs typeface="Arial" panose="020B0604020202020204" pitchFamily="34" charset="0"/>
                <a:hlinkClick r:id="rId9">
                  <a:extLst>
                    <a:ext uri="{A12FA001-AC4F-418D-AE19-62706E023703}">
                      <ahyp:hlinkClr xmlns:ahyp="http://schemas.microsoft.com/office/drawing/2018/hyperlinkcolor" val="tx"/>
                    </a:ext>
                  </a:extLst>
                </a:hlinkClick>
              </a:rPr>
              <a:t>Managing rules in the Decision Server</a:t>
            </a:r>
            <a:endParaRPr lang="en-US" sz="1600" dirty="0">
              <a:solidFill>
                <a:schemeClr val="bg1"/>
              </a:solidFill>
              <a:latin typeface="Arial" panose="020B0604020202020204" pitchFamily="34" charset="0"/>
              <a:cs typeface="Arial" panose="020B0604020202020204" pitchFamily="34" charset="0"/>
            </a:endParaRPr>
          </a:p>
          <a:p>
            <a:pPr lvl="1" defTabSz="914400">
              <a:buClr>
                <a:schemeClr val="bg2">
                  <a:lumMod val="90000"/>
                </a:schemeClr>
              </a:buClr>
              <a:buFont typeface="Arial" panose="020B0604020202020204" pitchFamily="34" charset="0"/>
              <a:buChar char="•"/>
            </a:pPr>
            <a:endParaRPr lang="en-US" sz="1600" dirty="0">
              <a:solidFill>
                <a:schemeClr val="bg1"/>
              </a:solidFill>
              <a:latin typeface="Arial" panose="020B0604020202020204" pitchFamily="34" charset="0"/>
              <a:cs typeface="Arial" panose="020B0604020202020204" pitchFamily="34" charset="0"/>
            </a:endParaRPr>
          </a:p>
          <a:p>
            <a:pPr lvl="1" defTabSz="914400">
              <a:buClr>
                <a:schemeClr val="bg2">
                  <a:lumMod val="90000"/>
                </a:schemeClr>
              </a:buClr>
              <a:buFont typeface="Arial" panose="020B0604020202020204" pitchFamily="34" charset="0"/>
              <a:buChar char="•"/>
            </a:pPr>
            <a:endParaRPr lang="en-US" sz="1600" dirty="0">
              <a:solidFill>
                <a:schemeClr val="bg1"/>
              </a:solidFill>
              <a:latin typeface="Arial" panose="020B0604020202020204" pitchFamily="34" charset="0"/>
              <a:cs typeface="Arial" panose="020B0604020202020204" pitchFamily="34" charset="0"/>
            </a:endParaRPr>
          </a:p>
        </p:txBody>
      </p:sp>
      <p:sp>
        <p:nvSpPr>
          <p:cNvPr id="5" name="Footer Placeholder 4">
            <a:extLst>
              <a:ext uri="{FF2B5EF4-FFF2-40B4-BE49-F238E27FC236}">
                <a16:creationId xmlns:a16="http://schemas.microsoft.com/office/drawing/2014/main" id="{560293D5-E65B-FF41-B517-6F3F285C2223}"/>
              </a:ext>
            </a:extLst>
          </p:cNvPr>
          <p:cNvSpPr>
            <a:spLocks noGrp="1"/>
          </p:cNvSpPr>
          <p:nvPr>
            <p:ph type="ftr" sz="quarter" idx="10"/>
          </p:nvPr>
        </p:nvSpPr>
        <p:spPr/>
        <p:txBody>
          <a:bodyPr/>
          <a:lstStyle/>
          <a:p>
            <a:pPr marL="0" marR="0" lvl="0" indent="0" algn="l" defTabSz="685992"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dirty="0">
                <a:ln>
                  <a:noFill/>
                </a:ln>
                <a:solidFill>
                  <a:schemeClr val="bg1"/>
                </a:solidFill>
                <a:effectLst/>
                <a:uLnTx/>
                <a:uFillTx/>
                <a:latin typeface="Arial" panose="020B0604020202020204" pitchFamily="34" charset="0"/>
                <a:cs typeface="Arial" panose="020B0604020202020204" pitchFamily="34" charset="0"/>
              </a:rPr>
              <a:t>© 2024 IBM Corporation</a:t>
            </a:r>
          </a:p>
        </p:txBody>
      </p:sp>
    </p:spTree>
    <p:extLst>
      <p:ext uri="{BB962C8B-B14F-4D97-AF65-F5344CB8AC3E}">
        <p14:creationId xmlns:p14="http://schemas.microsoft.com/office/powerpoint/2010/main" val="13142574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yKAw62HVbkyfW6Kf81kAa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yKAw62HVbkyfW6Kf81kAa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5u0ph9QcpUmAIdugEkiLK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yKAw62HVbkyfW6Kf81kAa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5u0ph9QcpUmAIdugEkiLK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yKAw62HVbkyfW6Kf81kAa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5u0ph9QcpUmAIdugEkiLK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5u0ph9QcpUmAIdugEkiLK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yKAw62HVbkyfW6Kf81kAa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yKAw62HVbkyfW6Kf81kAa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yKAw62HVbkyfW6Kf81kAa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yKAw62HVbkyfW6Kf81kAaw"/>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yKAw62HVbkyfW6Kf81kAa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yKAw62HVbkyfW6Kf81kAaw"/>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yKAw62HVbkyfW6Kf81kAaw"/>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yKAw62HVbkyfW6Kf81kAa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yKAw62HVbkyfW6Kf81kAa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yKAw62HVbkyfW6Kf81kAa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yKAw62HVbkyfW6Kf81kAa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5u0ph9QcpUmAIdugEkiLKQ"/>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yKAw62HVbkyfW6Kf81kAa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5u0ph9QcpUmAIdugEkiLK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yKAw62HVbkyfW6Kf81kAa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5u0ph9QcpUmAIdugEkiLKQ"/>
</p:tagLst>
</file>

<file path=ppt/theme/theme1.xml><?xml version="1.0" encoding="utf-8"?>
<a:theme xmlns:a="http://schemas.openxmlformats.org/drawingml/2006/main" name="IBM Brand Template 2022">
  <a:themeElements>
    <a:clrScheme name="IBM brand presentation palette 2022">
      <a:dk1>
        <a:srgbClr val="FFFFFF"/>
      </a:dk1>
      <a:lt1>
        <a:srgbClr val="000000"/>
      </a:lt1>
      <a:dk2>
        <a:srgbClr val="E5F6FF"/>
      </a:dk2>
      <a:lt2>
        <a:srgbClr val="F4F4F4"/>
      </a:lt2>
      <a:accent1>
        <a:srgbClr val="002D9C"/>
      </a:accent1>
      <a:accent2>
        <a:srgbClr val="0F62FE"/>
      </a:accent2>
      <a:accent3>
        <a:srgbClr val="82CFFF"/>
      </a:accent3>
      <a:accent4>
        <a:srgbClr val="9EF0F0"/>
      </a:accent4>
      <a:accent5>
        <a:srgbClr val="E0E0E0"/>
      </a:accent5>
      <a:accent6>
        <a:srgbClr val="FCF4D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a:solidFill>
            <a:schemeClr val="accent1"/>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91440" tIns="91440" rIns="91440" bIns="91440" rtlCol="0">
        <a:spAutoFit/>
      </a:bodyPr>
      <a:lstStyle>
        <a:defPPr marL="173736" indent="-173736" algn="l">
          <a:spcBef>
            <a:spcPts val="1100"/>
          </a:spcBef>
          <a:buFont typeface="System Font Regular"/>
          <a:buChar char="–"/>
          <a:defRPr sz="1400" dirty="0" smtClean="0">
            <a:solidFill>
              <a:schemeClr val="tx1"/>
            </a:solidFill>
            <a:latin typeface="+mn-lt"/>
            <a:ea typeface="IBM Plex Sans" charset="0"/>
            <a:cs typeface="IBM Plex Sans" charset="0"/>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50">
      <a:srgbClr val="FA4D56"/>
    </a:custClr>
    <a:custClr name="Red 40">
      <a:srgbClr val="FF8389"/>
    </a:custClr>
    <a:custClr name="Red 30">
      <a:srgbClr val="FFB3B8"/>
    </a:custClr>
    <a:custClr name="Red 20">
      <a:srgbClr val="FFD7D9"/>
    </a:custClr>
    <a:custClr name="Red 10">
      <a:srgbClr val="FFF1F1"/>
    </a:custClr>
    <a:custClr name="Purple 50">
      <a:srgbClr val="A56EFF"/>
    </a:custClr>
    <a:custClr name="Purple 40">
      <a:srgbClr val="BE95FF"/>
    </a:custClr>
    <a:custClr name="Purple 30">
      <a:srgbClr val="D4BBFF"/>
    </a:custClr>
    <a:custClr name="Purple 20">
      <a:srgbClr val="E8DAFF"/>
    </a:custClr>
    <a:custClr name="Purple 10">
      <a:srgbClr val="F6F2FF"/>
    </a:custClr>
    <a:custClr name="Green 30">
      <a:srgbClr val="6FDC8C"/>
    </a:custClr>
    <a:custClr name="Green 20">
      <a:srgbClr val="A7F0BA"/>
    </a:custClr>
    <a:custClr name="Green 10">
      <a:srgbClr val="DEFBE6"/>
    </a:custClr>
    <a:custClr name="Yellow 20">
      <a:srgbClr val="FDDC69"/>
    </a:custClr>
    <a:custClr name="Yellow 10">
      <a:srgbClr val="FCF4D6"/>
    </a:custClr>
    <a:custClr name="Teal 50">
      <a:srgbClr val="009D9A"/>
    </a:custClr>
    <a:custClr name="Teal 40">
      <a:srgbClr val="08BDBA"/>
    </a:custClr>
    <a:custClr name="Teal 30">
      <a:srgbClr val="3DDBD9"/>
    </a:custClr>
    <a:custClr name="Teal 20">
      <a:srgbClr val="9EF0F0"/>
    </a:custClr>
    <a:custClr name="Teal 10">
      <a:srgbClr val="D9FBFB"/>
    </a:custClr>
  </a:custClrLst>
  <a:extLst>
    <a:ext uri="{05A4C25C-085E-4340-85A3-A5531E510DB2}">
      <thm15:themeFamily xmlns:thm15="http://schemas.microsoft.com/office/thememl/2012/main" name="IBM_Presentation_Template_2022_V01_Plex_Embed" id="{02D7F33A-96F9-3142-BE93-E46CEC147C3D}" vid="{B93A71AE-C97A-F24E-BECE-31FFF7CA650A}"/>
    </a:ext>
  </a:extLst>
</a:theme>
</file>

<file path=ppt/theme/theme2.xml><?xml version="1.0" encoding="utf-8"?>
<a:theme xmlns:a="http://schemas.openxmlformats.org/drawingml/2006/main" name="IBM BxD 2018 black background">
  <a:themeElements>
    <a:clrScheme name="Custom 3">
      <a:dk1>
        <a:srgbClr val="FFFFFF"/>
      </a:dk1>
      <a:lt1>
        <a:srgbClr val="000000"/>
      </a:lt1>
      <a:dk2>
        <a:srgbClr val="525252"/>
      </a:dk2>
      <a:lt2>
        <a:srgbClr val="F4F4F4"/>
      </a:lt2>
      <a:accent1>
        <a:srgbClr val="0F62FE"/>
      </a:accent1>
      <a:accent2>
        <a:srgbClr val="002D9C"/>
      </a:accent2>
      <a:accent3>
        <a:srgbClr val="D02670"/>
      </a:accent3>
      <a:accent4>
        <a:srgbClr val="8A3FFC"/>
      </a:accent4>
      <a:accent5>
        <a:srgbClr val="007D79"/>
      </a:accent5>
      <a:accent6>
        <a:srgbClr val="697077"/>
      </a:accent6>
      <a:hlink>
        <a:srgbClr val="4589FF"/>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IBM Plex Sans"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3.xml><?xml version="1.0" encoding="utf-8"?>
<a:theme xmlns:a="http://schemas.openxmlformats.org/drawingml/2006/main" name="IBM BxD 2018 black background">
  <a:themeElements>
    <a:clrScheme name="Custom 3">
      <a:dk1>
        <a:srgbClr val="FFFFFF"/>
      </a:dk1>
      <a:lt1>
        <a:srgbClr val="000000"/>
      </a:lt1>
      <a:dk2>
        <a:srgbClr val="525252"/>
      </a:dk2>
      <a:lt2>
        <a:srgbClr val="F4F4F4"/>
      </a:lt2>
      <a:accent1>
        <a:srgbClr val="0F62FE"/>
      </a:accent1>
      <a:accent2>
        <a:srgbClr val="002D9C"/>
      </a:accent2>
      <a:accent3>
        <a:srgbClr val="D02670"/>
      </a:accent3>
      <a:accent4>
        <a:srgbClr val="8A3FFC"/>
      </a:accent4>
      <a:accent5>
        <a:srgbClr val="007D79"/>
      </a:accent5>
      <a:accent6>
        <a:srgbClr val="697077"/>
      </a:accent6>
      <a:hlink>
        <a:srgbClr val="4589FF"/>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IBM Plex Sans"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Magenta 100">
      <a:srgbClr val="2A0A18"/>
    </a:custClr>
    <a:custClr name="Magenta 90">
      <a:srgbClr val="510224"/>
    </a:custClr>
    <a:custClr name="Magenta 80">
      <a:srgbClr val="740937"/>
    </a:custClr>
    <a:custClr name="Magenta 70">
      <a:srgbClr val="9F1853"/>
    </a:custClr>
    <a:custClr name="Magenta 60">
      <a:srgbClr val="D12771"/>
    </a:custClr>
    <a:custClr name="Magenta 50">
      <a:srgbClr val="EE5396"/>
    </a:custClr>
    <a:custClr name="Magenta 40">
      <a:srgbClr val="FF7EB6"/>
    </a:custClr>
    <a:custClr name="Magenta 30">
      <a:srgbClr val="FFAFD2"/>
    </a:custClr>
    <a:custClr name="Magenta 20">
      <a:srgbClr val="FFD6E8"/>
    </a:custClr>
    <a:custClr name="Magenta 10">
      <a:srgbClr val="FFF0F7"/>
    </a:custClr>
    <a:custClr name="Purple 100">
      <a:srgbClr val="1C0F30"/>
    </a:custClr>
    <a:custClr name="Purple 90">
      <a:srgbClr val="31135E"/>
    </a:custClr>
    <a:custClr name="Purple 80">
      <a:srgbClr val="491D8B"/>
    </a:custClr>
    <a:custClr name="Purple 70">
      <a:srgbClr val="6929C4"/>
    </a:custClr>
    <a:custClr name="Purple 60">
      <a:srgbClr val="8A3FFC"/>
    </a:custClr>
    <a:custClr name="Purple 50">
      <a:srgbClr val="A56EFF"/>
    </a:custClr>
    <a:custClr name="Purple 40">
      <a:srgbClr val="BE95FF"/>
    </a:custClr>
    <a:custClr name="Purple 30">
      <a:srgbClr val="D4BBFF"/>
    </a:custClr>
    <a:custClr name="Purple 20">
      <a:srgbClr val="E8DAFF"/>
    </a:custClr>
    <a:custClr name="Purple 10">
      <a:srgbClr val="F6F2FF"/>
    </a:custClr>
    <a:custClr name="Blue 100">
      <a:srgbClr val="001141"/>
    </a:custClr>
    <a:custClr name="Blue 90">
      <a:srgbClr val="001D6C"/>
    </a:custClr>
    <a:custClr name="Blue 80">
      <a:srgbClr val="002D9C"/>
    </a:custClr>
    <a:custClr name="Blue 70">
      <a:srgbClr val="0043CE"/>
    </a:custClr>
    <a:custClr name="Blue 60">
      <a:srgbClr val="0F62FE"/>
    </a:custClr>
    <a:custClr name="Blue 50">
      <a:srgbClr val="4589FF"/>
    </a:custClr>
    <a:custClr name="Blue 40">
      <a:srgbClr val="78A9FF"/>
    </a:custClr>
    <a:custClr name="Blue 30">
      <a:srgbClr val="A6C8FF"/>
    </a:custClr>
    <a:custClr name="Blue 20">
      <a:srgbClr val="D0E2FF"/>
    </a:custClr>
    <a:custClr name="Blue 10">
      <a:srgbClr val="EDF5FF"/>
    </a:custClr>
    <a:custClr name="Teal 100">
      <a:srgbClr val="081A1C"/>
    </a:custClr>
    <a:custClr name="Teal 90">
      <a:srgbClr val="022B30"/>
    </a:custClr>
    <a:custClr name="Teal 80">
      <a:srgbClr val="004548"/>
    </a:custClr>
    <a:custClr name="Teal 70">
      <a:srgbClr val="005D5D"/>
    </a:custClr>
    <a:custClr name="Teal 60">
      <a:srgbClr val="007D79"/>
    </a:custClr>
    <a:custClr name="Teal 50">
      <a:srgbClr val="009C98"/>
    </a:custClr>
    <a:custClr name="Teal 40">
      <a:srgbClr val="08BDBA"/>
    </a:custClr>
    <a:custClr name="Teal 30">
      <a:srgbClr val="3DDBD9"/>
    </a:custClr>
    <a:custClr name="Teal 20">
      <a:srgbClr val="9EF0F0"/>
    </a:custClr>
    <a:custClr name="Teal 10">
      <a:srgbClr val="D9FBFB"/>
    </a:custClr>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docProps/app.xml><?xml version="1.0" encoding="utf-8"?>
<Properties xmlns="http://schemas.openxmlformats.org/officeDocument/2006/extended-properties" xmlns:vt="http://schemas.openxmlformats.org/officeDocument/2006/docPropsVTypes">
  <Template>IBM Brand Template 2022</Template>
  <TotalTime>20262</TotalTime>
  <Words>717</Words>
  <Application>Microsoft Macintosh PowerPoint</Application>
  <PresentationFormat>On-screen Show (16:9)</PresentationFormat>
  <Paragraphs>104</Paragraphs>
  <Slides>9</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IBM Plex Sans</vt:lpstr>
      <vt:lpstr>IBM Plex Sans Light</vt:lpstr>
      <vt:lpstr>System Font Regular</vt:lpstr>
      <vt:lpstr>IBM Brand Template 2022</vt:lpstr>
      <vt:lpstr>PowerPoint Presentation</vt:lpstr>
      <vt:lpstr>Demo overview</vt:lpstr>
      <vt:lpstr>Demo overview</vt:lpstr>
      <vt:lpstr>Demo flow</vt:lpstr>
      <vt:lpstr>Demo components </vt:lpstr>
      <vt:lpstr>PowerPoint Presentation</vt:lpstr>
      <vt:lpstr>PowerPoint Presentation</vt:lpstr>
      <vt:lpstr>PowerPoint Presentation</vt:lpstr>
      <vt:lpstr>Additional learning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IBM Presentation Template — IBM Plex® variant</dc:title>
  <dc:creator>Dennis Woo</dc:creator>
  <cp:lastModifiedBy>Laurent Tarin</cp:lastModifiedBy>
  <cp:revision>196</cp:revision>
  <cp:lastPrinted>2019-04-25T15:14:05Z</cp:lastPrinted>
  <dcterms:created xsi:type="dcterms:W3CDTF">2022-03-29T18:01:34Z</dcterms:created>
  <dcterms:modified xsi:type="dcterms:W3CDTF">2024-01-11T12:59:33Z</dcterms:modified>
</cp:coreProperties>
</file>