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4.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5.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8" r:id="rId1"/>
    <p:sldMasterId id="2147483891" r:id="rId2"/>
    <p:sldMasterId id="2147483924" r:id="rId3"/>
    <p:sldMasterId id="2147483989" r:id="rId4"/>
    <p:sldMasterId id="2147484036" r:id="rId5"/>
    <p:sldMasterId id="2147484081" r:id="rId6"/>
  </p:sldMasterIdLst>
  <p:notesMasterIdLst>
    <p:notesMasterId r:id="rId14"/>
  </p:notesMasterIdLst>
  <p:handoutMasterIdLst>
    <p:handoutMasterId r:id="rId15"/>
  </p:handoutMasterIdLst>
  <p:sldIdLst>
    <p:sldId id="2146846746" r:id="rId7"/>
    <p:sldId id="2146846750" r:id="rId8"/>
    <p:sldId id="2146846751" r:id="rId9"/>
    <p:sldId id="2146846753" r:id="rId10"/>
    <p:sldId id="2146846752" r:id="rId11"/>
    <p:sldId id="2142532666" r:id="rId12"/>
    <p:sldId id="2142532550" r:id="rId13"/>
  </p:sldIdLst>
  <p:sldSz cx="18288000" cy="10296525"/>
  <p:notesSz cx="6858000" cy="9144000"/>
  <p:defaultTextStyle>
    <a:defPPr>
      <a:defRPr lang="en-US"/>
    </a:defPPr>
    <a:lvl1pPr marL="0" algn="l" defTabSz="1372378" rtl="0" eaLnBrk="1" latinLnBrk="0" hangingPunct="1">
      <a:defRPr sz="2701" kern="1200">
        <a:solidFill>
          <a:schemeClr val="tx1"/>
        </a:solidFill>
        <a:latin typeface="+mn-lt"/>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1"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86FF"/>
    <a:srgbClr val="C9DEFF"/>
    <a:srgbClr val="00C3FF"/>
    <a:srgbClr val="1AAAA7"/>
    <a:srgbClr val="044ADA"/>
    <a:srgbClr val="3C67DE"/>
    <a:srgbClr val="3B68DD"/>
    <a:srgbClr val="000000"/>
    <a:srgbClr val="F3F3F3"/>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0"/>
    <p:restoredTop sz="93792" autoAdjust="0"/>
  </p:normalViewPr>
  <p:slideViewPr>
    <p:cSldViewPr snapToGrid="0" snapToObjects="1">
      <p:cViewPr varScale="1">
        <p:scale>
          <a:sx n="45" d="100"/>
          <a:sy n="45" d="100"/>
        </p:scale>
        <p:origin x="704" y="44"/>
      </p:cViewPr>
      <p:guideLst>
        <p:guide orient="horz" pos="3291"/>
        <p:guide pos="576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9349" rtl="0" eaLnBrk="1" latinLnBrk="0" hangingPunct="1">
      <a:spcBef>
        <a:spcPts val="1200"/>
      </a:spcBef>
      <a:defRPr sz="2001" b="0" i="0" kern="1200">
        <a:solidFill>
          <a:schemeClr val="bg1"/>
        </a:solidFill>
        <a:latin typeface="IBM Plex Sans" panose="020B0503050203000203" pitchFamily="34" charset="0"/>
        <a:ea typeface="+mn-ea"/>
        <a:cs typeface="+mn-cs"/>
      </a:defRPr>
    </a:lvl1pPr>
    <a:lvl2pPr marL="349355" indent="-339828"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2pPr>
    <a:lvl3pPr marL="695152" indent="-347576" algn="l" defTabSz="1829349" rtl="0" eaLnBrk="1" latinLnBrk="0" hangingPunct="1">
      <a:spcBef>
        <a:spcPts val="1200"/>
      </a:spcBef>
      <a:buFont typeface="Arial" panose="020B0604020202020204" pitchFamily="34" charset="0"/>
      <a:buChar char="•"/>
      <a:tabLst/>
      <a:defRPr sz="2001" b="0" i="0" kern="1200">
        <a:solidFill>
          <a:schemeClr val="bg1"/>
        </a:solidFill>
        <a:latin typeface="IBM Plex Sans" panose="020B0503050203000203" pitchFamily="34" charset="0"/>
        <a:ea typeface="+mn-ea"/>
        <a:cs typeface="+mn-cs"/>
      </a:defRPr>
    </a:lvl3pPr>
    <a:lvl4pPr marL="1262251" indent="-347576"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4pPr>
    <a:lvl5pPr marL="349355" marR="0" indent="-339828" algn="l" defTabSz="1829349" rtl="0" eaLnBrk="1" fontAlgn="base" latinLnBrk="0" hangingPunct="1">
      <a:lnSpc>
        <a:spcPct val="100000"/>
      </a:lnSpc>
      <a:spcBef>
        <a:spcPts val="1200"/>
      </a:spcBef>
      <a:spcAft>
        <a:spcPct val="0"/>
      </a:spcAft>
      <a:buClr>
        <a:srgbClr val="000000"/>
      </a:buClr>
      <a:buSzTx/>
      <a:buFont typeface=".AppleSystemUIFont" charset="-120"/>
      <a:buChar char="»"/>
      <a:tabLst/>
      <a:defRPr sz="2001" b="0" i="0" kern="1200">
        <a:solidFill>
          <a:schemeClr val="bg1"/>
        </a:solidFill>
        <a:latin typeface="IBM Plex Sans" panose="020B0503050203000203" pitchFamily="34" charset="0"/>
        <a:ea typeface="+mn-ea"/>
        <a:cs typeface="+mn-cs"/>
      </a:defRPr>
    </a:lvl5pPr>
    <a:lvl6pPr marL="4573372" algn="l" defTabSz="1829349" rtl="0" eaLnBrk="1" latinLnBrk="0" hangingPunct="1">
      <a:defRPr sz="2401" kern="1200">
        <a:solidFill>
          <a:schemeClr val="tx1"/>
        </a:solidFill>
        <a:latin typeface="+mn-lt"/>
        <a:ea typeface="+mn-ea"/>
        <a:cs typeface="+mn-cs"/>
      </a:defRPr>
    </a:lvl6pPr>
    <a:lvl7pPr marL="5488046" algn="l" defTabSz="1829349" rtl="0" eaLnBrk="1" latinLnBrk="0" hangingPunct="1">
      <a:defRPr sz="2401" kern="1200">
        <a:solidFill>
          <a:schemeClr val="tx1"/>
        </a:solidFill>
        <a:latin typeface="+mn-lt"/>
        <a:ea typeface="+mn-ea"/>
        <a:cs typeface="+mn-cs"/>
      </a:defRPr>
    </a:lvl7pPr>
    <a:lvl8pPr marL="6402720" algn="l" defTabSz="1829349" rtl="0" eaLnBrk="1" latinLnBrk="0" hangingPunct="1">
      <a:defRPr sz="2401" kern="1200">
        <a:solidFill>
          <a:schemeClr val="tx1"/>
        </a:solidFill>
        <a:latin typeface="+mn-lt"/>
        <a:ea typeface="+mn-ea"/>
        <a:cs typeface="+mn-cs"/>
      </a:defRPr>
    </a:lvl8pPr>
    <a:lvl9pPr marL="7317395" algn="l" defTabSz="1829349" rtl="0" eaLnBrk="1" latinLnBrk="0" hangingPunct="1">
      <a:defRPr sz="24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31392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defRPr/>
            </a:pPr>
            <a:r>
              <a:rPr lang="en-US" sz="2800" dirty="0">
                <a:latin typeface="IBM Plex Sans" panose="020B0503050203000203" pitchFamily="34" charset="0"/>
              </a:rPr>
              <a:t>Data mapping is difficult.  </a:t>
            </a:r>
          </a:p>
          <a:p>
            <a:pPr lvl="0">
              <a:defRPr/>
            </a:pPr>
            <a:endParaRPr lang="en-US" sz="2000" dirty="0">
              <a:latin typeface="IBM Plex Sans" panose="020B0503050203000203" pitchFamily="34" charset="0"/>
            </a:endParaRPr>
          </a:p>
          <a:p>
            <a:pPr lvl="0">
              <a:defRPr/>
            </a:pPr>
            <a:r>
              <a:rPr lang="en-US" sz="2000" dirty="0">
                <a:latin typeface="IBM Plex Sans" panose="020B0503050203000203" pitchFamily="34" charset="0"/>
              </a:rPr>
              <a:t>This design-time task is usually the </a:t>
            </a:r>
            <a:r>
              <a:rPr lang="en-US" sz="2000" u="sng" dirty="0">
                <a:latin typeface="IBM Plex Sans" panose="020B0503050203000203" pitchFamily="34" charset="0"/>
              </a:rPr>
              <a:t>most tedious</a:t>
            </a:r>
            <a:r>
              <a:rPr lang="en-US" sz="2000" dirty="0">
                <a:latin typeface="IBM Plex Sans" panose="020B0503050203000203" pitchFamily="34" charset="0"/>
              </a:rPr>
              <a:t>, </a:t>
            </a:r>
            <a:r>
              <a:rPr lang="en-US" sz="2000" u="sng" dirty="0">
                <a:latin typeface="IBM Plex Sans" panose="020B0503050203000203" pitchFamily="34" charset="0"/>
              </a:rPr>
              <a:t>time-consuming</a:t>
            </a:r>
            <a:r>
              <a:rPr lang="en-US" sz="2000" dirty="0">
                <a:latin typeface="IBM Plex Sans" panose="020B0503050203000203" pitchFamily="34" charset="0"/>
              </a:rPr>
              <a:t>, </a:t>
            </a:r>
            <a:r>
              <a:rPr lang="en-US" sz="2000" u="sng" dirty="0">
                <a:latin typeface="IBM Plex Sans" panose="020B0503050203000203" pitchFamily="34" charset="0"/>
              </a:rPr>
              <a:t>complex</a:t>
            </a:r>
            <a:r>
              <a:rPr lang="en-US" sz="2000" dirty="0">
                <a:latin typeface="IBM Plex Sans" panose="020B0503050203000203" pitchFamily="34" charset="0"/>
              </a:rPr>
              <a:t> and </a:t>
            </a:r>
            <a:r>
              <a:rPr lang="en-US" sz="2000" u="sng" dirty="0">
                <a:latin typeface="IBM Plex Sans" panose="020B0503050203000203" pitchFamily="34" charset="0"/>
              </a:rPr>
              <a:t>error-prone</a:t>
            </a:r>
            <a:r>
              <a:rPr lang="en-US" sz="2000" dirty="0">
                <a:latin typeface="IBM Plex Sans" panose="020B0503050203000203" pitchFamily="34" charset="0"/>
              </a:rPr>
              <a:t> because it requires deep understanding of all the data fields on the source and target systems.  Building a successful data mapping also requires business analysis, domain expertise and technical knowledge on both source and target systems.</a:t>
            </a:r>
          </a:p>
          <a:p>
            <a:endParaRPr lang="en-US" dirty="0"/>
          </a:p>
          <a:p>
            <a:pPr lvl="0">
              <a:defRPr/>
            </a:pPr>
            <a:r>
              <a:rPr lang="en-US" sz="2000" dirty="0"/>
              <a:t>This demo uses AI and low-code integration to: </a:t>
            </a:r>
          </a:p>
          <a:p>
            <a:pPr marL="457200" lvl="0" indent="-457200">
              <a:buFont typeface="Arial" panose="020B0604020202020204" pitchFamily="34" charset="0"/>
              <a:buChar char="•"/>
              <a:defRPr/>
            </a:pPr>
            <a:r>
              <a:rPr lang="en-US" sz="2000" dirty="0"/>
              <a:t>Synchronize contact information between Salesforce and Insightly CRM</a:t>
            </a:r>
          </a:p>
          <a:p>
            <a:pPr marL="457200" lvl="0" indent="-457200">
              <a:buFont typeface="Arial" panose="020B0604020202020204" pitchFamily="34" charset="0"/>
              <a:buChar char="•"/>
              <a:defRPr/>
            </a:pPr>
            <a:r>
              <a:rPr lang="en-US" sz="2000" dirty="0"/>
              <a:t>Recognize and automatically match high confidence field matches </a:t>
            </a:r>
          </a:p>
          <a:p>
            <a:pPr marL="457200" lvl="0" indent="-457200">
              <a:buFont typeface="Arial" panose="020B0604020202020204" pitchFamily="34" charset="0"/>
              <a:buChar char="•"/>
              <a:defRPr/>
            </a:pPr>
            <a:r>
              <a:rPr lang="en-US" sz="2000" dirty="0"/>
              <a:t>Recommend and assist with matching other fields that have lower confidence</a:t>
            </a:r>
          </a:p>
          <a:p>
            <a:pPr marL="457200" lvl="0" indent="-457200">
              <a:buFont typeface="Arial" panose="020B0604020202020204" pitchFamily="34" charset="0"/>
              <a:buChar char="•"/>
              <a:defRPr/>
            </a:pPr>
            <a:r>
              <a:rPr lang="en-US" sz="2000" dirty="0"/>
              <a:t>And learns from prior accepted matches to raise the confidence levels in the future</a:t>
            </a:r>
          </a:p>
          <a:p>
            <a:pPr marL="457200" lvl="0" indent="-457200">
              <a:buFont typeface="Arial" panose="020B0604020202020204" pitchFamily="34" charset="0"/>
              <a:buChar char="•"/>
              <a:defRPr/>
            </a:pPr>
            <a:endParaRPr lang="en-US" sz="2000" dirty="0"/>
          </a:p>
          <a:p>
            <a:pPr lvl="0">
              <a:defRPr/>
            </a:pPr>
            <a:r>
              <a:rPr lang="en-US" sz="2000" dirty="0"/>
              <a:t>Using AI assisted mapping we can </a:t>
            </a:r>
            <a:r>
              <a:rPr lang="en-US" sz="2000" b="1" u="sng" dirty="0"/>
              <a:t>reduce errors </a:t>
            </a:r>
            <a:r>
              <a:rPr lang="en-US" sz="2000" dirty="0"/>
              <a:t>and </a:t>
            </a:r>
            <a:r>
              <a:rPr lang="en-US" sz="2000" b="1" u="sng" dirty="0"/>
              <a:t>speed integration development</a:t>
            </a:r>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2564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1200"/>
              </a:spcAft>
              <a:defRPr/>
            </a:pPr>
            <a:r>
              <a:rPr lang="en-US" sz="2000" dirty="0"/>
              <a:t>In the demo we will execute the following steps:</a:t>
            </a:r>
          </a:p>
          <a:p>
            <a:pPr marL="457200" lvl="0" indent="-457200">
              <a:spcAft>
                <a:spcPts val="1200"/>
              </a:spcAft>
              <a:buFont typeface="Arial" panose="020B0604020202020204" pitchFamily="34" charset="0"/>
              <a:buChar char="•"/>
              <a:defRPr/>
            </a:pPr>
            <a:r>
              <a:rPr lang="en-US" sz="2000" dirty="0"/>
              <a:t>Access the Cloud Pak for Integration environment and explore the capabilities</a:t>
            </a:r>
          </a:p>
          <a:p>
            <a:pPr marL="457200" lvl="0" indent="-457200">
              <a:spcAft>
                <a:spcPts val="1200"/>
              </a:spcAft>
              <a:buFont typeface="Arial" panose="020B0604020202020204" pitchFamily="34" charset="0"/>
              <a:buChar char="•"/>
              <a:defRPr/>
            </a:pPr>
            <a:r>
              <a:rPr lang="en-US" sz="2000" dirty="0"/>
              <a:t>Create and implement an API enabled flow to map the fields for “contact” between Salesforce and Insightly</a:t>
            </a:r>
          </a:p>
          <a:p>
            <a:pPr marL="457200" lvl="0" indent="-457200">
              <a:spcAft>
                <a:spcPts val="1200"/>
              </a:spcAft>
              <a:buFont typeface="Arial" panose="020B0604020202020204" pitchFamily="34" charset="0"/>
              <a:buChar char="•"/>
              <a:defRPr/>
            </a:pPr>
            <a:r>
              <a:rPr lang="en-US" sz="2000" dirty="0"/>
              <a:t>Auto map all fields wherever the matching confidence is higher than 80%.</a:t>
            </a:r>
          </a:p>
          <a:p>
            <a:pPr marL="457200" lvl="0" indent="-457200">
              <a:spcAft>
                <a:spcPts val="1200"/>
              </a:spcAft>
              <a:buFont typeface="Arial" panose="020B0604020202020204" pitchFamily="34" charset="0"/>
              <a:buChar char="•"/>
              <a:defRPr/>
            </a:pPr>
            <a:r>
              <a:rPr lang="en-US" sz="2000" dirty="0"/>
              <a:t>Process relevant and fine-grained field level suggestions that are provided when confidence is between 30%-100%.</a:t>
            </a:r>
          </a:p>
          <a:p>
            <a:pPr marL="457200" marR="0" lvl="0" indent="-457200" algn="l" defTabSz="1829349"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lang="en-US" sz="2000" dirty="0"/>
              <a:t>Execute the flow to see the results</a:t>
            </a:r>
          </a:p>
          <a:p>
            <a:pPr marL="457200" lvl="0" indent="-457200">
              <a:spcAft>
                <a:spcPts val="1200"/>
              </a:spcAft>
              <a:buFont typeface="Arial" panose="020B0604020202020204" pitchFamily="34" charset="0"/>
              <a:buChar char="•"/>
              <a:defRPr/>
            </a:pPr>
            <a:r>
              <a:rPr lang="en-US" sz="2000" dirty="0"/>
              <a:t>Double back </a:t>
            </a:r>
            <a:r>
              <a:rPr lang="en-US" sz="2000"/>
              <a:t>to see </a:t>
            </a:r>
            <a:r>
              <a:rPr lang="en-US" sz="2000" dirty="0"/>
              <a:t>how previously selected mappings are remembered and shown as top suggestions when a similar source and target mapping is attempted.</a:t>
            </a:r>
          </a:p>
          <a:p>
            <a:pPr marL="0" marR="0" lvl="0" indent="0" algn="l" defTabSz="1829349" rtl="0" eaLnBrk="1" fontAlgn="auto" latinLnBrk="0" hangingPunct="1">
              <a:lnSpc>
                <a:spcPct val="100000"/>
              </a:lnSpc>
              <a:spcBef>
                <a:spcPts val="1200"/>
              </a:spcBef>
              <a:spcAft>
                <a:spcPts val="0"/>
              </a:spcAft>
              <a:buClrTx/>
              <a:buSzTx/>
              <a:buFontTx/>
              <a:buNone/>
              <a:tabLst/>
              <a:defRPr/>
            </a:pPr>
            <a:br>
              <a:rPr lang="en-US" sz="2001" b="0" i="0" kern="1200" dirty="0">
                <a:solidFill>
                  <a:schemeClr val="bg1"/>
                </a:solidFill>
                <a:effectLst/>
                <a:latin typeface="IBM Plex Sans" panose="020B0503050203000203" pitchFamily="34" charset="0"/>
                <a:ea typeface="+mn-ea"/>
                <a:cs typeface="+mn-cs"/>
              </a:rPr>
            </a:b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Let’s get started!</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03796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1" b="0" i="0" kern="1200" dirty="0">
                <a:solidFill>
                  <a:schemeClr val="bg1"/>
                </a:solidFill>
                <a:effectLst/>
                <a:latin typeface="IBM Plex Sans" panose="020B0503050203000203" pitchFamily="34" charset="0"/>
                <a:ea typeface="+mn-ea"/>
                <a:cs typeface="+mn-cs"/>
              </a:rPr>
              <a:t>See script documentation for assistance in demo execution</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9670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Aft>
                <a:spcPts val="1200"/>
              </a:spcAft>
              <a:buFont typeface="Arial" panose="020B0604020202020204" pitchFamily="34" charset="0"/>
              <a:buNone/>
              <a:defRPr/>
            </a:pPr>
            <a:r>
              <a:rPr lang="en-US" sz="2001" b="0" i="0" kern="1200" dirty="0">
                <a:solidFill>
                  <a:schemeClr val="bg1"/>
                </a:solidFill>
                <a:effectLst/>
                <a:latin typeface="IBM Plex Sans" panose="020B0503050203000203" pitchFamily="34" charset="0"/>
                <a:ea typeface="+mn-ea"/>
                <a:cs typeface="+mn-cs"/>
              </a:rPr>
              <a:t>Let’s summarize what we’ve done today.  In the demo we:</a:t>
            </a:r>
          </a:p>
          <a:p>
            <a:pPr marL="457200" lvl="0" indent="-457200">
              <a:spcAft>
                <a:spcPts val="1200"/>
              </a:spcAft>
              <a:buFont typeface="Arial" panose="020B0604020202020204" pitchFamily="34" charset="0"/>
              <a:buChar char="•"/>
              <a:defRPr/>
            </a:pPr>
            <a:r>
              <a:rPr lang="en-US" sz="2000" dirty="0"/>
              <a:t>Accessed the Cloud Pak for Integration environment and explored the capabilities</a:t>
            </a:r>
          </a:p>
          <a:p>
            <a:pPr marL="457200" lvl="0" indent="-457200">
              <a:spcAft>
                <a:spcPts val="1200"/>
              </a:spcAft>
              <a:buFont typeface="Arial" panose="020B0604020202020204" pitchFamily="34" charset="0"/>
              <a:buChar char="•"/>
              <a:defRPr/>
            </a:pPr>
            <a:r>
              <a:rPr lang="en-US" sz="2000" dirty="0"/>
              <a:t>Created and implemented an API enabled flow to map the fields for “contact” between Salesforce and Insightly</a:t>
            </a:r>
          </a:p>
          <a:p>
            <a:pPr marL="457200" lvl="0" indent="-457200">
              <a:spcAft>
                <a:spcPts val="1200"/>
              </a:spcAft>
              <a:buFont typeface="Arial" panose="020B0604020202020204" pitchFamily="34" charset="0"/>
              <a:buChar char="•"/>
              <a:defRPr/>
            </a:pPr>
            <a:r>
              <a:rPr lang="en-US" sz="2000" dirty="0"/>
              <a:t>Auto mapped all fields wherever the matching confidence is higher than 80%.</a:t>
            </a:r>
          </a:p>
          <a:p>
            <a:pPr marL="457200" lvl="0" indent="-457200">
              <a:spcAft>
                <a:spcPts val="1200"/>
              </a:spcAft>
              <a:buFont typeface="Arial" panose="020B0604020202020204" pitchFamily="34" charset="0"/>
              <a:buChar char="•"/>
              <a:defRPr/>
            </a:pPr>
            <a:r>
              <a:rPr lang="en-US" sz="2000" dirty="0"/>
              <a:t>Processed relevant and fine-grained field level suggestions that are provided when confidence is between 30%-100%.</a:t>
            </a:r>
          </a:p>
          <a:p>
            <a:pPr marL="457200" lvl="0" indent="-457200">
              <a:spcAft>
                <a:spcPts val="1200"/>
              </a:spcAft>
              <a:buFont typeface="Arial" panose="020B0604020202020204" pitchFamily="34" charset="0"/>
              <a:buChar char="•"/>
              <a:defRPr/>
            </a:pPr>
            <a:r>
              <a:rPr lang="en-US" sz="2000" dirty="0"/>
              <a:t>Saw how previously selected mappings are remembered and shown as top suggestions when a similar source and target mapping is attempted.</a:t>
            </a:r>
          </a:p>
          <a:p>
            <a:pPr marL="457200" lvl="0" indent="-457200">
              <a:spcAft>
                <a:spcPts val="1200"/>
              </a:spcAft>
              <a:buFont typeface="Arial" panose="020B0604020202020204" pitchFamily="34" charset="0"/>
              <a:buChar char="•"/>
              <a:defRPr/>
            </a:pPr>
            <a:r>
              <a:rPr lang="en-US" sz="2000" dirty="0"/>
              <a:t>Executed the flow to see the results</a:t>
            </a:r>
          </a:p>
          <a:p>
            <a:pPr lvl="0">
              <a:spcAft>
                <a:spcPts val="1200"/>
              </a:spcAft>
              <a:defRPr/>
            </a:pPr>
            <a:endParaRPr lang="en-US" sz="2000" dirty="0"/>
          </a:p>
          <a:p>
            <a:pPr lvl="0">
              <a:spcAft>
                <a:spcPts val="1200"/>
              </a:spcAft>
              <a:defRPr/>
            </a:pPr>
            <a:r>
              <a:rPr lang="en-US" sz="2000" dirty="0"/>
              <a:t>We used AI powered mapping assist to </a:t>
            </a:r>
            <a:r>
              <a:rPr lang="en-US" sz="2000" b="1" dirty="0"/>
              <a:t>reduce the development time </a:t>
            </a:r>
            <a:r>
              <a:rPr lang="en-US" sz="2000" dirty="0"/>
              <a:t>and </a:t>
            </a:r>
            <a:r>
              <a:rPr lang="en-US" sz="2000" b="1" dirty="0"/>
              <a:t>eliminate errors</a:t>
            </a:r>
            <a:r>
              <a:rPr lang="en-US" sz="2000" dirty="0"/>
              <a:t>.</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3957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43931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10.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Tree>
    <p:extLst>
      <p:ext uri="{BB962C8B-B14F-4D97-AF65-F5344CB8AC3E}">
        <p14:creationId xmlns:p14="http://schemas.microsoft.com/office/powerpoint/2010/main" val="32865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 Placeholder 4">
            <a:extLst>
              <a:ext uri="{FF2B5EF4-FFF2-40B4-BE49-F238E27FC236}">
                <a16:creationId xmlns:a16="http://schemas.microsoft.com/office/drawing/2014/main" id="{28B417C0-833B-2A4C-A5E3-B2134B3D935A}"/>
              </a:ext>
            </a:extLst>
          </p:cNvPr>
          <p:cNvSpPr>
            <a:spLocks noGrp="1"/>
          </p:cNvSpPr>
          <p:nvPr>
            <p:ph type="body" sz="quarter" idx="11"/>
          </p:nvPr>
        </p:nvSpPr>
        <p:spPr>
          <a:xfrm>
            <a:off x="54471888" y="476250"/>
            <a:ext cx="522605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158F9C30-C504-954F-B0F5-1AC3B9936692}"/>
              </a:ext>
            </a:extLst>
          </p:cNvPr>
          <p:cNvSpPr>
            <a:spLocks noGrp="1"/>
          </p:cNvSpPr>
          <p:nvPr>
            <p:ph type="body" sz="quarter" idx="12" hasCustomPrompt="1"/>
          </p:nvPr>
        </p:nvSpPr>
        <p:spPr>
          <a:xfrm>
            <a:off x="61036200" y="476250"/>
            <a:ext cx="5226050" cy="5949950"/>
          </a:xfrm>
        </p:spPr>
        <p:txBody>
          <a:bodyPr/>
          <a:lstStyle/>
          <a:p>
            <a:pPr lvl="4"/>
            <a:r>
              <a:rPr lang="en-US" dirty="0"/>
              <a:t>Fifth level</a:t>
            </a:r>
          </a:p>
        </p:txBody>
      </p:sp>
    </p:spTree>
    <p:extLst>
      <p:ext uri="{BB962C8B-B14F-4D97-AF65-F5344CB8AC3E}">
        <p14:creationId xmlns:p14="http://schemas.microsoft.com/office/powerpoint/2010/main" val="17945047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457200" y="366099"/>
            <a:ext cx="8229600" cy="600630"/>
          </a:xfrm>
        </p:spPr>
        <p:txBody>
          <a:bodyPr/>
          <a:lstStyle>
            <a:lvl1pPr>
              <a:defRPr sz="3200"/>
            </a:lvl1pPr>
          </a:lstStyle>
          <a:p>
            <a:pPr lvl="0"/>
            <a:r>
              <a:rPr lang="en-US"/>
              <a:t>Click to edit Master text styles</a:t>
            </a:r>
          </a:p>
        </p:txBody>
      </p:sp>
      <p:sp>
        <p:nvSpPr>
          <p:cNvPr id="7" name="Text Placeholder 6"/>
          <p:cNvSpPr>
            <a:spLocks noGrp="1"/>
          </p:cNvSpPr>
          <p:nvPr>
            <p:ph type="body" sz="quarter" idx="14"/>
          </p:nvPr>
        </p:nvSpPr>
        <p:spPr>
          <a:xfrm>
            <a:off x="457200" y="2196593"/>
            <a:ext cx="8229600" cy="6983923"/>
          </a:xfrm>
        </p:spPr>
        <p:txBody>
          <a:bodyPr/>
          <a:lstStyle>
            <a:lvl1pPr>
              <a:defRPr sz="32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13716000" y="0"/>
            <a:ext cx="4572000" cy="5148263"/>
          </a:xfrm>
          <a:solidFill>
            <a:schemeClr val="bg1"/>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9144000" y="0"/>
            <a:ext cx="4572000" cy="5148263"/>
          </a:xfrm>
          <a:solidFill>
            <a:schemeClr val="accent2"/>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9" name="Footer Placeholder 8">
            <a:extLst>
              <a:ext uri="{FF2B5EF4-FFF2-40B4-BE49-F238E27FC236}">
                <a16:creationId xmlns:a16="http://schemas.microsoft.com/office/drawing/2014/main" id="{A614DAAB-C978-CC47-90CA-B23CDDFEECAF}"/>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40429411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13716000" y="0"/>
            <a:ext cx="4572000" cy="5148263"/>
          </a:xfrm>
          <a:solidFill>
            <a:schemeClr val="accent2"/>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9144000" y="0"/>
            <a:ext cx="4572000" cy="5148263"/>
          </a:xfrm>
          <a:solidFill>
            <a:schemeClr val="tx1"/>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5148263"/>
            <a:ext cx="9144000" cy="4226660"/>
          </a:xfrm>
          <a:solidFill>
            <a:schemeClr val="tx1"/>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9143998" cy="5148265"/>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F73E89CC-A6B4-884D-A219-3DD33A964ED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463655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13715996" y="5148262"/>
            <a:ext cx="4572000" cy="5148263"/>
          </a:xfrm>
          <a:solidFill>
            <a:schemeClr val="accent4">
              <a:lumMod val="60000"/>
              <a:lumOff val="40000"/>
            </a:schemeClr>
          </a:solidFill>
        </p:spPr>
        <p:txBody>
          <a:bodyPr lIns="228600" tIns="192024" rIns="228600" bIns="228600"/>
          <a:lstStyle>
            <a:lvl1pPr>
              <a:defRPr sz="28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4572000" y="5148262"/>
            <a:ext cx="4572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9144003" y="5148262"/>
            <a:ext cx="4571994" cy="5148263"/>
          </a:xfrm>
          <a:solidFill>
            <a:schemeClr val="accent4"/>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5148262"/>
            <a:ext cx="4572000" cy="5148263"/>
          </a:xfrm>
          <a:solidFill>
            <a:schemeClr val="accent2"/>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8287998" cy="5148265"/>
          </a:xfrm>
          <a:solidFill>
            <a:schemeClr val="tx1"/>
          </a:solidFill>
        </p:spPr>
        <p:txBody>
          <a:bodyPr lIns="228600" tIns="155448" rIns="228600" bIns="228600"/>
          <a:lstStyle>
            <a:lvl1pPr>
              <a:defRPr sz="9600">
                <a:solidFill>
                  <a:schemeClr val="bg2"/>
                </a:solidFill>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788421B-6141-D048-9F54-87F8A049DB0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1210197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8287998" cy="2583668"/>
          </a:xfrm>
          <a:solidFill>
            <a:schemeClr val="tx1"/>
          </a:solidFill>
        </p:spPr>
        <p:txBody>
          <a:bodyPr lIns="228600" tIns="201168" rIns="228600" bIns="228600"/>
          <a:lstStyle>
            <a:lvl1pPr>
              <a:defRPr sz="4800">
                <a:solidFill>
                  <a:schemeClr val="bg2"/>
                </a:solidFill>
              </a:defRPr>
            </a:lvl1pPr>
          </a:lstStyle>
          <a:p>
            <a:r>
              <a:rPr lang="en-US"/>
              <a:t>Click to edit Master title style</a:t>
            </a:r>
            <a:endParaRPr lang="en-US" dirty="0"/>
          </a:p>
        </p:txBody>
      </p:sp>
      <p:sp>
        <p:nvSpPr>
          <p:cNvPr id="5" name="Footer Placeholder 8">
            <a:extLst>
              <a:ext uri="{FF2B5EF4-FFF2-40B4-BE49-F238E27FC236}">
                <a16:creationId xmlns:a16="http://schemas.microsoft.com/office/drawing/2014/main" id="{3AD2D5BE-0535-5B4A-B450-B7F0C00C9DC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016805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5720292"/>
            <a:ext cx="4572000" cy="4576233"/>
          </a:xfrm>
          <a:solidFill>
            <a:schemeClr val="tx1"/>
          </a:solidFill>
        </p:spPr>
        <p:txBody>
          <a:bodyPr lIns="228600" tIns="155448" rIns="228600" bIns="228600"/>
          <a:lstStyle>
            <a:lvl1pPr>
              <a:defRPr>
                <a:solidFill>
                  <a:schemeClr val="bg2"/>
                </a:solidFill>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5077B903-3C54-BD41-8F7E-9FFB1C14BB5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1293559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4572000" cy="10296525"/>
          </a:xfrm>
          <a:solidFill>
            <a:schemeClr val="tx1"/>
          </a:solidFill>
        </p:spPr>
        <p:txBody>
          <a:bodyPr lIns="228600" tIns="192024" rIns="228600" bIns="228600"/>
          <a:lstStyle>
            <a:lvl1pPr>
              <a:defRPr sz="32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4572000" y="0"/>
            <a:ext cx="4572000" cy="10296525"/>
          </a:xfrm>
          <a:solidFill>
            <a:schemeClr val="accent2"/>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9144000" y="0"/>
            <a:ext cx="4572000" cy="10296525"/>
          </a:xfrm>
          <a:solidFill>
            <a:schemeClr val="accent3"/>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13716000" y="0"/>
            <a:ext cx="4572000" cy="10296525"/>
          </a:xfrm>
          <a:solidFill>
            <a:schemeClr val="accent4"/>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8">
            <a:extLst>
              <a:ext uri="{FF2B5EF4-FFF2-40B4-BE49-F238E27FC236}">
                <a16:creationId xmlns:a16="http://schemas.microsoft.com/office/drawing/2014/main" id="{ED53B093-D96D-B84A-896F-A825E3DAA9DF}"/>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480062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57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40D6DE39-9E6E-454D-A805-DE2FA7B21D9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53306610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235044"/>
            <a:ext cx="3657600" cy="6915197"/>
          </a:xfrm>
        </p:spPr>
        <p:txBody>
          <a:bodyPr/>
          <a:lstStyle>
            <a:lvl1pPr>
              <a:defRPr sz="28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5029200" y="1334735"/>
            <a:ext cx="12801600" cy="7655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C97A6B66-E323-3F45-A6B8-399DEBFC321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85471528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235044"/>
            <a:ext cx="3657600" cy="6915197"/>
          </a:xfrm>
        </p:spPr>
        <p:txBody>
          <a:bodyPr/>
          <a:lstStyle>
            <a:lvl1pPr>
              <a:defRPr sz="28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a:extLst>
              <a:ext uri="{FF2B5EF4-FFF2-40B4-BE49-F238E27FC236}">
                <a16:creationId xmlns:a16="http://schemas.microsoft.com/office/drawing/2014/main" id="{7A689432-1A17-8F44-B9CB-37E7C04A26E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5251570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5029200" y="2251507"/>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9144000" y="0"/>
            <a:ext cx="9144000" cy="10296525"/>
          </a:xfrm>
        </p:spPr>
        <p:txBody>
          <a:bodyPr/>
          <a:lstStyle/>
          <a:p>
            <a:r>
              <a:rPr lang="en-US"/>
              <a:t>Click icon to add picture</a:t>
            </a:r>
          </a:p>
        </p:txBody>
      </p:sp>
      <p:sp>
        <p:nvSpPr>
          <p:cNvPr id="8" name="Footer Placeholder 8">
            <a:extLst>
              <a:ext uri="{FF2B5EF4-FFF2-40B4-BE49-F238E27FC236}">
                <a16:creationId xmlns:a16="http://schemas.microsoft.com/office/drawing/2014/main" id="{CDCDAE95-2EF4-214A-9FD5-B0618A730CE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91352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44123976-2A5D-4F4E-AFA7-2B4E15E734B3}"/>
              </a:ext>
            </a:extLst>
          </p:cNvPr>
          <p:cNvSpPr>
            <a:spLocks noGrp="1"/>
          </p:cNvSpPr>
          <p:nvPr>
            <p:ph type="body" sz="quarter" idx="12"/>
          </p:nvPr>
        </p:nvSpPr>
        <p:spPr>
          <a:xfrm>
            <a:off x="54602063" y="476250"/>
            <a:ext cx="5748337"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22A16D73-BA7F-9949-BFD4-9E96BE9E27FF}"/>
              </a:ext>
            </a:extLst>
          </p:cNvPr>
          <p:cNvSpPr>
            <a:spLocks noGrp="1"/>
          </p:cNvSpPr>
          <p:nvPr>
            <p:ph type="body" sz="quarter" idx="13" hasCustomPrompt="1"/>
          </p:nvPr>
        </p:nvSpPr>
        <p:spPr>
          <a:xfrm>
            <a:off x="61417200" y="476250"/>
            <a:ext cx="5748337" cy="5949950"/>
          </a:xfrm>
        </p:spPr>
        <p:txBody>
          <a:bodyPr/>
          <a:lstStyle/>
          <a:p>
            <a:pPr lvl="4"/>
            <a:r>
              <a:rPr lang="en-US" dirty="0"/>
              <a:t>Fifth level</a:t>
            </a:r>
          </a:p>
        </p:txBody>
      </p:sp>
    </p:spTree>
    <p:extLst>
      <p:ext uri="{BB962C8B-B14F-4D97-AF65-F5344CB8AC3E}">
        <p14:creationId xmlns:p14="http://schemas.microsoft.com/office/powerpoint/2010/main" val="6700742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5029200" y="2234093"/>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9400784" y="2105067"/>
            <a:ext cx="8430016" cy="6919265"/>
          </a:xfrm>
        </p:spPr>
        <p:txBody>
          <a:bodyPr/>
          <a:lstStyle>
            <a:lvl1pPr marL="234950" indent="-234950">
              <a:tabLst/>
              <a:defRPr sz="4800"/>
            </a:lvl1pPr>
            <a:lvl2pPr marL="0" indent="0">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05016115-F3A1-244F-982B-EAB61A7472C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928768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57200" y="384405"/>
            <a:ext cx="3657600" cy="8826155"/>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5029200" y="451267"/>
            <a:ext cx="12801600" cy="9203314"/>
          </a:xfrm>
        </p:spPr>
        <p:txBody>
          <a:bodyPr/>
          <a:lstStyle/>
          <a:p>
            <a:r>
              <a:rPr lang="en-US"/>
              <a:t>Click icon to add table</a:t>
            </a:r>
          </a:p>
        </p:txBody>
      </p:sp>
      <p:sp>
        <p:nvSpPr>
          <p:cNvPr id="8" name="Footer Placeholder 8">
            <a:extLst>
              <a:ext uri="{FF2B5EF4-FFF2-40B4-BE49-F238E27FC236}">
                <a16:creationId xmlns:a16="http://schemas.microsoft.com/office/drawing/2014/main" id="{6DDC72E9-82DD-E145-BB92-60E0E02EB17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560925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EDCA8F98-7CE4-9740-9836-7F20BEF2AED4}"/>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4628799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82617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57200" y="2288117"/>
            <a:ext cx="8229600" cy="7175534"/>
          </a:xfrm>
        </p:spPr>
        <p:txBody>
          <a:bodyPr/>
          <a:lstStyle>
            <a:lvl1pPr marL="0" indent="0">
              <a:spcBef>
                <a:spcPts val="0"/>
              </a:spcBef>
              <a:tabLst>
                <a:tab pos="7880350" algn="dec"/>
              </a:tabLst>
              <a:defRPr sz="2200"/>
            </a:lvl1pPr>
            <a:lvl2pPr marL="346076" indent="-346076">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Click to edit Master text styles</a:t>
            </a:r>
          </a:p>
        </p:txBody>
      </p:sp>
      <p:sp>
        <p:nvSpPr>
          <p:cNvPr id="7" name="Footer Placeholder 8">
            <a:extLst>
              <a:ext uri="{FF2B5EF4-FFF2-40B4-BE49-F238E27FC236}">
                <a16:creationId xmlns:a16="http://schemas.microsoft.com/office/drawing/2014/main" id="{6E9D833D-8078-3D40-A561-29993B0E0FB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4582521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851906" y="4376350"/>
            <a:ext cx="2584188" cy="1053168"/>
          </a:xfrm>
          <a:prstGeom prst="rect">
            <a:avLst/>
          </a:prstGeom>
        </p:spPr>
      </p:pic>
      <p:sp>
        <p:nvSpPr>
          <p:cNvPr id="5" name="Footer Placeholder 8">
            <a:extLst>
              <a:ext uri="{FF2B5EF4-FFF2-40B4-BE49-F238E27FC236}">
                <a16:creationId xmlns:a16="http://schemas.microsoft.com/office/drawing/2014/main" id="{7C068F36-BF8C-C843-9304-05B6544A33A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72400279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9665005"/>
            <a:ext cx="12801600" cy="274574"/>
          </a:xfrm>
        </p:spPr>
        <p:txBody>
          <a:bodyPr/>
          <a:lstStyle>
            <a:lvl1pPr>
              <a:defRPr>
                <a:solidFill>
                  <a:schemeClr val="bg2"/>
                </a:solidFill>
              </a:defRPr>
            </a:lvl1pPr>
          </a:lstStyle>
          <a:p>
            <a:r>
              <a:rPr lang="en-US"/>
              <a:t>IBM Cloud/November 2018 / © 2018 IBM Corporation</a:t>
            </a:r>
          </a:p>
        </p:txBody>
      </p:sp>
      <p:sp>
        <p:nvSpPr>
          <p:cNvPr id="4" name="Title 3"/>
          <p:cNvSpPr>
            <a:spLocks noGrp="1"/>
          </p:cNvSpPr>
          <p:nvPr>
            <p:ph type="title"/>
          </p:nvPr>
        </p:nvSpPr>
        <p:spPr>
          <a:xfrm>
            <a:off x="457201" y="407941"/>
            <a:ext cx="8229602" cy="8966983"/>
          </a:xfrm>
        </p:spPr>
        <p:txBody>
          <a:bodyPr/>
          <a:lstStyle>
            <a:lvl1pPr>
              <a:lnSpc>
                <a:spcPct val="90000"/>
              </a:lnSpc>
              <a:defRPr sz="4800" b="0">
                <a:solidFill>
                  <a:schemeClr val="bg2"/>
                </a:solidFill>
              </a:defRPr>
            </a:lvl1pPr>
          </a:lstStyle>
          <a:p>
            <a:r>
              <a:rPr lang="en-US" dirty="0"/>
              <a:t>Click to edit Master title style</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787625" y="483050"/>
            <a:ext cx="1043178" cy="423302"/>
          </a:xfrm>
          <a:prstGeom prst="rect">
            <a:avLst/>
          </a:prstGeom>
        </p:spPr>
      </p:pic>
      <p:pic>
        <p:nvPicPr>
          <p:cNvPr id="9" name="BCK_PEG_[0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94596" y="3246253"/>
            <a:ext cx="4298808" cy="3804023"/>
          </a:xfrm>
          <a:prstGeom prst="rect">
            <a:avLst/>
          </a:prstGeom>
          <a:ln w="12700">
            <a:miter lim="400000"/>
          </a:ln>
        </p:spPr>
      </p:pic>
      <p:pic>
        <p:nvPicPr>
          <p:cNvPr id="3" name="Picture 2">
            <a:extLst>
              <a:ext uri="{FF2B5EF4-FFF2-40B4-BE49-F238E27FC236}">
                <a16:creationId xmlns:a16="http://schemas.microsoft.com/office/drawing/2014/main" id="{7BC1E7D1-F892-4F54-ACCB-873945D3AFED}"/>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14063330" y="8889168"/>
            <a:ext cx="3639880" cy="913127"/>
          </a:xfrm>
          <a:prstGeom prst="rect">
            <a:avLst/>
          </a:prstGeom>
        </p:spPr>
      </p:pic>
    </p:spTree>
    <p:extLst>
      <p:ext uri="{BB962C8B-B14F-4D97-AF65-F5344CB8AC3E}">
        <p14:creationId xmlns:p14="http://schemas.microsoft.com/office/powerpoint/2010/main" val="2428848532"/>
      </p:ext>
    </p:extLst>
  </p:cSld>
  <p:clrMapOvr>
    <a:masterClrMapping/>
  </p:clrMapOvr>
  <p:hf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457200" y="402708"/>
            <a:ext cx="8229600" cy="8995826"/>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865723676"/>
      </p:ext>
    </p:extLst>
  </p:cSld>
  <p:clrMapOvr>
    <a:masterClrMapping/>
  </p:clrMapOvr>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249981"/>
            <a:ext cx="8229600" cy="7175534"/>
          </a:xfrm>
        </p:spPr>
        <p:txBody>
          <a:bodyPr/>
          <a:lstStyle>
            <a:lvl1pPr marL="0" indent="0">
              <a:spcBef>
                <a:spcPts val="0"/>
              </a:spcBef>
              <a:tabLst>
                <a:tab pos="7880152" algn="dec"/>
              </a:tabLst>
              <a:defRPr/>
            </a:lvl1pPr>
            <a:lvl2pPr marL="346068" indent="-346068">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Edit Master text styles</a:t>
            </a:r>
          </a:p>
          <a:p>
            <a:pPr marL="0" marR="0" lvl="1"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Second level</a:t>
            </a:r>
          </a:p>
          <a:p>
            <a:pPr marL="0" marR="0" lvl="2"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Third level</a:t>
            </a:r>
          </a:p>
          <a:p>
            <a:pPr marL="0" marR="0" lvl="3"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Fourth level</a:t>
            </a:r>
          </a:p>
          <a:p>
            <a:pPr marL="0" marR="0" lvl="4"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Fifth level</a:t>
            </a:r>
          </a:p>
        </p:txBody>
      </p:sp>
      <p:sp>
        <p:nvSpPr>
          <p:cNvPr id="7" name="Text Placeholder 6"/>
          <p:cNvSpPr>
            <a:spLocks noGrp="1"/>
          </p:cNvSpPr>
          <p:nvPr>
            <p:ph type="body" sz="quarter" idx="13"/>
          </p:nvPr>
        </p:nvSpPr>
        <p:spPr>
          <a:xfrm>
            <a:off x="9601200" y="2249981"/>
            <a:ext cx="8229600" cy="7175534"/>
          </a:xfrm>
        </p:spPr>
        <p:txBody>
          <a:bodyPr/>
          <a:lstStyle>
            <a:lvl1pPr marL="0" indent="0">
              <a:spcBef>
                <a:spcPts val="0"/>
              </a:spcBef>
              <a:tabLst>
                <a:tab pos="7880152"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Edit Master text styles</a:t>
            </a:r>
          </a:p>
          <a:p>
            <a:pPr marL="0" marR="0" lvl="1"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Second level</a:t>
            </a:r>
          </a:p>
          <a:p>
            <a:pPr marL="0" marR="0" lvl="2"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Third level</a:t>
            </a:r>
          </a:p>
          <a:p>
            <a:pPr marL="0" marR="0" lvl="3"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Fourth level</a:t>
            </a:r>
          </a:p>
          <a:p>
            <a:pPr marL="0" marR="0" lvl="4"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Fifth level</a:t>
            </a:r>
          </a:p>
        </p:txBody>
      </p:sp>
    </p:spTree>
    <p:extLst>
      <p:ext uri="{BB962C8B-B14F-4D97-AF65-F5344CB8AC3E}">
        <p14:creationId xmlns:p14="http://schemas.microsoft.com/office/powerpoint/2010/main" val="180323309"/>
      </p:ext>
    </p:extLst>
  </p:cSld>
  <p:clrMapOvr>
    <a:masterClrMapping/>
  </p:clrMapOvr>
  <p:hf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6"/>
            <a:ext cx="8229600" cy="2009473"/>
          </a:xfrm>
        </p:spPr>
        <p:txBody>
          <a:bodyPr/>
          <a:lstStyle>
            <a:lvl1pPr>
              <a:defRPr sz="32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Edit Master text styles</a:t>
            </a:r>
          </a:p>
        </p:txBody>
      </p:sp>
    </p:spTree>
    <p:extLst>
      <p:ext uri="{BB962C8B-B14F-4D97-AF65-F5344CB8AC3E}">
        <p14:creationId xmlns:p14="http://schemas.microsoft.com/office/powerpoint/2010/main" val="135856151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79B74E1-FEBD-B54F-9E6D-5C695914D43A}"/>
              </a:ext>
            </a:extLst>
          </p:cNvPr>
          <p:cNvSpPr>
            <a:spLocks noGrp="1"/>
          </p:cNvSpPr>
          <p:nvPr>
            <p:ph type="body" sz="quarter" idx="14"/>
          </p:nvPr>
        </p:nvSpPr>
        <p:spPr>
          <a:xfrm>
            <a:off x="54602063" y="476250"/>
            <a:ext cx="6792912"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6BE375B8-F1C7-614F-9003-E30592DD73F5}"/>
              </a:ext>
            </a:extLst>
          </p:cNvPr>
          <p:cNvSpPr>
            <a:spLocks noGrp="1"/>
          </p:cNvSpPr>
          <p:nvPr>
            <p:ph type="body" sz="quarter" idx="15" hasCustomPrompt="1"/>
          </p:nvPr>
        </p:nvSpPr>
        <p:spPr>
          <a:xfrm>
            <a:off x="62026800" y="476250"/>
            <a:ext cx="6792912" cy="7226300"/>
          </a:xfrm>
        </p:spPr>
        <p:txBody>
          <a:bodyPr/>
          <a:lstStyle/>
          <a:p>
            <a:pPr lvl="4"/>
            <a:r>
              <a:rPr lang="en-US" dirty="0"/>
              <a:t>Fifth level</a:t>
            </a:r>
          </a:p>
        </p:txBody>
      </p:sp>
    </p:spTree>
    <p:extLst>
      <p:ext uri="{BB962C8B-B14F-4D97-AF65-F5344CB8AC3E}">
        <p14:creationId xmlns:p14="http://schemas.microsoft.com/office/powerpoint/2010/main" val="15853906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6"/>
            <a:ext cx="8229600" cy="2009473"/>
          </a:xfrm>
        </p:spPr>
        <p:txBody>
          <a:bodyPr/>
          <a:lstStyle>
            <a:lvl1pPr>
              <a:defRPr sz="32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Edit Master text styles</a:t>
            </a:r>
          </a:p>
        </p:txBody>
      </p:sp>
      <p:sp>
        <p:nvSpPr>
          <p:cNvPr id="6" name="Picture Placeholder 5"/>
          <p:cNvSpPr>
            <a:spLocks noGrp="1"/>
          </p:cNvSpPr>
          <p:nvPr>
            <p:ph type="pic" sz="quarter" idx="13"/>
          </p:nvPr>
        </p:nvSpPr>
        <p:spPr>
          <a:xfrm>
            <a:off x="9144000" y="0"/>
            <a:ext cx="9144000" cy="10296525"/>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3881996420"/>
      </p:ext>
    </p:extLst>
  </p:cSld>
  <p:clrMapOvr>
    <a:masterClrMapping/>
  </p:clrMapOvr>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12816" y="169562"/>
            <a:ext cx="17373600" cy="8955434"/>
          </a:xfrm>
        </p:spPr>
        <p:txBody>
          <a:bodyPr/>
          <a:lstStyle>
            <a:lvl1pPr>
              <a:lnSpc>
                <a:spcPct val="90000"/>
              </a:lnSpc>
              <a:defRPr sz="192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040576342"/>
      </p:ext>
    </p:extLst>
  </p:cSld>
  <p:clrMapOvr>
    <a:masterClrMapping/>
  </p:clrMapOvr>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11"/>
            <a:ext cx="10374924" cy="9049982"/>
          </a:xfrm>
        </p:spPr>
        <p:txBody>
          <a:bodyPr/>
          <a:lstStyle>
            <a:lvl1pPr marL="234944" indent="-234944">
              <a:tabLst/>
              <a:defRPr>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267594889"/>
      </p:ext>
    </p:extLst>
  </p:cSld>
  <p:clrMapOvr>
    <a:masterClrMapping/>
  </p:clrMapOvr>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8229600" cy="866411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988467"/>
            <a:ext cx="8229600" cy="8407237"/>
          </a:xfrm>
        </p:spPr>
        <p:txBody>
          <a:bodyPr/>
          <a:lstStyle>
            <a:lvl1pPr>
              <a:spcBef>
                <a:spcPts val="2200"/>
              </a:spcBef>
              <a:spcAft>
                <a:spcPts val="0"/>
              </a:spcAft>
              <a:defRPr/>
            </a:lvl1pPr>
            <a:lvl2pPr>
              <a:spcBef>
                <a:spcPts val="2200"/>
              </a:spcBef>
              <a:defRPr/>
            </a:lvl2pPr>
            <a:lvl3pPr>
              <a:spcBef>
                <a:spcPts val="2200"/>
              </a:spcBef>
              <a:defRPr/>
            </a:lvl3pPr>
            <a:lvl4pPr>
              <a:spcBef>
                <a:spcPts val="2200"/>
              </a:spcBef>
              <a:defRPr/>
            </a:lvl4pPr>
            <a:lvl5pPr>
              <a:spcBef>
                <a:spcPts val="220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1500"/>
            <a:ext cx="8229600" cy="600630"/>
          </a:xfrm>
        </p:spPr>
        <p:txBody>
          <a:bodyPr/>
          <a:lstStyle>
            <a:lvl1pPr>
              <a:defRPr sz="2200"/>
            </a:lvl1pPr>
          </a:lstStyle>
          <a:p>
            <a:pPr lvl="0"/>
            <a:r>
              <a:rPr lang="en-US" dirty="0"/>
              <a:t>Edit Master text styles</a:t>
            </a:r>
          </a:p>
        </p:txBody>
      </p:sp>
    </p:spTree>
    <p:extLst>
      <p:ext uri="{BB962C8B-B14F-4D97-AF65-F5344CB8AC3E}">
        <p14:creationId xmlns:p14="http://schemas.microsoft.com/office/powerpoint/2010/main" val="3211101788"/>
      </p:ext>
    </p:extLst>
  </p:cSld>
  <p:clrMapOvr>
    <a:masterClrMapping/>
  </p:clrMapOvr>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920493"/>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457200" y="2251510"/>
            <a:ext cx="8229600" cy="7178330"/>
          </a:xfrm>
        </p:spPr>
        <p:txBody>
          <a:bodyPr/>
          <a:lstStyle>
            <a:lvl1pPr>
              <a:spcBef>
                <a:spcPts val="0"/>
              </a:spcBef>
              <a:defRPr sz="28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9601200" y="2251510"/>
            <a:ext cx="8229600" cy="7178330"/>
          </a:xfrm>
        </p:spPr>
        <p:txBody>
          <a:bodyPr/>
          <a:lstStyle>
            <a:lvl1pPr>
              <a:spcBef>
                <a:spcPts val="0"/>
              </a:spcBef>
              <a:defRPr sz="28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6715356"/>
      </p:ext>
    </p:extLst>
  </p:cSld>
  <p:clrMapOvr>
    <a:masterClrMapping/>
  </p:clrMapOvr>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88965"/>
            <a:ext cx="8229600" cy="7185960"/>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88968"/>
            <a:ext cx="8229600" cy="7185958"/>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880784"/>
      </p:ext>
    </p:extLst>
  </p:cSld>
  <p:clrMapOvr>
    <a:masterClrMapping/>
  </p:clrMapOvr>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00524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000000"/>
                </a:solidFill>
              </a:rPr>
              <a:t>Think 2018 / DOC ID / Month XX, 2018 / © 2018 IBM Corporation</a:t>
            </a:r>
          </a:p>
        </p:txBody>
      </p:sp>
      <p:sp>
        <p:nvSpPr>
          <p:cNvPr id="6" name="Content Placeholder 5"/>
          <p:cNvSpPr>
            <a:spLocks noGrp="1"/>
          </p:cNvSpPr>
          <p:nvPr>
            <p:ph sz="quarter" idx="12"/>
          </p:nvPr>
        </p:nvSpPr>
        <p:spPr>
          <a:xfrm>
            <a:off x="457200" y="1992883"/>
            <a:ext cx="8229600" cy="7382043"/>
          </a:xfrm>
        </p:spPr>
        <p:txBody>
          <a:bodyPr/>
          <a:lstStyle>
            <a:lvl1pPr>
              <a:defRPr sz="4800"/>
            </a:lvl1pPr>
          </a:lstStyle>
          <a:p>
            <a:pPr lvl="0"/>
            <a:r>
              <a:rPr lang="en-US" dirty="0"/>
              <a:t>Edit Master text styles</a:t>
            </a:r>
          </a:p>
        </p:txBody>
      </p:sp>
      <p:sp>
        <p:nvSpPr>
          <p:cNvPr id="8" name="Content Placeholder 7"/>
          <p:cNvSpPr>
            <a:spLocks noGrp="1"/>
          </p:cNvSpPr>
          <p:nvPr>
            <p:ph sz="quarter" idx="13"/>
          </p:nvPr>
        </p:nvSpPr>
        <p:spPr>
          <a:xfrm>
            <a:off x="9601200" y="2235367"/>
            <a:ext cx="8229600" cy="7139559"/>
          </a:xfrm>
        </p:spPr>
        <p:txBody>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8938626"/>
      </p:ext>
    </p:extLst>
  </p:cSld>
  <p:clrMapOvr>
    <a:masterClrMapping/>
  </p:clrMapOvr>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88966"/>
            <a:ext cx="3657600" cy="7185958"/>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5029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14173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673215"/>
      </p:ext>
    </p:extLst>
  </p:cSld>
  <p:clrMapOvr>
    <a:masterClrMapping/>
  </p:clrMapOvr>
  <p:hf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823722"/>
            <a:ext cx="8229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96595"/>
            <a:ext cx="8229600" cy="7178330"/>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2169725"/>
      </p:ext>
    </p:extLst>
  </p:cSld>
  <p:clrMapOvr>
    <a:masterClrMapping/>
  </p:clrMapOvr>
  <p:hf hd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402709"/>
            <a:ext cx="8229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4"/>
          </p:nvPr>
        </p:nvSpPr>
        <p:spPr>
          <a:xfrm>
            <a:off x="457200" y="2196593"/>
            <a:ext cx="3657600" cy="7178330"/>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5029200" y="2196593"/>
            <a:ext cx="3657600" cy="7178330"/>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60222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F366F4E-FDA2-9D43-9960-60F88E64B53F}"/>
              </a:ext>
            </a:extLst>
          </p:cNvPr>
          <p:cNvSpPr>
            <a:spLocks noGrp="1"/>
          </p:cNvSpPr>
          <p:nvPr>
            <p:ph type="body" sz="quarter" idx="13"/>
          </p:nvPr>
        </p:nvSpPr>
        <p:spPr>
          <a:xfrm>
            <a:off x="54733825" y="0"/>
            <a:ext cx="47021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9269076D-54DB-8144-8DD5-39FEBED4BA73}"/>
              </a:ext>
            </a:extLst>
          </p:cNvPr>
          <p:cNvSpPr>
            <a:spLocks noGrp="1"/>
          </p:cNvSpPr>
          <p:nvPr>
            <p:ph type="body" sz="quarter" idx="14" hasCustomPrompt="1"/>
          </p:nvPr>
        </p:nvSpPr>
        <p:spPr>
          <a:xfrm>
            <a:off x="60121800" y="0"/>
            <a:ext cx="4702175" cy="6426200"/>
          </a:xfrm>
        </p:spPr>
        <p:txBody>
          <a:bodyPr/>
          <a:lstStyle/>
          <a:p>
            <a:pPr lvl="4"/>
            <a:r>
              <a:rPr lang="en-US" dirty="0"/>
              <a:t>Fifth level</a:t>
            </a:r>
          </a:p>
        </p:txBody>
      </p:sp>
      <p:sp>
        <p:nvSpPr>
          <p:cNvPr id="10" name="Text Placeholder 9">
            <a:extLst>
              <a:ext uri="{FF2B5EF4-FFF2-40B4-BE49-F238E27FC236}">
                <a16:creationId xmlns:a16="http://schemas.microsoft.com/office/drawing/2014/main" id="{1E28B2F3-44B4-CA49-9DC8-3F3474DFEFFD}"/>
              </a:ext>
            </a:extLst>
          </p:cNvPr>
          <p:cNvSpPr>
            <a:spLocks noGrp="1"/>
          </p:cNvSpPr>
          <p:nvPr>
            <p:ph type="body" sz="quarter" idx="15"/>
          </p:nvPr>
        </p:nvSpPr>
        <p:spPr>
          <a:xfrm>
            <a:off x="54490761" y="5011737"/>
            <a:ext cx="5498394" cy="4268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193352E4-1B77-4341-A3AC-E66DB541CE0D}"/>
              </a:ext>
            </a:extLst>
          </p:cNvPr>
          <p:cNvSpPr>
            <a:spLocks noGrp="1"/>
          </p:cNvSpPr>
          <p:nvPr>
            <p:ph type="title"/>
          </p:nvPr>
        </p:nvSpPr>
        <p:spPr>
          <a:xfrm>
            <a:off x="57398412" y="5621528"/>
            <a:ext cx="8266175" cy="1609344"/>
          </a:xfrm>
        </p:spPr>
        <p:txBody>
          <a:bodyPr/>
          <a:lstStyle>
            <a:lvl1pPr>
              <a:defRPr sz="4800"/>
            </a:lvl1pPr>
          </a:lstStyle>
          <a:p>
            <a:r>
              <a:rPr lang="en-US" dirty="0"/>
              <a:t>Click to edit Master title style</a:t>
            </a:r>
          </a:p>
        </p:txBody>
      </p:sp>
      <p:sp>
        <p:nvSpPr>
          <p:cNvPr id="5" name="Text Placeholder 4">
            <a:extLst>
              <a:ext uri="{FF2B5EF4-FFF2-40B4-BE49-F238E27FC236}">
                <a16:creationId xmlns:a16="http://schemas.microsoft.com/office/drawing/2014/main" id="{88E71DB1-D88B-3B47-99F0-F41D2040A271}"/>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15726051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457"/>
            <a:ext cx="8229600" cy="71389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10" name="Text Placeholder 9"/>
          <p:cNvSpPr>
            <a:spLocks noGrp="1"/>
          </p:cNvSpPr>
          <p:nvPr>
            <p:ph type="body" sz="quarter" idx="16"/>
          </p:nvPr>
        </p:nvSpPr>
        <p:spPr>
          <a:xfrm>
            <a:off x="14173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0021425"/>
      </p:ext>
    </p:extLst>
  </p:cSld>
  <p:clrMapOvr>
    <a:masterClrMapping/>
  </p:clrMapOvr>
  <p:hf hd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457200" y="2068457"/>
            <a:ext cx="8229600" cy="71389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251510"/>
            <a:ext cx="8229600" cy="7009374"/>
          </a:xfrm>
        </p:spPr>
        <p:txBody>
          <a:bodyPr/>
          <a:lstStyle>
            <a:lvl1pPr>
              <a:defRPr>
                <a:solidFill>
                  <a:schemeClr val="bg2"/>
                </a:solidFill>
              </a:defRPr>
            </a:lvl1pPr>
            <a:lvl2pPr marL="0" indent="0">
              <a:spcBef>
                <a:spcPts val="2200"/>
              </a:spcBef>
              <a:buFontTx/>
              <a:buNone/>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Tree>
    <p:extLst>
      <p:ext uri="{BB962C8B-B14F-4D97-AF65-F5344CB8AC3E}">
        <p14:creationId xmlns:p14="http://schemas.microsoft.com/office/powerpoint/2010/main" val="771403984"/>
      </p:ext>
    </p:extLst>
  </p:cSld>
  <p:clrMapOvr>
    <a:masterClrMapping/>
  </p:clrMapOvr>
  <p:hf hd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402711"/>
            <a:ext cx="8229600" cy="8813952"/>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2239983482"/>
      </p:ext>
    </p:extLst>
  </p:cSld>
  <p:clrMapOvr>
    <a:masterClrMapping/>
  </p:clrMapOvr>
  <p:hf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11"/>
            <a:ext cx="8229600" cy="8813952"/>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843110847"/>
      </p:ext>
    </p:extLst>
  </p:cSld>
  <p:clrMapOvr>
    <a:masterClrMapping/>
  </p:clrMapOvr>
  <p:hf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76270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574594702"/>
      </p:ext>
    </p:extLst>
  </p:cSld>
  <p:clrMapOvr>
    <a:masterClrMapping/>
  </p:clrMapOvr>
  <p:hf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457200" y="366101"/>
            <a:ext cx="8229600" cy="600630"/>
          </a:xfrm>
        </p:spPr>
        <p:txBody>
          <a:bodyPr/>
          <a:lstStyle>
            <a:lvl1pPr>
              <a:defRPr sz="3200"/>
            </a:lvl1pPr>
          </a:lstStyle>
          <a:p>
            <a:pPr lvl="0"/>
            <a:r>
              <a:rPr lang="en-US" dirty="0"/>
              <a:t>Edit Master text styles</a:t>
            </a:r>
          </a:p>
        </p:txBody>
      </p:sp>
      <p:sp>
        <p:nvSpPr>
          <p:cNvPr id="7" name="Text Placeholder 6"/>
          <p:cNvSpPr>
            <a:spLocks noGrp="1"/>
          </p:cNvSpPr>
          <p:nvPr>
            <p:ph type="body" sz="quarter" idx="14"/>
          </p:nvPr>
        </p:nvSpPr>
        <p:spPr>
          <a:xfrm>
            <a:off x="457200" y="2196595"/>
            <a:ext cx="8229600" cy="6983923"/>
          </a:xfrm>
        </p:spPr>
        <p:txBody>
          <a:bodyPr/>
          <a:lstStyle>
            <a:lvl1pPr>
              <a:defRPr sz="32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13716000" y="0"/>
            <a:ext cx="4572000" cy="5148263"/>
          </a:xfrm>
          <a:solidFill>
            <a:schemeClr val="bg1"/>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9144000" y="0"/>
            <a:ext cx="4572000" cy="5148263"/>
          </a:xfrm>
          <a:solidFill>
            <a:schemeClr val="accent2"/>
          </a:solidFill>
        </p:spPr>
        <p:txBody>
          <a:bodyPr lIns="228600" tIns="192024" rIns="228600" bIns="228600"/>
          <a:lstStyle>
            <a:lvl1pPr>
              <a:defRPr sz="28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3055730572"/>
      </p:ext>
    </p:extLst>
  </p:cSld>
  <p:clrMapOvr>
    <a:masterClrMapping/>
  </p:clrMapOvr>
  <p:hf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Content Placeholder 7"/>
          <p:cNvSpPr>
            <a:spLocks noGrp="1"/>
          </p:cNvSpPr>
          <p:nvPr>
            <p:ph sz="quarter" idx="15"/>
          </p:nvPr>
        </p:nvSpPr>
        <p:spPr>
          <a:xfrm>
            <a:off x="13716000" y="0"/>
            <a:ext cx="4572000" cy="5148263"/>
          </a:xfrm>
          <a:solidFill>
            <a:schemeClr val="accent2"/>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9144000" y="0"/>
            <a:ext cx="4572000" cy="5148263"/>
          </a:xfrm>
          <a:solidFill>
            <a:schemeClr val="tx1"/>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5148265"/>
            <a:ext cx="9144000" cy="4226660"/>
          </a:xfrm>
          <a:solidFill>
            <a:schemeClr val="tx1"/>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6" name="Title 5"/>
          <p:cNvSpPr>
            <a:spLocks noGrp="1"/>
          </p:cNvSpPr>
          <p:nvPr>
            <p:ph type="title"/>
          </p:nvPr>
        </p:nvSpPr>
        <p:spPr>
          <a:xfrm>
            <a:off x="1" y="-1"/>
            <a:ext cx="9143998" cy="5148265"/>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743743820"/>
      </p:ext>
    </p:extLst>
  </p:cSld>
  <p:clrMapOvr>
    <a:masterClrMapping/>
  </p:clrMapOvr>
  <p:hf hd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13715996" y="5148262"/>
            <a:ext cx="4572000" cy="5148263"/>
          </a:xfrm>
          <a:solidFill>
            <a:schemeClr val="accent4">
              <a:lumMod val="60000"/>
              <a:lumOff val="40000"/>
            </a:schemeClr>
          </a:solidFill>
        </p:spPr>
        <p:txBody>
          <a:bodyPr lIns="228600" tIns="192024" rIns="228600" bIns="228600"/>
          <a:lstStyle>
            <a:lvl1pPr>
              <a:defRPr sz="2800">
                <a:solidFill>
                  <a:schemeClr val="bg1"/>
                </a:solidFill>
              </a:defRPr>
            </a:lvl1pPr>
          </a:lstStyle>
          <a:p>
            <a:pPr lvl="0"/>
            <a:r>
              <a:rPr lang="en-US" dirty="0"/>
              <a:t>Edit Master text styles</a:t>
            </a:r>
          </a:p>
        </p:txBody>
      </p:sp>
      <p:sp>
        <p:nvSpPr>
          <p:cNvPr id="10" name="Content Placeholder 9"/>
          <p:cNvSpPr>
            <a:spLocks noGrp="1"/>
          </p:cNvSpPr>
          <p:nvPr>
            <p:ph sz="quarter" idx="16"/>
          </p:nvPr>
        </p:nvSpPr>
        <p:spPr>
          <a:xfrm>
            <a:off x="4572000" y="5148262"/>
            <a:ext cx="4572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4" name="Content Placeholder 13"/>
          <p:cNvSpPr>
            <a:spLocks noGrp="1"/>
          </p:cNvSpPr>
          <p:nvPr>
            <p:ph sz="quarter" idx="17"/>
          </p:nvPr>
        </p:nvSpPr>
        <p:spPr>
          <a:xfrm>
            <a:off x="9144005" y="5148262"/>
            <a:ext cx="4571994" cy="5148263"/>
          </a:xfrm>
          <a:solidFill>
            <a:schemeClr val="accent4"/>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5148262"/>
            <a:ext cx="4572000" cy="5148263"/>
          </a:xfrm>
          <a:solidFill>
            <a:schemeClr val="accent2"/>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18287998" cy="5148265"/>
          </a:xfrm>
          <a:solidFill>
            <a:schemeClr val="tx1"/>
          </a:solidFill>
        </p:spPr>
        <p:txBody>
          <a:bodyPr lIns="228600" tIns="155448" rIns="228600" bIns="228600"/>
          <a:lstStyle>
            <a:lvl1pPr>
              <a:defRPr sz="9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4273759538"/>
      </p:ext>
    </p:extLst>
  </p:cSld>
  <p:clrMapOvr>
    <a:masterClrMapping/>
  </p:clrMapOvr>
  <p:hf hd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18287998" cy="2583668"/>
          </a:xfrm>
          <a:solidFill>
            <a:schemeClr val="tx1"/>
          </a:solidFill>
        </p:spPr>
        <p:txBody>
          <a:bodyPr lIns="228600" tIns="201168" rIns="228600" bIns="228600"/>
          <a:lstStyle>
            <a:lvl1pPr>
              <a:defRPr sz="4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768586473"/>
      </p:ext>
    </p:extLst>
  </p:cSld>
  <p:clrMapOvr>
    <a:masterClrMapping/>
  </p:clrMapOvr>
  <p:hf hd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5720292"/>
            <a:ext cx="4572000" cy="4576233"/>
          </a:xfrm>
          <a:solidFill>
            <a:schemeClr val="tx1"/>
          </a:solidFill>
        </p:spPr>
        <p:txBody>
          <a:bodyPr lIns="228600" tIns="155448" rIns="228600" bIns="228600"/>
          <a:lstStyle>
            <a:lvl1pPr>
              <a:defRPr>
                <a:solidFill>
                  <a:schemeClr val="bg2"/>
                </a:solidFill>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19491274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59562855" y="5979432"/>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B89649B0-1896-0542-A708-EBC9AE19FF43}"/>
              </a:ext>
            </a:extLst>
          </p:cNvPr>
          <p:cNvSpPr>
            <a:spLocks noGrp="1"/>
          </p:cNvSpPr>
          <p:nvPr>
            <p:ph type="body" sz="quarter" idx="14"/>
          </p:nvPr>
        </p:nvSpPr>
        <p:spPr>
          <a:xfrm>
            <a:off x="54602063" y="476250"/>
            <a:ext cx="4964112"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DF107F5-C83E-5942-B99D-40CA127F3CB5}"/>
              </a:ext>
            </a:extLst>
          </p:cNvPr>
          <p:cNvSpPr>
            <a:spLocks noGrp="1"/>
          </p:cNvSpPr>
          <p:nvPr>
            <p:ph type="body" sz="quarter" idx="15" hasCustomPrompt="1"/>
          </p:nvPr>
        </p:nvSpPr>
        <p:spPr>
          <a:xfrm>
            <a:off x="60807600" y="476250"/>
            <a:ext cx="4964112" cy="7226300"/>
          </a:xfrm>
        </p:spPr>
        <p:txBody>
          <a:bodyPr/>
          <a:lstStyle/>
          <a:p>
            <a:pPr lvl="4"/>
            <a:r>
              <a:rPr lang="en-US" dirty="0"/>
              <a:t>Fifth level</a:t>
            </a:r>
          </a:p>
        </p:txBody>
      </p:sp>
      <p:sp>
        <p:nvSpPr>
          <p:cNvPr id="10" name="Text Placeholder 9">
            <a:extLst>
              <a:ext uri="{FF2B5EF4-FFF2-40B4-BE49-F238E27FC236}">
                <a16:creationId xmlns:a16="http://schemas.microsoft.com/office/drawing/2014/main" id="{E0E7524F-7F19-7549-B6CB-3C3BC231A309}"/>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51315477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4572000" cy="10296525"/>
          </a:xfrm>
          <a:solidFill>
            <a:schemeClr val="tx1"/>
          </a:solidFill>
        </p:spPr>
        <p:txBody>
          <a:bodyPr lIns="228600" tIns="192024" rIns="228600" bIns="228600"/>
          <a:lstStyle>
            <a:lvl1pPr>
              <a:defRPr sz="32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4572000" y="0"/>
            <a:ext cx="4572000" cy="10296525"/>
          </a:xfrm>
          <a:solidFill>
            <a:schemeClr val="accent2"/>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15" name="Content Placeholder 14"/>
          <p:cNvSpPr>
            <a:spLocks noGrp="1"/>
          </p:cNvSpPr>
          <p:nvPr>
            <p:ph sz="quarter" idx="21"/>
          </p:nvPr>
        </p:nvSpPr>
        <p:spPr>
          <a:xfrm>
            <a:off x="9144000" y="0"/>
            <a:ext cx="4572000" cy="10296525"/>
          </a:xfrm>
          <a:solidFill>
            <a:schemeClr val="accent3"/>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17" name="Content Placeholder 16"/>
          <p:cNvSpPr>
            <a:spLocks noGrp="1"/>
          </p:cNvSpPr>
          <p:nvPr>
            <p:ph sz="quarter" idx="22"/>
          </p:nvPr>
        </p:nvSpPr>
        <p:spPr>
          <a:xfrm>
            <a:off x="13716000" y="0"/>
            <a:ext cx="4572000" cy="10296525"/>
          </a:xfrm>
          <a:solidFill>
            <a:schemeClr val="accent4"/>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82476292"/>
      </p:ext>
    </p:extLst>
  </p:cSld>
  <p:clrMapOvr>
    <a:masterClrMapping/>
  </p:clrMapOvr>
  <p:hf hd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6926659"/>
      </p:ext>
    </p:extLst>
  </p:cSld>
  <p:clrMapOvr>
    <a:masterClrMapping/>
  </p:clrMapOvr>
  <p:hf hd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235046"/>
            <a:ext cx="3657600" cy="6915197"/>
          </a:xfrm>
        </p:spPr>
        <p:txBody>
          <a:bodyPr/>
          <a:lstStyle>
            <a:lvl1pPr>
              <a:defRPr sz="28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5029200" y="1334737"/>
            <a:ext cx="12801600" cy="7655658"/>
          </a:xfrm>
        </p:spPr>
        <p:txBody>
          <a:bodyPr/>
          <a:lstStyle>
            <a:lvl1pPr>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3635866"/>
      </p:ext>
    </p:extLst>
  </p:cSld>
  <p:clrMapOvr>
    <a:masterClrMapping/>
  </p:clrMapOvr>
  <p:hf hd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235046"/>
            <a:ext cx="3657600" cy="6915197"/>
          </a:xfrm>
        </p:spPr>
        <p:txBody>
          <a:bodyPr/>
          <a:lstStyle>
            <a:lvl1pPr>
              <a:defRPr sz="28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2492322"/>
      </p:ext>
    </p:extLst>
  </p:cSld>
  <p:clrMapOvr>
    <a:masterClrMapping/>
  </p:clrMapOvr>
  <p:hf hd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029200" y="2251507"/>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9144000" y="0"/>
            <a:ext cx="9144000" cy="10296525"/>
          </a:xfrm>
        </p:spPr>
        <p:txBody>
          <a:bodyPr/>
          <a:lstStyle>
            <a:lvl1pPr>
              <a:defRPr/>
            </a:lvl1pPr>
          </a:lstStyle>
          <a:p>
            <a:r>
              <a:rPr lang="en-US"/>
              <a:t>Click icon to add picture</a:t>
            </a:r>
          </a:p>
        </p:txBody>
      </p:sp>
    </p:spTree>
    <p:extLst>
      <p:ext uri="{BB962C8B-B14F-4D97-AF65-F5344CB8AC3E}">
        <p14:creationId xmlns:p14="http://schemas.microsoft.com/office/powerpoint/2010/main" val="3080194018"/>
      </p:ext>
    </p:extLst>
  </p:cSld>
  <p:clrMapOvr>
    <a:masterClrMapping/>
  </p:clrMapOvr>
  <p:hf hd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029200" y="2234093"/>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9400784" y="2105067"/>
            <a:ext cx="8430016" cy="6919265"/>
          </a:xfrm>
        </p:spPr>
        <p:txBody>
          <a:bodyPr/>
          <a:lstStyle>
            <a:lvl1pPr marL="234944" indent="-234944">
              <a:tabLst/>
              <a:defRPr sz="4800"/>
            </a:lvl1pPr>
            <a:lvl2pPr marL="0" indent="0">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2225991"/>
      </p:ext>
    </p:extLst>
  </p:cSld>
  <p:clrMapOvr>
    <a:masterClrMapping/>
  </p:clrMapOvr>
  <p:hf hd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384407"/>
            <a:ext cx="3657600" cy="8826155"/>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5029200" y="451269"/>
            <a:ext cx="12801600" cy="9203314"/>
          </a:xfrm>
        </p:spPr>
        <p:txBody>
          <a:bodyPr/>
          <a:lstStyle>
            <a:lvl1pPr>
              <a:defRPr/>
            </a:lvl1pPr>
          </a:lstStyle>
          <a:p>
            <a:r>
              <a:rPr lang="en-US"/>
              <a:t>Click icon to add table</a:t>
            </a:r>
          </a:p>
        </p:txBody>
      </p:sp>
    </p:spTree>
    <p:extLst>
      <p:ext uri="{BB962C8B-B14F-4D97-AF65-F5344CB8AC3E}">
        <p14:creationId xmlns:p14="http://schemas.microsoft.com/office/powerpoint/2010/main" val="773908727"/>
      </p:ext>
    </p:extLst>
  </p:cSld>
  <p:clrMapOvr>
    <a:masterClrMapping/>
  </p:clrMapOvr>
  <p:hf hd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1193195635"/>
      </p:ext>
    </p:extLst>
  </p:cSld>
  <p:clrMapOvr>
    <a:masterClrMapping/>
  </p:clrMapOvr>
  <p:hf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064911"/>
      </p:ext>
    </p:extLst>
  </p:cSld>
  <p:clrMapOvr>
    <a:masterClrMapping/>
  </p:clrMapOvr>
  <p:hf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288117"/>
            <a:ext cx="8229600" cy="7175534"/>
          </a:xfrm>
        </p:spPr>
        <p:txBody>
          <a:bodyPr/>
          <a:lstStyle>
            <a:lvl1pPr marL="0" indent="0">
              <a:spcBef>
                <a:spcPts val="0"/>
              </a:spcBef>
              <a:tabLst>
                <a:tab pos="7880152" algn="dec"/>
              </a:tabLst>
              <a:defRPr sz="2200"/>
            </a:lvl1pPr>
            <a:lvl2pPr marL="346068" indent="-346068">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Edit Master text styles</a:t>
            </a:r>
          </a:p>
        </p:txBody>
      </p:sp>
    </p:spTree>
    <p:extLst>
      <p:ext uri="{BB962C8B-B14F-4D97-AF65-F5344CB8AC3E}">
        <p14:creationId xmlns:p14="http://schemas.microsoft.com/office/powerpoint/2010/main" val="214653229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1" y="183049"/>
            <a:ext cx="17827411"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5ACED15-32EF-9E40-8E14-B9688DDB7E1B}"/>
              </a:ext>
            </a:extLst>
          </p:cNvPr>
          <p:cNvSpPr>
            <a:spLocks noGrp="1"/>
          </p:cNvSpPr>
          <p:nvPr>
            <p:ph type="body" sz="quarter" idx="12"/>
          </p:nvPr>
        </p:nvSpPr>
        <p:spPr>
          <a:xfrm>
            <a:off x="55125938" y="476250"/>
            <a:ext cx="6269037"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57E71F0B-4E99-BD4A-B568-E1F66AF29402}"/>
              </a:ext>
            </a:extLst>
          </p:cNvPr>
          <p:cNvSpPr>
            <a:spLocks noGrp="1"/>
          </p:cNvSpPr>
          <p:nvPr>
            <p:ph type="body" sz="quarter" idx="13" hasCustomPrompt="1"/>
          </p:nvPr>
        </p:nvSpPr>
        <p:spPr>
          <a:xfrm>
            <a:off x="62103000" y="476250"/>
            <a:ext cx="6269037" cy="7226300"/>
          </a:xfrm>
        </p:spPr>
        <p:txBody>
          <a:bodyPr/>
          <a:lstStyle/>
          <a:p>
            <a:pPr lvl="4"/>
            <a:r>
              <a:rPr lang="en-US" dirty="0"/>
              <a:t>Fifth level</a:t>
            </a:r>
          </a:p>
        </p:txBody>
      </p:sp>
    </p:spTree>
    <p:extLst>
      <p:ext uri="{BB962C8B-B14F-4D97-AF65-F5344CB8AC3E}">
        <p14:creationId xmlns:p14="http://schemas.microsoft.com/office/powerpoint/2010/main" val="4512763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51906" y="4376352"/>
            <a:ext cx="2584188" cy="1053168"/>
          </a:xfrm>
          <a:prstGeom prst="rect">
            <a:avLst/>
          </a:prstGeom>
        </p:spPr>
      </p:pic>
    </p:spTree>
    <p:extLst>
      <p:ext uri="{BB962C8B-B14F-4D97-AF65-F5344CB8AC3E}">
        <p14:creationId xmlns:p14="http://schemas.microsoft.com/office/powerpoint/2010/main" val="490363015"/>
      </p:ext>
    </p:extLst>
  </p:cSld>
  <p:clrMapOvr>
    <a:masterClrMapping/>
  </p:clrMapOvr>
  <p:hf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_T3_Bar Gray90_Left">
    <p:bg>
      <p:bgPr>
        <a:solidFill>
          <a:srgbClr val="EBEBEB"/>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4572000" cy="10296525"/>
          </a:xfrm>
          <a:prstGeom prst="rect">
            <a:avLst/>
          </a:prstGeom>
          <a:solidFill>
            <a:srgbClr val="C9DEFF"/>
          </a:solidFill>
        </p:spPr>
        <p:txBody>
          <a:bodyPr wrap="square" lIns="0" tIns="0" rIns="0" bIns="0" rtlCol="0" anchor="ctr">
            <a:noAutofit/>
          </a:bodyPr>
          <a:lstStyle/>
          <a:p>
            <a:pPr algn="ctr"/>
            <a:endParaRPr lang="en-US" sz="2400" err="1">
              <a:solidFill>
                <a:srgbClr val="FFFFFF"/>
              </a:solidFill>
              <a:latin typeface="IBM Plex Sans" panose="020B0503050000000000" pitchFamily="34" charset="0"/>
              <a:cs typeface="Arial"/>
            </a:endParaRP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itle 1"/>
          <p:cNvSpPr>
            <a:spLocks noGrp="1"/>
          </p:cNvSpPr>
          <p:nvPr>
            <p:ph type="title" hasCustomPrompt="1"/>
          </p:nvPr>
        </p:nvSpPr>
        <p:spPr>
          <a:xfrm>
            <a:off x="457200" y="392456"/>
            <a:ext cx="3657600" cy="8990519"/>
          </a:xfrm>
        </p:spPr>
        <p:txBody>
          <a:bodyPr vert="horz" wrap="square" lIns="0" tIns="0" rIns="0" bIns="0" rtlCol="0" anchor="t" anchorCtr="0">
            <a:noAutofit/>
          </a:bodyPr>
          <a:lstStyle>
            <a:lvl1pPr>
              <a:defRPr lang="en-US" sz="5600" baseline="0">
                <a:solidFill>
                  <a:schemeClr val="tx1"/>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353258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Title Only - Black Bkgd">
    <p:bg>
      <p:bgPr>
        <a:solidFill>
          <a:srgbClr val="01020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lvl1pPr>
              <a:defRPr/>
            </a:lvl1pPr>
          </a:lstStyle>
          <a:p>
            <a:pPr defTabSz="1234408">
              <a:lnSpc>
                <a:spcPct val="90000"/>
              </a:lnSpc>
              <a:spcBef>
                <a:spcPts val="1080"/>
              </a:spcBef>
              <a:buClr>
                <a:srgbClr val="1D3649"/>
              </a:buClr>
            </a:pPr>
            <a:endParaRPr lang="en-US">
              <a:solidFill>
                <a:srgbClr val="FFFFFF"/>
              </a:solidFill>
            </a:endParaRPr>
          </a:p>
        </p:txBody>
      </p:sp>
    </p:spTree>
    <p:extLst>
      <p:ext uri="{BB962C8B-B14F-4D97-AF65-F5344CB8AC3E}">
        <p14:creationId xmlns:p14="http://schemas.microsoft.com/office/powerpoint/2010/main" val="244591362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6_Bar_Gray70_Left">
    <p:bg>
      <p:bgPr>
        <a:solidFill>
          <a:srgbClr val="EBEBEB"/>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4572000" cy="10296525"/>
          </a:xfrm>
          <a:prstGeom prst="rect">
            <a:avLst/>
          </a:prstGeom>
          <a:solidFill>
            <a:srgbClr val="565656"/>
          </a:solidFill>
        </p:spPr>
        <p:txBody>
          <a:bodyPr wrap="square" lIns="0" tIns="0" rIns="0" bIns="0" rtlCol="0" anchor="ctr">
            <a:noAutofit/>
          </a:bodyPr>
          <a:lstStyle/>
          <a:p>
            <a:pPr algn="ctr"/>
            <a:endParaRPr lang="en-US" sz="2400" err="1">
              <a:solidFill>
                <a:srgbClr val="000000"/>
              </a:solidFill>
              <a:latin typeface="Arial"/>
              <a:cs typeface="Arial"/>
            </a:endParaRP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Think 2018 / DOC ID / Month XX, 2018 / © 2018 IBM Corporation</a:t>
            </a:r>
          </a:p>
        </p:txBody>
      </p:sp>
      <p:sp>
        <p:nvSpPr>
          <p:cNvPr id="7" name="Title 1"/>
          <p:cNvSpPr>
            <a:spLocks noGrp="1"/>
          </p:cNvSpPr>
          <p:nvPr>
            <p:ph type="title" hasCustomPrompt="1"/>
          </p:nvPr>
        </p:nvSpPr>
        <p:spPr>
          <a:xfrm>
            <a:off x="457200" y="392456"/>
            <a:ext cx="3657600" cy="8990519"/>
          </a:xfrm>
        </p:spPr>
        <p:txBody>
          <a:bodyPr vert="horz" wrap="square" lIns="0" tIns="0" rIns="0" bIns="0" rtlCol="0" anchor="t" anchorCtr="0">
            <a:noAutofit/>
          </a:bodyPr>
          <a:lstStyle>
            <a:lvl1pPr>
              <a:defRPr lang="en-US" sz="5600">
                <a:solidFill>
                  <a:schemeClr val="bg2"/>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412221162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userDrawn="1"/>
        </p:nvPicPr>
        <p:blipFill>
          <a:blip r:embed="rId2"/>
          <a:stretch>
            <a:fillRect/>
          </a:stretch>
        </p:blipFill>
        <p:spPr>
          <a:xfrm>
            <a:off x="16787625" y="9394849"/>
            <a:ext cx="1043178" cy="413964"/>
          </a:xfrm>
          <a:prstGeom prst="rect">
            <a:avLst/>
          </a:prstGeom>
        </p:spPr>
      </p:pic>
      <p:pic>
        <p:nvPicPr>
          <p:cNvPr id="5" name="Picture 4" descr="A close up of a sign&#10;&#10;Description automatically generated">
            <a:extLst>
              <a:ext uri="{FF2B5EF4-FFF2-40B4-BE49-F238E27FC236}">
                <a16:creationId xmlns:a16="http://schemas.microsoft.com/office/drawing/2014/main" id="{12BF3DF0-A4FA-1B4D-A22E-33CA6AF706FD}"/>
              </a:ext>
            </a:extLst>
          </p:cNvPr>
          <p:cNvPicPr>
            <a:picLocks noChangeAspect="1"/>
          </p:cNvPicPr>
          <p:nvPr userDrawn="1"/>
        </p:nvPicPr>
        <p:blipFill>
          <a:blip r:embed="rId3"/>
          <a:stretch>
            <a:fillRect/>
          </a:stretch>
        </p:blipFill>
        <p:spPr>
          <a:xfrm>
            <a:off x="457199" y="9100788"/>
            <a:ext cx="803712" cy="712693"/>
          </a:xfrm>
          <a:prstGeom prst="rect">
            <a:avLst/>
          </a:prstGeom>
        </p:spPr>
      </p:pic>
    </p:spTree>
    <p:extLst>
      <p:ext uri="{BB962C8B-B14F-4D97-AF65-F5344CB8AC3E}">
        <p14:creationId xmlns:p14="http://schemas.microsoft.com/office/powerpoint/2010/main" val="427636799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5426839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3255944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38914" y="439318"/>
            <a:ext cx="8266176" cy="1610834"/>
          </a:xfrm>
        </p:spPr>
        <p:txBody>
          <a:bodyPr/>
          <a:lstStyle>
            <a:lvl1pPr>
              <a:defRPr sz="3200"/>
            </a:lvl1pPr>
          </a:lstStyle>
          <a:p>
            <a:r>
              <a:rPr lang="en-US"/>
              <a:t>Click to edit Master title style</a:t>
            </a:r>
            <a:endParaRPr lang="en-US" dirty="0"/>
          </a:p>
        </p:txBody>
      </p:sp>
      <p:sp>
        <p:nvSpPr>
          <p:cNvPr id="6" name="Text Placeholder"/>
          <p:cNvSpPr>
            <a:spLocks noGrp="1"/>
          </p:cNvSpPr>
          <p:nvPr>
            <p:ph type="body" sz="quarter" idx="12"/>
          </p:nvPr>
        </p:nvSpPr>
        <p:spPr>
          <a:xfrm>
            <a:off x="274319" y="2269812"/>
            <a:ext cx="8412482" cy="6730114"/>
          </a:xfrm>
        </p:spPr>
        <p:txBody>
          <a:bodyPr/>
          <a:lstStyle>
            <a:lvl1pPr>
              <a:lnSpc>
                <a:spcPct val="90000"/>
              </a:lnSpc>
              <a:defRPr sz="19196" b="1" i="0">
                <a:latin typeface="IBM Plex Sans" panose="020B0503050203000203" pitchFamily="34" charset="0"/>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5263095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38914" y="439318"/>
            <a:ext cx="8266176" cy="1610834"/>
          </a:xfrm>
        </p:spPr>
        <p:txBody>
          <a:bodyPr/>
          <a:lstStyle>
            <a:lvl1pPr>
              <a:defRPr sz="3200"/>
            </a:lvl1pPr>
          </a:lstStyle>
          <a:p>
            <a:r>
              <a:rPr lang="en-US"/>
              <a:t>Click to edit Master title style</a:t>
            </a:r>
            <a:endParaRPr lang="en-US" dirty="0"/>
          </a:p>
        </p:txBody>
      </p:sp>
      <p:sp>
        <p:nvSpPr>
          <p:cNvPr id="6" name="Text Placeholder"/>
          <p:cNvSpPr>
            <a:spLocks noGrp="1"/>
          </p:cNvSpPr>
          <p:nvPr>
            <p:ph type="body" sz="quarter" idx="12"/>
          </p:nvPr>
        </p:nvSpPr>
        <p:spPr>
          <a:xfrm>
            <a:off x="274319" y="2269812"/>
            <a:ext cx="8412482" cy="6730114"/>
          </a:xfrm>
        </p:spPr>
        <p:txBody>
          <a:bodyPr/>
          <a:lstStyle>
            <a:lvl1pPr>
              <a:lnSpc>
                <a:spcPct val="90000"/>
              </a:lnSpc>
              <a:defRPr sz="19196" b="1" i="0">
                <a:latin typeface="IBM Plex Sans" panose="020B0503050203000203" pitchFamily="34" charset="0"/>
              </a:defRPr>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9144001" y="0"/>
            <a:ext cx="9144002" cy="10296525"/>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3656749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274324" y="183049"/>
            <a:ext cx="17556344" cy="8816876"/>
          </a:xfrm>
        </p:spPr>
        <p:txBody>
          <a:bodyPr/>
          <a:lstStyle>
            <a:lvl1pPr>
              <a:defRPr sz="19196"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6023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8" name="Text Placeholder 1"/>
          <p:cNvSpPr>
            <a:spLocks noGrp="1"/>
          </p:cNvSpPr>
          <p:nvPr>
            <p:ph type="body" sz="quarter" idx="13"/>
          </p:nvPr>
        </p:nvSpPr>
        <p:spPr>
          <a:xfrm>
            <a:off x="54139129" y="1232555"/>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1C169A08-ED1F-744D-898A-36677ED76EC1}"/>
              </a:ext>
            </a:extLst>
          </p:cNvPr>
          <p:cNvSpPr>
            <a:spLocks noGrp="1"/>
          </p:cNvSpPr>
          <p:nvPr>
            <p:ph type="title" hasCustomPrompt="1"/>
          </p:nvPr>
        </p:nvSpPr>
        <p:spPr>
          <a:xfrm>
            <a:off x="391748" y="2464047"/>
            <a:ext cx="13781451" cy="3962153"/>
          </a:xfrm>
        </p:spPr>
        <p:txBody>
          <a:bodyPr/>
          <a:lstStyle>
            <a:lvl1pPr>
              <a:defRPr sz="4800"/>
            </a:lvl1pPr>
          </a:lstStyle>
          <a:p>
            <a:r>
              <a:rPr lang="en-US" dirty="0"/>
              <a:t>Change this type size to 96 </a:t>
            </a:r>
            <a:br>
              <a:rPr lang="en-US" dirty="0"/>
            </a:br>
            <a:r>
              <a:rPr lang="en-US" dirty="0"/>
              <a:t>before typing your headline</a:t>
            </a:r>
          </a:p>
        </p:txBody>
      </p:sp>
    </p:spTree>
    <p:extLst>
      <p:ext uri="{BB962C8B-B14F-4D97-AF65-F5344CB8AC3E}">
        <p14:creationId xmlns:p14="http://schemas.microsoft.com/office/powerpoint/2010/main" val="282285821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8" y="402709"/>
            <a:ext cx="11125070" cy="8597217"/>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5277068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9582912" y="402709"/>
            <a:ext cx="8247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7818847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9582916" y="2489471"/>
            <a:ext cx="8247752"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147852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420624" y="2434556"/>
            <a:ext cx="8284464" cy="6565369"/>
          </a:xfrm>
        </p:spPr>
        <p:txBody>
          <a:bodyPr/>
          <a:lstStyle>
            <a:lvl1pPr>
              <a:defRPr sz="4799"/>
            </a:lvl1pPr>
          </a:lstStyle>
          <a:p>
            <a:pPr lvl="0"/>
            <a:r>
              <a:rPr lang="en-US"/>
              <a:t>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3443108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9582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4154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511528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5182998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9582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14154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517717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20628" y="402709"/>
            <a:ext cx="8284328" cy="8597217"/>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9144001" y="0"/>
            <a:ext cx="9144002" cy="10296525"/>
          </a:xfrm>
          <a:prstGeom prst="rect">
            <a:avLst/>
          </a:prstGeom>
          <a:solidFill>
            <a:srgbClr val="F3F3F3"/>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110499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539943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97410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7" y="40270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54602063" y="0"/>
            <a:ext cx="3919537"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60807600" y="0"/>
            <a:ext cx="3919537" cy="6426200"/>
          </a:xfrm>
        </p:spPr>
        <p:txBody>
          <a:bodyPr/>
          <a:lstStyle/>
          <a:p>
            <a:pPr lvl="4"/>
            <a:r>
              <a:rPr lang="en-US" dirty="0"/>
              <a:t>Fifth level</a:t>
            </a:r>
          </a:p>
        </p:txBody>
      </p:sp>
    </p:spTree>
    <p:extLst>
      <p:ext uri="{BB962C8B-B14F-4D97-AF65-F5344CB8AC3E}">
        <p14:creationId xmlns:p14="http://schemas.microsoft.com/office/powerpoint/2010/main" val="152374287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669087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9144001" y="5145087"/>
            <a:ext cx="9144002" cy="5151439"/>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560026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1" y="-1"/>
            <a:ext cx="9144002" cy="5148264"/>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9144000" y="0"/>
            <a:ext cx="4572000" cy="5148263"/>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13716000" y="0"/>
            <a:ext cx="4572000" cy="5148263"/>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1" y="5145087"/>
            <a:ext cx="9144002" cy="5151439"/>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9144001" y="5145087"/>
            <a:ext cx="9144002" cy="5151439"/>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1334636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2" y="-1"/>
            <a:ext cx="18288000" cy="5143685"/>
          </a:xfrm>
          <a:noFill/>
        </p:spPr>
        <p:txBody>
          <a:bodyPr lIns="182880" tIns="164592" rIns="228600" bIns="228600"/>
          <a:lstStyle>
            <a:lvl1pPr>
              <a:defRPr sz="9597"/>
            </a:lvl1pPr>
          </a:lstStyle>
          <a:p>
            <a:r>
              <a:rPr lang="en-US"/>
              <a:t>Click to edit Master title style</a:t>
            </a:r>
            <a:endParaRPr lang="en-US" dirty="0"/>
          </a:p>
        </p:txBody>
      </p:sp>
      <p:sp>
        <p:nvSpPr>
          <p:cNvPr id="7" name="Content Placeholder 1"/>
          <p:cNvSpPr>
            <a:spLocks noGrp="1"/>
          </p:cNvSpPr>
          <p:nvPr>
            <p:ph sz="quarter" idx="20"/>
          </p:nvPr>
        </p:nvSpPr>
        <p:spPr>
          <a:xfrm>
            <a:off x="0" y="5145087"/>
            <a:ext cx="4572000" cy="5151439"/>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4572003" y="5145087"/>
            <a:ext cx="4572000" cy="5151439"/>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9144000" y="5145086"/>
            <a:ext cx="4572000" cy="5151441"/>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13716000" y="5145086"/>
            <a:ext cx="4572000" cy="5151441"/>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5490758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2" y="0"/>
            <a:ext cx="18288000" cy="2555064"/>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2" y="2555064"/>
            <a:ext cx="18288000" cy="7741461"/>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695532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2" y="0"/>
            <a:ext cx="18288000" cy="10305677"/>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5" y="5148262"/>
            <a:ext cx="4572006" cy="5148263"/>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457334" y="403602"/>
            <a:ext cx="8286750" cy="8596327"/>
          </a:xfrm>
        </p:spPr>
        <p:txBody>
          <a:bodyPr/>
          <a:lstStyle/>
          <a:p>
            <a:r>
              <a:rPr lang="en-US"/>
              <a:t>Click to edit Master title style</a:t>
            </a:r>
            <a:endParaRPr lang="en-US" dirty="0"/>
          </a:p>
        </p:txBody>
      </p:sp>
    </p:spTree>
    <p:extLst>
      <p:ext uri="{BB962C8B-B14F-4D97-AF65-F5344CB8AC3E}">
        <p14:creationId xmlns:p14="http://schemas.microsoft.com/office/powerpoint/2010/main" val="268315308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572000" cy="10305677"/>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572000" y="0"/>
            <a:ext cx="4572000" cy="10305677"/>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9144000" y="0"/>
            <a:ext cx="4572000" cy="10305677"/>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3716000" y="0"/>
            <a:ext cx="4572000" cy="10305677"/>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983607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5029201" y="2489471"/>
            <a:ext cx="12801602"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24092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457790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11280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p:spTree>
      <p:nvGrpSpPr>
        <p:cNvPr id="1" name=""/>
        <p:cNvGrpSpPr/>
        <p:nvPr/>
      </p:nvGrpSpPr>
      <p:grpSpPr>
        <a:xfrm>
          <a:off x="0" y="0"/>
          <a:ext cx="0" cy="0"/>
          <a:chOff x="0" y="0"/>
          <a:chExt cx="0" cy="0"/>
        </a:xfrm>
      </p:grpSpPr>
      <p:sp>
        <p:nvSpPr>
          <p:cNvPr id="2" name="Title"/>
          <p:cNvSpPr>
            <a:spLocks noGrp="1"/>
          </p:cNvSpPr>
          <p:nvPr>
            <p:ph type="title"/>
          </p:nvPr>
        </p:nvSpPr>
        <p:spPr>
          <a:xfrm>
            <a:off x="55023370" y="117905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54602063" y="0"/>
            <a:ext cx="3919537"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60807600" y="0"/>
            <a:ext cx="3919537" cy="6426200"/>
          </a:xfrm>
        </p:spPr>
        <p:txBody>
          <a:bodyPr/>
          <a:lstStyle/>
          <a:p>
            <a:pPr lvl="4"/>
            <a:r>
              <a:rPr lang="en-US" dirty="0"/>
              <a:t>Fifth level</a:t>
            </a:r>
          </a:p>
        </p:txBody>
      </p:sp>
      <p:sp>
        <p:nvSpPr>
          <p:cNvPr id="8" name="Text Placeholder 7">
            <a:extLst>
              <a:ext uri="{FF2B5EF4-FFF2-40B4-BE49-F238E27FC236}">
                <a16:creationId xmlns:a16="http://schemas.microsoft.com/office/drawing/2014/main" id="{5BB02770-3C4E-E847-A93E-ADFEC267104B}"/>
              </a:ext>
            </a:extLst>
          </p:cNvPr>
          <p:cNvSpPr>
            <a:spLocks noGrp="1"/>
          </p:cNvSpPr>
          <p:nvPr>
            <p:ph type="body" sz="quarter" idx="14"/>
          </p:nvPr>
        </p:nvSpPr>
        <p:spPr>
          <a:xfrm>
            <a:off x="438912" y="402336"/>
            <a:ext cx="3675888" cy="8597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22076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9546336" y="2434556"/>
            <a:ext cx="8284464" cy="6565369"/>
          </a:xfrm>
        </p:spPr>
        <p:txBody>
          <a:bodyPr/>
          <a:lstStyle>
            <a:lvl1pPr>
              <a:defRPr sz="47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420062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5010913" y="402709"/>
            <a:ext cx="12819753"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5081310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9348998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373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6" y="402709"/>
            <a:ext cx="8266176" cy="1610834"/>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526086"/>
            <a:ext cx="8247888" cy="2622180"/>
          </a:xfrm>
        </p:spPr>
        <p:txBody>
          <a:bodyPr/>
          <a:lstStyle>
            <a:lvl1pPr>
              <a:spcBef>
                <a:spcPts val="0"/>
              </a:spcBef>
              <a:defRPr sz="2000"/>
            </a:lvl1pPr>
            <a:lvl2pPr marL="0" indent="0">
              <a:spcBef>
                <a:spcPts val="0"/>
              </a:spcBef>
              <a:buNone/>
              <a:defRPr/>
            </a:lvl2pPr>
            <a:lvl3pPr marL="403130" indent="0">
              <a:buNone/>
              <a:defRPr/>
            </a:lvl3pPr>
            <a:lvl4pPr marL="869745" indent="0">
              <a:buNone/>
              <a:defRPr/>
            </a:lvl4pPr>
            <a:lvl5pPr marL="1263350"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447318" y="6417333"/>
            <a:ext cx="12811485" cy="2622177"/>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7204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9582912" y="402709"/>
            <a:ext cx="8247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BC73717D-057D-8F4B-B5BD-2016F7F439CC}"/>
              </a:ext>
            </a:extLst>
          </p:cNvPr>
          <p:cNvSpPr>
            <a:spLocks noGrp="1"/>
          </p:cNvSpPr>
          <p:nvPr>
            <p:ph type="body" sz="quarter" idx="13"/>
          </p:nvPr>
        </p:nvSpPr>
        <p:spPr>
          <a:xfrm>
            <a:off x="54501788" y="5148263"/>
            <a:ext cx="3717925" cy="40846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DE3AA6FC-05F8-624B-B2B4-8E9FF8F91922}"/>
              </a:ext>
            </a:extLst>
          </p:cNvPr>
          <p:cNvSpPr>
            <a:spLocks noGrp="1"/>
          </p:cNvSpPr>
          <p:nvPr>
            <p:ph type="body" sz="quarter" idx="14"/>
          </p:nvPr>
        </p:nvSpPr>
        <p:spPr>
          <a:xfrm>
            <a:off x="54471888" y="476250"/>
            <a:ext cx="496411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230A5027-D31D-9F40-A26C-61E624F4B43C}"/>
              </a:ext>
            </a:extLst>
          </p:cNvPr>
          <p:cNvSpPr>
            <a:spLocks noGrp="1"/>
          </p:cNvSpPr>
          <p:nvPr>
            <p:ph type="body" sz="quarter" idx="15" hasCustomPrompt="1"/>
          </p:nvPr>
        </p:nvSpPr>
        <p:spPr>
          <a:xfrm>
            <a:off x="61112400" y="476250"/>
            <a:ext cx="4964112" cy="5949950"/>
          </a:xfrm>
        </p:spPr>
        <p:txBody>
          <a:bodyPr/>
          <a:lstStyle/>
          <a:p>
            <a:pPr lvl="4"/>
            <a:r>
              <a:rPr lang="en-US" dirty="0"/>
              <a:t>Fifth level</a:t>
            </a:r>
          </a:p>
        </p:txBody>
      </p:sp>
    </p:spTree>
    <p:extLst>
      <p:ext uri="{BB962C8B-B14F-4D97-AF65-F5344CB8AC3E}">
        <p14:creationId xmlns:p14="http://schemas.microsoft.com/office/powerpoint/2010/main" val="45813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4" name="Slide Number Placeholder 3">
            <a:extLst>
              <a:ext uri="{FF2B5EF4-FFF2-40B4-BE49-F238E27FC236}">
                <a16:creationId xmlns:a16="http://schemas.microsoft.com/office/drawing/2014/main" id="{E2CCE6F5-79DA-174B-8107-26D916568FCD}"/>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59456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1543752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54439379" y="621846"/>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7168"/>
            <a:ext cx="8247888" cy="6512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2" y="2487168"/>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605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61569600" y="476250"/>
            <a:ext cx="5354638" cy="5949950"/>
          </a:xfrm>
        </p:spPr>
        <p:txBody>
          <a:bodyPr/>
          <a:lstStyle/>
          <a:p>
            <a:pPr lvl="4"/>
            <a:r>
              <a:rPr lang="en-US" dirty="0"/>
              <a:t>Fifth level</a:t>
            </a:r>
          </a:p>
        </p:txBody>
      </p:sp>
    </p:spTree>
    <p:extLst>
      <p:ext uri="{BB962C8B-B14F-4D97-AF65-F5344CB8AC3E}">
        <p14:creationId xmlns:p14="http://schemas.microsoft.com/office/powerpoint/2010/main" val="1385785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552561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62026800" y="476250"/>
            <a:ext cx="5486400" cy="5949950"/>
          </a:xfrm>
        </p:spPr>
        <p:txBody>
          <a:bodyPr/>
          <a:lstStyle/>
          <a:p>
            <a:pPr lvl="4"/>
            <a:r>
              <a:rPr lang="en-US" dirty="0"/>
              <a:t>Fifth level</a:t>
            </a:r>
          </a:p>
        </p:txBody>
      </p:sp>
    </p:spTree>
    <p:extLst>
      <p:ext uri="{BB962C8B-B14F-4D97-AF65-F5344CB8AC3E}">
        <p14:creationId xmlns:p14="http://schemas.microsoft.com/office/powerpoint/2010/main" val="127268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11">
            <a:extLst>
              <a:ext uri="{FF2B5EF4-FFF2-40B4-BE49-F238E27FC236}">
                <a16:creationId xmlns:a16="http://schemas.microsoft.com/office/drawing/2014/main" id="{DB41EB15-62CF-3944-8B94-1F63FCE0D41B}"/>
              </a:ext>
            </a:extLst>
          </p:cNvPr>
          <p:cNvSpPr>
            <a:spLocks noGrp="1"/>
          </p:cNvSpPr>
          <p:nvPr>
            <p:ph type="body" sz="quarter" idx="15"/>
          </p:nvPr>
        </p:nvSpPr>
        <p:spPr>
          <a:xfrm>
            <a:off x="54733825" y="476250"/>
            <a:ext cx="4702175"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a:extLst>
              <a:ext uri="{FF2B5EF4-FFF2-40B4-BE49-F238E27FC236}">
                <a16:creationId xmlns:a16="http://schemas.microsoft.com/office/drawing/2014/main" id="{79B9EF83-3352-EE4F-8C4E-F6CCC77EBB9E}"/>
              </a:ext>
            </a:extLst>
          </p:cNvPr>
          <p:cNvSpPr>
            <a:spLocks noGrp="1"/>
          </p:cNvSpPr>
          <p:nvPr>
            <p:ph type="body" sz="quarter" idx="16" hasCustomPrompt="1"/>
          </p:nvPr>
        </p:nvSpPr>
        <p:spPr>
          <a:xfrm>
            <a:off x="61188600" y="476250"/>
            <a:ext cx="4702175" cy="5010150"/>
          </a:xfrm>
        </p:spPr>
        <p:txBody>
          <a:bodyPr/>
          <a:lstStyle/>
          <a:p>
            <a:pPr lvl="4"/>
            <a:r>
              <a:rPr lang="en-US" dirty="0"/>
              <a:t>Fifth level</a:t>
            </a:r>
          </a:p>
        </p:txBody>
      </p:sp>
    </p:spTree>
    <p:extLst>
      <p:ext uri="{BB962C8B-B14F-4D97-AF65-F5344CB8AC3E}">
        <p14:creationId xmlns:p14="http://schemas.microsoft.com/office/powerpoint/2010/main" val="1360574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6" name="Text Placeholder 1"/>
          <p:cNvSpPr>
            <a:spLocks noGrp="1"/>
          </p:cNvSpPr>
          <p:nvPr>
            <p:ph type="body" sz="quarter" idx="12"/>
          </p:nvPr>
        </p:nvSpPr>
        <p:spPr>
          <a:xfrm>
            <a:off x="9582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54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840ED0B8-BBFB-F44E-AA28-3E73EC21B844}"/>
              </a:ext>
            </a:extLst>
          </p:cNvPr>
          <p:cNvSpPr>
            <a:spLocks noGrp="1"/>
          </p:cNvSpPr>
          <p:nvPr>
            <p:ph type="body" sz="quarter" idx="14"/>
          </p:nvPr>
        </p:nvSpPr>
        <p:spPr>
          <a:xfrm>
            <a:off x="546020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77E8DF26-9D62-3442-840C-A494DA32CDA3}"/>
              </a:ext>
            </a:extLst>
          </p:cNvPr>
          <p:cNvSpPr>
            <a:spLocks noGrp="1"/>
          </p:cNvSpPr>
          <p:nvPr>
            <p:ph type="body" sz="quarter" idx="15" hasCustomPrompt="1"/>
          </p:nvPr>
        </p:nvSpPr>
        <p:spPr>
          <a:xfrm>
            <a:off x="61569600" y="476250"/>
            <a:ext cx="4703762" cy="5949950"/>
          </a:xfrm>
        </p:spPr>
        <p:txBody>
          <a:bodyPr/>
          <a:lstStyle/>
          <a:p>
            <a:pPr lvl="4"/>
            <a:r>
              <a:rPr lang="en-US" dirty="0"/>
              <a:t>Fifth level</a:t>
            </a:r>
          </a:p>
        </p:txBody>
      </p:sp>
    </p:spTree>
    <p:extLst>
      <p:ext uri="{BB962C8B-B14F-4D97-AF65-F5344CB8AC3E}">
        <p14:creationId xmlns:p14="http://schemas.microsoft.com/office/powerpoint/2010/main" val="124687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text (two columns)">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89D07A6B-424E-5543-A249-DAC167B9A421}"/>
              </a:ext>
              <a:ext uri="{C183D7F6-B498-43B3-948B-1728B52AA6E4}">
                <adec:decorative xmlns:adec="http://schemas.microsoft.com/office/drawing/2017/decorative" val="1"/>
              </a:ext>
            </a:extLst>
          </p:cNvPr>
          <p:cNvSpPr/>
          <p:nvPr userDrawn="1"/>
        </p:nvSpPr>
        <p:spPr>
          <a:xfrm>
            <a:off x="4572000" y="0"/>
            <a:ext cx="13716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54439379" y="621846"/>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1232555"/>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5029200" y="1232555"/>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463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2051437"/>
            <a:ext cx="18288000" cy="8245088"/>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552561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62026800" y="476250"/>
            <a:ext cx="5486400" cy="5949950"/>
          </a:xfrm>
        </p:spPr>
        <p:txBody>
          <a:bodyPr/>
          <a:lstStyle/>
          <a:p>
            <a:pPr lvl="4"/>
            <a:r>
              <a:rPr lang="en-US" dirty="0"/>
              <a:t>Fifth level</a:t>
            </a:r>
          </a:p>
        </p:txBody>
      </p:sp>
    </p:spTree>
    <p:extLst>
      <p:ext uri="{BB962C8B-B14F-4D97-AF65-F5344CB8AC3E}">
        <p14:creationId xmlns:p14="http://schemas.microsoft.com/office/powerpoint/2010/main" val="26637386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accent2"/>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54602063" y="476250"/>
            <a:ext cx="65325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62255400" y="476250"/>
            <a:ext cx="6532562" cy="5949950"/>
          </a:xfrm>
        </p:spPr>
        <p:txBody>
          <a:bodyPr/>
          <a:lstStyle/>
          <a:p>
            <a:pPr lvl="4"/>
            <a:r>
              <a:rPr lang="en-US" dirty="0"/>
              <a:t>Fifth level</a:t>
            </a:r>
          </a:p>
        </p:txBody>
      </p:sp>
    </p:spTree>
    <p:extLst>
      <p:ext uri="{BB962C8B-B14F-4D97-AF65-F5344CB8AC3E}">
        <p14:creationId xmlns:p14="http://schemas.microsoft.com/office/powerpoint/2010/main" val="44641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split background)2">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54602063" y="476250"/>
            <a:ext cx="65325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62255400" y="476250"/>
            <a:ext cx="6532562" cy="5949950"/>
          </a:xfrm>
        </p:spPr>
        <p:txBody>
          <a:bodyPr/>
          <a:lstStyle/>
          <a:p>
            <a:pPr lvl="4"/>
            <a:r>
              <a:rPr lang="en-US" dirty="0"/>
              <a:t>Fifth level</a:t>
            </a:r>
          </a:p>
        </p:txBody>
      </p:sp>
    </p:spTree>
    <p:extLst>
      <p:ext uri="{BB962C8B-B14F-4D97-AF65-F5344CB8AC3E}">
        <p14:creationId xmlns:p14="http://schemas.microsoft.com/office/powerpoint/2010/main" val="112879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2709025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ll 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2432303"/>
            <a:ext cx="8284464" cy="6531587"/>
          </a:xfrm>
        </p:spPr>
        <p:txBody>
          <a:bodyPr/>
          <a:lstStyle/>
          <a:p>
            <a:r>
              <a:rPr lang="en-US" dirty="0"/>
              <a:t>Click to edit Master title style</a:t>
            </a:r>
          </a:p>
        </p:txBody>
      </p:sp>
      <p:sp>
        <p:nvSpPr>
          <p:cNvPr id="8" name="Text Placeholder 1"/>
          <p:cNvSpPr>
            <a:spLocks noGrp="1"/>
          </p:cNvSpPr>
          <p:nvPr>
            <p:ph type="body" sz="quarter" idx="13" hasCustomPrompt="1"/>
          </p:nvPr>
        </p:nvSpPr>
        <p:spPr>
          <a:xfrm>
            <a:off x="438912" y="402336"/>
            <a:ext cx="8289452" cy="1080100"/>
          </a:xfrm>
        </p:spPr>
        <p:txBody>
          <a:bodyPr/>
          <a:lstStyle/>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3595308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split background)4">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952B24A4-6256-9F4B-A64E-0E09E587D7B3}"/>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61569600" y="476250"/>
            <a:ext cx="5354638" cy="5949950"/>
          </a:xfrm>
        </p:spPr>
        <p:txBody>
          <a:bodyPr/>
          <a:lstStyle/>
          <a:p>
            <a:pPr lvl="4"/>
            <a:r>
              <a:rPr lang="en-US" dirty="0"/>
              <a:t>Fifth level</a:t>
            </a:r>
          </a:p>
        </p:txBody>
      </p:sp>
    </p:spTree>
    <p:extLst>
      <p:ext uri="{BB962C8B-B14F-4D97-AF65-F5344CB8AC3E}">
        <p14:creationId xmlns:p14="http://schemas.microsoft.com/office/powerpoint/2010/main" val="2119810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555164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61950600" y="476250"/>
            <a:ext cx="4703762" cy="5949950"/>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55452963" y="1689100"/>
            <a:ext cx="4897437" cy="601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44687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2518215"/>
            <a:ext cx="8284464" cy="6481323"/>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555164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61950600" y="476250"/>
            <a:ext cx="4703762" cy="5949950"/>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55452963" y="1689100"/>
            <a:ext cx="4897437" cy="601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A43E86D7-2BBE-5D44-A6DD-8528D8BEE0E2}"/>
              </a:ext>
            </a:extLst>
          </p:cNvPr>
          <p:cNvSpPr>
            <a:spLocks noGrp="1"/>
          </p:cNvSpPr>
          <p:nvPr>
            <p:ph type="body" sz="quarter" idx="18"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3896901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DC58CFDF-73BA-C343-9DC4-2D4C8B1F7E71}"/>
              </a:ext>
            </a:extLst>
          </p:cNvPr>
          <p:cNvSpPr>
            <a:spLocks noGrp="1"/>
          </p:cNvSpPr>
          <p:nvPr>
            <p:ph type="body" sz="quarter" idx="12"/>
          </p:nvPr>
        </p:nvSpPr>
        <p:spPr>
          <a:xfrm>
            <a:off x="53949600" y="476250"/>
            <a:ext cx="5878513"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A44A5FE6-A94E-ED41-9E51-1A87146C4DDF}"/>
              </a:ext>
            </a:extLst>
          </p:cNvPr>
          <p:cNvSpPr>
            <a:spLocks noGrp="1"/>
          </p:cNvSpPr>
          <p:nvPr>
            <p:ph type="body" sz="quarter" idx="13" hasCustomPrompt="1"/>
          </p:nvPr>
        </p:nvSpPr>
        <p:spPr>
          <a:xfrm>
            <a:off x="62103000" y="476250"/>
            <a:ext cx="5878513"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E5806B95-0E4F-0945-8F61-DE95EB2486F7}"/>
              </a:ext>
            </a:extLst>
          </p:cNvPr>
          <p:cNvSpPr>
            <a:spLocks noGrp="1"/>
          </p:cNvSpPr>
          <p:nvPr>
            <p:ph type="body" sz="quarter" idx="14"/>
          </p:nvPr>
        </p:nvSpPr>
        <p:spPr>
          <a:xfrm>
            <a:off x="54027388" y="3052763"/>
            <a:ext cx="5997575" cy="534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762F3FDD-ACF4-FB4F-81AA-10F751A0D548}"/>
              </a:ext>
            </a:extLst>
          </p:cNvPr>
          <p:cNvSpPr>
            <a:spLocks noGrp="1"/>
          </p:cNvSpPr>
          <p:nvPr>
            <p:ph type="body" sz="quarter" idx="15"/>
          </p:nvPr>
        </p:nvSpPr>
        <p:spPr>
          <a:xfrm>
            <a:off x="54151213" y="4991100"/>
            <a:ext cx="5827712" cy="5640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37231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E853052-8813-6A46-89BC-BD9F1C3B1E96}"/>
              </a:ext>
            </a:extLst>
          </p:cNvPr>
          <p:cNvSpPr>
            <a:spLocks noGrp="1"/>
          </p:cNvSpPr>
          <p:nvPr>
            <p:ph type="body" sz="quarter" idx="12"/>
          </p:nvPr>
        </p:nvSpPr>
        <p:spPr>
          <a:xfrm>
            <a:off x="54602063" y="476250"/>
            <a:ext cx="56181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DCF2BA5E-0F85-B640-A772-0BD45A725320}"/>
              </a:ext>
            </a:extLst>
          </p:cNvPr>
          <p:cNvSpPr>
            <a:spLocks noGrp="1"/>
          </p:cNvSpPr>
          <p:nvPr>
            <p:ph type="body" sz="quarter" idx="13" hasCustomPrompt="1"/>
          </p:nvPr>
        </p:nvSpPr>
        <p:spPr>
          <a:xfrm>
            <a:off x="62103000" y="476250"/>
            <a:ext cx="5618162"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622E38DD-1519-F54B-9AED-AA1FDF0DC64E}"/>
              </a:ext>
            </a:extLst>
          </p:cNvPr>
          <p:cNvSpPr>
            <a:spLocks noGrp="1"/>
          </p:cNvSpPr>
          <p:nvPr>
            <p:ph type="body" sz="quarter" idx="14"/>
          </p:nvPr>
        </p:nvSpPr>
        <p:spPr>
          <a:xfrm>
            <a:off x="54575075" y="3863975"/>
            <a:ext cx="5872163" cy="4052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F77F70C-D582-0246-A01C-DB36DA5F68FB}"/>
              </a:ext>
            </a:extLst>
          </p:cNvPr>
          <p:cNvSpPr>
            <a:spLocks noGrp="1"/>
          </p:cNvSpPr>
          <p:nvPr>
            <p:ph type="body" sz="quarter" idx="15"/>
          </p:nvPr>
        </p:nvSpPr>
        <p:spPr>
          <a:xfrm>
            <a:off x="54575075" y="7002463"/>
            <a:ext cx="5872163" cy="329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6174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9144000" y="5145087"/>
            <a:ext cx="9144000" cy="5151439"/>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12859566-F04F-904A-BA96-5EDD680B4B36}"/>
              </a:ext>
            </a:extLst>
          </p:cNvPr>
          <p:cNvSpPr>
            <a:spLocks noGrp="1"/>
          </p:cNvSpPr>
          <p:nvPr>
            <p:ph type="body" sz="quarter" idx="20"/>
          </p:nvPr>
        </p:nvSpPr>
        <p:spPr>
          <a:xfrm>
            <a:off x="54994175" y="476250"/>
            <a:ext cx="3657600"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5">
            <a:extLst>
              <a:ext uri="{FF2B5EF4-FFF2-40B4-BE49-F238E27FC236}">
                <a16:creationId xmlns:a16="http://schemas.microsoft.com/office/drawing/2014/main" id="{DC9A7D4F-E017-C74B-834E-2548CBEC3D39}"/>
              </a:ext>
            </a:extLst>
          </p:cNvPr>
          <p:cNvSpPr>
            <a:spLocks noGrp="1"/>
          </p:cNvSpPr>
          <p:nvPr>
            <p:ph type="body" sz="quarter" idx="21" hasCustomPrompt="1"/>
          </p:nvPr>
        </p:nvSpPr>
        <p:spPr>
          <a:xfrm>
            <a:off x="62179200" y="476250"/>
            <a:ext cx="3657600" cy="5949950"/>
          </a:xfrm>
        </p:spPr>
        <p:txBody>
          <a:bodyPr/>
          <a:lstStyle/>
          <a:p>
            <a:pPr lvl="4"/>
            <a:r>
              <a:rPr lang="en-US" dirty="0"/>
              <a:t>Fifth level</a:t>
            </a:r>
          </a:p>
        </p:txBody>
      </p:sp>
    </p:spTree>
    <p:extLst>
      <p:ext uri="{BB962C8B-B14F-4D97-AF65-F5344CB8AC3E}">
        <p14:creationId xmlns:p14="http://schemas.microsoft.com/office/powerpoint/2010/main" val="1782808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8288000" cy="2555064"/>
          </a:xfrm>
          <a:solidFill>
            <a:schemeClr val="tx2"/>
          </a:solidFill>
        </p:spPr>
        <p:txBody>
          <a:bodyPr lIns="420624" tIns="411480" rIns="420624" bIns="420624"/>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555064"/>
            <a:ext cx="18288000" cy="7741461"/>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FECBB25E-9A1D-0145-9688-BB3BBA212C5F}"/>
              </a:ext>
            </a:extLst>
          </p:cNvPr>
          <p:cNvSpPr>
            <a:spLocks noGrp="1"/>
          </p:cNvSpPr>
          <p:nvPr>
            <p:ph type="body" sz="quarter" idx="13"/>
          </p:nvPr>
        </p:nvSpPr>
        <p:spPr>
          <a:xfrm>
            <a:off x="54079775" y="476250"/>
            <a:ext cx="5486400"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A63B601-ADA2-2745-B51C-68FE98F94277}"/>
              </a:ext>
            </a:extLst>
          </p:cNvPr>
          <p:cNvSpPr>
            <a:spLocks noGrp="1"/>
          </p:cNvSpPr>
          <p:nvPr>
            <p:ph type="body" sz="quarter" idx="14" hasCustomPrompt="1"/>
          </p:nvPr>
        </p:nvSpPr>
        <p:spPr>
          <a:xfrm>
            <a:off x="60731400" y="476250"/>
            <a:ext cx="5486400" cy="5949950"/>
          </a:xfrm>
        </p:spPr>
        <p:txBody>
          <a:bodyPr/>
          <a:lstStyle/>
          <a:p>
            <a:pPr lvl="4"/>
            <a:r>
              <a:rPr lang="en-US" dirty="0"/>
              <a:t>Fifth level</a:t>
            </a:r>
          </a:p>
        </p:txBody>
      </p:sp>
    </p:spTree>
    <p:extLst>
      <p:ext uri="{BB962C8B-B14F-4D97-AF65-F5344CB8AC3E}">
        <p14:creationId xmlns:p14="http://schemas.microsoft.com/office/powerpoint/2010/main" val="692425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305677"/>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5" y="5148262"/>
            <a:ext cx="4572006" cy="5148263"/>
          </a:xfrm>
          <a:solidFill>
            <a:schemeClr val="tx2"/>
          </a:solidFill>
        </p:spPr>
        <p:txBody>
          <a:bodyPr lIns="457200" tIns="384048" rIns="457200" bIns="228600"/>
          <a:lstStyle>
            <a:lvl1pPr>
              <a:buClr>
                <a:schemeClr val="tx1"/>
              </a:buClr>
              <a:defRPr>
                <a:solidFill>
                  <a:schemeClr val="tx1"/>
                </a:solidFill>
              </a:defRPr>
            </a:lvl1pPr>
            <a:lvl2pPr>
              <a:buClr>
                <a:schemeClr val="tx1"/>
              </a:buClr>
              <a:defRPr sz="2000">
                <a:solidFill>
                  <a:schemeClr val="tx1"/>
                </a:solidFill>
              </a:defRPr>
            </a:lvl2pPr>
            <a:lvl3pPr>
              <a:buClr>
                <a:schemeClr val="tx1"/>
              </a:buClr>
              <a:defRPr sz="2000">
                <a:solidFill>
                  <a:schemeClr val="tx1"/>
                </a:solidFill>
              </a:defRPr>
            </a:lvl3pPr>
            <a:lvl4pPr>
              <a:buClr>
                <a:schemeClr val="tx1"/>
              </a:buClr>
              <a:defRPr sz="2000">
                <a:solidFill>
                  <a:schemeClr val="tx1"/>
                </a:solidFill>
              </a:defRPr>
            </a:lvl4pPr>
            <a:lvl5pPr>
              <a:buClr>
                <a:schemeClr val="tx1"/>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2F355348-8031-B94E-A645-CA2823CD93C2}"/>
              </a:ext>
            </a:extLst>
          </p:cNvPr>
          <p:cNvSpPr>
            <a:spLocks noGrp="1"/>
          </p:cNvSpPr>
          <p:nvPr>
            <p:ph type="body" sz="quarter" idx="15"/>
          </p:nvPr>
        </p:nvSpPr>
        <p:spPr>
          <a:xfrm>
            <a:off x="54471888" y="476250"/>
            <a:ext cx="6008687"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B789B48E-5FE3-734F-A4CE-BC960834795D}"/>
              </a:ext>
            </a:extLst>
          </p:cNvPr>
          <p:cNvSpPr>
            <a:spLocks noGrp="1"/>
          </p:cNvSpPr>
          <p:nvPr>
            <p:ph type="body" sz="quarter" idx="16" hasCustomPrompt="1"/>
          </p:nvPr>
        </p:nvSpPr>
        <p:spPr>
          <a:xfrm>
            <a:off x="62255400" y="476250"/>
            <a:ext cx="6008687" cy="7226300"/>
          </a:xfrm>
        </p:spPr>
        <p:txBody>
          <a:bodyPr/>
          <a:lstStyle/>
          <a:p>
            <a:pPr lvl="4"/>
            <a:r>
              <a:rPr lang="en-US" dirty="0"/>
              <a:t>Fifth level</a:t>
            </a:r>
          </a:p>
        </p:txBody>
      </p:sp>
    </p:spTree>
    <p:extLst>
      <p:ext uri="{BB962C8B-B14F-4D97-AF65-F5344CB8AC3E}">
        <p14:creationId xmlns:p14="http://schemas.microsoft.com/office/powerpoint/2010/main" val="193187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dark gry">
    <p:bg>
      <p:bgPr>
        <a:solidFill>
          <a:srgbClr val="3D3D3D"/>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879843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489471"/>
            <a:ext cx="12801600"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A3DF85D5-41CA-C045-A95F-EB0A47FFC774}"/>
              </a:ext>
            </a:extLst>
          </p:cNvPr>
          <p:cNvSpPr>
            <a:spLocks noGrp="1"/>
          </p:cNvSpPr>
          <p:nvPr>
            <p:ph type="body" sz="quarter" idx="14"/>
          </p:nvPr>
        </p:nvSpPr>
        <p:spPr>
          <a:xfrm>
            <a:off x="54602063" y="476250"/>
            <a:ext cx="48339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43642C1B-C9C9-D846-87A8-802CD007D416}"/>
              </a:ext>
            </a:extLst>
          </p:cNvPr>
          <p:cNvSpPr>
            <a:spLocks noGrp="1"/>
          </p:cNvSpPr>
          <p:nvPr>
            <p:ph type="body" sz="quarter" idx="15" hasCustomPrompt="1"/>
          </p:nvPr>
        </p:nvSpPr>
        <p:spPr>
          <a:xfrm>
            <a:off x="60350400" y="476250"/>
            <a:ext cx="4833937" cy="5949950"/>
          </a:xfrm>
        </p:spPr>
        <p:txBody>
          <a:bodyPr/>
          <a:lstStyle/>
          <a:p>
            <a:pPr lvl="4"/>
            <a:r>
              <a:rPr lang="en-US" dirty="0"/>
              <a:t>Fifth level</a:t>
            </a:r>
          </a:p>
        </p:txBody>
      </p:sp>
    </p:spTree>
    <p:extLst>
      <p:ext uri="{BB962C8B-B14F-4D97-AF65-F5344CB8AC3E}">
        <p14:creationId xmlns:p14="http://schemas.microsoft.com/office/powerpoint/2010/main" val="10360591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C24F025F-D182-8642-9B67-E9A5FAADE6BF}"/>
              </a:ext>
            </a:extLst>
          </p:cNvPr>
          <p:cNvSpPr>
            <a:spLocks noGrp="1"/>
          </p:cNvSpPr>
          <p:nvPr>
            <p:ph type="body" sz="quarter" idx="13"/>
          </p:nvPr>
        </p:nvSpPr>
        <p:spPr>
          <a:xfrm>
            <a:off x="54211538" y="0"/>
            <a:ext cx="5746750"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E9A91E97-90E3-2544-A1AA-EFC7A284C043}"/>
              </a:ext>
            </a:extLst>
          </p:cNvPr>
          <p:cNvSpPr>
            <a:spLocks noGrp="1"/>
          </p:cNvSpPr>
          <p:nvPr>
            <p:ph type="body" sz="quarter" idx="14" hasCustomPrompt="1"/>
          </p:nvPr>
        </p:nvSpPr>
        <p:spPr>
          <a:xfrm>
            <a:off x="60655200" y="0"/>
            <a:ext cx="5746750" cy="6426200"/>
          </a:xfrm>
        </p:spPr>
        <p:txBody>
          <a:bodyPr/>
          <a:lstStyle/>
          <a:p>
            <a:pPr lvl="4"/>
            <a:r>
              <a:rPr lang="en-US" dirty="0"/>
              <a:t>Fifth level</a:t>
            </a:r>
          </a:p>
        </p:txBody>
      </p:sp>
    </p:spTree>
    <p:extLst>
      <p:ext uri="{BB962C8B-B14F-4D97-AF65-F5344CB8AC3E}">
        <p14:creationId xmlns:p14="http://schemas.microsoft.com/office/powerpoint/2010/main" val="15898819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10912" y="2489471"/>
            <a:ext cx="3675888" cy="651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54602063" y="0"/>
            <a:ext cx="50958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62103000" y="0"/>
            <a:ext cx="5095875" cy="6426200"/>
          </a:xfrm>
        </p:spPr>
        <p:txBody>
          <a:bodyPr/>
          <a:lstStyle/>
          <a:p>
            <a:pPr lvl="4"/>
            <a:r>
              <a:rPr lang="en-US" dirty="0"/>
              <a:t>Fifth level</a:t>
            </a:r>
          </a:p>
        </p:txBody>
      </p:sp>
    </p:spTree>
    <p:extLst>
      <p:ext uri="{BB962C8B-B14F-4D97-AF65-F5344CB8AC3E}">
        <p14:creationId xmlns:p14="http://schemas.microsoft.com/office/powerpoint/2010/main" val="664527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2: split">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C7F397D-BB3E-DB46-9D47-E4669BF2E449}"/>
              </a:ext>
            </a:extLst>
          </p:cNvPr>
          <p:cNvSpPr/>
          <p:nvPr userDrawn="1"/>
        </p:nvSpPr>
        <p:spPr>
          <a:xfrm>
            <a:off x="9144000" y="5148262"/>
            <a:ext cx="9144000" cy="5163601"/>
          </a:xfrm>
          <a:prstGeom prst="rect">
            <a:avLst/>
          </a:prstGeom>
          <a:solidFill>
            <a:srgbClr val="FFFFFF"/>
          </a:solidFill>
          <a:ln w="3175">
            <a:miter lim="400000"/>
          </a:ln>
        </p:spPr>
        <p:txBody>
          <a:bodyPr lIns="0" tIns="0" rIns="0" bIns="0" anchor="ctr"/>
          <a:lstStyle/>
          <a:p>
            <a:pPr algn="ctr" defTabSz="619125">
              <a:defRPr sz="3000">
                <a:solidFill>
                  <a:srgbClr val="FFFFFF"/>
                </a:solidFill>
                <a:latin typeface="Helvetica Neue Medium"/>
                <a:ea typeface="Helvetica Neue Medium"/>
                <a:cs typeface="Helvetica Neue Medium"/>
                <a:sym typeface="Helvetica Neue Medium"/>
              </a:defRPr>
            </a:pPr>
            <a:endParaRPr sz="2250"/>
          </a:p>
        </p:txBody>
      </p:sp>
      <p:sp>
        <p:nvSpPr>
          <p:cNvPr id="2" name="Title"/>
          <p:cNvSpPr>
            <a:spLocks noGrp="1"/>
          </p:cNvSpPr>
          <p:nvPr>
            <p:ph type="title"/>
          </p:nvPr>
        </p:nvSpPr>
        <p:spPr>
          <a:xfrm>
            <a:off x="420624" y="1252728"/>
            <a:ext cx="8284464" cy="1737360"/>
          </a:xfrm>
        </p:spPr>
        <p:txBody>
          <a:bodyPr/>
          <a:lstStyle/>
          <a:p>
            <a:r>
              <a:rPr lang="en-US" dirty="0"/>
              <a:t>Click to edit Master title style</a:t>
            </a:r>
          </a:p>
        </p:txBody>
      </p:sp>
      <p:sp>
        <p:nvSpPr>
          <p:cNvPr id="8" name="Text Placeholder 1"/>
          <p:cNvSpPr>
            <a:spLocks noGrp="1"/>
          </p:cNvSpPr>
          <p:nvPr>
            <p:ph type="body" sz="quarter" idx="13"/>
          </p:nvPr>
        </p:nvSpPr>
        <p:spPr>
          <a:xfrm>
            <a:off x="438912" y="3218688"/>
            <a:ext cx="8247888" cy="60899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hasCustomPrompt="1"/>
          </p:nvPr>
        </p:nvSpPr>
        <p:spPr>
          <a:xfrm>
            <a:off x="438912" y="402336"/>
            <a:ext cx="5630584" cy="671090"/>
          </a:xfrm>
        </p:spPr>
        <p:txBody>
          <a:bodyPr/>
          <a:lstStyle/>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54602063" y="0"/>
            <a:ext cx="50958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62103000" y="0"/>
            <a:ext cx="5095875" cy="6426200"/>
          </a:xfrm>
        </p:spPr>
        <p:txBody>
          <a:bodyPr/>
          <a:lstStyle/>
          <a:p>
            <a:pPr lvl="4"/>
            <a:r>
              <a:rPr lang="en-US" dirty="0"/>
              <a:t>Fifth level</a:t>
            </a:r>
          </a:p>
        </p:txBody>
      </p:sp>
      <p:sp>
        <p:nvSpPr>
          <p:cNvPr id="12" name="Text Placeholder 11">
            <a:extLst>
              <a:ext uri="{FF2B5EF4-FFF2-40B4-BE49-F238E27FC236}">
                <a16:creationId xmlns:a16="http://schemas.microsoft.com/office/drawing/2014/main" id="{F422050C-FE7C-3646-A9A8-5512F118D0ED}"/>
              </a:ext>
            </a:extLst>
          </p:cNvPr>
          <p:cNvSpPr>
            <a:spLocks noGrp="1"/>
          </p:cNvSpPr>
          <p:nvPr>
            <p:ph type="body" sz="quarter" idx="18" hasCustomPrompt="1"/>
          </p:nvPr>
        </p:nvSpPr>
        <p:spPr>
          <a:xfrm>
            <a:off x="9573768" y="5285232"/>
            <a:ext cx="2871216" cy="2807208"/>
          </a:xfrm>
        </p:spPr>
        <p:txBody>
          <a:bodyPr/>
          <a:lstStyle>
            <a:lvl1pPr>
              <a:spcBef>
                <a:spcPts val="0"/>
              </a:spcBef>
              <a:spcAft>
                <a:spcPts val="750"/>
              </a:spcAft>
              <a:defRPr sz="11100" b="1" i="0">
                <a:latin typeface="IBM Plex Mono SemiBold" panose="020B0509050203000203" pitchFamily="49" charset="77"/>
              </a:defRPr>
            </a:lvl1pPr>
            <a:lvl2pPr marL="0" indent="0">
              <a:spcBef>
                <a:spcPts val="0"/>
              </a:spcBef>
              <a:buFontTx/>
              <a:buNone/>
              <a:defRPr/>
            </a:lvl2pPr>
          </a:lstStyle>
          <a:p>
            <a:pPr lvl="0"/>
            <a:r>
              <a:rPr lang="en-US" dirty="0"/>
              <a:t>#x</a:t>
            </a:r>
          </a:p>
          <a:p>
            <a:pPr lvl="1"/>
            <a:r>
              <a:rPr lang="en-US" dirty="0"/>
              <a:t>Second level</a:t>
            </a:r>
          </a:p>
        </p:txBody>
      </p:sp>
      <p:sp>
        <p:nvSpPr>
          <p:cNvPr id="14" name="Text Placeholder 13">
            <a:extLst>
              <a:ext uri="{FF2B5EF4-FFF2-40B4-BE49-F238E27FC236}">
                <a16:creationId xmlns:a16="http://schemas.microsoft.com/office/drawing/2014/main" id="{02E4AB2E-D2DB-A547-B124-191C823412EF}"/>
              </a:ext>
            </a:extLst>
          </p:cNvPr>
          <p:cNvSpPr>
            <a:spLocks noGrp="1"/>
          </p:cNvSpPr>
          <p:nvPr>
            <p:ph type="body" sz="quarter" idx="19" hasCustomPrompt="1"/>
          </p:nvPr>
        </p:nvSpPr>
        <p:spPr>
          <a:xfrm>
            <a:off x="14184313" y="5662613"/>
            <a:ext cx="3657600" cy="3117850"/>
          </a:xfrm>
        </p:spPr>
        <p:txBody>
          <a:bodyPr/>
          <a:lstStyle>
            <a:lvl1pPr marL="173736" indent="-173736">
              <a:spcBef>
                <a:spcPts val="0"/>
              </a:spcBef>
              <a:defRPr sz="2600" b="1" i="1">
                <a:latin typeface="IBM Plex Sans" panose="020B0503050203000203" pitchFamily="34" charset="0"/>
              </a:defRPr>
            </a:lvl1pPr>
            <a:lvl2pPr marL="173736" indent="0">
              <a:spcBef>
                <a:spcPts val="1600"/>
              </a:spcBef>
              <a:defRPr sz="1300" b="1" i="0">
                <a:latin typeface="IBM Plex Sans" panose="020B0503050203000203" pitchFamily="34" charset="0"/>
              </a:defRPr>
            </a:lvl2pPr>
          </a:lstStyle>
          <a:p>
            <a:pPr lvl="0"/>
            <a:r>
              <a:rPr lang="en-US" dirty="0"/>
              <a:t>“Click to edit Master text styles.”</a:t>
            </a:r>
          </a:p>
          <a:p>
            <a:pPr lvl="1"/>
            <a:r>
              <a:rPr lang="en-US" dirty="0"/>
              <a:t> Second level</a:t>
            </a:r>
          </a:p>
        </p:txBody>
      </p:sp>
    </p:spTree>
    <p:extLst>
      <p:ext uri="{BB962C8B-B14F-4D97-AF65-F5344CB8AC3E}">
        <p14:creationId xmlns:p14="http://schemas.microsoft.com/office/powerpoint/2010/main" val="25838710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howcas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D5B51D-F7D5-CB43-A31F-795197ED667C}"/>
              </a:ext>
            </a:extLst>
          </p:cNvPr>
          <p:cNvSpPr/>
          <p:nvPr userDrawn="1"/>
        </p:nvSpPr>
        <p:spPr bwMode="auto">
          <a:xfrm>
            <a:off x="0" y="7702550"/>
            <a:ext cx="18288000" cy="2593975"/>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pic>
        <p:nvPicPr>
          <p:cNvPr id="12" name="Apple-Macbook-Space-Grey copy.png" descr="Apple-Macbook-Space-Grey copy.png">
            <a:extLst>
              <a:ext uri="{FF2B5EF4-FFF2-40B4-BE49-F238E27FC236}">
                <a16:creationId xmlns:a16="http://schemas.microsoft.com/office/drawing/2014/main" id="{64B034B1-BF69-5740-9C14-FF664B83DB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28148" y="2329651"/>
            <a:ext cx="11057526" cy="6498340"/>
          </a:xfrm>
          <a:prstGeom prst="rect">
            <a:avLst/>
          </a:prstGeom>
          <a:ln w="12700">
            <a:miter lim="400000"/>
          </a:ln>
        </p:spPr>
      </p:pic>
      <p:sp>
        <p:nvSpPr>
          <p:cNvPr id="8" name="Text Placeholder 1"/>
          <p:cNvSpPr>
            <a:spLocks noGrp="1"/>
          </p:cNvSpPr>
          <p:nvPr>
            <p:ph type="body" sz="quarter" idx="13"/>
          </p:nvPr>
        </p:nvSpPr>
        <p:spPr>
          <a:xfrm>
            <a:off x="438912" y="1239608"/>
            <a:ext cx="6126645" cy="625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5972520" cy="745980"/>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535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546F8DC-6A5F-F34C-AE09-B3764DC3B5E8}"/>
              </a:ext>
            </a:extLst>
          </p:cNvPr>
          <p:cNvSpPr>
            <a:spLocks noGrp="1"/>
          </p:cNvSpPr>
          <p:nvPr>
            <p:ph type="body" sz="quarter" idx="15"/>
          </p:nvPr>
        </p:nvSpPr>
        <p:spPr>
          <a:xfrm>
            <a:off x="54733825" y="476250"/>
            <a:ext cx="6138863"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DEF732E9-68DB-0841-818A-B2AE17E26B4B}"/>
              </a:ext>
            </a:extLst>
          </p:cNvPr>
          <p:cNvSpPr>
            <a:spLocks noGrp="1"/>
          </p:cNvSpPr>
          <p:nvPr>
            <p:ph type="body" sz="quarter" idx="16" hasCustomPrompt="1"/>
          </p:nvPr>
        </p:nvSpPr>
        <p:spPr>
          <a:xfrm>
            <a:off x="62026800" y="476250"/>
            <a:ext cx="6138863" cy="7226300"/>
          </a:xfrm>
        </p:spPr>
        <p:txBody>
          <a:bodyPr/>
          <a:lstStyle/>
          <a:p>
            <a:pPr lvl="4"/>
            <a:r>
              <a:rPr lang="en-US" dirty="0"/>
              <a:t>Fifth level</a:t>
            </a:r>
          </a:p>
        </p:txBody>
      </p:sp>
      <p:sp>
        <p:nvSpPr>
          <p:cNvPr id="9" name="Title 8">
            <a:extLst>
              <a:ext uri="{FF2B5EF4-FFF2-40B4-BE49-F238E27FC236}">
                <a16:creationId xmlns:a16="http://schemas.microsoft.com/office/drawing/2014/main" id="{C28308AE-2845-BF44-BBB8-FB4307F80356}"/>
              </a:ext>
            </a:extLst>
          </p:cNvPr>
          <p:cNvSpPr>
            <a:spLocks noGrp="1"/>
          </p:cNvSpPr>
          <p:nvPr>
            <p:ph type="title"/>
          </p:nvPr>
        </p:nvSpPr>
        <p:spPr/>
        <p:txBody>
          <a:bodyPr/>
          <a:lstStyle/>
          <a:p>
            <a:r>
              <a:rPr lang="en-US"/>
              <a:t>Click to edit Master title style</a:t>
            </a:r>
          </a:p>
        </p:txBody>
      </p:sp>
      <p:sp>
        <p:nvSpPr>
          <p:cNvPr id="14" name="Text Placeholder 13">
            <a:extLst>
              <a:ext uri="{FF2B5EF4-FFF2-40B4-BE49-F238E27FC236}">
                <a16:creationId xmlns:a16="http://schemas.microsoft.com/office/drawing/2014/main" id="{CDE8DA7C-A2EF-FE46-8373-3BE15D7486F3}"/>
              </a:ext>
            </a:extLst>
          </p:cNvPr>
          <p:cNvSpPr>
            <a:spLocks noGrp="1"/>
          </p:cNvSpPr>
          <p:nvPr>
            <p:ph type="body" sz="quarter" idx="17"/>
          </p:nvPr>
        </p:nvSpPr>
        <p:spPr>
          <a:xfrm>
            <a:off x="9600123" y="2527488"/>
            <a:ext cx="8284464" cy="6565392"/>
          </a:xfrm>
        </p:spPr>
        <p:txBody>
          <a:bodyPr/>
          <a:lstStyle>
            <a:lvl1pPr>
              <a:lnSpc>
                <a:spcPct val="90000"/>
              </a:lnSpc>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5">
            <a:extLst>
              <a:ext uri="{FF2B5EF4-FFF2-40B4-BE49-F238E27FC236}">
                <a16:creationId xmlns:a16="http://schemas.microsoft.com/office/drawing/2014/main" id="{2EEE7567-A350-9448-8F29-FF5C9FAB9959}"/>
              </a:ext>
            </a:extLst>
          </p:cNvPr>
          <p:cNvSpPr>
            <a:spLocks noGrp="1"/>
          </p:cNvSpPr>
          <p:nvPr>
            <p:ph type="body" sz="quarter" idx="18"/>
          </p:nvPr>
        </p:nvSpPr>
        <p:spPr>
          <a:xfrm>
            <a:off x="54671913" y="2968625"/>
            <a:ext cx="608488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a:extLst>
              <a:ext uri="{FF2B5EF4-FFF2-40B4-BE49-F238E27FC236}">
                <a16:creationId xmlns:a16="http://schemas.microsoft.com/office/drawing/2014/main" id="{4E07DF5D-AAB7-2B4D-87D6-DD21DAB69081}"/>
              </a:ext>
            </a:extLst>
          </p:cNvPr>
          <p:cNvSpPr>
            <a:spLocks noGrp="1"/>
          </p:cNvSpPr>
          <p:nvPr>
            <p:ph type="body" sz="quarter" idx="19"/>
          </p:nvPr>
        </p:nvSpPr>
        <p:spPr>
          <a:xfrm>
            <a:off x="54740175" y="5148263"/>
            <a:ext cx="6151563" cy="4764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9">
            <a:extLst>
              <a:ext uri="{FF2B5EF4-FFF2-40B4-BE49-F238E27FC236}">
                <a16:creationId xmlns:a16="http://schemas.microsoft.com/office/drawing/2014/main" id="{FE22AA72-1C08-614F-B1E7-90C7B52C27D0}"/>
              </a:ext>
            </a:extLst>
          </p:cNvPr>
          <p:cNvSpPr>
            <a:spLocks noGrp="1"/>
          </p:cNvSpPr>
          <p:nvPr>
            <p:ph type="body" sz="quarter" idx="20"/>
          </p:nvPr>
        </p:nvSpPr>
        <p:spPr>
          <a:xfrm>
            <a:off x="54841775" y="6426200"/>
            <a:ext cx="6073775" cy="4162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21">
            <a:extLst>
              <a:ext uri="{FF2B5EF4-FFF2-40B4-BE49-F238E27FC236}">
                <a16:creationId xmlns:a16="http://schemas.microsoft.com/office/drawing/2014/main" id="{498A26DF-1CA2-DD48-88C9-2A25C2FD70B9}"/>
              </a:ext>
            </a:extLst>
          </p:cNvPr>
          <p:cNvSpPr>
            <a:spLocks noGrp="1"/>
          </p:cNvSpPr>
          <p:nvPr>
            <p:ph type="body" sz="quarter" idx="21"/>
          </p:nvPr>
        </p:nvSpPr>
        <p:spPr>
          <a:xfrm>
            <a:off x="54514750" y="1309688"/>
            <a:ext cx="5932488" cy="4959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3">
            <a:extLst>
              <a:ext uri="{FF2B5EF4-FFF2-40B4-BE49-F238E27FC236}">
                <a16:creationId xmlns:a16="http://schemas.microsoft.com/office/drawing/2014/main" id="{F4B89353-18DA-A34B-B9E8-5346AFA4361E}"/>
              </a:ext>
            </a:extLst>
          </p:cNvPr>
          <p:cNvSpPr>
            <a:spLocks noGrp="1"/>
          </p:cNvSpPr>
          <p:nvPr>
            <p:ph type="body" sz="quarter" idx="22"/>
          </p:nvPr>
        </p:nvSpPr>
        <p:spPr>
          <a:xfrm>
            <a:off x="55200550" y="3116263"/>
            <a:ext cx="5113338" cy="617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94675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10914" y="402709"/>
            <a:ext cx="12819752"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9F445D3F-DBA8-B241-9ED3-3F0275FF2F91}"/>
              </a:ext>
            </a:extLst>
          </p:cNvPr>
          <p:cNvSpPr>
            <a:spLocks noGrp="1"/>
          </p:cNvSpPr>
          <p:nvPr>
            <p:ph type="body" sz="quarter" idx="14"/>
          </p:nvPr>
        </p:nvSpPr>
        <p:spPr>
          <a:xfrm>
            <a:off x="54471888" y="476250"/>
            <a:ext cx="6400800"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02C551E8-3B62-004A-BB8D-BD72C841DC7B}"/>
              </a:ext>
            </a:extLst>
          </p:cNvPr>
          <p:cNvSpPr>
            <a:spLocks noGrp="1"/>
          </p:cNvSpPr>
          <p:nvPr>
            <p:ph type="title"/>
          </p:nvPr>
        </p:nvSpPr>
        <p:spPr>
          <a:xfrm>
            <a:off x="57635938" y="8999538"/>
            <a:ext cx="8284464" cy="826697"/>
          </a:xfrm>
        </p:spPr>
        <p:txBody>
          <a:bodyPr/>
          <a:lstStyle/>
          <a:p>
            <a:r>
              <a:rPr lang="en-US" dirty="0"/>
              <a:t>Click to edit Master title style</a:t>
            </a:r>
          </a:p>
        </p:txBody>
      </p:sp>
      <p:sp>
        <p:nvSpPr>
          <p:cNvPr id="9" name="Text Placeholder 4">
            <a:extLst>
              <a:ext uri="{FF2B5EF4-FFF2-40B4-BE49-F238E27FC236}">
                <a16:creationId xmlns:a16="http://schemas.microsoft.com/office/drawing/2014/main" id="{405DE41B-8D9C-2148-92AD-01E3DD53ED4F}"/>
              </a:ext>
            </a:extLst>
          </p:cNvPr>
          <p:cNvSpPr>
            <a:spLocks noGrp="1"/>
          </p:cNvSpPr>
          <p:nvPr>
            <p:ph type="body" sz="quarter" idx="15" hasCustomPrompt="1"/>
          </p:nvPr>
        </p:nvSpPr>
        <p:spPr>
          <a:xfrm>
            <a:off x="61569600" y="476250"/>
            <a:ext cx="6400800" cy="7226300"/>
          </a:xfrm>
        </p:spPr>
        <p:txBody>
          <a:bodyPr/>
          <a:lstStyle/>
          <a:p>
            <a:pPr lvl="4"/>
            <a:r>
              <a:rPr lang="en-US" dirty="0"/>
              <a:t>Fifth level</a:t>
            </a:r>
          </a:p>
        </p:txBody>
      </p:sp>
    </p:spTree>
    <p:extLst>
      <p:ext uri="{BB962C8B-B14F-4D97-AF65-F5344CB8AC3E}">
        <p14:creationId xmlns:p14="http://schemas.microsoft.com/office/powerpoint/2010/main" val="21107208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E4680D3C-1C9D-8841-86D9-EDCC2DE78D97}"/>
              </a:ext>
            </a:extLst>
          </p:cNvPr>
          <p:cNvSpPr>
            <a:spLocks noGrp="1"/>
          </p:cNvSpPr>
          <p:nvPr>
            <p:ph type="body" sz="quarter" idx="12"/>
          </p:nvPr>
        </p:nvSpPr>
        <p:spPr>
          <a:xfrm>
            <a:off x="54602063" y="476250"/>
            <a:ext cx="4441825"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240544B4-FB6E-AC48-BB5C-2E3F67E2F994}"/>
              </a:ext>
            </a:extLst>
          </p:cNvPr>
          <p:cNvSpPr>
            <a:spLocks noGrp="1"/>
          </p:cNvSpPr>
          <p:nvPr>
            <p:ph type="title"/>
          </p:nvPr>
        </p:nvSpPr>
        <p:spPr>
          <a:xfrm>
            <a:off x="56773790" y="8377932"/>
            <a:ext cx="8284464" cy="1243211"/>
          </a:xfrm>
        </p:spPr>
        <p:txBody>
          <a:bodyPr/>
          <a:lstStyle/>
          <a:p>
            <a:r>
              <a:rPr lang="en-US" dirty="0"/>
              <a:t>Click to edit Master title style</a:t>
            </a:r>
          </a:p>
        </p:txBody>
      </p:sp>
      <p:sp>
        <p:nvSpPr>
          <p:cNvPr id="7" name="Text Placeholder 4">
            <a:extLst>
              <a:ext uri="{FF2B5EF4-FFF2-40B4-BE49-F238E27FC236}">
                <a16:creationId xmlns:a16="http://schemas.microsoft.com/office/drawing/2014/main" id="{173784EB-4B1A-384C-BC97-CE47684B5827}"/>
              </a:ext>
            </a:extLst>
          </p:cNvPr>
          <p:cNvSpPr>
            <a:spLocks noGrp="1"/>
          </p:cNvSpPr>
          <p:nvPr>
            <p:ph type="body" sz="quarter" idx="13" hasCustomPrompt="1"/>
          </p:nvPr>
        </p:nvSpPr>
        <p:spPr>
          <a:xfrm>
            <a:off x="61112400" y="476250"/>
            <a:ext cx="4441825"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A17DC37D-210E-3946-80EC-8638A72924BA}"/>
              </a:ext>
            </a:extLst>
          </p:cNvPr>
          <p:cNvSpPr>
            <a:spLocks noGrp="1"/>
          </p:cNvSpPr>
          <p:nvPr>
            <p:ph type="body" sz="quarter" idx="14"/>
          </p:nvPr>
        </p:nvSpPr>
        <p:spPr>
          <a:xfrm>
            <a:off x="54581425" y="2844800"/>
            <a:ext cx="4437063" cy="477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182106E-0881-2B46-8F4F-7196AB39DFDF}"/>
              </a:ext>
            </a:extLst>
          </p:cNvPr>
          <p:cNvSpPr>
            <a:spLocks noGrp="1"/>
          </p:cNvSpPr>
          <p:nvPr>
            <p:ph type="body" sz="quarter" idx="15"/>
          </p:nvPr>
        </p:nvSpPr>
        <p:spPr>
          <a:xfrm>
            <a:off x="54683025" y="4945063"/>
            <a:ext cx="4481513" cy="4256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6902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715544-42D5-604E-87A6-499B6F853210}"/>
              </a:ext>
            </a:extLst>
          </p:cNvPr>
          <p:cNvSpPr>
            <a:spLocks noGrp="1"/>
          </p:cNvSpPr>
          <p:nvPr>
            <p:ph type="body" sz="quarter" idx="10"/>
          </p:nvPr>
        </p:nvSpPr>
        <p:spPr>
          <a:xfrm>
            <a:off x="54341713" y="0"/>
            <a:ext cx="5486400" cy="770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320EB2C2-6A03-224F-8296-2B55DF8BF4DC}"/>
              </a:ext>
            </a:extLst>
          </p:cNvPr>
          <p:cNvSpPr>
            <a:spLocks noGrp="1"/>
          </p:cNvSpPr>
          <p:nvPr>
            <p:ph type="title"/>
          </p:nvPr>
        </p:nvSpPr>
        <p:spPr>
          <a:xfrm>
            <a:off x="56538658" y="8870434"/>
            <a:ext cx="8284464" cy="1426091"/>
          </a:xfrm>
        </p:spPr>
        <p:txBody>
          <a:bodyPr/>
          <a:lstStyle/>
          <a:p>
            <a:r>
              <a:rPr lang="en-US" dirty="0"/>
              <a:t>Click to edit Master title style</a:t>
            </a:r>
          </a:p>
        </p:txBody>
      </p:sp>
      <p:sp>
        <p:nvSpPr>
          <p:cNvPr id="5" name="Text Placeholder 2">
            <a:extLst>
              <a:ext uri="{FF2B5EF4-FFF2-40B4-BE49-F238E27FC236}">
                <a16:creationId xmlns:a16="http://schemas.microsoft.com/office/drawing/2014/main" id="{C46FED3F-AD42-CE40-B691-D9955148FAF8}"/>
              </a:ext>
            </a:extLst>
          </p:cNvPr>
          <p:cNvSpPr>
            <a:spLocks noGrp="1"/>
          </p:cNvSpPr>
          <p:nvPr>
            <p:ph type="body" sz="quarter" idx="11" hasCustomPrompt="1"/>
          </p:nvPr>
        </p:nvSpPr>
        <p:spPr>
          <a:xfrm>
            <a:off x="61569600" y="0"/>
            <a:ext cx="5486400" cy="7702550"/>
          </a:xfrm>
        </p:spPr>
        <p:txBody>
          <a:bodyPr/>
          <a:lstStyle/>
          <a:p>
            <a:pPr lvl="4"/>
            <a:r>
              <a:rPr lang="en-US" dirty="0"/>
              <a:t>Fifth level</a:t>
            </a:r>
          </a:p>
        </p:txBody>
      </p:sp>
      <p:sp>
        <p:nvSpPr>
          <p:cNvPr id="7" name="Text Placeholder 6">
            <a:extLst>
              <a:ext uri="{FF2B5EF4-FFF2-40B4-BE49-F238E27FC236}">
                <a16:creationId xmlns:a16="http://schemas.microsoft.com/office/drawing/2014/main" id="{71517FDD-4727-034C-BD76-6AA735EF5316}"/>
              </a:ext>
            </a:extLst>
          </p:cNvPr>
          <p:cNvSpPr>
            <a:spLocks noGrp="1"/>
          </p:cNvSpPr>
          <p:nvPr>
            <p:ph type="body" sz="quarter" idx="12"/>
          </p:nvPr>
        </p:nvSpPr>
        <p:spPr>
          <a:xfrm>
            <a:off x="54344888" y="3409950"/>
            <a:ext cx="491013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DB6CC47D-CD50-8C4F-914B-684E92AC62EA}"/>
              </a:ext>
            </a:extLst>
          </p:cNvPr>
          <p:cNvSpPr>
            <a:spLocks noGrp="1"/>
          </p:cNvSpPr>
          <p:nvPr>
            <p:ph type="body" sz="quarter" idx="13"/>
          </p:nvPr>
        </p:nvSpPr>
        <p:spPr>
          <a:xfrm>
            <a:off x="54232175" y="5486400"/>
            <a:ext cx="5011738" cy="4244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E49022D6-8C38-A441-862B-1BECDB375C1F}"/>
              </a:ext>
            </a:extLst>
          </p:cNvPr>
          <p:cNvSpPr>
            <a:spLocks noGrp="1"/>
          </p:cNvSpPr>
          <p:nvPr>
            <p:ph type="body" sz="quarter" idx="14"/>
          </p:nvPr>
        </p:nvSpPr>
        <p:spPr>
          <a:xfrm>
            <a:off x="54773513" y="3863975"/>
            <a:ext cx="2698750" cy="323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7917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526081"/>
            <a:ext cx="8247888" cy="2622182"/>
          </a:xfrm>
        </p:spPr>
        <p:txBody>
          <a:bodyPr/>
          <a:lstStyle>
            <a:lvl1pPr>
              <a:spcBef>
                <a:spcPts val="0"/>
              </a:spcBef>
              <a:defRPr sz="3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438912" y="6425032"/>
            <a:ext cx="12819888" cy="2617605"/>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D882AC2-5A8D-4641-B66B-BF8AA3D59A1D}"/>
              </a:ext>
            </a:extLst>
          </p:cNvPr>
          <p:cNvSpPr>
            <a:spLocks noGrp="1"/>
          </p:cNvSpPr>
          <p:nvPr>
            <p:ph type="body" sz="quarter" idx="15"/>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92A17D57-8DA0-B84E-962A-012A6F1A0E5A}"/>
              </a:ext>
            </a:extLst>
          </p:cNvPr>
          <p:cNvSpPr>
            <a:spLocks noGrp="1"/>
          </p:cNvSpPr>
          <p:nvPr>
            <p:ph type="body" sz="quarter" idx="16" hasCustomPrompt="1"/>
          </p:nvPr>
        </p:nvSpPr>
        <p:spPr>
          <a:xfrm>
            <a:off x="62484000" y="476250"/>
            <a:ext cx="5354638" cy="5949950"/>
          </a:xfrm>
        </p:spPr>
        <p:txBody>
          <a:bodyPr/>
          <a:lstStyle/>
          <a:p>
            <a:pPr lvl="4"/>
            <a:r>
              <a:rPr lang="en-US" dirty="0"/>
              <a:t>Fifth level</a:t>
            </a:r>
          </a:p>
        </p:txBody>
      </p:sp>
    </p:spTree>
    <p:extLst>
      <p:ext uri="{BB962C8B-B14F-4D97-AF65-F5344CB8AC3E}">
        <p14:creationId xmlns:p14="http://schemas.microsoft.com/office/powerpoint/2010/main" val="184482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2" y="183049"/>
            <a:ext cx="17810478"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3"/>
            <a:ext cx="2595216" cy="1036423"/>
          </a:xfrm>
          <a:prstGeom prst="rect">
            <a:avLst/>
          </a:prstGeom>
        </p:spPr>
      </p:pic>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0806DCAB-F0DA-2647-8BE1-E8CC5A605FAC}"/>
              </a:ext>
            </a:extLst>
          </p:cNvPr>
          <p:cNvSpPr>
            <a:spLocks noGrp="1"/>
          </p:cNvSpPr>
          <p:nvPr>
            <p:ph type="body" sz="quarter" idx="12"/>
          </p:nvPr>
        </p:nvSpPr>
        <p:spPr>
          <a:xfrm>
            <a:off x="54994175" y="476250"/>
            <a:ext cx="48339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2FCC8AAB-5716-894F-A52D-6B19AD354514}"/>
              </a:ext>
            </a:extLst>
          </p:cNvPr>
          <p:cNvSpPr>
            <a:spLocks noGrp="1"/>
          </p:cNvSpPr>
          <p:nvPr>
            <p:ph type="title"/>
          </p:nvPr>
        </p:nvSpPr>
        <p:spPr>
          <a:xfrm>
            <a:off x="57165675" y="8057545"/>
            <a:ext cx="8284464" cy="1164834"/>
          </a:xfrm>
        </p:spPr>
        <p:txBody>
          <a:bodyPr/>
          <a:lstStyle/>
          <a:p>
            <a:r>
              <a:rPr lang="en-US" dirty="0"/>
              <a:t>Click to edit Master title style</a:t>
            </a:r>
          </a:p>
        </p:txBody>
      </p:sp>
      <p:sp>
        <p:nvSpPr>
          <p:cNvPr id="8" name="Text Placeholder 5">
            <a:extLst>
              <a:ext uri="{FF2B5EF4-FFF2-40B4-BE49-F238E27FC236}">
                <a16:creationId xmlns:a16="http://schemas.microsoft.com/office/drawing/2014/main" id="{85082733-FD45-3246-A114-6054AB95A362}"/>
              </a:ext>
            </a:extLst>
          </p:cNvPr>
          <p:cNvSpPr>
            <a:spLocks noGrp="1"/>
          </p:cNvSpPr>
          <p:nvPr>
            <p:ph type="body" sz="quarter" idx="13" hasCustomPrompt="1"/>
          </p:nvPr>
        </p:nvSpPr>
        <p:spPr>
          <a:xfrm>
            <a:off x="63169800" y="476250"/>
            <a:ext cx="4833938" cy="5949950"/>
          </a:xfrm>
        </p:spPr>
        <p:txBody>
          <a:bodyPr/>
          <a:lstStyle/>
          <a:p>
            <a:pPr lvl="4"/>
            <a:r>
              <a:rPr lang="en-US" dirty="0"/>
              <a:t>Fifth level</a:t>
            </a:r>
          </a:p>
        </p:txBody>
      </p:sp>
    </p:spTree>
    <p:extLst>
      <p:ext uri="{BB962C8B-B14F-4D97-AF65-F5344CB8AC3E}">
        <p14:creationId xmlns:p14="http://schemas.microsoft.com/office/powerpoint/2010/main" val="1218931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 Placeholder 4">
            <a:extLst>
              <a:ext uri="{FF2B5EF4-FFF2-40B4-BE49-F238E27FC236}">
                <a16:creationId xmlns:a16="http://schemas.microsoft.com/office/drawing/2014/main" id="{81121A58-9089-F942-AC24-0DBEF9B04900}"/>
              </a:ext>
            </a:extLst>
          </p:cNvPr>
          <p:cNvSpPr>
            <a:spLocks noGrp="1"/>
          </p:cNvSpPr>
          <p:nvPr>
            <p:ph type="body" sz="quarter" idx="11"/>
          </p:nvPr>
        </p:nvSpPr>
        <p:spPr>
          <a:xfrm>
            <a:off x="54211538" y="0"/>
            <a:ext cx="4572000"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21412C5-702B-6C4B-A170-DFEC098CB948}"/>
              </a:ext>
            </a:extLst>
          </p:cNvPr>
          <p:cNvSpPr>
            <a:spLocks noGrp="1"/>
          </p:cNvSpPr>
          <p:nvPr>
            <p:ph type="body" sz="quarter" idx="12" hasCustomPrompt="1"/>
          </p:nvPr>
        </p:nvSpPr>
        <p:spPr>
          <a:xfrm>
            <a:off x="59131200" y="0"/>
            <a:ext cx="4572000" cy="6426200"/>
          </a:xfrm>
        </p:spPr>
        <p:txBody>
          <a:bodyPr/>
          <a:lstStyle/>
          <a:p>
            <a:pPr lvl="4"/>
            <a:r>
              <a:rPr lang="en-US" dirty="0"/>
              <a:t>Fifth level</a:t>
            </a:r>
          </a:p>
        </p:txBody>
      </p:sp>
    </p:spTree>
    <p:extLst>
      <p:ext uri="{BB962C8B-B14F-4D97-AF65-F5344CB8AC3E}">
        <p14:creationId xmlns:p14="http://schemas.microsoft.com/office/powerpoint/2010/main" val="218610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2BF0B12-00D5-B043-ABA5-522B9EDF4BB3}"/>
              </a:ext>
            </a:extLst>
          </p:cNvPr>
          <p:cNvSpPr>
            <a:spLocks noGrp="1"/>
          </p:cNvSpPr>
          <p:nvPr>
            <p:ph type="body" sz="quarter" idx="12"/>
          </p:nvPr>
        </p:nvSpPr>
        <p:spPr>
          <a:xfrm>
            <a:off x="54994175"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9F2A58F9-3F84-9540-81F0-02E8F2446D8A}"/>
              </a:ext>
            </a:extLst>
          </p:cNvPr>
          <p:cNvSpPr>
            <a:spLocks noGrp="1"/>
          </p:cNvSpPr>
          <p:nvPr>
            <p:ph type="body" sz="quarter" idx="13" hasCustomPrompt="1"/>
          </p:nvPr>
        </p:nvSpPr>
        <p:spPr>
          <a:xfrm>
            <a:off x="59893200" y="476250"/>
            <a:ext cx="4964113" cy="5949950"/>
          </a:xfrm>
        </p:spPr>
        <p:txBody>
          <a:bodyPr/>
          <a:lstStyle/>
          <a:p>
            <a:pPr lvl="4"/>
            <a:r>
              <a:rPr lang="en-US" dirty="0"/>
              <a:t>Fifth level</a:t>
            </a:r>
          </a:p>
        </p:txBody>
      </p:sp>
    </p:spTree>
    <p:extLst>
      <p:ext uri="{BB962C8B-B14F-4D97-AF65-F5344CB8AC3E}">
        <p14:creationId xmlns:p14="http://schemas.microsoft.com/office/powerpoint/2010/main" val="11077714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CD96B99-D0DC-3B41-9BF2-2CC705854977}"/>
              </a:ext>
            </a:extLst>
          </p:cNvPr>
          <p:cNvSpPr>
            <a:spLocks noGrp="1"/>
          </p:cNvSpPr>
          <p:nvPr>
            <p:ph type="body" sz="quarter" idx="14"/>
          </p:nvPr>
        </p:nvSpPr>
        <p:spPr>
          <a:xfrm>
            <a:off x="54864000" y="1309688"/>
            <a:ext cx="4572000"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A542701B-5300-E44E-A000-B9B89F855CD5}"/>
              </a:ext>
            </a:extLst>
          </p:cNvPr>
          <p:cNvSpPr>
            <a:spLocks noGrp="1"/>
          </p:cNvSpPr>
          <p:nvPr>
            <p:ph type="body" sz="quarter" idx="15" hasCustomPrompt="1"/>
          </p:nvPr>
        </p:nvSpPr>
        <p:spPr>
          <a:xfrm>
            <a:off x="59817000" y="1309688"/>
            <a:ext cx="4572000" cy="6392862"/>
          </a:xfrm>
        </p:spPr>
        <p:txBody>
          <a:bodyPr/>
          <a:lstStyle/>
          <a:p>
            <a:pPr lvl="4"/>
            <a:r>
              <a:rPr lang="en-US" dirty="0"/>
              <a:t>Fifth level</a:t>
            </a:r>
          </a:p>
        </p:txBody>
      </p:sp>
    </p:spTree>
    <p:extLst>
      <p:ext uri="{BB962C8B-B14F-4D97-AF65-F5344CB8AC3E}">
        <p14:creationId xmlns:p14="http://schemas.microsoft.com/office/powerpoint/2010/main" val="16676519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54840900" y="5148263"/>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D293329-F68C-1A43-91B9-799E62EE6C49}"/>
              </a:ext>
            </a:extLst>
          </p:cNvPr>
          <p:cNvSpPr>
            <a:spLocks noGrp="1"/>
          </p:cNvSpPr>
          <p:nvPr>
            <p:ph type="body" sz="quarter" idx="13"/>
          </p:nvPr>
        </p:nvSpPr>
        <p:spPr>
          <a:xfrm>
            <a:off x="54733825" y="476250"/>
            <a:ext cx="7053263"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211082-6676-884E-9306-36ACACF9B561}"/>
              </a:ext>
            </a:extLst>
          </p:cNvPr>
          <p:cNvSpPr>
            <a:spLocks noGrp="1"/>
          </p:cNvSpPr>
          <p:nvPr>
            <p:ph type="body" sz="quarter" idx="14" hasCustomPrompt="1"/>
          </p:nvPr>
        </p:nvSpPr>
        <p:spPr>
          <a:xfrm>
            <a:off x="60807600" y="476250"/>
            <a:ext cx="7053263"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BA7A9AF2-C96E-9845-AB3C-DEA93CBE63FE}"/>
              </a:ext>
            </a:extLst>
          </p:cNvPr>
          <p:cNvSpPr>
            <a:spLocks noGrp="1"/>
          </p:cNvSpPr>
          <p:nvPr>
            <p:ph type="body" sz="quarter" idx="15"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9024266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58617008" y="5620783"/>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9B0AB207-362B-7A4D-80EB-6A86FC7F4EAC}"/>
              </a:ext>
            </a:extLst>
          </p:cNvPr>
          <p:cNvSpPr>
            <a:spLocks noGrp="1"/>
          </p:cNvSpPr>
          <p:nvPr>
            <p:ph type="body" sz="quarter" idx="14"/>
          </p:nvPr>
        </p:nvSpPr>
        <p:spPr>
          <a:xfrm>
            <a:off x="54994175" y="476250"/>
            <a:ext cx="6662738"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DFE63881-30F4-B340-98C8-3034E03778BA}"/>
              </a:ext>
            </a:extLst>
          </p:cNvPr>
          <p:cNvSpPr>
            <a:spLocks noGrp="1"/>
          </p:cNvSpPr>
          <p:nvPr>
            <p:ph type="body" sz="quarter" idx="15" hasCustomPrompt="1"/>
          </p:nvPr>
        </p:nvSpPr>
        <p:spPr>
          <a:xfrm>
            <a:off x="62179200" y="476250"/>
            <a:ext cx="6662738" cy="7226300"/>
          </a:xfrm>
        </p:spPr>
        <p:txBody>
          <a:bodyPr/>
          <a:lstStyle/>
          <a:p>
            <a:pPr lvl="4"/>
            <a:r>
              <a:rPr lang="en-US" dirty="0"/>
              <a:t>Fifth level</a:t>
            </a:r>
          </a:p>
        </p:txBody>
      </p:sp>
      <p:sp>
        <p:nvSpPr>
          <p:cNvPr id="10" name="Text Placeholder 9">
            <a:extLst>
              <a:ext uri="{FF2B5EF4-FFF2-40B4-BE49-F238E27FC236}">
                <a16:creationId xmlns:a16="http://schemas.microsoft.com/office/drawing/2014/main" id="{1D013A58-964B-F345-91F9-2DEB5B34AB73}"/>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2860512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2" y="183049"/>
            <a:ext cx="17556344" cy="8816876"/>
          </a:xfrm>
        </p:spPr>
        <p:txBody>
          <a:bodyPr/>
          <a:lstStyle>
            <a:lvl1pPr>
              <a:defRPr sz="4800" b="0" i="0">
                <a:latin typeface="IBM Plex Sans Light" panose="020B04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9E5C5DE-5D56-4B4A-B636-4147211B20B4}"/>
              </a:ext>
            </a:extLst>
          </p:cNvPr>
          <p:cNvSpPr>
            <a:spLocks noGrp="1"/>
          </p:cNvSpPr>
          <p:nvPr>
            <p:ph type="body" sz="quarter" idx="12"/>
          </p:nvPr>
        </p:nvSpPr>
        <p:spPr>
          <a:xfrm>
            <a:off x="54733825" y="1309688"/>
            <a:ext cx="4964113"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51B2DBB-AE5D-F243-8B07-C5D7D195D45F}"/>
              </a:ext>
            </a:extLst>
          </p:cNvPr>
          <p:cNvSpPr>
            <a:spLocks noGrp="1"/>
          </p:cNvSpPr>
          <p:nvPr>
            <p:ph type="body" sz="quarter" idx="13" hasCustomPrompt="1"/>
          </p:nvPr>
        </p:nvSpPr>
        <p:spPr>
          <a:xfrm>
            <a:off x="60274200" y="1309688"/>
            <a:ext cx="4964113" cy="6392862"/>
          </a:xfrm>
        </p:spPr>
        <p:txBody>
          <a:bodyPr/>
          <a:lstStyle/>
          <a:p>
            <a:pPr lvl="4"/>
            <a:r>
              <a:rPr lang="en-US" dirty="0"/>
              <a:t>Fifth level</a:t>
            </a:r>
          </a:p>
        </p:txBody>
      </p:sp>
    </p:spTree>
    <p:extLst>
      <p:ext uri="{BB962C8B-B14F-4D97-AF65-F5344CB8AC3E}">
        <p14:creationId xmlns:p14="http://schemas.microsoft.com/office/powerpoint/2010/main" val="5298680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A9A5350-8E06-1742-A935-9304A00EABAB}"/>
              </a:ext>
            </a:extLst>
          </p:cNvPr>
          <p:cNvSpPr>
            <a:spLocks noGrp="1"/>
          </p:cNvSpPr>
          <p:nvPr>
            <p:ph type="body" sz="quarter" idx="14"/>
          </p:nvPr>
        </p:nvSpPr>
        <p:spPr>
          <a:xfrm>
            <a:off x="54864000" y="476250"/>
            <a:ext cx="4310063" cy="4672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5957C3E0-27F9-6043-9970-A6B206BF71EE}"/>
              </a:ext>
            </a:extLst>
          </p:cNvPr>
          <p:cNvSpPr>
            <a:spLocks noGrp="1"/>
          </p:cNvSpPr>
          <p:nvPr>
            <p:ph type="body" sz="quarter" idx="15" hasCustomPrompt="1"/>
          </p:nvPr>
        </p:nvSpPr>
        <p:spPr>
          <a:xfrm>
            <a:off x="59817000" y="476250"/>
            <a:ext cx="4310063" cy="4672013"/>
          </a:xfrm>
        </p:spPr>
        <p:txBody>
          <a:bodyPr/>
          <a:lstStyle/>
          <a:p>
            <a:pPr lvl="4"/>
            <a:r>
              <a:rPr lang="en-US" dirty="0"/>
              <a:t>Fifth level</a:t>
            </a:r>
          </a:p>
        </p:txBody>
      </p:sp>
    </p:spTree>
    <p:extLst>
      <p:ext uri="{BB962C8B-B14F-4D97-AF65-F5344CB8AC3E}">
        <p14:creationId xmlns:p14="http://schemas.microsoft.com/office/powerpoint/2010/main" val="8782660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7" y="40270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73513156-F632-C34C-B578-6FD08CD8FB69}"/>
              </a:ext>
            </a:extLst>
          </p:cNvPr>
          <p:cNvSpPr>
            <a:spLocks noGrp="1"/>
          </p:cNvSpPr>
          <p:nvPr>
            <p:ph type="body" sz="quarter" idx="12"/>
          </p:nvPr>
        </p:nvSpPr>
        <p:spPr>
          <a:xfrm>
            <a:off x="54864000"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FE32375-EAFB-5940-A052-5DD39EE5BE14}"/>
              </a:ext>
            </a:extLst>
          </p:cNvPr>
          <p:cNvSpPr>
            <a:spLocks noGrp="1"/>
          </p:cNvSpPr>
          <p:nvPr>
            <p:ph type="body" sz="quarter" idx="13" hasCustomPrompt="1"/>
          </p:nvPr>
        </p:nvSpPr>
        <p:spPr>
          <a:xfrm>
            <a:off x="60502800" y="476250"/>
            <a:ext cx="4964113" cy="5949950"/>
          </a:xfrm>
        </p:spPr>
        <p:txBody>
          <a:bodyPr/>
          <a:lstStyle/>
          <a:p>
            <a:pPr lvl="4"/>
            <a:r>
              <a:rPr lang="en-US" dirty="0"/>
              <a:t>Fifth level</a:t>
            </a:r>
          </a:p>
        </p:txBody>
      </p:sp>
    </p:spTree>
    <p:extLst>
      <p:ext uri="{BB962C8B-B14F-4D97-AF65-F5344CB8AC3E}">
        <p14:creationId xmlns:p14="http://schemas.microsoft.com/office/powerpoint/2010/main" val="8245652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9582912" y="402709"/>
            <a:ext cx="8247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6B28964-5DE4-594F-B02E-8667340210A2}"/>
              </a:ext>
            </a:extLst>
          </p:cNvPr>
          <p:cNvSpPr>
            <a:spLocks noGrp="1"/>
          </p:cNvSpPr>
          <p:nvPr>
            <p:ph type="body" sz="quarter" idx="13"/>
          </p:nvPr>
        </p:nvSpPr>
        <p:spPr>
          <a:xfrm>
            <a:off x="54079775"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C62789D8-4774-6F47-BA56-4B4BB35C2C54}"/>
              </a:ext>
            </a:extLst>
          </p:cNvPr>
          <p:cNvSpPr>
            <a:spLocks noGrp="1"/>
          </p:cNvSpPr>
          <p:nvPr>
            <p:ph type="body" sz="quarter" idx="14" hasCustomPrompt="1"/>
          </p:nvPr>
        </p:nvSpPr>
        <p:spPr>
          <a:xfrm>
            <a:off x="59436000" y="476250"/>
            <a:ext cx="4964113" cy="5949950"/>
          </a:xfrm>
        </p:spPr>
        <p:txBody>
          <a:bodyPr/>
          <a:lstStyle/>
          <a:p>
            <a:pPr lvl="4"/>
            <a:r>
              <a:rPr lang="en-US" dirty="0"/>
              <a:t>Fifth level</a:t>
            </a:r>
          </a:p>
        </p:txBody>
      </p:sp>
    </p:spTree>
    <p:extLst>
      <p:ext uri="{BB962C8B-B14F-4D97-AF65-F5344CB8AC3E}">
        <p14:creationId xmlns:p14="http://schemas.microsoft.com/office/powerpoint/2010/main" val="176946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1" y="183049"/>
            <a:ext cx="17827411"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864026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A9A5350-8E06-1742-A935-9304A00EABAB}"/>
              </a:ext>
            </a:extLst>
          </p:cNvPr>
          <p:cNvSpPr>
            <a:spLocks noGrp="1"/>
          </p:cNvSpPr>
          <p:nvPr>
            <p:ph type="body" sz="quarter" idx="14"/>
          </p:nvPr>
        </p:nvSpPr>
        <p:spPr>
          <a:xfrm>
            <a:off x="54864000" y="476250"/>
            <a:ext cx="4310063" cy="4672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5957C3E0-27F9-6043-9970-A6B206BF71EE}"/>
              </a:ext>
            </a:extLst>
          </p:cNvPr>
          <p:cNvSpPr>
            <a:spLocks noGrp="1"/>
          </p:cNvSpPr>
          <p:nvPr>
            <p:ph type="body" sz="quarter" idx="15" hasCustomPrompt="1"/>
          </p:nvPr>
        </p:nvSpPr>
        <p:spPr>
          <a:xfrm>
            <a:off x="59817000" y="476250"/>
            <a:ext cx="4310063" cy="4672013"/>
          </a:xfrm>
        </p:spPr>
        <p:txBody>
          <a:bodyPr/>
          <a:lstStyle/>
          <a:p>
            <a:pPr lvl="4"/>
            <a:r>
              <a:rPr lang="en-US" dirty="0"/>
              <a:t>Fifth level</a:t>
            </a:r>
          </a:p>
        </p:txBody>
      </p:sp>
    </p:spTree>
    <p:extLst>
      <p:ext uri="{BB962C8B-B14F-4D97-AF65-F5344CB8AC3E}">
        <p14:creationId xmlns:p14="http://schemas.microsoft.com/office/powerpoint/2010/main" val="11951553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962EC9F-A43C-484F-B6D4-EE11B0B6F8E8}"/>
              </a:ext>
            </a:extLst>
          </p:cNvPr>
          <p:cNvSpPr>
            <a:spLocks noGrp="1"/>
          </p:cNvSpPr>
          <p:nvPr>
            <p:ph type="body" sz="quarter" idx="14"/>
          </p:nvPr>
        </p:nvSpPr>
        <p:spPr>
          <a:xfrm>
            <a:off x="54733825" y="476250"/>
            <a:ext cx="5746750"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91FF83E2-5C14-B745-A260-145DF6790E0C}"/>
              </a:ext>
            </a:extLst>
          </p:cNvPr>
          <p:cNvSpPr>
            <a:spLocks noGrp="1"/>
          </p:cNvSpPr>
          <p:nvPr>
            <p:ph type="body" sz="quarter" idx="15" hasCustomPrompt="1"/>
          </p:nvPr>
        </p:nvSpPr>
        <p:spPr>
          <a:xfrm>
            <a:off x="60883800" y="476250"/>
            <a:ext cx="5746750" cy="7226300"/>
          </a:xfrm>
        </p:spPr>
        <p:txBody>
          <a:bodyPr/>
          <a:lstStyle/>
          <a:p>
            <a:pPr lvl="4"/>
            <a:r>
              <a:rPr lang="en-US" dirty="0"/>
              <a:t>Fifth level</a:t>
            </a:r>
          </a:p>
        </p:txBody>
      </p:sp>
    </p:spTree>
    <p:extLst>
      <p:ext uri="{BB962C8B-B14F-4D97-AF65-F5344CB8AC3E}">
        <p14:creationId xmlns:p14="http://schemas.microsoft.com/office/powerpoint/2010/main" val="21233572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3E7487E-E536-DE44-A5E4-9CA7CED58E0C}"/>
              </a:ext>
            </a:extLst>
          </p:cNvPr>
          <p:cNvSpPr>
            <a:spLocks noGrp="1"/>
          </p:cNvSpPr>
          <p:nvPr>
            <p:ph type="body" sz="quarter" idx="16"/>
          </p:nvPr>
        </p:nvSpPr>
        <p:spPr>
          <a:xfrm>
            <a:off x="54994175" y="476250"/>
            <a:ext cx="470376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AAA1CD56-7744-9441-B98A-1322F77D37E6}"/>
              </a:ext>
            </a:extLst>
          </p:cNvPr>
          <p:cNvSpPr>
            <a:spLocks noGrp="1"/>
          </p:cNvSpPr>
          <p:nvPr>
            <p:ph type="body" sz="quarter" idx="17" hasCustomPrompt="1"/>
          </p:nvPr>
        </p:nvSpPr>
        <p:spPr>
          <a:xfrm>
            <a:off x="60045600" y="476250"/>
            <a:ext cx="4703763" cy="5949950"/>
          </a:xfrm>
        </p:spPr>
        <p:txBody>
          <a:bodyPr/>
          <a:lstStyle/>
          <a:p>
            <a:pPr lvl="4"/>
            <a:r>
              <a:rPr lang="en-US" dirty="0"/>
              <a:t>Fifth level</a:t>
            </a:r>
          </a:p>
        </p:txBody>
      </p:sp>
    </p:spTree>
    <p:extLst>
      <p:ext uri="{BB962C8B-B14F-4D97-AF65-F5344CB8AC3E}">
        <p14:creationId xmlns:p14="http://schemas.microsoft.com/office/powerpoint/2010/main" val="12416084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9BEE78C1-8E93-6848-8DDA-9DDF1EC44DB3}"/>
              </a:ext>
            </a:extLst>
          </p:cNvPr>
          <p:cNvSpPr>
            <a:spLocks noGrp="1"/>
          </p:cNvSpPr>
          <p:nvPr>
            <p:ph type="body" sz="quarter" idx="15"/>
          </p:nvPr>
        </p:nvSpPr>
        <p:spPr>
          <a:xfrm>
            <a:off x="54341713" y="476250"/>
            <a:ext cx="496411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B25EAD4-34E7-7840-804E-60BF496C1319}"/>
              </a:ext>
            </a:extLst>
          </p:cNvPr>
          <p:cNvSpPr>
            <a:spLocks noGrp="1"/>
          </p:cNvSpPr>
          <p:nvPr>
            <p:ph type="body" sz="quarter" idx="16" hasCustomPrompt="1"/>
          </p:nvPr>
        </p:nvSpPr>
        <p:spPr>
          <a:xfrm>
            <a:off x="59893200" y="476250"/>
            <a:ext cx="4964112" cy="5949950"/>
          </a:xfrm>
        </p:spPr>
        <p:txBody>
          <a:bodyPr/>
          <a:lstStyle/>
          <a:p>
            <a:pPr lvl="4"/>
            <a:r>
              <a:rPr lang="en-US" dirty="0"/>
              <a:t>Fifth level</a:t>
            </a:r>
          </a:p>
        </p:txBody>
      </p:sp>
    </p:spTree>
    <p:extLst>
      <p:ext uri="{BB962C8B-B14F-4D97-AF65-F5344CB8AC3E}">
        <p14:creationId xmlns:p14="http://schemas.microsoft.com/office/powerpoint/2010/main" val="12236511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6" name="Text Placeholder 1"/>
          <p:cNvSpPr>
            <a:spLocks noGrp="1"/>
          </p:cNvSpPr>
          <p:nvPr>
            <p:ph type="body" sz="quarter" idx="12"/>
          </p:nvPr>
        </p:nvSpPr>
        <p:spPr>
          <a:xfrm>
            <a:off x="9582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54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307DD778-909C-E541-96BA-22E4E26A15BE}"/>
              </a:ext>
            </a:extLst>
          </p:cNvPr>
          <p:cNvSpPr>
            <a:spLocks noGrp="1"/>
          </p:cNvSpPr>
          <p:nvPr>
            <p:ph type="body" sz="quarter" idx="14"/>
          </p:nvPr>
        </p:nvSpPr>
        <p:spPr>
          <a:xfrm>
            <a:off x="54471888" y="1309688"/>
            <a:ext cx="5094287" cy="511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D1EF75B-2E8C-7248-890F-A6663F6DBB9F}"/>
              </a:ext>
            </a:extLst>
          </p:cNvPr>
          <p:cNvSpPr>
            <a:spLocks noGrp="1"/>
          </p:cNvSpPr>
          <p:nvPr>
            <p:ph type="body" sz="quarter" idx="15" hasCustomPrompt="1"/>
          </p:nvPr>
        </p:nvSpPr>
        <p:spPr>
          <a:xfrm>
            <a:off x="59740800" y="1309688"/>
            <a:ext cx="5094287" cy="5116512"/>
          </a:xfrm>
        </p:spPr>
        <p:txBody>
          <a:bodyPr/>
          <a:lstStyle/>
          <a:p>
            <a:pPr lvl="4"/>
            <a:r>
              <a:rPr lang="en-US" dirty="0"/>
              <a:t>Fifth level</a:t>
            </a:r>
          </a:p>
        </p:txBody>
      </p:sp>
    </p:spTree>
    <p:extLst>
      <p:ext uri="{BB962C8B-B14F-4D97-AF65-F5344CB8AC3E}">
        <p14:creationId xmlns:p14="http://schemas.microsoft.com/office/powerpoint/2010/main" val="11758883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20626" y="402709"/>
            <a:ext cx="8284328" cy="8597217"/>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accent2"/>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5B0FD828-E1E3-5E4B-81D8-5E43E3758602}"/>
              </a:ext>
            </a:extLst>
          </p:cNvPr>
          <p:cNvSpPr>
            <a:spLocks noGrp="1"/>
          </p:cNvSpPr>
          <p:nvPr>
            <p:ph type="body" sz="quarter" idx="13"/>
          </p:nvPr>
        </p:nvSpPr>
        <p:spPr>
          <a:xfrm>
            <a:off x="543417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A612CF6-2C4E-BA4B-80D4-FB667C2044B2}"/>
              </a:ext>
            </a:extLst>
          </p:cNvPr>
          <p:cNvSpPr>
            <a:spLocks noGrp="1"/>
          </p:cNvSpPr>
          <p:nvPr>
            <p:ph type="body" sz="quarter" idx="14" hasCustomPrompt="1"/>
          </p:nvPr>
        </p:nvSpPr>
        <p:spPr>
          <a:xfrm>
            <a:off x="60121800" y="476250"/>
            <a:ext cx="5486400" cy="5949950"/>
          </a:xfrm>
        </p:spPr>
        <p:txBody>
          <a:bodyPr/>
          <a:lstStyle/>
          <a:p>
            <a:pPr lvl="4"/>
            <a:r>
              <a:rPr lang="en-US" dirty="0"/>
              <a:t>Fifth level</a:t>
            </a:r>
          </a:p>
        </p:txBody>
      </p:sp>
    </p:spTree>
    <p:extLst>
      <p:ext uri="{BB962C8B-B14F-4D97-AF65-F5344CB8AC3E}">
        <p14:creationId xmlns:p14="http://schemas.microsoft.com/office/powerpoint/2010/main" val="17592706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14418FE1-23CB-3644-B3A5-252A74FD2BA4}"/>
              </a:ext>
            </a:extLst>
          </p:cNvPr>
          <p:cNvSpPr>
            <a:spLocks noGrp="1"/>
          </p:cNvSpPr>
          <p:nvPr>
            <p:ph type="body" sz="quarter" idx="15"/>
          </p:nvPr>
        </p:nvSpPr>
        <p:spPr>
          <a:xfrm>
            <a:off x="54079775" y="476250"/>
            <a:ext cx="6400800"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035030F-C0F1-9245-808C-736B435952A4}"/>
              </a:ext>
            </a:extLst>
          </p:cNvPr>
          <p:cNvSpPr>
            <a:spLocks noGrp="1"/>
          </p:cNvSpPr>
          <p:nvPr>
            <p:ph type="body" sz="quarter" idx="16" hasCustomPrompt="1"/>
          </p:nvPr>
        </p:nvSpPr>
        <p:spPr>
          <a:xfrm>
            <a:off x="60883800" y="476250"/>
            <a:ext cx="6400800" cy="7226300"/>
          </a:xfrm>
        </p:spPr>
        <p:txBody>
          <a:bodyPr/>
          <a:lstStyle/>
          <a:p>
            <a:pPr lvl="4"/>
            <a:r>
              <a:rPr lang="en-US" dirty="0"/>
              <a:t>Fifth level</a:t>
            </a:r>
          </a:p>
        </p:txBody>
      </p:sp>
    </p:spTree>
    <p:extLst>
      <p:ext uri="{BB962C8B-B14F-4D97-AF65-F5344CB8AC3E}">
        <p14:creationId xmlns:p14="http://schemas.microsoft.com/office/powerpoint/2010/main" val="18518831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789B22AC-BFCF-1645-94B8-79AA20C51826}"/>
              </a:ext>
            </a:extLst>
          </p:cNvPr>
          <p:cNvSpPr>
            <a:spLocks noGrp="1"/>
          </p:cNvSpPr>
          <p:nvPr>
            <p:ph type="body" sz="quarter" idx="12"/>
          </p:nvPr>
        </p:nvSpPr>
        <p:spPr>
          <a:xfrm>
            <a:off x="54471888" y="476250"/>
            <a:ext cx="6140450"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CAE432B-A8E6-B94C-9F44-2EA75CDD1DBD}"/>
              </a:ext>
            </a:extLst>
          </p:cNvPr>
          <p:cNvSpPr>
            <a:spLocks noGrp="1"/>
          </p:cNvSpPr>
          <p:nvPr>
            <p:ph type="body" sz="quarter" idx="13" hasCustomPrompt="1"/>
          </p:nvPr>
        </p:nvSpPr>
        <p:spPr>
          <a:xfrm>
            <a:off x="60579000" y="476250"/>
            <a:ext cx="6140450"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4A3C5211-2C10-204A-8018-273FF8320918}"/>
              </a:ext>
            </a:extLst>
          </p:cNvPr>
          <p:cNvSpPr>
            <a:spLocks noGrp="1"/>
          </p:cNvSpPr>
          <p:nvPr>
            <p:ph type="body" sz="quarter" idx="14"/>
          </p:nvPr>
        </p:nvSpPr>
        <p:spPr>
          <a:xfrm>
            <a:off x="54827488" y="1309688"/>
            <a:ext cx="4151312" cy="5391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12A0B376-CBF6-CF4C-8781-B02863001AA4}"/>
              </a:ext>
            </a:extLst>
          </p:cNvPr>
          <p:cNvSpPr>
            <a:spLocks noGrp="1"/>
          </p:cNvSpPr>
          <p:nvPr>
            <p:ph type="body" sz="quarter" idx="15"/>
          </p:nvPr>
        </p:nvSpPr>
        <p:spPr>
          <a:xfrm>
            <a:off x="55297388" y="2581275"/>
            <a:ext cx="3862387" cy="604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34887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FAD8E051-28E7-2E40-BD20-0375B26FAD18}"/>
              </a:ext>
            </a:extLst>
          </p:cNvPr>
          <p:cNvSpPr>
            <a:spLocks noGrp="1"/>
          </p:cNvSpPr>
          <p:nvPr>
            <p:ph type="body" sz="quarter" idx="12"/>
          </p:nvPr>
        </p:nvSpPr>
        <p:spPr>
          <a:xfrm>
            <a:off x="54211538" y="476250"/>
            <a:ext cx="5354637"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87BFBF9C-01F8-6A47-B649-8258AD44244A}"/>
              </a:ext>
            </a:extLst>
          </p:cNvPr>
          <p:cNvSpPr>
            <a:spLocks noGrp="1"/>
          </p:cNvSpPr>
          <p:nvPr>
            <p:ph type="body" sz="quarter" idx="13" hasCustomPrompt="1"/>
          </p:nvPr>
        </p:nvSpPr>
        <p:spPr>
          <a:xfrm>
            <a:off x="60045600" y="476250"/>
            <a:ext cx="5354637"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F76D9E55-652F-DD40-A191-9F265A8AAB6B}"/>
              </a:ext>
            </a:extLst>
          </p:cNvPr>
          <p:cNvSpPr>
            <a:spLocks noGrp="1"/>
          </p:cNvSpPr>
          <p:nvPr>
            <p:ph type="body" sz="quarter" idx="14"/>
          </p:nvPr>
        </p:nvSpPr>
        <p:spPr>
          <a:xfrm>
            <a:off x="54190900" y="2225675"/>
            <a:ext cx="5160963" cy="628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F3FD5C1-994D-8640-9FD7-70FE6995D16B}"/>
              </a:ext>
            </a:extLst>
          </p:cNvPr>
          <p:cNvSpPr>
            <a:spLocks noGrp="1"/>
          </p:cNvSpPr>
          <p:nvPr>
            <p:ph type="body" sz="quarter" idx="15"/>
          </p:nvPr>
        </p:nvSpPr>
        <p:spPr>
          <a:xfrm>
            <a:off x="54202013" y="4595813"/>
            <a:ext cx="5378450" cy="5113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9425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9144000" y="5145087"/>
            <a:ext cx="9144000" cy="5151439"/>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F7AA2610-86BC-0540-91C4-F110335D11E0}"/>
              </a:ext>
            </a:extLst>
          </p:cNvPr>
          <p:cNvSpPr>
            <a:spLocks noGrp="1"/>
          </p:cNvSpPr>
          <p:nvPr>
            <p:ph type="body" sz="quarter" idx="20"/>
          </p:nvPr>
        </p:nvSpPr>
        <p:spPr>
          <a:xfrm>
            <a:off x="54994175" y="1309688"/>
            <a:ext cx="4833938"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9A102863-8017-BD42-B753-D8ECE09841F5}"/>
              </a:ext>
            </a:extLst>
          </p:cNvPr>
          <p:cNvSpPr>
            <a:spLocks noGrp="1"/>
          </p:cNvSpPr>
          <p:nvPr>
            <p:ph type="body" sz="quarter" idx="21" hasCustomPrompt="1"/>
          </p:nvPr>
        </p:nvSpPr>
        <p:spPr>
          <a:xfrm>
            <a:off x="60198000" y="1309688"/>
            <a:ext cx="4833938" cy="6392862"/>
          </a:xfrm>
        </p:spPr>
        <p:txBody>
          <a:bodyPr/>
          <a:lstStyle/>
          <a:p>
            <a:pPr lvl="4"/>
            <a:r>
              <a:rPr lang="en-US" dirty="0"/>
              <a:t>Fifth level</a:t>
            </a:r>
          </a:p>
        </p:txBody>
      </p:sp>
    </p:spTree>
    <p:extLst>
      <p:ext uri="{BB962C8B-B14F-4D97-AF65-F5344CB8AC3E}">
        <p14:creationId xmlns:p14="http://schemas.microsoft.com/office/powerpoint/2010/main" val="128250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8288000" cy="2555064"/>
          </a:xfrm>
          <a:solidFill>
            <a:schemeClr val="bg1"/>
          </a:solidFill>
        </p:spPr>
        <p:txBody>
          <a:bodyPr lIns="420624" tIns="411480" rIns="420624" bIns="420624"/>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555064"/>
            <a:ext cx="18288000" cy="7741461"/>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01A638A5-D48A-4A42-B036-0D39D5C97F4C}"/>
              </a:ext>
            </a:extLst>
          </p:cNvPr>
          <p:cNvSpPr>
            <a:spLocks noGrp="1"/>
          </p:cNvSpPr>
          <p:nvPr>
            <p:ph type="body" sz="quarter" idx="13"/>
          </p:nvPr>
        </p:nvSpPr>
        <p:spPr>
          <a:xfrm>
            <a:off x="54079775"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39BB866D-D55B-6943-AEDC-0A6244A00B92}"/>
              </a:ext>
            </a:extLst>
          </p:cNvPr>
          <p:cNvSpPr>
            <a:spLocks noGrp="1"/>
          </p:cNvSpPr>
          <p:nvPr>
            <p:ph type="body" sz="quarter" idx="14" hasCustomPrompt="1"/>
          </p:nvPr>
        </p:nvSpPr>
        <p:spPr>
          <a:xfrm>
            <a:off x="59969400" y="476250"/>
            <a:ext cx="5486400" cy="5949950"/>
          </a:xfrm>
        </p:spPr>
        <p:txBody>
          <a:bodyPr/>
          <a:lstStyle/>
          <a:p>
            <a:pPr lvl="4"/>
            <a:r>
              <a:rPr lang="en-US" dirty="0"/>
              <a:t>Fifth level</a:t>
            </a:r>
          </a:p>
        </p:txBody>
      </p:sp>
    </p:spTree>
    <p:extLst>
      <p:ext uri="{BB962C8B-B14F-4D97-AF65-F5344CB8AC3E}">
        <p14:creationId xmlns:p14="http://schemas.microsoft.com/office/powerpoint/2010/main" val="1038736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305677"/>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5" y="5148262"/>
            <a:ext cx="4572006" cy="5148263"/>
          </a:xfrm>
          <a:solidFill>
            <a:schemeClr val="bg1"/>
          </a:solidFill>
        </p:spPr>
        <p:txBody>
          <a:bodyPr lIns="457200" tIns="384048" rIns="457200" bIns="228600"/>
          <a:lstStyle>
            <a:lvl1pPr>
              <a:buClr>
                <a:schemeClr val="tx1"/>
              </a:buClr>
              <a:defRPr>
                <a:solidFill>
                  <a:schemeClr val="tx1"/>
                </a:solidFill>
              </a:defRPr>
            </a:lvl1pPr>
            <a:lvl2pPr>
              <a:buClr>
                <a:schemeClr val="tx1"/>
              </a:buClr>
              <a:defRPr sz="2000">
                <a:solidFill>
                  <a:schemeClr val="tx1"/>
                </a:solidFill>
              </a:defRPr>
            </a:lvl2pPr>
            <a:lvl3pPr>
              <a:buClr>
                <a:schemeClr val="tx1"/>
              </a:buClr>
              <a:defRPr sz="2000">
                <a:solidFill>
                  <a:schemeClr val="tx1"/>
                </a:solidFill>
              </a:defRPr>
            </a:lvl3pPr>
            <a:lvl4pPr>
              <a:buClr>
                <a:schemeClr val="tx1"/>
              </a:buClr>
              <a:defRPr sz="2000">
                <a:solidFill>
                  <a:schemeClr val="tx1"/>
                </a:solidFill>
              </a:defRPr>
            </a:lvl4pPr>
            <a:lvl5pPr>
              <a:buClr>
                <a:schemeClr val="tx1"/>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69BCF7A3-290B-AC48-AE67-49F121102C4F}"/>
              </a:ext>
            </a:extLst>
          </p:cNvPr>
          <p:cNvSpPr>
            <a:spLocks noGrp="1"/>
          </p:cNvSpPr>
          <p:nvPr>
            <p:ph type="body" sz="quarter" idx="15"/>
          </p:nvPr>
        </p:nvSpPr>
        <p:spPr>
          <a:xfrm>
            <a:off x="54602063" y="476250"/>
            <a:ext cx="5748337" cy="852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C8251A66-E8AE-ED44-BB8A-A13E952A03D7}"/>
              </a:ext>
            </a:extLst>
          </p:cNvPr>
          <p:cNvSpPr>
            <a:spLocks noGrp="1"/>
          </p:cNvSpPr>
          <p:nvPr>
            <p:ph type="body" sz="quarter" idx="16" hasCustomPrompt="1"/>
          </p:nvPr>
        </p:nvSpPr>
        <p:spPr>
          <a:xfrm>
            <a:off x="60655200" y="476250"/>
            <a:ext cx="5748337" cy="8523288"/>
          </a:xfrm>
        </p:spPr>
        <p:txBody>
          <a:bodyPr/>
          <a:lstStyle/>
          <a:p>
            <a:pPr lvl="4"/>
            <a:r>
              <a:rPr lang="en-US" dirty="0"/>
              <a:t>Fifth level</a:t>
            </a:r>
          </a:p>
        </p:txBody>
      </p:sp>
    </p:spTree>
    <p:extLst>
      <p:ext uri="{BB962C8B-B14F-4D97-AF65-F5344CB8AC3E}">
        <p14:creationId xmlns:p14="http://schemas.microsoft.com/office/powerpoint/2010/main" val="14314597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489471"/>
            <a:ext cx="12801600"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7C39DB03-A001-E246-BC49-C83172A0E851}"/>
              </a:ext>
            </a:extLst>
          </p:cNvPr>
          <p:cNvSpPr>
            <a:spLocks noGrp="1"/>
          </p:cNvSpPr>
          <p:nvPr>
            <p:ph type="body" sz="quarter" idx="14"/>
          </p:nvPr>
        </p:nvSpPr>
        <p:spPr>
          <a:xfrm>
            <a:off x="54771925" y="476250"/>
            <a:ext cx="5121275"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A8AD302-F87C-CE4D-98F1-2E8DFB43C5C0}"/>
              </a:ext>
            </a:extLst>
          </p:cNvPr>
          <p:cNvSpPr>
            <a:spLocks noGrp="1"/>
          </p:cNvSpPr>
          <p:nvPr>
            <p:ph type="body" sz="quarter" idx="15" hasCustomPrompt="1"/>
          </p:nvPr>
        </p:nvSpPr>
        <p:spPr>
          <a:xfrm>
            <a:off x="60045600" y="476250"/>
            <a:ext cx="5121275" cy="5949950"/>
          </a:xfrm>
        </p:spPr>
        <p:txBody>
          <a:bodyPr/>
          <a:lstStyle/>
          <a:p>
            <a:pPr lvl="4"/>
            <a:r>
              <a:rPr lang="en-US" dirty="0"/>
              <a:t>Fifth level</a:t>
            </a:r>
          </a:p>
        </p:txBody>
      </p:sp>
    </p:spTree>
    <p:extLst>
      <p:ext uri="{BB962C8B-B14F-4D97-AF65-F5344CB8AC3E}">
        <p14:creationId xmlns:p14="http://schemas.microsoft.com/office/powerpoint/2010/main" val="969661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DB3B5752-8D5B-9647-A47A-A4EE61ED5182}"/>
              </a:ext>
            </a:extLst>
          </p:cNvPr>
          <p:cNvSpPr>
            <a:spLocks noGrp="1"/>
          </p:cNvSpPr>
          <p:nvPr>
            <p:ph type="body" sz="quarter" idx="13"/>
          </p:nvPr>
        </p:nvSpPr>
        <p:spPr>
          <a:xfrm>
            <a:off x="55164663" y="1003300"/>
            <a:ext cx="2876550" cy="4144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11399C70-14DD-3748-81C0-E86C453AF1BE}"/>
              </a:ext>
            </a:extLst>
          </p:cNvPr>
          <p:cNvSpPr>
            <a:spLocks noGrp="1"/>
          </p:cNvSpPr>
          <p:nvPr>
            <p:ph type="body" sz="quarter" idx="14" hasCustomPrompt="1"/>
          </p:nvPr>
        </p:nvSpPr>
        <p:spPr>
          <a:xfrm>
            <a:off x="60045600" y="1003300"/>
            <a:ext cx="2876550" cy="4144963"/>
          </a:xfrm>
        </p:spPr>
        <p:txBody>
          <a:bodyPr/>
          <a:lstStyle/>
          <a:p>
            <a:pPr lvl="4"/>
            <a:r>
              <a:rPr lang="en-US" dirty="0"/>
              <a:t>Fifth level</a:t>
            </a:r>
          </a:p>
        </p:txBody>
      </p:sp>
    </p:spTree>
    <p:extLst>
      <p:ext uri="{BB962C8B-B14F-4D97-AF65-F5344CB8AC3E}">
        <p14:creationId xmlns:p14="http://schemas.microsoft.com/office/powerpoint/2010/main" val="19236266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10912" y="2489471"/>
            <a:ext cx="3675888" cy="651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E397ED7E-97E6-EF45-87B0-87FFE4D77E13}"/>
              </a:ext>
            </a:extLst>
          </p:cNvPr>
          <p:cNvSpPr>
            <a:spLocks noGrp="1"/>
          </p:cNvSpPr>
          <p:nvPr>
            <p:ph type="body" sz="quarter" idx="16"/>
          </p:nvPr>
        </p:nvSpPr>
        <p:spPr>
          <a:xfrm>
            <a:off x="54956075" y="476250"/>
            <a:ext cx="566896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BD9BAEA1-9C66-754B-BDFD-B8EE7376A945}"/>
              </a:ext>
            </a:extLst>
          </p:cNvPr>
          <p:cNvSpPr>
            <a:spLocks noGrp="1"/>
          </p:cNvSpPr>
          <p:nvPr>
            <p:ph type="body" sz="quarter" idx="17" hasCustomPrompt="1"/>
          </p:nvPr>
        </p:nvSpPr>
        <p:spPr>
          <a:xfrm>
            <a:off x="61188600" y="476250"/>
            <a:ext cx="5668963" cy="5949950"/>
          </a:xfrm>
        </p:spPr>
        <p:txBody>
          <a:bodyPr/>
          <a:lstStyle/>
          <a:p>
            <a:pPr lvl="4"/>
            <a:r>
              <a:rPr lang="en-US" dirty="0"/>
              <a:t>Fifth level</a:t>
            </a:r>
          </a:p>
        </p:txBody>
      </p:sp>
    </p:spTree>
    <p:extLst>
      <p:ext uri="{BB962C8B-B14F-4D97-AF65-F5344CB8AC3E}">
        <p14:creationId xmlns:p14="http://schemas.microsoft.com/office/powerpoint/2010/main" val="10514272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46336" y="2434556"/>
            <a:ext cx="8284464" cy="6565369"/>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F9C115C7-39C3-184A-81AE-1303341AE432}"/>
              </a:ext>
            </a:extLst>
          </p:cNvPr>
          <p:cNvSpPr>
            <a:spLocks noGrp="1"/>
          </p:cNvSpPr>
          <p:nvPr>
            <p:ph type="body" sz="quarter" idx="15"/>
          </p:nvPr>
        </p:nvSpPr>
        <p:spPr>
          <a:xfrm>
            <a:off x="55138638"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8B1D3049-AD43-6246-9FBB-5F5A17B9C907}"/>
              </a:ext>
            </a:extLst>
          </p:cNvPr>
          <p:cNvSpPr>
            <a:spLocks noGrp="1"/>
          </p:cNvSpPr>
          <p:nvPr>
            <p:ph type="body" sz="quarter" idx="16" hasCustomPrompt="1"/>
          </p:nvPr>
        </p:nvSpPr>
        <p:spPr>
          <a:xfrm>
            <a:off x="60655200" y="476250"/>
            <a:ext cx="5486400" cy="5949950"/>
          </a:xfrm>
        </p:spPr>
        <p:txBody>
          <a:bodyPr/>
          <a:lstStyle/>
          <a:p>
            <a:pPr lvl="4"/>
            <a:r>
              <a:rPr lang="en-US" dirty="0"/>
              <a:t>Fifth level</a:t>
            </a:r>
          </a:p>
        </p:txBody>
      </p:sp>
    </p:spTree>
    <p:extLst>
      <p:ext uri="{BB962C8B-B14F-4D97-AF65-F5344CB8AC3E}">
        <p14:creationId xmlns:p14="http://schemas.microsoft.com/office/powerpoint/2010/main" val="6557718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10914" y="402709"/>
            <a:ext cx="12819752"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3BA6B6D1-6E57-5846-AC16-47EC731B96E4}"/>
              </a:ext>
            </a:extLst>
          </p:cNvPr>
          <p:cNvSpPr>
            <a:spLocks noGrp="1"/>
          </p:cNvSpPr>
          <p:nvPr>
            <p:ph type="body" sz="quarter" idx="14"/>
          </p:nvPr>
        </p:nvSpPr>
        <p:spPr>
          <a:xfrm>
            <a:off x="54681438" y="1309688"/>
            <a:ext cx="5576887"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28BD9DEC-74DA-8A4E-BE19-36A2EB3A87E0}"/>
              </a:ext>
            </a:extLst>
          </p:cNvPr>
          <p:cNvSpPr>
            <a:spLocks noGrp="1"/>
          </p:cNvSpPr>
          <p:nvPr>
            <p:ph type="title"/>
          </p:nvPr>
        </p:nvSpPr>
        <p:spPr>
          <a:xfrm>
            <a:off x="54662832" y="8085511"/>
            <a:ext cx="8284464" cy="906979"/>
          </a:xfrm>
        </p:spPr>
        <p:txBody>
          <a:bodyPr/>
          <a:lstStyle/>
          <a:p>
            <a:r>
              <a:rPr lang="en-US"/>
              <a:t>Click to edit Master title style</a:t>
            </a:r>
          </a:p>
        </p:txBody>
      </p:sp>
      <p:sp>
        <p:nvSpPr>
          <p:cNvPr id="9" name="Text Placeholder 4">
            <a:extLst>
              <a:ext uri="{FF2B5EF4-FFF2-40B4-BE49-F238E27FC236}">
                <a16:creationId xmlns:a16="http://schemas.microsoft.com/office/drawing/2014/main" id="{65D26901-E686-C34C-8ACF-1DA1389A6D30}"/>
              </a:ext>
            </a:extLst>
          </p:cNvPr>
          <p:cNvSpPr>
            <a:spLocks noGrp="1"/>
          </p:cNvSpPr>
          <p:nvPr>
            <p:ph type="body" sz="quarter" idx="15" hasCustomPrompt="1"/>
          </p:nvPr>
        </p:nvSpPr>
        <p:spPr>
          <a:xfrm>
            <a:off x="61112400" y="1309688"/>
            <a:ext cx="5576887" cy="6392862"/>
          </a:xfrm>
        </p:spPr>
        <p:txBody>
          <a:bodyPr/>
          <a:lstStyle/>
          <a:p>
            <a:pPr lvl="4"/>
            <a:r>
              <a:rPr lang="en-US" dirty="0"/>
              <a:t>Fifth level</a:t>
            </a:r>
          </a:p>
        </p:txBody>
      </p:sp>
    </p:spTree>
    <p:extLst>
      <p:ext uri="{BB962C8B-B14F-4D97-AF65-F5344CB8AC3E}">
        <p14:creationId xmlns:p14="http://schemas.microsoft.com/office/powerpoint/2010/main" val="20735263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D55A87E0-731F-4643-9E29-1C287306335F}"/>
              </a:ext>
            </a:extLst>
          </p:cNvPr>
          <p:cNvSpPr>
            <a:spLocks noGrp="1"/>
          </p:cNvSpPr>
          <p:nvPr>
            <p:ph type="body" sz="quarter" idx="12"/>
          </p:nvPr>
        </p:nvSpPr>
        <p:spPr>
          <a:xfrm>
            <a:off x="54314725" y="476250"/>
            <a:ext cx="5303838"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9AEA7DCE-A45C-9344-9607-3E94CCAC08B4}"/>
              </a:ext>
            </a:extLst>
          </p:cNvPr>
          <p:cNvSpPr>
            <a:spLocks noGrp="1"/>
          </p:cNvSpPr>
          <p:nvPr>
            <p:ph type="title"/>
          </p:nvPr>
        </p:nvSpPr>
        <p:spPr>
          <a:xfrm>
            <a:off x="54479952" y="8546048"/>
            <a:ext cx="8284464" cy="906979"/>
          </a:xfrm>
        </p:spPr>
        <p:txBody>
          <a:bodyPr/>
          <a:lstStyle/>
          <a:p>
            <a:r>
              <a:rPr lang="en-US" dirty="0"/>
              <a:t>Click to edit Master title style</a:t>
            </a:r>
          </a:p>
        </p:txBody>
      </p:sp>
      <p:sp>
        <p:nvSpPr>
          <p:cNvPr id="7" name="Text Placeholder 4">
            <a:extLst>
              <a:ext uri="{FF2B5EF4-FFF2-40B4-BE49-F238E27FC236}">
                <a16:creationId xmlns:a16="http://schemas.microsoft.com/office/drawing/2014/main" id="{31801A73-F3FC-7942-92D2-6DD6B4E0C6C7}"/>
              </a:ext>
            </a:extLst>
          </p:cNvPr>
          <p:cNvSpPr>
            <a:spLocks noGrp="1"/>
          </p:cNvSpPr>
          <p:nvPr>
            <p:ph type="body" sz="quarter" idx="13" hasCustomPrompt="1"/>
          </p:nvPr>
        </p:nvSpPr>
        <p:spPr>
          <a:xfrm>
            <a:off x="60579000" y="476250"/>
            <a:ext cx="5303838" cy="7226300"/>
          </a:xfrm>
        </p:spPr>
        <p:txBody>
          <a:bodyPr/>
          <a:lstStyle/>
          <a:p>
            <a:pPr lvl="4"/>
            <a:r>
              <a:rPr lang="en-US" dirty="0"/>
              <a:t>Fifth level</a:t>
            </a:r>
          </a:p>
        </p:txBody>
      </p:sp>
    </p:spTree>
    <p:extLst>
      <p:ext uri="{BB962C8B-B14F-4D97-AF65-F5344CB8AC3E}">
        <p14:creationId xmlns:p14="http://schemas.microsoft.com/office/powerpoint/2010/main" val="1184836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738E0E-930F-EE40-98C3-A71C5EB8610D}"/>
              </a:ext>
            </a:extLst>
          </p:cNvPr>
          <p:cNvSpPr>
            <a:spLocks noGrp="1"/>
          </p:cNvSpPr>
          <p:nvPr>
            <p:ph type="body" sz="quarter" idx="10"/>
          </p:nvPr>
        </p:nvSpPr>
        <p:spPr>
          <a:xfrm>
            <a:off x="54864000" y="476250"/>
            <a:ext cx="5394325"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6FD2EF91-1AB7-4D43-B31A-D2D3043470C7}"/>
              </a:ext>
            </a:extLst>
          </p:cNvPr>
          <p:cNvSpPr>
            <a:spLocks noGrp="1"/>
          </p:cNvSpPr>
          <p:nvPr>
            <p:ph type="title"/>
          </p:nvPr>
        </p:nvSpPr>
        <p:spPr>
          <a:xfrm>
            <a:off x="56052720" y="8534138"/>
            <a:ext cx="8284464" cy="1279787"/>
          </a:xfrm>
        </p:spPr>
        <p:txBody>
          <a:bodyPr/>
          <a:lstStyle/>
          <a:p>
            <a:r>
              <a:rPr lang="en-US"/>
              <a:t>Click to edit Master title style</a:t>
            </a:r>
          </a:p>
        </p:txBody>
      </p:sp>
      <p:sp>
        <p:nvSpPr>
          <p:cNvPr id="5" name="Text Placeholder 2">
            <a:extLst>
              <a:ext uri="{FF2B5EF4-FFF2-40B4-BE49-F238E27FC236}">
                <a16:creationId xmlns:a16="http://schemas.microsoft.com/office/drawing/2014/main" id="{1EB02DCF-3C97-E441-94A8-4CD07887814D}"/>
              </a:ext>
            </a:extLst>
          </p:cNvPr>
          <p:cNvSpPr>
            <a:spLocks noGrp="1"/>
          </p:cNvSpPr>
          <p:nvPr>
            <p:ph type="body" sz="quarter" idx="11" hasCustomPrompt="1"/>
          </p:nvPr>
        </p:nvSpPr>
        <p:spPr>
          <a:xfrm>
            <a:off x="61722000" y="476250"/>
            <a:ext cx="5394325" cy="7226300"/>
          </a:xfrm>
        </p:spPr>
        <p:txBody>
          <a:bodyPr/>
          <a:lstStyle/>
          <a:p>
            <a:pPr lvl="4"/>
            <a:r>
              <a:rPr lang="en-US" dirty="0"/>
              <a:t>Fifth level</a:t>
            </a:r>
          </a:p>
        </p:txBody>
      </p:sp>
    </p:spTree>
    <p:extLst>
      <p:ext uri="{BB962C8B-B14F-4D97-AF65-F5344CB8AC3E}">
        <p14:creationId xmlns:p14="http://schemas.microsoft.com/office/powerpoint/2010/main" val="18176239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526081"/>
            <a:ext cx="8247888" cy="2622182"/>
          </a:xfrm>
        </p:spPr>
        <p:txBody>
          <a:bodyPr/>
          <a:lstStyle>
            <a:lvl1pPr>
              <a:spcBef>
                <a:spcPts val="0"/>
              </a:spcBef>
              <a:defRPr sz="3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438912" y="6425032"/>
            <a:ext cx="12819888" cy="2617605"/>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F363647-1C44-7748-AD72-40BAE45763B8}"/>
              </a:ext>
            </a:extLst>
          </p:cNvPr>
          <p:cNvSpPr>
            <a:spLocks noGrp="1"/>
          </p:cNvSpPr>
          <p:nvPr>
            <p:ph type="body" sz="quarter" idx="15"/>
          </p:nvPr>
        </p:nvSpPr>
        <p:spPr>
          <a:xfrm>
            <a:off x="54314725" y="476250"/>
            <a:ext cx="66754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32590CAA-718E-2A47-9FC6-D8B518C381B9}"/>
              </a:ext>
            </a:extLst>
          </p:cNvPr>
          <p:cNvSpPr>
            <a:spLocks noGrp="1"/>
          </p:cNvSpPr>
          <p:nvPr>
            <p:ph type="body" sz="quarter" idx="16" hasCustomPrompt="1"/>
          </p:nvPr>
        </p:nvSpPr>
        <p:spPr>
          <a:xfrm>
            <a:off x="61188600" y="476250"/>
            <a:ext cx="6675438" cy="5949950"/>
          </a:xfrm>
        </p:spPr>
        <p:txBody>
          <a:bodyPr/>
          <a:lstStyle/>
          <a:p>
            <a:pPr lvl="4"/>
            <a:r>
              <a:rPr lang="en-US" dirty="0"/>
              <a:t>Fifth level</a:t>
            </a:r>
          </a:p>
        </p:txBody>
      </p:sp>
    </p:spTree>
    <p:extLst>
      <p:ext uri="{BB962C8B-B14F-4D97-AF65-F5344CB8AC3E}">
        <p14:creationId xmlns:p14="http://schemas.microsoft.com/office/powerpoint/2010/main" val="97758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dium Text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85916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1"/>
            <a:ext cx="2595216" cy="1036423"/>
          </a:xfrm>
          <a:prstGeom prst="rect">
            <a:avLst/>
          </a:prstGeom>
        </p:spPr>
      </p:pic>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C99C9DE-00EC-9F4B-8F9A-A016B0890780}"/>
              </a:ext>
            </a:extLst>
          </p:cNvPr>
          <p:cNvSpPr>
            <a:spLocks noGrp="1"/>
          </p:cNvSpPr>
          <p:nvPr>
            <p:ph type="body" sz="quarter" idx="12"/>
          </p:nvPr>
        </p:nvSpPr>
        <p:spPr>
          <a:xfrm>
            <a:off x="54306788" y="1309688"/>
            <a:ext cx="4414837" cy="511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2162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v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199" y="489552"/>
            <a:ext cx="8229602" cy="8885370"/>
          </a:xfrm>
        </p:spPr>
        <p:txBody>
          <a:bodyPr/>
          <a:lstStyle>
            <a:lvl1pPr>
              <a:lnSpc>
                <a:spcPct val="90000"/>
              </a:lnSpc>
              <a:defRPr sz="4800" b="0">
                <a:solidFill>
                  <a:schemeClr val="bg2"/>
                </a:solidFill>
              </a:defRPr>
            </a:lvl1pPr>
          </a:lstStyle>
          <a:p>
            <a:r>
              <a:rPr lang="en-US"/>
              <a:t>Click to edit Master title style</a:t>
            </a:r>
            <a:endParaRPr lang="en-US" dirty="0"/>
          </a:p>
        </p:txBody>
      </p:sp>
      <p:pic>
        <p:nvPicPr>
          <p:cNvPr id="10" name="Picture 9">
            <a:extLst>
              <a:ext uri="{FF2B5EF4-FFF2-40B4-BE49-F238E27FC236}">
                <a16:creationId xmlns:a16="http://schemas.microsoft.com/office/drawing/2014/main" id="{F83EA990-A2F5-4D44-95AB-0B1450A55B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080276" y="8559738"/>
            <a:ext cx="5213556" cy="2027716"/>
          </a:xfrm>
          <a:prstGeom prst="rect">
            <a:avLst/>
          </a:prstGeom>
        </p:spPr>
      </p:pic>
      <p:sp>
        <p:nvSpPr>
          <p:cNvPr id="5" name="Footer Placeholder 8">
            <a:extLst>
              <a:ext uri="{FF2B5EF4-FFF2-40B4-BE49-F238E27FC236}">
                <a16:creationId xmlns:a16="http://schemas.microsoft.com/office/drawing/2014/main" id="{309F47C7-8D3A-E54B-A3AB-8E3DCB82909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4355928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457200" y="402708"/>
            <a:ext cx="8229600" cy="8995826"/>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8">
            <a:extLst>
              <a:ext uri="{FF2B5EF4-FFF2-40B4-BE49-F238E27FC236}">
                <a16:creationId xmlns:a16="http://schemas.microsoft.com/office/drawing/2014/main" id="{6C290526-3D4A-B545-9A50-9BB1092E106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6363313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57200" y="2249981"/>
            <a:ext cx="8229600" cy="7175534"/>
          </a:xfrm>
        </p:spPr>
        <p:txBody>
          <a:bodyPr/>
          <a:lstStyle>
            <a:lvl1pPr marL="0" indent="0">
              <a:spcBef>
                <a:spcPts val="0"/>
              </a:spcBef>
              <a:tabLst>
                <a:tab pos="7880350" algn="dec"/>
              </a:tabLst>
              <a:defRPr/>
            </a:lvl1pPr>
            <a:lvl2pPr marL="346076" indent="-346076">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Click to edit Master text styles</a:t>
            </a:r>
          </a:p>
          <a:p>
            <a:pPr marL="0" marR="0" lvl="1"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Second level</a:t>
            </a:r>
          </a:p>
          <a:p>
            <a:pPr marL="0" marR="0" lvl="2"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Third level</a:t>
            </a:r>
          </a:p>
          <a:p>
            <a:pPr marL="0" marR="0" lvl="3"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Fourth level</a:t>
            </a:r>
          </a:p>
          <a:p>
            <a:pPr marL="0" marR="0" lvl="4"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Fifth level</a:t>
            </a:r>
            <a:endParaRPr lang="en-US" dirty="0"/>
          </a:p>
        </p:txBody>
      </p:sp>
      <p:sp>
        <p:nvSpPr>
          <p:cNvPr id="7" name="Text Placeholder 6"/>
          <p:cNvSpPr>
            <a:spLocks noGrp="1"/>
          </p:cNvSpPr>
          <p:nvPr>
            <p:ph type="body" sz="quarter" idx="13"/>
          </p:nvPr>
        </p:nvSpPr>
        <p:spPr>
          <a:xfrm>
            <a:off x="9601200" y="2249981"/>
            <a:ext cx="8229600" cy="7175534"/>
          </a:xfrm>
        </p:spPr>
        <p:txBody>
          <a:bodyPr/>
          <a:lstStyle>
            <a:lvl1pPr marL="0" indent="0">
              <a:spcBef>
                <a:spcPts val="0"/>
              </a:spcBef>
              <a:tabLst>
                <a:tab pos="7880350"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Click to edit Master text styles</a:t>
            </a:r>
          </a:p>
          <a:p>
            <a:pPr marL="0" marR="0" lvl="1"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Second level</a:t>
            </a:r>
          </a:p>
          <a:p>
            <a:pPr marL="0" marR="0" lvl="2"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Third level</a:t>
            </a:r>
          </a:p>
          <a:p>
            <a:pPr marL="0" marR="0" lvl="3"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Fourth level</a:t>
            </a:r>
          </a:p>
          <a:p>
            <a:pPr marL="0" marR="0" lvl="4"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Fifth level</a:t>
            </a:r>
            <a:endParaRPr lang="en-US" dirty="0"/>
          </a:p>
        </p:txBody>
      </p:sp>
      <p:sp>
        <p:nvSpPr>
          <p:cNvPr id="8" name="Footer Placeholder 8">
            <a:extLst>
              <a:ext uri="{FF2B5EF4-FFF2-40B4-BE49-F238E27FC236}">
                <a16:creationId xmlns:a16="http://schemas.microsoft.com/office/drawing/2014/main" id="{DA46FB3C-B77B-704D-B0B8-023DCE2B25B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032910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4"/>
            <a:ext cx="8229600" cy="2009473"/>
          </a:xfrm>
        </p:spPr>
        <p:txBody>
          <a:bodyPr/>
          <a:lstStyle>
            <a:lvl1pPr>
              <a:defRPr sz="32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Click to edit Master text styles</a:t>
            </a:r>
          </a:p>
        </p:txBody>
      </p:sp>
      <p:sp>
        <p:nvSpPr>
          <p:cNvPr id="6" name="Footer Placeholder 8">
            <a:extLst>
              <a:ext uri="{FF2B5EF4-FFF2-40B4-BE49-F238E27FC236}">
                <a16:creationId xmlns:a16="http://schemas.microsoft.com/office/drawing/2014/main" id="{6CBE7722-D15A-974E-9796-7C759AED41D1}"/>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5642439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4"/>
            <a:ext cx="8229600" cy="2009473"/>
          </a:xfrm>
        </p:spPr>
        <p:txBody>
          <a:bodyPr/>
          <a:lstStyle>
            <a:lvl1pPr>
              <a:defRPr sz="32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Click to edit Master text styles</a:t>
            </a:r>
          </a:p>
        </p:txBody>
      </p:sp>
      <p:sp>
        <p:nvSpPr>
          <p:cNvPr id="6" name="Picture Placeholder 5"/>
          <p:cNvSpPr>
            <a:spLocks noGrp="1"/>
          </p:cNvSpPr>
          <p:nvPr>
            <p:ph type="pic" sz="quarter" idx="13"/>
          </p:nvPr>
        </p:nvSpPr>
        <p:spPr>
          <a:xfrm>
            <a:off x="9144000" y="0"/>
            <a:ext cx="9144000" cy="10296525"/>
          </a:xfrm>
        </p:spPr>
        <p:txBody>
          <a:bodyPr/>
          <a:lstStyle>
            <a:lvl1pPr>
              <a:defRPr>
                <a:solidFill>
                  <a:schemeClr val="bg2"/>
                </a:solidFill>
              </a:defRPr>
            </a:lvl1pPr>
          </a:lstStyle>
          <a:p>
            <a:r>
              <a:rPr lang="en-US"/>
              <a:t>Click icon to add picture</a:t>
            </a:r>
          </a:p>
        </p:txBody>
      </p:sp>
      <p:sp>
        <p:nvSpPr>
          <p:cNvPr id="7" name="Footer Placeholder 8">
            <a:extLst>
              <a:ext uri="{FF2B5EF4-FFF2-40B4-BE49-F238E27FC236}">
                <a16:creationId xmlns:a16="http://schemas.microsoft.com/office/drawing/2014/main" id="{A01E3A7E-6D4A-FA4F-B1C9-8E7C8763AAD1}"/>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112330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12816" y="169560"/>
            <a:ext cx="17373600" cy="8955434"/>
          </a:xfrm>
        </p:spPr>
        <p:txBody>
          <a:bodyPr/>
          <a:lstStyle>
            <a:lvl1pPr>
              <a:lnSpc>
                <a:spcPct val="90000"/>
              </a:lnSpc>
              <a:defRPr sz="192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DBD9F0BF-3A35-EC4C-8D6F-E57B41C87AA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32581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10374924" cy="9049982"/>
          </a:xfrm>
        </p:spPr>
        <p:txBody>
          <a:bodyPr/>
          <a:lstStyle>
            <a:lvl1pPr marL="234950" indent="-234950">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00AAE53B-DE1B-0D41-93DD-F0BF6C4B2DDD}"/>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484018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8229600" cy="866411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988467"/>
            <a:ext cx="8229600" cy="8407237"/>
          </a:xfrm>
        </p:spPr>
        <p:txBody>
          <a:bodyPr/>
          <a:lstStyle>
            <a:lvl1pPr>
              <a:spcBef>
                <a:spcPts val="2200"/>
              </a:spcBef>
              <a:spcAft>
                <a:spcPts val="0"/>
              </a:spcAft>
              <a:defRPr/>
            </a:lvl1pPr>
            <a:lvl2pPr>
              <a:spcBef>
                <a:spcPts val="2200"/>
              </a:spcBef>
              <a:defRPr/>
            </a:lvl2pPr>
            <a:lvl3pPr>
              <a:spcBef>
                <a:spcPts val="2200"/>
              </a:spcBef>
              <a:defRPr/>
            </a:lvl3pPr>
            <a:lvl4pPr>
              <a:spcBef>
                <a:spcPts val="2200"/>
              </a:spcBef>
              <a:defRPr/>
            </a:lvl4pPr>
            <a:lvl5pPr>
              <a:spcBef>
                <a:spcPts val="2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1498"/>
            <a:ext cx="8229600" cy="600630"/>
          </a:xfrm>
        </p:spPr>
        <p:txBody>
          <a:bodyPr/>
          <a:lstStyle>
            <a:lvl1pPr>
              <a:defRPr sz="2200"/>
            </a:lvl1pPr>
          </a:lstStyle>
          <a:p>
            <a:pPr lvl="0"/>
            <a:r>
              <a:rPr lang="en-US"/>
              <a:t>Click to edit Master text styles</a:t>
            </a:r>
          </a:p>
        </p:txBody>
      </p:sp>
      <p:sp>
        <p:nvSpPr>
          <p:cNvPr id="7" name="Footer Placeholder 8">
            <a:extLst>
              <a:ext uri="{FF2B5EF4-FFF2-40B4-BE49-F238E27FC236}">
                <a16:creationId xmlns:a16="http://schemas.microsoft.com/office/drawing/2014/main" id="{6F322D97-F09C-AD49-9B1A-54C9A8E766D2}"/>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1760251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92049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457200" y="2251508"/>
            <a:ext cx="8229600" cy="7178330"/>
          </a:xfrm>
        </p:spPr>
        <p:txBody>
          <a:bodyPr/>
          <a:lstStyle>
            <a:lvl1pPr>
              <a:spcBef>
                <a:spcPts val="0"/>
              </a:spcBef>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9601200" y="2251508"/>
            <a:ext cx="8229600" cy="7178330"/>
          </a:xfrm>
        </p:spPr>
        <p:txBody>
          <a:bodyPr/>
          <a:lstStyle>
            <a:lvl1pPr>
              <a:spcBef>
                <a:spcPts val="0"/>
              </a:spcBef>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557CE15C-5582-244C-A876-9A5A60CA72B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46191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Medium Text">
    <p:bg>
      <p:bgPr>
        <a:solidFill>
          <a:srgbClr val="3D3D3D"/>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0090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88965"/>
            <a:ext cx="8229600" cy="718596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88966"/>
            <a:ext cx="8229600" cy="7185958"/>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7816068E-5E0D-8349-97BF-02899885929D}"/>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427933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00524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457200" y="1992881"/>
            <a:ext cx="8229600" cy="7382043"/>
          </a:xfrm>
        </p:spPr>
        <p:txBody>
          <a:bodyPr/>
          <a:lstStyle>
            <a:lvl1pPr>
              <a:defRPr sz="4800"/>
            </a:lvl1pPr>
          </a:lstStyle>
          <a:p>
            <a:pPr lvl="0"/>
            <a:r>
              <a:rPr lang="en-US"/>
              <a:t>Click to edit Master text styles</a:t>
            </a:r>
          </a:p>
        </p:txBody>
      </p:sp>
      <p:sp>
        <p:nvSpPr>
          <p:cNvPr id="8" name="Content Placeholder 7"/>
          <p:cNvSpPr>
            <a:spLocks noGrp="1"/>
          </p:cNvSpPr>
          <p:nvPr>
            <p:ph sz="quarter" idx="13"/>
          </p:nvPr>
        </p:nvSpPr>
        <p:spPr>
          <a:xfrm>
            <a:off x="9601200" y="2235365"/>
            <a:ext cx="8229600" cy="7139559"/>
          </a:xfrm>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07F4C7D4-8774-2F46-8963-C0756275D143}"/>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6790555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88964"/>
            <a:ext cx="3657600" cy="7185958"/>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5029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14173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a:extLst>
              <a:ext uri="{FF2B5EF4-FFF2-40B4-BE49-F238E27FC236}">
                <a16:creationId xmlns:a16="http://schemas.microsoft.com/office/drawing/2014/main" id="{55772498-4AEC-0E46-B36D-A64F5C38286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1747199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823722"/>
            <a:ext cx="8229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96593"/>
            <a:ext cx="8229600" cy="717833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296D627A-88CE-CF42-B2D5-EC8DA51A7B39}"/>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451387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402709"/>
            <a:ext cx="8229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457200" y="2196591"/>
            <a:ext cx="3657600" cy="7178330"/>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5029200" y="2196591"/>
            <a:ext cx="3657600" cy="7178330"/>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8">
            <a:extLst>
              <a:ext uri="{FF2B5EF4-FFF2-40B4-BE49-F238E27FC236}">
                <a16:creationId xmlns:a16="http://schemas.microsoft.com/office/drawing/2014/main" id="{36E1A4E0-2661-9F4D-872B-F0B4D83FBA7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823948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457"/>
            <a:ext cx="8229600" cy="71389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10" name="Text Placeholder 9"/>
          <p:cNvSpPr>
            <a:spLocks noGrp="1"/>
          </p:cNvSpPr>
          <p:nvPr>
            <p:ph type="body" sz="quarter" idx="16"/>
          </p:nvPr>
        </p:nvSpPr>
        <p:spPr>
          <a:xfrm>
            <a:off x="14173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7E5FAA42-AA5E-0A40-B5ED-C4F837165837}"/>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8962896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err="1">
              <a:solidFill>
                <a:srgbClr val="FFFFFF"/>
              </a:solidFill>
              <a:latin typeface="Arial"/>
              <a:cs typeface="Arial"/>
            </a:endParaRPr>
          </a:p>
        </p:txBody>
      </p:sp>
      <p:sp>
        <p:nvSpPr>
          <p:cNvPr id="2" name="Title 1"/>
          <p:cNvSpPr>
            <a:spLocks noGrp="1"/>
          </p:cNvSpPr>
          <p:nvPr>
            <p:ph type="title"/>
          </p:nvPr>
        </p:nvSpPr>
        <p:spPr>
          <a:xfrm>
            <a:off x="457200" y="2068457"/>
            <a:ext cx="8229600" cy="71389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251508"/>
            <a:ext cx="8229600" cy="7009374"/>
          </a:xfrm>
        </p:spPr>
        <p:txBody>
          <a:bodyPr/>
          <a:lstStyle>
            <a:lvl1pPr>
              <a:defRPr>
                <a:solidFill>
                  <a:schemeClr val="bg2"/>
                </a:solidFill>
              </a:defRPr>
            </a:lvl1pPr>
            <a:lvl2pPr marL="0" indent="0">
              <a:spcBef>
                <a:spcPts val="2200"/>
              </a:spcBef>
              <a:buFontTx/>
              <a:buNone/>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8" name="Footer Placeholder 8">
            <a:extLst>
              <a:ext uri="{FF2B5EF4-FFF2-40B4-BE49-F238E27FC236}">
                <a16:creationId xmlns:a16="http://schemas.microsoft.com/office/drawing/2014/main" id="{F25A80D1-7646-CB40-8518-52774454D59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31347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402709"/>
            <a:ext cx="8229600" cy="881395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8">
            <a:extLst>
              <a:ext uri="{FF2B5EF4-FFF2-40B4-BE49-F238E27FC236}">
                <a16:creationId xmlns:a16="http://schemas.microsoft.com/office/drawing/2014/main" id="{6E9203EC-5850-5446-8AF7-6AB1C1254836}"/>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8791776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881395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AD1B1199-B224-9C42-9D8A-CD35886FD748}"/>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9291850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76270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3C4967A2-79C0-FB49-9F67-72530429A9E6}"/>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96107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theme" Target="../theme/theme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theme" Target="../theme/theme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theme" Target="../theme/theme4.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8"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9" Type="http://schemas.openxmlformats.org/officeDocument/2006/relationships/theme" Target="../theme/theme5.xml"/><Relationship Id="rId21" Type="http://schemas.openxmlformats.org/officeDocument/2006/relationships/slideLayout" Target="../slideLayouts/slideLayout136.xml"/><Relationship Id="rId34" Type="http://schemas.openxmlformats.org/officeDocument/2006/relationships/slideLayout" Target="../slideLayouts/slideLayout149.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slideLayout" Target="../slideLayouts/slideLayout148.xml"/><Relationship Id="rId38" Type="http://schemas.openxmlformats.org/officeDocument/2006/relationships/slideLayout" Target="../slideLayouts/slideLayout153.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37" Type="http://schemas.openxmlformats.org/officeDocument/2006/relationships/slideLayout" Target="../slideLayouts/slideLayout152.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36" Type="http://schemas.openxmlformats.org/officeDocument/2006/relationships/slideLayout" Target="../slideLayouts/slideLayout151.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35" Type="http://schemas.openxmlformats.org/officeDocument/2006/relationships/slideLayout" Target="../slideLayouts/slideLayout150.xml"/><Relationship Id="rId8" Type="http://schemas.openxmlformats.org/officeDocument/2006/relationships/slideLayout" Target="../slideLayouts/slideLayout123.xml"/><Relationship Id="rId3" Type="http://schemas.openxmlformats.org/officeDocument/2006/relationships/slideLayout" Target="../slideLayouts/slideLayout1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18" Type="http://schemas.openxmlformats.org/officeDocument/2006/relationships/slideLayout" Target="../slideLayouts/slideLayout171.xml"/><Relationship Id="rId26" Type="http://schemas.openxmlformats.org/officeDocument/2006/relationships/slideLayout" Target="../slideLayouts/slideLayout179.xml"/><Relationship Id="rId3" Type="http://schemas.openxmlformats.org/officeDocument/2006/relationships/slideLayout" Target="../slideLayouts/slideLayout156.xml"/><Relationship Id="rId21" Type="http://schemas.openxmlformats.org/officeDocument/2006/relationships/slideLayout" Target="../slideLayouts/slideLayout174.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slideLayout" Target="../slideLayouts/slideLayout170.xml"/><Relationship Id="rId25" Type="http://schemas.openxmlformats.org/officeDocument/2006/relationships/slideLayout" Target="../slideLayouts/slideLayout178.xml"/><Relationship Id="rId2" Type="http://schemas.openxmlformats.org/officeDocument/2006/relationships/slideLayout" Target="../slideLayouts/slideLayout155.xml"/><Relationship Id="rId16" Type="http://schemas.openxmlformats.org/officeDocument/2006/relationships/slideLayout" Target="../slideLayouts/slideLayout169.xml"/><Relationship Id="rId20" Type="http://schemas.openxmlformats.org/officeDocument/2006/relationships/slideLayout" Target="../slideLayouts/slideLayout173.xml"/><Relationship Id="rId29" Type="http://schemas.openxmlformats.org/officeDocument/2006/relationships/slideLayout" Target="../slideLayouts/slideLayout182.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24" Type="http://schemas.openxmlformats.org/officeDocument/2006/relationships/slideLayout" Target="../slideLayouts/slideLayout177.xml"/><Relationship Id="rId32" Type="http://schemas.openxmlformats.org/officeDocument/2006/relationships/theme" Target="../theme/theme6.xml"/><Relationship Id="rId5" Type="http://schemas.openxmlformats.org/officeDocument/2006/relationships/slideLayout" Target="../slideLayouts/slideLayout158.xml"/><Relationship Id="rId15" Type="http://schemas.openxmlformats.org/officeDocument/2006/relationships/slideLayout" Target="../slideLayouts/slideLayout168.xml"/><Relationship Id="rId23" Type="http://schemas.openxmlformats.org/officeDocument/2006/relationships/slideLayout" Target="../slideLayouts/slideLayout176.xml"/><Relationship Id="rId28" Type="http://schemas.openxmlformats.org/officeDocument/2006/relationships/slideLayout" Target="../slideLayouts/slideLayout181.xml"/><Relationship Id="rId10" Type="http://schemas.openxmlformats.org/officeDocument/2006/relationships/slideLayout" Target="../slideLayouts/slideLayout163.xml"/><Relationship Id="rId19" Type="http://schemas.openxmlformats.org/officeDocument/2006/relationships/slideLayout" Target="../slideLayouts/slideLayout172.xml"/><Relationship Id="rId31" Type="http://schemas.openxmlformats.org/officeDocument/2006/relationships/slideLayout" Target="../slideLayouts/slideLayout184.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 Id="rId22" Type="http://schemas.openxmlformats.org/officeDocument/2006/relationships/slideLayout" Target="../slideLayouts/slideLayout175.xml"/><Relationship Id="rId27" Type="http://schemas.openxmlformats.org/officeDocument/2006/relationships/slideLayout" Target="../slideLayouts/slideLayout180.xml"/><Relationship Id="rId30" Type="http://schemas.openxmlformats.org/officeDocument/2006/relationships/slideLayout" Target="../slideLayouts/slideLayout1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bg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bg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965" r:id="rId2"/>
    <p:sldLayoutId id="2147483860" r:id="rId3"/>
    <p:sldLayoutId id="2147483966" r:id="rId4"/>
    <p:sldLayoutId id="2147483864" r:id="rId5"/>
    <p:sldLayoutId id="2147483969" r:id="rId6"/>
    <p:sldLayoutId id="2147483867" r:id="rId7"/>
    <p:sldLayoutId id="2147483968" r:id="rId8"/>
    <p:sldLayoutId id="2147483970" r:id="rId9"/>
  </p:sldLayoutIdLst>
  <p:hf hdr="0" dt="0"/>
  <p:txStyles>
    <p:titleStyle>
      <a:lvl1pPr algn="l" rtl="0" eaLnBrk="1" fontAlgn="base" hangingPunct="1">
        <a:lnSpc>
          <a:spcPct val="90000"/>
        </a:lnSpc>
        <a:spcBef>
          <a:spcPct val="0"/>
        </a:spcBef>
        <a:spcAft>
          <a:spcPct val="0"/>
        </a:spcAft>
        <a:defRPr sz="4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0" i="0" baseline="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bg1"/>
        </a:buClr>
        <a:buFontTx/>
        <a:buNone/>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9"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tx1"/>
                </a:solidFill>
                <a:latin typeface="IBM Plex Sans Light" panose="020B0403050203000203" pitchFamily="34" charset="0"/>
              </a:defRPr>
            </a:lvl1pPr>
          </a:lstStyle>
          <a:p>
            <a:r>
              <a:rPr lang="en-US" dirty="0"/>
              <a:t>IBM Integration / © 2020 IBM Corporation</a:t>
            </a:r>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51" name="Rectangle 50">
            <a:extLst>
              <a:ext uri="{FF2B5EF4-FFF2-40B4-BE49-F238E27FC236}">
                <a16:creationId xmlns:a16="http://schemas.microsoft.com/office/drawing/2014/main" id="{3FEC1CF1-1932-2649-A3EA-40FC63C24AB0}"/>
              </a:ext>
            </a:extLst>
          </p:cNvPr>
          <p:cNvSpPr/>
          <p:nvPr userDrawn="1"/>
        </p:nvSpPr>
        <p:spPr bwMode="auto">
          <a:xfrm>
            <a:off x="53035200" y="-855980"/>
            <a:ext cx="17190720" cy="12008485"/>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961" r:id="rId7"/>
    <p:sldLayoutId id="2147483898" r:id="rId8"/>
    <p:sldLayoutId id="2147483976" r:id="rId9"/>
    <p:sldLayoutId id="2147483899" r:id="rId10"/>
    <p:sldLayoutId id="2147483900" r:id="rId11"/>
    <p:sldLayoutId id="2147483972" r:id="rId12"/>
    <p:sldLayoutId id="2147483901" r:id="rId13"/>
    <p:sldLayoutId id="2147483902" r:id="rId14"/>
    <p:sldLayoutId id="2147483903" r:id="rId15"/>
    <p:sldLayoutId id="2147483904" r:id="rId16"/>
    <p:sldLayoutId id="2147483960" r:id="rId17"/>
    <p:sldLayoutId id="2147483971" r:id="rId18"/>
    <p:sldLayoutId id="2147483905" r:id="rId19"/>
    <p:sldLayoutId id="2147483962" r:id="rId20"/>
    <p:sldLayoutId id="2147483963" r:id="rId21"/>
    <p:sldLayoutId id="2147483977" r:id="rId22"/>
    <p:sldLayoutId id="2147483964" r:id="rId23"/>
    <p:sldLayoutId id="2147483906" r:id="rId24"/>
    <p:sldLayoutId id="2147483973" r:id="rId25"/>
    <p:sldLayoutId id="2147483907" r:id="rId26"/>
    <p:sldLayoutId id="2147483908" r:id="rId27"/>
    <p:sldLayoutId id="2147483909" r:id="rId28"/>
    <p:sldLayoutId id="2147483912" r:id="rId29"/>
    <p:sldLayoutId id="2147483913" r:id="rId30"/>
    <p:sldLayoutId id="2147483915" r:id="rId31"/>
    <p:sldLayoutId id="2147483916" r:id="rId32"/>
    <p:sldLayoutId id="2147483917" r:id="rId33"/>
    <p:sldLayoutId id="2147483974" r:id="rId34"/>
    <p:sldLayoutId id="2147483975" r:id="rId35"/>
    <p:sldLayoutId id="2147483918" r:id="rId36"/>
    <p:sldLayoutId id="2147483919" r:id="rId37"/>
    <p:sldLayoutId id="2147483920" r:id="rId38"/>
    <p:sldLayoutId id="2147483921" r:id="rId39"/>
    <p:sldLayoutId id="2147483922" r:id="rId40"/>
    <p:sldLayoutId id="2147483923" r:id="rId41"/>
  </p:sldLayoutIdLst>
  <p:hf hdr="0" dt="0"/>
  <p:txStyles>
    <p:title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5"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tx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2" name="Rectangle 1">
            <a:extLst>
              <a:ext uri="{FF2B5EF4-FFF2-40B4-BE49-F238E27FC236}">
                <a16:creationId xmlns:a16="http://schemas.microsoft.com/office/drawing/2014/main" id="{8B06A21F-6A1B-5D41-82EF-84B278E58DEE}"/>
              </a:ext>
            </a:extLst>
          </p:cNvPr>
          <p:cNvSpPr/>
          <p:nvPr userDrawn="1"/>
        </p:nvSpPr>
        <p:spPr bwMode="auto">
          <a:xfrm>
            <a:off x="53035200" y="-855980"/>
            <a:ext cx="17190720" cy="12008485"/>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67"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5" r:id="rId20"/>
    <p:sldLayoutId id="2147483946" r:id="rId21"/>
    <p:sldLayoutId id="2147483948" r:id="rId22"/>
    <p:sldLayoutId id="2147483949" r:id="rId23"/>
    <p:sldLayoutId id="2147483950" r:id="rId24"/>
    <p:sldLayoutId id="2147483951" r:id="rId25"/>
    <p:sldLayoutId id="2147483952" r:id="rId26"/>
    <p:sldLayoutId id="2147483953" r:id="rId27"/>
    <p:sldLayoutId id="2147483954" r:id="rId28"/>
    <p:sldLayoutId id="2147483955" r:id="rId29"/>
    <p:sldLayoutId id="2147483956" r:id="rId30"/>
  </p:sldLayoutIdLst>
  <p:hf hdr="0" dt="0"/>
  <p:txStyles>
    <p:title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5"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2709"/>
            <a:ext cx="8229600" cy="8990519"/>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9601200" y="384404"/>
            <a:ext cx="8229600" cy="900882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13716000" y="9661898"/>
            <a:ext cx="4114800" cy="274574"/>
          </a:xfrm>
          <a:prstGeom prst="rect">
            <a:avLst/>
          </a:prstGeom>
        </p:spPr>
        <p:txBody>
          <a:bodyPr vert="horz" lIns="0" tIns="0" rIns="0" bIns="0" rtlCol="0" anchor="ctr"/>
          <a:lstStyle>
            <a:lvl1pPr algn="r">
              <a:defRPr sz="12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89380164"/>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 id="2147484008" r:id="rId19"/>
    <p:sldLayoutId id="2147484009" r:id="rId20"/>
    <p:sldLayoutId id="2147484010" r:id="rId21"/>
    <p:sldLayoutId id="2147484011" r:id="rId22"/>
    <p:sldLayoutId id="2147484012" r:id="rId23"/>
    <p:sldLayoutId id="2147484013" r:id="rId24"/>
    <p:sldLayoutId id="2147484014" r:id="rId25"/>
    <p:sldLayoutId id="2147484015" r:id="rId26"/>
    <p:sldLayoutId id="2147484016" r:id="rId27"/>
    <p:sldLayoutId id="2147484017" r:id="rId28"/>
    <p:sldLayoutId id="2147484018" r:id="rId29"/>
    <p:sldLayoutId id="2147484019" r:id="rId30"/>
    <p:sldLayoutId id="2147484020" r:id="rId31"/>
    <p:sldLayoutId id="2147484021" r:id="rId32"/>
    <p:sldLayoutId id="2147484022" r:id="rId33"/>
    <p:sldLayoutId id="2147484023" r:id="rId34"/>
    <p:sldLayoutId id="2147484024" r:id="rId35"/>
  </p:sldLayoutIdLst>
  <p:hf hdr="0" dt="0"/>
  <p:txStyles>
    <p:titleStyle>
      <a:lvl1pPr algn="l" defTabSz="914400" rtl="0" eaLnBrk="1" latinLnBrk="0" hangingPunct="1">
        <a:lnSpc>
          <a:spcPct val="90000"/>
        </a:lnSpc>
        <a:spcBef>
          <a:spcPct val="0"/>
        </a:spcBef>
        <a:buNone/>
        <a:defRPr sz="4800" kern="1200">
          <a:solidFill>
            <a:schemeClr val="bg2"/>
          </a:solidFill>
          <a:latin typeface="+mj-lt"/>
          <a:ea typeface="Arial" charset="0"/>
          <a:cs typeface="Arial" charset="0"/>
        </a:defRPr>
      </a:lvl1pPr>
    </p:titleStyle>
    <p:bodyStyle>
      <a:lvl1pPr marL="0" indent="0" algn="l" defTabSz="914400" rtl="0" eaLnBrk="1" latinLnBrk="0" hangingPunct="1">
        <a:lnSpc>
          <a:spcPct val="100000"/>
        </a:lnSpc>
        <a:spcBef>
          <a:spcPts val="2200"/>
        </a:spcBef>
        <a:buFont typeface="Arial"/>
        <a:buNone/>
        <a:defRPr sz="2800" kern="1200">
          <a:solidFill>
            <a:schemeClr val="bg2"/>
          </a:solidFill>
          <a:latin typeface="+mn-lt"/>
          <a:ea typeface="Arial" charset="0"/>
          <a:cs typeface="Arial" charset="0"/>
        </a:defRPr>
      </a:lvl1pPr>
      <a:lvl2pPr marL="346076"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2pPr>
      <a:lvl3pPr marL="793750"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3pPr>
      <a:lvl4pPr marL="1250950" indent="-336550"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4pPr>
      <a:lvl5pPr marL="1606550"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2711"/>
            <a:ext cx="8229600" cy="8990519"/>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9601200" y="384406"/>
            <a:ext cx="8229600" cy="9008824"/>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13716000" y="9661898"/>
            <a:ext cx="4114800" cy="274574"/>
          </a:xfrm>
          <a:prstGeom prst="rect">
            <a:avLst/>
          </a:prstGeom>
        </p:spPr>
        <p:txBody>
          <a:bodyPr vert="horz" lIns="0" tIns="0" rIns="0" bIns="0" rtlCol="0" anchor="ctr"/>
          <a:lstStyle>
            <a:lvl1pPr algn="r">
              <a:defRPr sz="1200" baseline="0">
                <a:solidFill>
                  <a:schemeClr val="bg2"/>
                </a:solidFill>
                <a:latin typeface="+mn-lt"/>
                <a:ea typeface="IBM Plex Sans" panose="020B0503050203000203" pitchFamily="34" charset="0"/>
                <a:cs typeface="Arial" charset="0"/>
              </a:defRPr>
            </a:lvl1pPr>
          </a:lstStyle>
          <a:p>
            <a:fld id="{3FD999D4-B456-9943-89B7-30D56181CE18}"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IBM Plex Sans" panose="020B0503050203000203" pitchFamily="34" charset="0"/>
                <a:cs typeface="Arial" charset="0"/>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172279670"/>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074" r:id="rId38"/>
  </p:sldLayoutIdLst>
  <p:hf hdr="0" dt="0"/>
  <p:txStyles>
    <p:titleStyle>
      <a:lvl1pPr algn="l" defTabSz="914378" rtl="0" eaLnBrk="1" latinLnBrk="0" hangingPunct="1">
        <a:lnSpc>
          <a:spcPct val="90000"/>
        </a:lnSpc>
        <a:spcBef>
          <a:spcPct val="0"/>
        </a:spcBef>
        <a:buNone/>
        <a:defRPr sz="4800" kern="1200">
          <a:solidFill>
            <a:schemeClr val="bg2"/>
          </a:solidFill>
          <a:latin typeface="+mj-lt"/>
          <a:ea typeface="IBM Plex Sans" panose="020B0503050203000203" pitchFamily="34" charset="0"/>
          <a:cs typeface="Arial" charset="0"/>
        </a:defRPr>
      </a:lvl1pPr>
    </p:titleStyle>
    <p:bodyStyle>
      <a:lvl1pPr marL="0" indent="0" algn="l" defTabSz="914378" rtl="0" eaLnBrk="1" latinLnBrk="0" hangingPunct="1">
        <a:lnSpc>
          <a:spcPct val="100000"/>
        </a:lnSpc>
        <a:spcBef>
          <a:spcPts val="2200"/>
        </a:spcBef>
        <a:buFont typeface="Arial"/>
        <a:buNone/>
        <a:defRPr sz="2800" kern="1200">
          <a:solidFill>
            <a:schemeClr val="bg2"/>
          </a:solidFill>
          <a:latin typeface="+mn-lt"/>
          <a:ea typeface="IBM Plex Sans" panose="020B0503050203000203" pitchFamily="34" charset="0"/>
          <a:cs typeface="Arial" charset="0"/>
        </a:defRPr>
      </a:lvl1pPr>
      <a:lvl2pPr marL="346068"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2pPr>
      <a:lvl3pPr marL="793730"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3pPr>
      <a:lvl4pPr marL="1250920" indent="-336542"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4pPr>
      <a:lvl5pPr marL="1606510"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5pPr>
      <a:lvl6pPr marL="5029074" indent="-457188" algn="l" defTabSz="914378" rtl="0" eaLnBrk="1" latinLnBrk="0" hangingPunct="1">
        <a:spcBef>
          <a:spcPct val="20000"/>
        </a:spcBef>
        <a:buFont typeface="Arial"/>
        <a:buChar char="•"/>
        <a:defRPr sz="4000" kern="1200">
          <a:solidFill>
            <a:schemeClr val="tx1"/>
          </a:solidFill>
          <a:latin typeface="+mn-lt"/>
          <a:ea typeface="+mn-ea"/>
          <a:cs typeface="+mn-cs"/>
        </a:defRPr>
      </a:lvl6pPr>
      <a:lvl7pPr marL="5943452" indent="-457188" algn="l" defTabSz="914378" rtl="0" eaLnBrk="1" latinLnBrk="0" hangingPunct="1">
        <a:spcBef>
          <a:spcPct val="20000"/>
        </a:spcBef>
        <a:buFont typeface="Arial"/>
        <a:buChar char="•"/>
        <a:defRPr sz="4000" kern="1200">
          <a:solidFill>
            <a:schemeClr val="tx1"/>
          </a:solidFill>
          <a:latin typeface="+mn-lt"/>
          <a:ea typeface="+mn-ea"/>
          <a:cs typeface="+mn-cs"/>
        </a:defRPr>
      </a:lvl7pPr>
      <a:lvl8pPr marL="6857830" indent="-457188" algn="l" defTabSz="914378" rtl="0" eaLnBrk="1" latinLnBrk="0" hangingPunct="1">
        <a:spcBef>
          <a:spcPct val="20000"/>
        </a:spcBef>
        <a:buFont typeface="Arial"/>
        <a:buChar char="•"/>
        <a:defRPr sz="4000" kern="1200">
          <a:solidFill>
            <a:schemeClr val="tx1"/>
          </a:solidFill>
          <a:latin typeface="+mn-lt"/>
          <a:ea typeface="+mn-ea"/>
          <a:cs typeface="+mn-cs"/>
        </a:defRPr>
      </a:lvl8pPr>
      <a:lvl9pPr marL="7772206" indent="-457188" algn="l" defTabSz="914378"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78" rtl="0" eaLnBrk="1" latinLnBrk="0" hangingPunct="1">
        <a:defRPr sz="3600" kern="1200">
          <a:solidFill>
            <a:schemeClr val="tx1"/>
          </a:solidFill>
          <a:latin typeface="+mn-lt"/>
          <a:ea typeface="+mn-ea"/>
          <a:cs typeface="+mn-cs"/>
        </a:defRPr>
      </a:lvl1pPr>
      <a:lvl2pPr marL="914378" algn="l" defTabSz="914378" rtl="0" eaLnBrk="1" latinLnBrk="0" hangingPunct="1">
        <a:defRPr sz="3600" kern="1200">
          <a:solidFill>
            <a:schemeClr val="tx1"/>
          </a:solidFill>
          <a:latin typeface="+mn-lt"/>
          <a:ea typeface="+mn-ea"/>
          <a:cs typeface="+mn-cs"/>
        </a:defRPr>
      </a:lvl2pPr>
      <a:lvl3pPr marL="1828756" algn="l" defTabSz="914378" rtl="0" eaLnBrk="1" latinLnBrk="0" hangingPunct="1">
        <a:defRPr sz="3600" kern="1200">
          <a:solidFill>
            <a:schemeClr val="tx1"/>
          </a:solidFill>
          <a:latin typeface="+mn-lt"/>
          <a:ea typeface="+mn-ea"/>
          <a:cs typeface="+mn-cs"/>
        </a:defRPr>
      </a:lvl3pPr>
      <a:lvl4pPr marL="2743132" algn="l" defTabSz="914378" rtl="0" eaLnBrk="1" latinLnBrk="0" hangingPunct="1">
        <a:defRPr sz="3600" kern="1200">
          <a:solidFill>
            <a:schemeClr val="tx1"/>
          </a:solidFill>
          <a:latin typeface="+mn-lt"/>
          <a:ea typeface="+mn-ea"/>
          <a:cs typeface="+mn-cs"/>
        </a:defRPr>
      </a:lvl4pPr>
      <a:lvl5pPr marL="3657508" algn="l" defTabSz="914378" rtl="0" eaLnBrk="1" latinLnBrk="0" hangingPunct="1">
        <a:defRPr sz="3600" kern="1200">
          <a:solidFill>
            <a:schemeClr val="tx1"/>
          </a:solidFill>
          <a:latin typeface="+mn-lt"/>
          <a:ea typeface="+mn-ea"/>
          <a:cs typeface="+mn-cs"/>
        </a:defRPr>
      </a:lvl5pPr>
      <a:lvl6pPr marL="4571886" algn="l" defTabSz="914378" rtl="0" eaLnBrk="1" latinLnBrk="0" hangingPunct="1">
        <a:defRPr sz="3600" kern="1200">
          <a:solidFill>
            <a:schemeClr val="tx1"/>
          </a:solidFill>
          <a:latin typeface="+mn-lt"/>
          <a:ea typeface="+mn-ea"/>
          <a:cs typeface="+mn-cs"/>
        </a:defRPr>
      </a:lvl6pPr>
      <a:lvl7pPr marL="5486264" algn="l" defTabSz="914378" rtl="0" eaLnBrk="1" latinLnBrk="0" hangingPunct="1">
        <a:defRPr sz="3600" kern="1200">
          <a:solidFill>
            <a:schemeClr val="tx1"/>
          </a:solidFill>
          <a:latin typeface="+mn-lt"/>
          <a:ea typeface="+mn-ea"/>
          <a:cs typeface="+mn-cs"/>
        </a:defRPr>
      </a:lvl7pPr>
      <a:lvl8pPr marL="6400640" algn="l" defTabSz="914378" rtl="0" eaLnBrk="1" latinLnBrk="0" hangingPunct="1">
        <a:defRPr sz="3600" kern="1200">
          <a:solidFill>
            <a:schemeClr val="tx1"/>
          </a:solidFill>
          <a:latin typeface="+mn-lt"/>
          <a:ea typeface="+mn-ea"/>
          <a:cs typeface="+mn-cs"/>
        </a:defRPr>
      </a:lvl8pPr>
      <a:lvl9pPr marL="7315018" algn="l" defTabSz="914378"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457334" y="9584671"/>
            <a:ext cx="8229471" cy="333682"/>
          </a:xfrm>
          <a:prstGeom prst="rect">
            <a:avLst/>
          </a:prstGeom>
        </p:spPr>
        <p:txBody>
          <a:bodyPr vert="horz" lIns="0" tIns="0" rIns="0" bIns="0" rtlCol="0" anchor="ctr"/>
          <a:lstStyle>
            <a:lvl1pPr marL="0" marR="0" indent="0" algn="l" defTabSz="1371641"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dirty="0"/>
              <a:t>IBM Cloud / © 2020 IBM Corporation</a:t>
            </a:r>
          </a:p>
        </p:txBody>
      </p:sp>
      <p:sp>
        <p:nvSpPr>
          <p:cNvPr id="8" name="Slide Number Placeholder"/>
          <p:cNvSpPr>
            <a:spLocks noGrp="1"/>
          </p:cNvSpPr>
          <p:nvPr>
            <p:ph type="sldNum" sz="quarter" idx="4"/>
          </p:nvPr>
        </p:nvSpPr>
        <p:spPr>
          <a:xfrm>
            <a:off x="14173204" y="9584671"/>
            <a:ext cx="3657464" cy="333682"/>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219458" y="-221185"/>
            <a:ext cx="18728439"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88141758"/>
      </p:ext>
    </p:extLst>
  </p:cSld>
  <p:clrMap bg1="dk1" tx1="lt1" bg2="dk2" tx2="lt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4099" r:id="rId18"/>
    <p:sldLayoutId id="2147484100" r:id="rId19"/>
    <p:sldLayoutId id="2147484101" r:id="rId20"/>
    <p:sldLayoutId id="2147484102" r:id="rId21"/>
    <p:sldLayoutId id="2147484103" r:id="rId22"/>
    <p:sldLayoutId id="2147484104" r:id="rId23"/>
    <p:sldLayoutId id="2147484105" r:id="rId24"/>
    <p:sldLayoutId id="2147484106" r:id="rId25"/>
    <p:sldLayoutId id="2147484107" r:id="rId26"/>
    <p:sldLayoutId id="2147484108" r:id="rId27"/>
    <p:sldLayoutId id="2147484109" r:id="rId28"/>
    <p:sldLayoutId id="2147484110" r:id="rId29"/>
    <p:sldLayoutId id="2147484111" r:id="rId30"/>
    <p:sldLayoutId id="2147484112" r:id="rId31"/>
  </p:sldLayoutIdLst>
  <p:hf hdr="0" dt="0"/>
  <p:txStyles>
    <p:titleStyle>
      <a:lvl1pPr algn="l" rtl="0" eaLnBrk="1" fontAlgn="base" hangingPunct="1">
        <a:lnSpc>
          <a:spcPct val="90000"/>
        </a:lnSpc>
        <a:spcBef>
          <a:spcPct val="0"/>
        </a:spcBef>
        <a:spcAft>
          <a:spcPct val="0"/>
        </a:spcAft>
        <a:defRPr sz="4799"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39">
          <a:solidFill>
            <a:srgbClr val="191919"/>
          </a:solidFill>
          <a:latin typeface="HelvNeue Light for IBM" pitchFamily="34" charset="0"/>
        </a:defRPr>
      </a:lvl2pPr>
      <a:lvl3pPr algn="l" rtl="0" eaLnBrk="1" fontAlgn="base" hangingPunct="1">
        <a:lnSpc>
          <a:spcPct val="90000"/>
        </a:lnSpc>
        <a:spcBef>
          <a:spcPct val="0"/>
        </a:spcBef>
        <a:spcAft>
          <a:spcPct val="0"/>
        </a:spcAft>
        <a:defRPr sz="4439">
          <a:solidFill>
            <a:srgbClr val="191919"/>
          </a:solidFill>
          <a:latin typeface="HelvNeue Light for IBM" pitchFamily="34" charset="0"/>
        </a:defRPr>
      </a:lvl3pPr>
      <a:lvl4pPr algn="l" rtl="0" eaLnBrk="1" fontAlgn="base" hangingPunct="1">
        <a:lnSpc>
          <a:spcPct val="90000"/>
        </a:lnSpc>
        <a:spcBef>
          <a:spcPct val="0"/>
        </a:spcBef>
        <a:spcAft>
          <a:spcPct val="0"/>
        </a:spcAft>
        <a:defRPr sz="4439">
          <a:solidFill>
            <a:srgbClr val="191919"/>
          </a:solidFill>
          <a:latin typeface="HelvNeue Light for IBM" pitchFamily="34" charset="0"/>
        </a:defRPr>
      </a:lvl4pPr>
      <a:lvl5pPr algn="l" rtl="0" eaLnBrk="1" fontAlgn="base" hangingPunct="1">
        <a:lnSpc>
          <a:spcPct val="90000"/>
        </a:lnSpc>
        <a:spcBef>
          <a:spcPct val="0"/>
        </a:spcBef>
        <a:spcAft>
          <a:spcPct val="0"/>
        </a:spcAft>
        <a:defRPr sz="4439">
          <a:solidFill>
            <a:srgbClr val="191919"/>
          </a:solidFill>
          <a:latin typeface="HelvNeue Light for IBM" pitchFamily="34" charset="0"/>
        </a:defRPr>
      </a:lvl5pPr>
      <a:lvl6pPr marL="724955" algn="l" rtl="0" eaLnBrk="1" fontAlgn="base" hangingPunct="1">
        <a:lnSpc>
          <a:spcPct val="90000"/>
        </a:lnSpc>
        <a:spcBef>
          <a:spcPct val="0"/>
        </a:spcBef>
        <a:spcAft>
          <a:spcPct val="0"/>
        </a:spcAft>
        <a:defRPr sz="4439">
          <a:solidFill>
            <a:srgbClr val="191919"/>
          </a:solidFill>
          <a:latin typeface="HelvNeue Light for IBM" pitchFamily="34" charset="0"/>
        </a:defRPr>
      </a:lvl6pPr>
      <a:lvl7pPr marL="1449915" algn="l" rtl="0" eaLnBrk="1" fontAlgn="base" hangingPunct="1">
        <a:lnSpc>
          <a:spcPct val="90000"/>
        </a:lnSpc>
        <a:spcBef>
          <a:spcPct val="0"/>
        </a:spcBef>
        <a:spcAft>
          <a:spcPct val="0"/>
        </a:spcAft>
        <a:defRPr sz="4439">
          <a:solidFill>
            <a:srgbClr val="191919"/>
          </a:solidFill>
          <a:latin typeface="HelvNeue Light for IBM" pitchFamily="34" charset="0"/>
        </a:defRPr>
      </a:lvl7pPr>
      <a:lvl8pPr marL="2174870" algn="l" rtl="0" eaLnBrk="1" fontAlgn="base" hangingPunct="1">
        <a:lnSpc>
          <a:spcPct val="90000"/>
        </a:lnSpc>
        <a:spcBef>
          <a:spcPct val="0"/>
        </a:spcBef>
        <a:spcAft>
          <a:spcPct val="0"/>
        </a:spcAft>
        <a:defRPr sz="4439">
          <a:solidFill>
            <a:srgbClr val="191919"/>
          </a:solidFill>
          <a:latin typeface="HelvNeue Light for IBM" pitchFamily="34" charset="0"/>
        </a:defRPr>
      </a:lvl8pPr>
      <a:lvl9pPr marL="2899827" algn="l" rtl="0" eaLnBrk="1" fontAlgn="base" hangingPunct="1">
        <a:lnSpc>
          <a:spcPct val="90000"/>
        </a:lnSpc>
        <a:spcBef>
          <a:spcPct val="0"/>
        </a:spcBef>
        <a:spcAft>
          <a:spcPct val="0"/>
        </a:spcAft>
        <a:defRPr sz="4439">
          <a:solidFill>
            <a:srgbClr val="191919"/>
          </a:solidFill>
          <a:latin typeface="HelvNeue Light for IBM" pitchFamily="34" charset="0"/>
        </a:defRPr>
      </a:lvl9pPr>
    </p:titleStyle>
    <p:bodyStyle>
      <a:lvl1pPr marL="0" indent="0" algn="l" rtl="0" eaLnBrk="1" fontAlgn="base" hangingPunct="1">
        <a:lnSpc>
          <a:spcPct val="100000"/>
        </a:lnSpc>
        <a:spcBef>
          <a:spcPts val="2199"/>
        </a:spcBef>
        <a:spcAft>
          <a:spcPct val="0"/>
        </a:spcAft>
        <a:buClr>
          <a:srgbClr val="6D6E70"/>
        </a:buClr>
        <a:buSzPct val="90000"/>
        <a:buFont typeface="Wingdings" pitchFamily="2" charset="2"/>
        <a:buNone/>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819" indent="-347385" algn="l" rtl="0" eaLnBrk="1" fontAlgn="base" hangingPunct="1">
        <a:lnSpc>
          <a:spcPct val="100000"/>
        </a:lnSpc>
        <a:spcBef>
          <a:spcPts val="2199"/>
        </a:spcBef>
        <a:spcAft>
          <a:spcPct val="0"/>
        </a:spcAft>
        <a:buClr>
          <a:schemeClr val="bg1"/>
        </a:buClr>
        <a:buSzPct val="100000"/>
        <a:buFont typeface=".AppleSystemUIFont" charset="-12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638" indent="-347385" algn="l" rtl="0" eaLnBrk="1" fontAlgn="base" hangingPunct="1">
        <a:lnSpc>
          <a:spcPct val="100000"/>
        </a:lnSpc>
        <a:spcBef>
          <a:spcPts val="2199"/>
        </a:spcBef>
        <a:spcAft>
          <a:spcPct val="0"/>
        </a:spcAft>
        <a:buClr>
          <a:schemeClr val="bg1"/>
        </a:buClr>
        <a:buSzPct val="100000"/>
        <a:buFont typeface="Arial" panose="020B0604020202020204" pitchFamily="34" charset="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002" indent="-347385" algn="l" rtl="0" eaLnBrk="1" fontAlgn="base" hangingPunct="1">
        <a:lnSpc>
          <a:spcPct val="100000"/>
        </a:lnSpc>
        <a:spcBef>
          <a:spcPts val="2199"/>
        </a:spcBef>
        <a:spcAft>
          <a:spcPct val="0"/>
        </a:spcAft>
        <a:buClr>
          <a:schemeClr val="bg1"/>
        </a:buClr>
        <a:buSzPct val="100000"/>
        <a:buFont typeface=".AppleSystemUIFont" charset="-120"/>
        <a:buChar char="–"/>
        <a:tabLst/>
        <a:defRPr sz="2799"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169" indent="-347385" algn="l" rtl="0" eaLnBrk="1" fontAlgn="base" hangingPunct="1">
        <a:lnSpc>
          <a:spcPct val="100000"/>
        </a:lnSpc>
        <a:spcBef>
          <a:spcPts val="2199"/>
        </a:spcBef>
        <a:spcAft>
          <a:spcPct val="0"/>
        </a:spcAft>
        <a:buClr>
          <a:schemeClr val="bg1"/>
        </a:buClr>
        <a:buFont typeface=".AppleSystemUIFont" charset="-12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6650" indent="-259275" algn="l" rtl="0" eaLnBrk="1" fontAlgn="base" hangingPunct="1">
        <a:spcBef>
          <a:spcPct val="20000"/>
        </a:spcBef>
        <a:spcAft>
          <a:spcPct val="0"/>
        </a:spcAft>
        <a:buClr>
          <a:schemeClr val="bg1"/>
        </a:buClr>
        <a:buChar char="»"/>
        <a:defRPr sz="2538">
          <a:solidFill>
            <a:schemeClr val="bg1"/>
          </a:solidFill>
          <a:latin typeface="Arial" charset="0"/>
        </a:defRPr>
      </a:lvl6pPr>
      <a:lvl7pPr marL="3891609" indent="-259275" algn="l" rtl="0" eaLnBrk="1" fontAlgn="base" hangingPunct="1">
        <a:spcBef>
          <a:spcPct val="20000"/>
        </a:spcBef>
        <a:spcAft>
          <a:spcPct val="0"/>
        </a:spcAft>
        <a:buClr>
          <a:schemeClr val="bg1"/>
        </a:buClr>
        <a:buChar char="»"/>
        <a:defRPr sz="2538">
          <a:solidFill>
            <a:schemeClr val="bg1"/>
          </a:solidFill>
          <a:latin typeface="Arial" charset="0"/>
        </a:defRPr>
      </a:lvl7pPr>
      <a:lvl8pPr marL="4616565" indent="-259275" algn="l" rtl="0" eaLnBrk="1" fontAlgn="base" hangingPunct="1">
        <a:spcBef>
          <a:spcPct val="20000"/>
        </a:spcBef>
        <a:spcAft>
          <a:spcPct val="0"/>
        </a:spcAft>
        <a:buClr>
          <a:schemeClr val="bg1"/>
        </a:buClr>
        <a:buChar char="»"/>
        <a:defRPr sz="2538">
          <a:solidFill>
            <a:schemeClr val="bg1"/>
          </a:solidFill>
          <a:latin typeface="Arial" charset="0"/>
        </a:defRPr>
      </a:lvl8pPr>
      <a:lvl9pPr marL="5341524" indent="-259275"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49915" rtl="0" eaLnBrk="1" latinLnBrk="0" hangingPunct="1">
        <a:defRPr sz="2856" kern="1200">
          <a:solidFill>
            <a:schemeClr val="tx1"/>
          </a:solidFill>
          <a:latin typeface="+mn-lt"/>
          <a:ea typeface="+mn-ea"/>
          <a:cs typeface="+mn-cs"/>
        </a:defRPr>
      </a:lvl1pPr>
      <a:lvl2pPr marL="724955" algn="l" defTabSz="1449915" rtl="0" eaLnBrk="1" latinLnBrk="0" hangingPunct="1">
        <a:defRPr sz="2856" kern="1200">
          <a:solidFill>
            <a:schemeClr val="tx1"/>
          </a:solidFill>
          <a:latin typeface="+mn-lt"/>
          <a:ea typeface="+mn-ea"/>
          <a:cs typeface="+mn-cs"/>
        </a:defRPr>
      </a:lvl2pPr>
      <a:lvl3pPr marL="1449915" algn="l" defTabSz="1449915" rtl="0" eaLnBrk="1" latinLnBrk="0" hangingPunct="1">
        <a:defRPr sz="2856" kern="1200">
          <a:solidFill>
            <a:schemeClr val="tx1"/>
          </a:solidFill>
          <a:latin typeface="+mn-lt"/>
          <a:ea typeface="+mn-ea"/>
          <a:cs typeface="+mn-cs"/>
        </a:defRPr>
      </a:lvl3pPr>
      <a:lvl4pPr marL="2174870" algn="l" defTabSz="1449915" rtl="0" eaLnBrk="1" latinLnBrk="0" hangingPunct="1">
        <a:defRPr sz="2856" kern="1200">
          <a:solidFill>
            <a:schemeClr val="tx1"/>
          </a:solidFill>
          <a:latin typeface="+mn-lt"/>
          <a:ea typeface="+mn-ea"/>
          <a:cs typeface="+mn-cs"/>
        </a:defRPr>
      </a:lvl4pPr>
      <a:lvl5pPr marL="2899827" algn="l" defTabSz="1449915" rtl="0" eaLnBrk="1" latinLnBrk="0" hangingPunct="1">
        <a:defRPr sz="2856" kern="1200">
          <a:solidFill>
            <a:schemeClr val="tx1"/>
          </a:solidFill>
          <a:latin typeface="+mn-lt"/>
          <a:ea typeface="+mn-ea"/>
          <a:cs typeface="+mn-cs"/>
        </a:defRPr>
      </a:lvl5pPr>
      <a:lvl6pPr marL="3624786" algn="l" defTabSz="1449915" rtl="0" eaLnBrk="1" latinLnBrk="0" hangingPunct="1">
        <a:defRPr sz="2856" kern="1200">
          <a:solidFill>
            <a:schemeClr val="tx1"/>
          </a:solidFill>
          <a:latin typeface="+mn-lt"/>
          <a:ea typeface="+mn-ea"/>
          <a:cs typeface="+mn-cs"/>
        </a:defRPr>
      </a:lvl6pPr>
      <a:lvl7pPr marL="4349741" algn="l" defTabSz="1449915" rtl="0" eaLnBrk="1" latinLnBrk="0" hangingPunct="1">
        <a:defRPr sz="2856" kern="1200">
          <a:solidFill>
            <a:schemeClr val="tx1"/>
          </a:solidFill>
          <a:latin typeface="+mn-lt"/>
          <a:ea typeface="+mn-ea"/>
          <a:cs typeface="+mn-cs"/>
        </a:defRPr>
      </a:lvl7pPr>
      <a:lvl8pPr marL="5074697" algn="l" defTabSz="1449915" rtl="0" eaLnBrk="1" latinLnBrk="0" hangingPunct="1">
        <a:defRPr sz="2856" kern="1200">
          <a:solidFill>
            <a:schemeClr val="tx1"/>
          </a:solidFill>
          <a:latin typeface="+mn-lt"/>
          <a:ea typeface="+mn-ea"/>
          <a:cs typeface="+mn-cs"/>
        </a:defRPr>
      </a:lvl8pPr>
      <a:lvl9pPr marL="5799654" algn="l" defTabSz="1449915"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F26B43"/>
          </p15:clr>
        </p15:guide>
        <p15:guide id="2" pos="192">
          <p15:clr>
            <a:srgbClr val="F26B43"/>
          </p15:clr>
        </p15:guide>
        <p15:guide id="3" pos="7486">
          <p15:clr>
            <a:srgbClr val="F26B43"/>
          </p15:clr>
        </p15:guide>
        <p15:guide id="4" orient="horz" pos="3776">
          <p15:clr>
            <a:srgbClr val="F26B43"/>
          </p15:clr>
        </p15:guide>
        <p15:guide id="5" orient="horz" pos="4117">
          <p15:clr>
            <a:srgbClr val="F26B43"/>
          </p15:clr>
        </p15:guide>
        <p15:guide id="6" pos="3839">
          <p15:clr>
            <a:srgbClr val="F26B43"/>
          </p15:clr>
        </p15:guide>
        <p15:guide id="7" pos="3647">
          <p15:clr>
            <a:srgbClr val="F26B43"/>
          </p15:clr>
        </p15:guide>
        <p15:guide id="8" pos="1920">
          <p15:clr>
            <a:srgbClr val="F26B43"/>
          </p15:clr>
        </p15:guide>
        <p15:guide id="9" pos="4031">
          <p15:clr>
            <a:srgbClr val="F26B43"/>
          </p15:clr>
        </p15:guide>
        <p15:guide id="10" pos="1728">
          <p15:clr>
            <a:srgbClr val="F26B43"/>
          </p15:clr>
        </p15:guide>
        <p15:guide id="11" pos="2111">
          <p15:clr>
            <a:srgbClr val="F26B43"/>
          </p15:clr>
        </p15:guide>
        <p15:guide id="12" pos="5759">
          <p15:clr>
            <a:srgbClr val="F26B43"/>
          </p15:clr>
        </p15:guide>
        <p15:guide id="13" pos="5567">
          <p15:clr>
            <a:srgbClr val="F26B43"/>
          </p15:clr>
        </p15:guide>
        <p15:guide id="14" pos="5950">
          <p15:clr>
            <a:srgbClr val="F26B43"/>
          </p15:clr>
        </p15:guide>
        <p15:guide id="15" orient="horz" pos="549">
          <p15:clr>
            <a:srgbClr val="F26B43"/>
          </p15:clr>
        </p15:guide>
        <p15:guide id="17" orient="horz" pos="1083">
          <p15:clr>
            <a:srgbClr val="F26B43"/>
          </p15:clr>
        </p15:guide>
        <p15:guide id="18" orient="horz" pos="2160">
          <p15:clr>
            <a:srgbClr val="F26B43"/>
          </p15:clr>
        </p15:guide>
        <p15:guide id="19" orient="horz" pos="1621">
          <p15:clr>
            <a:srgbClr val="F26B43"/>
          </p15:clr>
        </p15:guide>
        <p15:guide id="20" orient="horz" pos="2696">
          <p15:clr>
            <a:srgbClr val="F26B43"/>
          </p15:clr>
        </p15:guide>
        <p15:guide id="21" orient="horz" pos="32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legal/copytrade" TargetMode="External"/><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66807B-36DE-EC4C-86EF-E506408B70BA}"/>
              </a:ext>
            </a:extLst>
          </p:cNvPr>
          <p:cNvSpPr txBox="1">
            <a:spLocks/>
          </p:cNvSpPr>
          <p:nvPr/>
        </p:nvSpPr>
        <p:spPr>
          <a:xfrm>
            <a:off x="420624" y="402336"/>
            <a:ext cx="16069056" cy="8958688"/>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kern="1200">
                <a:solidFill>
                  <a:schemeClr val="bg2"/>
                </a:solidFill>
                <a:latin typeface="+mj-lt"/>
                <a:ea typeface="Arial" charset="0"/>
                <a:cs typeface="Arial" charset="0"/>
              </a:defRPr>
            </a:lvl1pPr>
          </a:lstStyle>
          <a:p>
            <a:pPr>
              <a:spcBef>
                <a:spcPts val="1200"/>
              </a:spcBef>
            </a:pPr>
            <a:r>
              <a:rPr lang="en-US" sz="4800" dirty="0">
                <a:solidFill>
                  <a:schemeClr val="bg1"/>
                </a:solidFill>
                <a:latin typeface="IBM Plex Sans" panose="020B0503050203000203" pitchFamily="34" charset="0"/>
              </a:rPr>
              <a:t>AI-powered low code integration demo</a:t>
            </a:r>
            <a:endParaRPr lang="en-US" sz="4800" b="1" dirty="0">
              <a:solidFill>
                <a:srgbClr val="FFFFFF"/>
              </a:solidFill>
              <a:latin typeface="IBM Plex Sans Light" panose="020B0403050000000000" pitchFamily="34" charset="77"/>
            </a:endParaRPr>
          </a:p>
          <a:p>
            <a:pPr>
              <a:spcBef>
                <a:spcPts val="1200"/>
              </a:spcBef>
            </a:pPr>
            <a:endParaRPr lang="en-US" sz="4800" b="1" dirty="0">
              <a:solidFill>
                <a:srgbClr val="FFFFFF"/>
              </a:solidFill>
              <a:latin typeface="IBM Plex Sans Light" panose="020B0403050000000000" pitchFamily="34" charset="77"/>
            </a:endParaRPr>
          </a:p>
          <a:p>
            <a:pPr lvl="0" defTabSz="457189">
              <a:defRPr/>
            </a:pPr>
            <a:r>
              <a:rPr lang="en-US" sz="3600" b="1" dirty="0">
                <a:solidFill>
                  <a:srgbClr val="FFFFFF"/>
                </a:solidFill>
                <a:latin typeface="IBM Plex Sans Light" panose="020B0403050000000000" pitchFamily="34" charset="77"/>
              </a:rPr>
              <a:t>IBM Cloud Pak for Integration</a:t>
            </a:r>
            <a:r>
              <a:rPr lang="en-US" sz="3600" dirty="0">
                <a:solidFill>
                  <a:schemeClr val="bg1"/>
                </a:solidFill>
                <a:latin typeface="IBM Plex Sans" panose="020B0503050203000203" pitchFamily="34" charset="0"/>
              </a:rPr>
              <a:t> </a:t>
            </a: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r>
              <a:rPr lang="en-US" sz="4000" dirty="0">
                <a:solidFill>
                  <a:schemeClr val="bg1"/>
                </a:solidFill>
                <a:latin typeface="IBM Plex Sans" panose="020B0503050203000203" pitchFamily="34" charset="0"/>
              </a:rPr>
              <a:t> </a:t>
            </a:r>
            <a:endParaRPr lang="en-US" sz="3600" dirty="0">
              <a:solidFill>
                <a:srgbClr val="FFFFFF"/>
              </a:solidFill>
              <a:latin typeface="IBM Plex Sans Light" panose="020B0403050000000000" pitchFamily="34" charset="77"/>
            </a:endParaRPr>
          </a:p>
          <a:p>
            <a:pPr>
              <a:spcBef>
                <a:spcPts val="1200"/>
              </a:spcBef>
            </a:pPr>
            <a:r>
              <a:rPr lang="en-US" sz="4800" dirty="0">
                <a:solidFill>
                  <a:srgbClr val="FFFFFF"/>
                </a:solidFill>
                <a:latin typeface="IBM Plex Sans Light" panose="020B0403050000000000" pitchFamily="34" charset="77"/>
                <a:ea typeface="IBM Plex Sans Light" panose="020B0403050000000000" pitchFamily="34" charset="77"/>
                <a:cs typeface="IBM Plex Sans Light" panose="020B0403050000000000" pitchFamily="34" charset="77"/>
              </a:rPr>
              <a:t>—</a:t>
            </a:r>
            <a:r>
              <a:rPr lang="en-US" sz="4800" dirty="0"/>
              <a:t> </a:t>
            </a:r>
          </a:p>
          <a:p>
            <a:pPr>
              <a:spcBef>
                <a:spcPts val="1200"/>
              </a:spcBef>
            </a:pPr>
            <a:br>
              <a:rPr lang="en-US" sz="4800" dirty="0">
                <a:solidFill>
                  <a:srgbClr val="FFFFFF"/>
                </a:solidFill>
              </a:rPr>
            </a:br>
            <a:r>
              <a:rPr lang="en-US" sz="3200" dirty="0">
                <a:solidFill>
                  <a:srgbClr val="FFFFFF"/>
                </a:solidFill>
                <a:latin typeface="IBM Plex Sans Light" panose="020B0403050000000000" pitchFamily="34" charset="77"/>
                <a:ea typeface="IBM Plex Sans" charset="0"/>
                <a:cs typeface="IBM Plex Sans" charset="0"/>
              </a:rPr>
              <a:t>First </a:t>
            </a:r>
            <a:r>
              <a:rPr lang="en-US" sz="3200" dirty="0" err="1">
                <a:solidFill>
                  <a:srgbClr val="FFFFFF"/>
                </a:solidFill>
                <a:latin typeface="IBM Plex Sans Light" panose="020B0403050000000000" pitchFamily="34" charset="77"/>
                <a:ea typeface="IBM Plex Sans" charset="0"/>
                <a:cs typeface="IBM Plex Sans" charset="0"/>
              </a:rPr>
              <a:t>Lastname</a:t>
            </a:r>
            <a:br>
              <a:rPr lang="en-US" sz="3200" dirty="0">
                <a:solidFill>
                  <a:srgbClr val="FFFFFF"/>
                </a:solidFill>
                <a:latin typeface="IBM Plex Sans Light" panose="020B0403050000000000" pitchFamily="34" charset="77"/>
                <a:ea typeface="IBM Plex Sans" charset="0"/>
                <a:cs typeface="IBM Plex Sans" charset="0"/>
              </a:rPr>
            </a:br>
            <a:r>
              <a:rPr lang="en-US" sz="3200" dirty="0">
                <a:solidFill>
                  <a:srgbClr val="FFFFFF"/>
                </a:solidFill>
                <a:latin typeface="IBM Plex Sans Light" panose="020B0403050000000000" pitchFamily="34" charset="77"/>
                <a:ea typeface="IBM Plex Sans" charset="0"/>
                <a:cs typeface="IBM Plex Sans" charset="0"/>
              </a:rPr>
              <a:t>Job Title</a:t>
            </a:r>
            <a:br>
              <a:rPr lang="en-US" sz="3200" dirty="0">
                <a:solidFill>
                  <a:srgbClr val="FFFFFF"/>
                </a:solidFill>
                <a:latin typeface="IBM Plex Sans Light" panose="020B0403050000000000" pitchFamily="34" charset="77"/>
                <a:ea typeface="IBM Plex Sans" charset="0"/>
                <a:cs typeface="IBM Plex Sans" charset="0"/>
              </a:rPr>
            </a:br>
            <a:endParaRPr lang="en-US" sz="4800" dirty="0">
              <a:solidFill>
                <a:srgbClr val="FFFFFF"/>
              </a:solidFill>
            </a:endParaRPr>
          </a:p>
        </p:txBody>
      </p:sp>
    </p:spTree>
    <p:extLst>
      <p:ext uri="{BB962C8B-B14F-4D97-AF65-F5344CB8AC3E}">
        <p14:creationId xmlns:p14="http://schemas.microsoft.com/office/powerpoint/2010/main" val="197638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AI-powered low-code integration</a:t>
            </a:r>
            <a:br>
              <a:rPr lang="en-US" b="1" i="1" kern="1200" dirty="0">
                <a:latin typeface="IBM Plex Sans" panose="020B0503050203000203" pitchFamily="34" charset="0"/>
                <a:ea typeface="+mn-ea"/>
                <a:cs typeface="+mn-cs"/>
              </a:rPr>
            </a:br>
            <a:br>
              <a:rPr lang="en-US" sz="3600" kern="1200" dirty="0">
                <a:latin typeface="IBM Plex Sans" panose="020B0503050203000203" pitchFamily="34" charset="0"/>
                <a:ea typeface="+mn-ea"/>
                <a:cs typeface="+mn-cs"/>
              </a:rPr>
            </a:b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2" name="TextBox 11">
            <a:extLst>
              <a:ext uri="{FF2B5EF4-FFF2-40B4-BE49-F238E27FC236}">
                <a16:creationId xmlns:a16="http://schemas.microsoft.com/office/drawing/2014/main" id="{DA82834E-EEDA-4F3C-A845-F48EA651673F}"/>
              </a:ext>
            </a:extLst>
          </p:cNvPr>
          <p:cNvSpPr txBox="1"/>
          <p:nvPr/>
        </p:nvSpPr>
        <p:spPr>
          <a:xfrm>
            <a:off x="991520" y="1261585"/>
            <a:ext cx="16304955" cy="4154984"/>
          </a:xfrm>
          <a:prstGeom prst="rect">
            <a:avLst/>
          </a:prstGeom>
          <a:noFill/>
        </p:spPr>
        <p:txBody>
          <a:bodyPr wrap="square" lIns="91440" tIns="45720" rIns="91440" bIns="45720" rtlCol="0" anchor="t">
            <a:spAutoFit/>
          </a:bodyPr>
          <a:lstStyle/>
          <a:p>
            <a:pPr lvl="0" algn="ctr">
              <a:defRPr/>
            </a:pPr>
            <a:r>
              <a:rPr lang="en-US" sz="4000" b="1" u="sng" dirty="0">
                <a:latin typeface="IBM Plex Sans" panose="020B0503050203000203" pitchFamily="34" charset="0"/>
              </a:rPr>
              <a:t>Data mapping is difficult</a:t>
            </a:r>
            <a:endParaRPr lang="en-US" sz="4000" dirty="0">
              <a:latin typeface="IBM Plex Sans" panose="020B0503050203000203" pitchFamily="34" charset="0"/>
            </a:endParaRPr>
          </a:p>
          <a:p>
            <a:pPr lvl="0">
              <a:defRPr/>
            </a:pPr>
            <a:endParaRPr lang="en-US" sz="3200" dirty="0">
              <a:latin typeface="IBM Plex Sans" panose="020B0503050203000203" pitchFamily="34" charset="0"/>
            </a:endParaRPr>
          </a:p>
          <a:p>
            <a:pPr lvl="0">
              <a:defRPr/>
            </a:pPr>
            <a:r>
              <a:rPr lang="en-US" sz="3200" dirty="0">
                <a:latin typeface="IBM Plex Sans" panose="020B0503050203000203" pitchFamily="34" charset="0"/>
              </a:rPr>
              <a:t>This design-time task is usually the </a:t>
            </a:r>
            <a:r>
              <a:rPr lang="en-US" sz="3200" u="sng" dirty="0">
                <a:latin typeface="IBM Plex Sans" panose="020B0503050203000203" pitchFamily="34" charset="0"/>
              </a:rPr>
              <a:t>most tedious</a:t>
            </a:r>
            <a:r>
              <a:rPr lang="en-US" sz="3200" dirty="0">
                <a:latin typeface="IBM Plex Sans" panose="020B0503050203000203" pitchFamily="34" charset="0"/>
              </a:rPr>
              <a:t>, </a:t>
            </a:r>
            <a:r>
              <a:rPr lang="en-US" sz="3200" u="sng" dirty="0">
                <a:latin typeface="IBM Plex Sans" panose="020B0503050203000203" pitchFamily="34" charset="0"/>
              </a:rPr>
              <a:t>time-consuming</a:t>
            </a:r>
            <a:r>
              <a:rPr lang="en-US" sz="3200" dirty="0">
                <a:latin typeface="IBM Plex Sans" panose="020B0503050203000203" pitchFamily="34" charset="0"/>
              </a:rPr>
              <a:t>, </a:t>
            </a:r>
            <a:r>
              <a:rPr lang="en-US" sz="3200" u="sng" dirty="0">
                <a:latin typeface="IBM Plex Sans" panose="020B0503050203000203" pitchFamily="34" charset="0"/>
              </a:rPr>
              <a:t>complex</a:t>
            </a:r>
            <a:r>
              <a:rPr lang="en-US" sz="3200" dirty="0">
                <a:latin typeface="IBM Plex Sans" panose="020B0503050203000203" pitchFamily="34" charset="0"/>
              </a:rPr>
              <a:t> and </a:t>
            </a:r>
            <a:r>
              <a:rPr lang="en-US" sz="3200" u="sng" dirty="0">
                <a:latin typeface="IBM Plex Sans" panose="020B0503050203000203" pitchFamily="34" charset="0"/>
              </a:rPr>
              <a:t>error-prone</a:t>
            </a:r>
            <a:r>
              <a:rPr lang="en-US" sz="3200" dirty="0">
                <a:latin typeface="IBM Plex Sans" panose="020B0503050203000203" pitchFamily="34" charset="0"/>
              </a:rPr>
              <a:t>.  It requires: </a:t>
            </a:r>
          </a:p>
          <a:p>
            <a:pPr marL="457200" lvl="0" indent="-457200">
              <a:buFont typeface="Arial" panose="020B0604020202020204" pitchFamily="34" charset="0"/>
              <a:buChar char="•"/>
              <a:defRPr/>
            </a:pPr>
            <a:r>
              <a:rPr lang="en-US" sz="3200" dirty="0">
                <a:latin typeface="IBM Plex Sans" panose="020B0503050203000203" pitchFamily="34" charset="0"/>
              </a:rPr>
              <a:t>deep understanding of all the data fields on the source and target systems. </a:t>
            </a:r>
          </a:p>
          <a:p>
            <a:pPr marL="457200" lvl="0" indent="-457200">
              <a:buFont typeface="Arial" panose="020B0604020202020204" pitchFamily="34" charset="0"/>
              <a:buChar char="•"/>
              <a:defRPr/>
            </a:pPr>
            <a:r>
              <a:rPr lang="en-US" sz="3200" dirty="0">
                <a:latin typeface="IBM Plex Sans" panose="020B0503050203000203" pitchFamily="34" charset="0"/>
              </a:rPr>
              <a:t>business analysis, </a:t>
            </a:r>
          </a:p>
          <a:p>
            <a:pPr marL="457200" lvl="0" indent="-457200">
              <a:buFont typeface="Arial" panose="020B0604020202020204" pitchFamily="34" charset="0"/>
              <a:buChar char="•"/>
              <a:defRPr/>
            </a:pPr>
            <a:r>
              <a:rPr lang="en-US" sz="3200" dirty="0">
                <a:latin typeface="IBM Plex Sans" panose="020B0503050203000203" pitchFamily="34" charset="0"/>
              </a:rPr>
              <a:t>domain expertise, and </a:t>
            </a:r>
          </a:p>
          <a:p>
            <a:pPr marL="457200" lvl="0" indent="-457200">
              <a:buFont typeface="Arial" panose="020B0604020202020204" pitchFamily="34" charset="0"/>
              <a:buChar char="•"/>
              <a:defRPr/>
            </a:pPr>
            <a:r>
              <a:rPr lang="en-US" sz="3200" dirty="0">
                <a:latin typeface="IBM Plex Sans" panose="020B0503050203000203" pitchFamily="34" charset="0"/>
              </a:rPr>
              <a:t>technical knowledge on both source and target systems.</a:t>
            </a:r>
          </a:p>
        </p:txBody>
      </p:sp>
      <p:sp>
        <p:nvSpPr>
          <p:cNvPr id="15" name="TextBox 14">
            <a:extLst>
              <a:ext uri="{FF2B5EF4-FFF2-40B4-BE49-F238E27FC236}">
                <a16:creationId xmlns:a16="http://schemas.microsoft.com/office/drawing/2014/main" id="{E218BD55-2682-4874-9993-26F6D2CE6B7C}"/>
              </a:ext>
            </a:extLst>
          </p:cNvPr>
          <p:cNvSpPr txBox="1"/>
          <p:nvPr/>
        </p:nvSpPr>
        <p:spPr>
          <a:xfrm>
            <a:off x="991521" y="5890419"/>
            <a:ext cx="16304955" cy="3539430"/>
          </a:xfrm>
          <a:prstGeom prst="rect">
            <a:avLst/>
          </a:prstGeom>
          <a:noFill/>
        </p:spPr>
        <p:txBody>
          <a:bodyPr wrap="square" lIns="91440" tIns="45720" rIns="91440" bIns="45720" rtlCol="0" anchor="t">
            <a:spAutoFit/>
          </a:bodyPr>
          <a:lstStyle/>
          <a:p>
            <a:pPr lvl="0">
              <a:defRPr/>
            </a:pPr>
            <a:r>
              <a:rPr lang="en-US" sz="3200" dirty="0"/>
              <a:t>This demo uses AI and low-code integration to: </a:t>
            </a:r>
          </a:p>
          <a:p>
            <a:pPr marL="457200" lvl="0" indent="-457200">
              <a:buFont typeface="Arial" panose="020B0604020202020204" pitchFamily="34" charset="0"/>
              <a:buChar char="•"/>
              <a:defRPr/>
            </a:pPr>
            <a:r>
              <a:rPr lang="en-US" sz="3200" dirty="0"/>
              <a:t>Synchronize contact information between Salesforce and Insightly CRM</a:t>
            </a:r>
          </a:p>
          <a:p>
            <a:pPr marL="457200" lvl="0" indent="-457200">
              <a:buFont typeface="Arial" panose="020B0604020202020204" pitchFamily="34" charset="0"/>
              <a:buChar char="•"/>
              <a:defRPr/>
            </a:pPr>
            <a:r>
              <a:rPr lang="en-US" sz="3200" dirty="0"/>
              <a:t>Recognize and automatically match high confidence field matches </a:t>
            </a:r>
          </a:p>
          <a:p>
            <a:pPr marL="457200" lvl="0" indent="-457200">
              <a:buFont typeface="Arial" panose="020B0604020202020204" pitchFamily="34" charset="0"/>
              <a:buChar char="•"/>
              <a:defRPr/>
            </a:pPr>
            <a:r>
              <a:rPr lang="en-US" sz="3200" dirty="0"/>
              <a:t>Recommend and assist with matching other fields that have lower confidence</a:t>
            </a:r>
          </a:p>
          <a:p>
            <a:pPr marL="457200" lvl="0" indent="-457200">
              <a:buFont typeface="Arial" panose="020B0604020202020204" pitchFamily="34" charset="0"/>
              <a:buChar char="•"/>
              <a:defRPr/>
            </a:pPr>
            <a:r>
              <a:rPr lang="en-US" sz="3200" dirty="0"/>
              <a:t>And learns from prior accepted matches to raise the confidence levels in the future</a:t>
            </a:r>
          </a:p>
          <a:p>
            <a:pPr marL="457200" lvl="0" indent="-457200">
              <a:buFont typeface="Arial" panose="020B0604020202020204" pitchFamily="34" charset="0"/>
              <a:buChar char="•"/>
              <a:defRPr/>
            </a:pPr>
            <a:endParaRPr lang="en-US" sz="3200" dirty="0"/>
          </a:p>
          <a:p>
            <a:pPr lvl="0">
              <a:defRPr/>
            </a:pPr>
            <a:r>
              <a:rPr lang="en-US" sz="3200" dirty="0"/>
              <a:t>Using AI assisted mapping we can </a:t>
            </a:r>
            <a:r>
              <a:rPr lang="en-US" sz="3200" b="1" u="sng" dirty="0"/>
              <a:t>reduce errors </a:t>
            </a:r>
            <a:r>
              <a:rPr lang="en-US" sz="3200" dirty="0"/>
              <a:t>and </a:t>
            </a:r>
            <a:r>
              <a:rPr lang="en-US" sz="3200" b="1" u="sng" dirty="0"/>
              <a:t>speed integration development</a:t>
            </a:r>
            <a:r>
              <a:rPr lang="en-US" sz="3200" dirty="0"/>
              <a:t>.</a:t>
            </a:r>
          </a:p>
        </p:txBody>
      </p:sp>
    </p:spTree>
    <p:extLst>
      <p:ext uri="{BB962C8B-B14F-4D97-AF65-F5344CB8AC3E}">
        <p14:creationId xmlns:p14="http://schemas.microsoft.com/office/powerpoint/2010/main" val="405375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Demonstration agenda</a:t>
            </a: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5" name="TextBox 14">
            <a:extLst>
              <a:ext uri="{FF2B5EF4-FFF2-40B4-BE49-F238E27FC236}">
                <a16:creationId xmlns:a16="http://schemas.microsoft.com/office/drawing/2014/main" id="{E218BD55-2682-4874-9993-26F6D2CE6B7C}"/>
              </a:ext>
            </a:extLst>
          </p:cNvPr>
          <p:cNvSpPr txBox="1"/>
          <p:nvPr/>
        </p:nvSpPr>
        <p:spPr>
          <a:xfrm>
            <a:off x="1157853" y="2235701"/>
            <a:ext cx="16672813" cy="5447645"/>
          </a:xfrm>
          <a:prstGeom prst="rect">
            <a:avLst/>
          </a:prstGeom>
          <a:noFill/>
        </p:spPr>
        <p:txBody>
          <a:bodyPr wrap="square" lIns="91440" tIns="45720" rIns="91440" bIns="45720" rtlCol="0" anchor="t">
            <a:spAutoFit/>
          </a:bodyPr>
          <a:lstStyle/>
          <a:p>
            <a:pPr lvl="0">
              <a:spcAft>
                <a:spcPts val="1200"/>
              </a:spcAft>
              <a:defRPr/>
            </a:pPr>
            <a:r>
              <a:rPr lang="en-US" sz="3200" dirty="0"/>
              <a:t>In the demo we will execute the following steps:</a:t>
            </a:r>
          </a:p>
          <a:p>
            <a:pPr marL="457200" indent="-457200">
              <a:spcAft>
                <a:spcPts val="1200"/>
              </a:spcAft>
              <a:buFont typeface="Arial" panose="020B0604020202020204" pitchFamily="34" charset="0"/>
              <a:buChar char="•"/>
              <a:defRPr/>
            </a:pPr>
            <a:r>
              <a:rPr lang="en-US" sz="3200" dirty="0"/>
              <a:t>Access the Cloud Pak for Integration environment</a:t>
            </a:r>
          </a:p>
          <a:p>
            <a:pPr marL="457200" indent="-457200">
              <a:spcAft>
                <a:spcPts val="1200"/>
              </a:spcAft>
              <a:buFont typeface="Arial" panose="020B0604020202020204" pitchFamily="34" charset="0"/>
              <a:buChar char="•"/>
              <a:defRPr/>
            </a:pPr>
            <a:r>
              <a:rPr lang="en-US" sz="3200" dirty="0"/>
              <a:t>Create and implement an API-enabled flow to map the fields for ‘contact’ between Salesforce and Insightly CRM</a:t>
            </a:r>
          </a:p>
          <a:p>
            <a:pPr marL="457200" indent="-457200">
              <a:spcAft>
                <a:spcPts val="1200"/>
              </a:spcAft>
              <a:buFont typeface="Arial" panose="020B0604020202020204" pitchFamily="34" charset="0"/>
              <a:buChar char="•"/>
              <a:defRPr/>
            </a:pPr>
            <a:r>
              <a:rPr lang="en-US" sz="3200" dirty="0"/>
              <a:t>Auto-map all fields wherever the matching confidence is at least 80%</a:t>
            </a:r>
          </a:p>
          <a:p>
            <a:pPr marL="457200" indent="-457200">
              <a:spcAft>
                <a:spcPts val="1200"/>
              </a:spcAft>
              <a:buFont typeface="Arial" panose="020B0604020202020204" pitchFamily="34" charset="0"/>
              <a:buChar char="•"/>
              <a:defRPr/>
            </a:pPr>
            <a:r>
              <a:rPr lang="en-US" sz="3200" dirty="0"/>
              <a:t>Process relevant and fine-grained field level suggestions that are provided when the confidence is between 30% and 80%</a:t>
            </a:r>
          </a:p>
          <a:p>
            <a:pPr marL="457200" indent="-457200">
              <a:spcAft>
                <a:spcPts val="1200"/>
              </a:spcAft>
              <a:buFont typeface="Arial" panose="020B0604020202020204" pitchFamily="34" charset="0"/>
              <a:buChar char="•"/>
              <a:defRPr/>
            </a:pPr>
            <a:r>
              <a:rPr lang="en-US" sz="3200" dirty="0"/>
              <a:t>Generate a data transformation when the field formats do not match</a:t>
            </a:r>
          </a:p>
          <a:p>
            <a:pPr marL="457200" indent="-457200">
              <a:spcAft>
                <a:spcPts val="1200"/>
              </a:spcAft>
              <a:buFont typeface="Arial" panose="020B0604020202020204" pitchFamily="34" charset="0"/>
              <a:buChar char="•"/>
              <a:defRPr/>
            </a:pPr>
            <a:r>
              <a:rPr lang="en-US" sz="3200" dirty="0"/>
              <a:t>Execute the flow to see the results </a:t>
            </a:r>
          </a:p>
        </p:txBody>
      </p:sp>
    </p:spTree>
    <p:extLst>
      <p:ext uri="{BB962C8B-B14F-4D97-AF65-F5344CB8AC3E}">
        <p14:creationId xmlns:p14="http://schemas.microsoft.com/office/powerpoint/2010/main" val="118300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Demonstration</a:t>
            </a: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5" name="TextBox 14">
            <a:extLst>
              <a:ext uri="{FF2B5EF4-FFF2-40B4-BE49-F238E27FC236}">
                <a16:creationId xmlns:a16="http://schemas.microsoft.com/office/drawing/2014/main" id="{E218BD55-2682-4874-9993-26F6D2CE6B7C}"/>
              </a:ext>
            </a:extLst>
          </p:cNvPr>
          <p:cNvSpPr txBox="1"/>
          <p:nvPr/>
        </p:nvSpPr>
        <p:spPr>
          <a:xfrm>
            <a:off x="1157853" y="3005136"/>
            <a:ext cx="16672813" cy="923330"/>
          </a:xfrm>
          <a:prstGeom prst="rect">
            <a:avLst/>
          </a:prstGeom>
          <a:noFill/>
        </p:spPr>
        <p:txBody>
          <a:bodyPr wrap="square" lIns="91440" tIns="45720" rIns="91440" bIns="45720" rtlCol="0" anchor="t">
            <a:spAutoFit/>
          </a:bodyPr>
          <a:lstStyle/>
          <a:p>
            <a:pPr lvl="0" algn="ctr">
              <a:spcAft>
                <a:spcPts val="1200"/>
              </a:spcAft>
              <a:defRPr/>
            </a:pPr>
            <a:r>
              <a:rPr lang="en-US" sz="5400" dirty="0"/>
              <a:t>Execute the demo</a:t>
            </a:r>
          </a:p>
        </p:txBody>
      </p:sp>
    </p:spTree>
    <p:extLst>
      <p:ext uri="{BB962C8B-B14F-4D97-AF65-F5344CB8AC3E}">
        <p14:creationId xmlns:p14="http://schemas.microsoft.com/office/powerpoint/2010/main" val="70811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Demonstration summary</a:t>
            </a: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5" name="TextBox 14">
            <a:extLst>
              <a:ext uri="{FF2B5EF4-FFF2-40B4-BE49-F238E27FC236}">
                <a16:creationId xmlns:a16="http://schemas.microsoft.com/office/drawing/2014/main" id="{E218BD55-2682-4874-9993-26F6D2CE6B7C}"/>
              </a:ext>
            </a:extLst>
          </p:cNvPr>
          <p:cNvSpPr txBox="1"/>
          <p:nvPr/>
        </p:nvSpPr>
        <p:spPr>
          <a:xfrm>
            <a:off x="1035322" y="1367033"/>
            <a:ext cx="16672813" cy="7232749"/>
          </a:xfrm>
          <a:prstGeom prst="rect">
            <a:avLst/>
          </a:prstGeom>
          <a:noFill/>
        </p:spPr>
        <p:txBody>
          <a:bodyPr wrap="square" lIns="91440" tIns="45720" rIns="91440" bIns="45720" rtlCol="0" anchor="t">
            <a:spAutoFit/>
          </a:bodyPr>
          <a:lstStyle/>
          <a:p>
            <a:pPr lvl="0">
              <a:spcAft>
                <a:spcPts val="1200"/>
              </a:spcAft>
              <a:defRPr/>
            </a:pPr>
            <a:r>
              <a:rPr lang="en-US" sz="3200" dirty="0"/>
              <a:t>In this demo we:</a:t>
            </a:r>
          </a:p>
          <a:p>
            <a:pPr marL="457200" lvl="0" indent="-457200">
              <a:spcAft>
                <a:spcPts val="1200"/>
              </a:spcAft>
              <a:buFont typeface="Arial" panose="020B0604020202020204" pitchFamily="34" charset="0"/>
              <a:buChar char="•"/>
              <a:defRPr/>
            </a:pPr>
            <a:r>
              <a:rPr lang="en-US" sz="3200" dirty="0"/>
              <a:t>Accessed the Cloud Pak for Integration environment</a:t>
            </a:r>
          </a:p>
          <a:p>
            <a:pPr marL="457200" indent="-457200">
              <a:spcAft>
                <a:spcPts val="1200"/>
              </a:spcAft>
              <a:buFont typeface="Arial" panose="020B0604020202020204" pitchFamily="34" charset="0"/>
              <a:buChar char="•"/>
              <a:defRPr/>
            </a:pPr>
            <a:r>
              <a:rPr lang="en-US" sz="3200" dirty="0"/>
              <a:t>Created and implemented an API-enabled flow to map the fields for ‘contact’ between Salesforce and Insightly CRM</a:t>
            </a:r>
          </a:p>
          <a:p>
            <a:pPr marL="457200" indent="-457200">
              <a:spcAft>
                <a:spcPts val="1200"/>
              </a:spcAft>
              <a:buFont typeface="Arial" panose="020B0604020202020204" pitchFamily="34" charset="0"/>
              <a:buChar char="•"/>
              <a:defRPr/>
            </a:pPr>
            <a:r>
              <a:rPr lang="en-US" sz="3200" dirty="0"/>
              <a:t>Auto-mapped all fields wherever the matching confidence is at least 80%</a:t>
            </a:r>
          </a:p>
          <a:p>
            <a:pPr marL="457200" indent="-457200">
              <a:spcAft>
                <a:spcPts val="1200"/>
              </a:spcAft>
              <a:buFont typeface="Arial" panose="020B0604020202020204" pitchFamily="34" charset="0"/>
              <a:buChar char="•"/>
              <a:defRPr/>
            </a:pPr>
            <a:r>
              <a:rPr lang="en-US" sz="3200" dirty="0"/>
              <a:t>Processed relevant and fine-grained field level suggestions that are provided when the confidence is between 30% and 80%</a:t>
            </a:r>
          </a:p>
          <a:p>
            <a:pPr marL="457200" indent="-457200">
              <a:spcAft>
                <a:spcPts val="1200"/>
              </a:spcAft>
              <a:buFont typeface="Arial" panose="020B0604020202020204" pitchFamily="34" charset="0"/>
              <a:buChar char="•"/>
              <a:defRPr/>
            </a:pPr>
            <a:r>
              <a:rPr lang="en-US" sz="3200" dirty="0"/>
              <a:t>Generated a data transformation when the field formats did not match</a:t>
            </a:r>
          </a:p>
          <a:p>
            <a:pPr marL="457200" lvl="0" indent="-457200">
              <a:spcAft>
                <a:spcPts val="1200"/>
              </a:spcAft>
              <a:buFont typeface="Arial" panose="020B0604020202020204" pitchFamily="34" charset="0"/>
              <a:buChar char="•"/>
              <a:defRPr/>
            </a:pPr>
            <a:r>
              <a:rPr lang="en-US" sz="3200" dirty="0"/>
              <a:t>Executed the flow to see the results</a:t>
            </a:r>
          </a:p>
          <a:p>
            <a:pPr lvl="0">
              <a:spcAft>
                <a:spcPts val="1200"/>
              </a:spcAft>
              <a:defRPr/>
            </a:pPr>
            <a:endParaRPr lang="en-US" sz="3200" dirty="0"/>
          </a:p>
          <a:p>
            <a:pPr lvl="0">
              <a:spcAft>
                <a:spcPts val="1200"/>
              </a:spcAft>
              <a:defRPr/>
            </a:pPr>
            <a:r>
              <a:rPr lang="en-US" sz="3200" dirty="0"/>
              <a:t>We used AI powered mapping assist to </a:t>
            </a:r>
            <a:r>
              <a:rPr lang="en-US" sz="3200" b="1" dirty="0"/>
              <a:t>reduce the development time </a:t>
            </a:r>
            <a:r>
              <a:rPr lang="en-US" sz="3200" dirty="0"/>
              <a:t>and </a:t>
            </a:r>
            <a:r>
              <a:rPr lang="en-US" sz="3200" b="1" dirty="0"/>
              <a:t>eliminate errors</a:t>
            </a:r>
            <a:r>
              <a:rPr lang="en-US" sz="3200" dirty="0"/>
              <a:t>.</a:t>
            </a:r>
          </a:p>
        </p:txBody>
      </p:sp>
    </p:spTree>
    <p:extLst>
      <p:ext uri="{BB962C8B-B14F-4D97-AF65-F5344CB8AC3E}">
        <p14:creationId xmlns:p14="http://schemas.microsoft.com/office/powerpoint/2010/main" val="21502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D00F-7370-8A44-8141-9A84D5B534DF}"/>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166A91E-578F-8946-B754-1E7425056A2F}"/>
              </a:ext>
            </a:extLst>
          </p:cNvPr>
          <p:cNvSpPr>
            <a:spLocks noGrp="1"/>
          </p:cNvSpPr>
          <p:nvPr>
            <p:ph type="body" sz="quarter" idx="13"/>
          </p:nvPr>
        </p:nvSpPr>
        <p:spPr/>
        <p:txBody>
          <a:body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+1-555-666-5555</a:t>
            </a:r>
          </a:p>
          <a:p>
            <a:r>
              <a:rPr lang="en-US" dirty="0" err="1"/>
              <a:t>ibm.com</a:t>
            </a:r>
            <a:endParaRPr lang="en-US" dirty="0"/>
          </a:p>
        </p:txBody>
      </p:sp>
      <p:sp>
        <p:nvSpPr>
          <p:cNvPr id="7" name="Text Placeholder 6">
            <a:extLst>
              <a:ext uri="{FF2B5EF4-FFF2-40B4-BE49-F238E27FC236}">
                <a16:creationId xmlns:a16="http://schemas.microsoft.com/office/drawing/2014/main" id="{81BBEFB3-3384-F84F-B6D1-9AA0421F0CCE}"/>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FEE7BF2E-5F9B-C645-A499-8681CD6E1F87}"/>
              </a:ext>
            </a:extLst>
          </p:cNvPr>
          <p:cNvSpPr>
            <a:spLocks noGrp="1"/>
          </p:cNvSpPr>
          <p:nvPr>
            <p:ph type="body" sz="quarter" idx="16"/>
          </p:nvPr>
        </p:nvSpPr>
        <p:spPr/>
        <p:txBody>
          <a:bodyPr/>
          <a:lstStyle/>
          <a:p>
            <a:endParaRPr lang="en-US"/>
          </a:p>
        </p:txBody>
      </p:sp>
      <p:sp>
        <p:nvSpPr>
          <p:cNvPr id="11" name="Text Placeholder 10">
            <a:extLst>
              <a:ext uri="{FF2B5EF4-FFF2-40B4-BE49-F238E27FC236}">
                <a16:creationId xmlns:a16="http://schemas.microsoft.com/office/drawing/2014/main" id="{E4016756-FF2F-2F41-BF1A-68122492FC91}"/>
              </a:ext>
            </a:extLst>
          </p:cNvPr>
          <p:cNvSpPr>
            <a:spLocks noGrp="1"/>
          </p:cNvSpPr>
          <p:nvPr>
            <p:ph type="body" sz="quarter" idx="14"/>
          </p:nvPr>
        </p:nvSpPr>
        <p:spPr/>
        <p:txBody>
          <a:bodyPr/>
          <a:lstStyle/>
          <a:p>
            <a:r>
              <a:rPr lang="en-US" dirty="0"/>
              <a:t>© Copyright IBM Corporation 2021.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t>
            </a:r>
            <a:r>
              <a:rPr lang="en-US" dirty="0" err="1"/>
              <a:t>ibm.com</a:t>
            </a:r>
            <a:r>
              <a:rPr lang="en-US" dirty="0"/>
              <a:t> and IBM Automation are trademarks of IBM Corp., registered in many jurisdictions worldwide. Red Hat® and OpenShift® are trademarks or registered trademarks of Red Hat, Inc. or its subsidiaries in the United States and other countries. Other product and service names might be trademarks of IBM or other companies. A current list of IBM trademarks is available at </a:t>
            </a:r>
            <a:r>
              <a:rPr lang="en-US" u="sng" dirty="0">
                <a:hlinkClick r:id="rId3"/>
              </a:rPr>
              <a:t>Copyright and trademark information</a:t>
            </a:r>
            <a:r>
              <a:rPr lang="en-US" dirty="0"/>
              <a:t>.</a:t>
            </a:r>
          </a:p>
        </p:txBody>
      </p:sp>
      <p:sp>
        <p:nvSpPr>
          <p:cNvPr id="9" name="Slide Number Placeholder 2">
            <a:extLst>
              <a:ext uri="{FF2B5EF4-FFF2-40B4-BE49-F238E27FC236}">
                <a16:creationId xmlns:a16="http://schemas.microsoft.com/office/drawing/2014/main" id="{45A1EC40-9818-1345-AEF8-1626DABAC21E}"/>
              </a:ext>
            </a:extLst>
          </p:cNvPr>
          <p:cNvSpPr txBox="1">
            <a:spLocks/>
          </p:cNvSpPr>
          <p:nvPr/>
        </p:nvSpPr>
        <p:spPr>
          <a:xfrm>
            <a:off x="14042378" y="9706545"/>
            <a:ext cx="4114800" cy="547688"/>
          </a:xfrm>
          <a:prstGeom prst="rect">
            <a:avLst/>
          </a:prstGeom>
        </p:spPr>
        <p:txBody>
          <a:bodyPr vert="horz" lIns="137160" tIns="68580" rIns="137160" bIns="68580" rtlCol="0" anchor="ctr"/>
          <a:lstStyle>
            <a:defPPr>
              <a:defRPr lang="en-US"/>
            </a:defPPr>
            <a:lvl1pPr marL="0" algn="ctr" defTabSz="914400" rtl="0" eaLnBrk="1" latinLnBrk="0" hangingPunct="1">
              <a:defRPr sz="1200" b="0" i="0" kern="1200">
                <a:solidFill>
                  <a:schemeClr val="tx1">
                    <a:tint val="75000"/>
                  </a:schemeClr>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1006">
              <a:defRPr/>
            </a:pPr>
            <a:fld id="{59395FB3-9C97-154F-86B2-7E381B951268}" type="slidenum">
              <a:rPr lang="en-US">
                <a:solidFill>
                  <a:srgbClr val="000000"/>
                </a:solidFill>
              </a:rPr>
              <a:pPr algn="r" defTabSz="1371006">
                <a:defRPr/>
              </a:pPr>
              <a:t>6</a:t>
            </a:fld>
            <a:endParaRPr lang="en-US" dirty="0">
              <a:solidFill>
                <a:srgbClr val="000000"/>
              </a:solidFill>
            </a:endParaRPr>
          </a:p>
        </p:txBody>
      </p:sp>
      <p:sp>
        <p:nvSpPr>
          <p:cNvPr id="10" name="Footer Placeholder 1">
            <a:extLst>
              <a:ext uri="{FF2B5EF4-FFF2-40B4-BE49-F238E27FC236}">
                <a16:creationId xmlns:a16="http://schemas.microsoft.com/office/drawing/2014/main" id="{7AF45732-772F-CC4F-93C8-7A2661DBA1C3}"/>
              </a:ext>
            </a:extLst>
          </p:cNvPr>
          <p:cNvSpPr txBox="1">
            <a:spLocks/>
          </p:cNvSpPr>
          <p:nvPr/>
        </p:nvSpPr>
        <p:spPr>
          <a:xfrm>
            <a:off x="355108" y="9813702"/>
            <a:ext cx="8229470" cy="333375"/>
          </a:xfrm>
          <a:prstGeom prst="rect">
            <a:avLst/>
          </a:prstGeom>
        </p:spPr>
        <p:txBody>
          <a:bodyPr vert="horz" lIns="137160" tIns="68580" rIns="137160" bIns="68580" rtlCol="0" anchor="ctr"/>
          <a:lstStyle>
            <a:defPPr>
              <a:defRPr lang="en-US"/>
            </a:defPPr>
            <a:lvl1pPr marL="0" algn="l" defTabSz="914400" rtl="0" eaLnBrk="1" latinLnBrk="0" hangingPunct="1">
              <a:defRPr sz="1200" b="0" i="0" kern="1200">
                <a:solidFill>
                  <a:schemeClr val="bg1"/>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370612">
              <a:defRPr/>
            </a:pPr>
            <a:r>
              <a:rPr lang="en-US" sz="1199" dirty="0">
                <a:solidFill>
                  <a:srgbClr val="000000"/>
                </a:solidFill>
                <a:latin typeface="IBM Plex Sans Light" panose="020B0403050203000203" pitchFamily="34" charset="0"/>
              </a:rPr>
              <a:t>IBM Integration / © 2020 IBM Corporation</a:t>
            </a:r>
          </a:p>
        </p:txBody>
      </p:sp>
    </p:spTree>
    <p:extLst>
      <p:ext uri="{BB962C8B-B14F-4D97-AF65-F5344CB8AC3E}">
        <p14:creationId xmlns:p14="http://schemas.microsoft.com/office/powerpoint/2010/main" val="180222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B8D19B-1885-E049-9A53-E7A7F3E8C556}"/>
              </a:ext>
            </a:extLst>
          </p:cNvPr>
          <p:cNvSpPr>
            <a:spLocks noGrp="1"/>
          </p:cNvSpPr>
          <p:nvPr>
            <p:ph type="ftr" sz="quarter" idx="10"/>
          </p:nvPr>
        </p:nvSpPr>
        <p:spPr/>
        <p:txBody>
          <a:bodyPr/>
          <a:lstStyle/>
          <a:p>
            <a:r>
              <a:rPr lang="en-US" dirty="0"/>
              <a:t>IBM Integration / © 2020 IBM Corporation</a:t>
            </a:r>
          </a:p>
        </p:txBody>
      </p:sp>
      <p:sp>
        <p:nvSpPr>
          <p:cNvPr id="4" name="Text Placeholder 3">
            <a:extLst>
              <a:ext uri="{FF2B5EF4-FFF2-40B4-BE49-F238E27FC236}">
                <a16:creationId xmlns:a16="http://schemas.microsoft.com/office/drawing/2014/main" id="{76CF1087-8899-4242-9639-CB2301E77D72}"/>
              </a:ext>
            </a:extLst>
          </p:cNvPr>
          <p:cNvSpPr>
            <a:spLocks noGrp="1"/>
          </p:cNvSpPr>
          <p:nvPr>
            <p:ph type="body" sz="quarter" idx="12"/>
          </p:nvPr>
        </p:nvSpPr>
        <p:spPr/>
        <p:txBody>
          <a:bodyPr/>
          <a:lstStyle/>
          <a:p>
            <a:endParaRPr lang="en-US"/>
          </a:p>
        </p:txBody>
      </p:sp>
      <p:sp>
        <p:nvSpPr>
          <p:cNvPr id="5" name="Title 4">
            <a:extLst>
              <a:ext uri="{FF2B5EF4-FFF2-40B4-BE49-F238E27FC236}">
                <a16:creationId xmlns:a16="http://schemas.microsoft.com/office/drawing/2014/main" id="{9D1E49B0-7AEA-AE47-81E7-BA53A8D7DA5E}"/>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3ACCDAF2-6082-6C4E-8EF5-670C83680D1C}"/>
              </a:ext>
            </a:extLst>
          </p:cNvPr>
          <p:cNvSpPr>
            <a:spLocks noGrp="1"/>
          </p:cNvSpPr>
          <p:nvPr>
            <p:ph type="body" sz="quarter" idx="13"/>
          </p:nvPr>
        </p:nvSpPr>
        <p:spPr/>
        <p:txBody>
          <a:bodyPr/>
          <a:lstStyle/>
          <a:p>
            <a:endParaRPr lang="en-US"/>
          </a:p>
        </p:txBody>
      </p:sp>
      <p:sp>
        <p:nvSpPr>
          <p:cNvPr id="7" name="Slide Number Placeholder 2">
            <a:extLst>
              <a:ext uri="{FF2B5EF4-FFF2-40B4-BE49-F238E27FC236}">
                <a16:creationId xmlns:a16="http://schemas.microsoft.com/office/drawing/2014/main" id="{DA862715-A021-834A-B34A-3410EDF8DCB8}"/>
              </a:ext>
            </a:extLst>
          </p:cNvPr>
          <p:cNvSpPr txBox="1">
            <a:spLocks/>
          </p:cNvSpPr>
          <p:nvPr/>
        </p:nvSpPr>
        <p:spPr>
          <a:xfrm>
            <a:off x="14042378" y="9706545"/>
            <a:ext cx="4114800" cy="547688"/>
          </a:xfrm>
          <a:prstGeom prst="rect">
            <a:avLst/>
          </a:prstGeom>
        </p:spPr>
        <p:txBody>
          <a:bodyPr vert="horz" lIns="137160" tIns="68580" rIns="137160" bIns="68580" rtlCol="0" anchor="ctr"/>
          <a:lstStyle>
            <a:defPPr>
              <a:defRPr lang="en-US"/>
            </a:defPPr>
            <a:lvl1pPr marL="0" algn="ctr" defTabSz="914400" rtl="0" eaLnBrk="1" latinLnBrk="0" hangingPunct="1">
              <a:defRPr sz="1200" b="0" i="0" kern="1200">
                <a:solidFill>
                  <a:schemeClr val="tx1">
                    <a:tint val="75000"/>
                  </a:schemeClr>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1006">
              <a:defRPr/>
            </a:pPr>
            <a:fld id="{59395FB3-9C97-154F-86B2-7E381B951268}" type="slidenum">
              <a:rPr lang="en-US">
                <a:solidFill>
                  <a:srgbClr val="000000"/>
                </a:solidFill>
              </a:rPr>
              <a:pPr algn="r" defTabSz="1371006">
                <a:defRPr/>
              </a:pPr>
              <a:t>7</a:t>
            </a:fld>
            <a:endParaRPr lang="en-US" dirty="0">
              <a:solidFill>
                <a:srgbClr val="000000"/>
              </a:solidFill>
            </a:endParaRPr>
          </a:p>
        </p:txBody>
      </p:sp>
    </p:spTree>
    <p:extLst>
      <p:ext uri="{BB962C8B-B14F-4D97-AF65-F5344CB8AC3E}">
        <p14:creationId xmlns:p14="http://schemas.microsoft.com/office/powerpoint/2010/main" val="355263510"/>
      </p:ext>
    </p:extLst>
  </p:cSld>
  <p:clrMapOvr>
    <a:masterClrMapping/>
  </p:clrMapOvr>
</p:sld>
</file>

<file path=ppt/theme/theme1.xml><?xml version="1.0" encoding="utf-8"?>
<a:theme xmlns:a="http://schemas.openxmlformats.org/drawingml/2006/main" name="IBM 2019 Master template (blue background)">
  <a:themeElements>
    <a:clrScheme name="Custom 4">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FEFFFF"/>
      </a:hlink>
      <a:folHlink>
        <a:srgbClr val="F3F3F3"/>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A5170B8D-7883-7941-A2A0-7FE0E95AC6E8}"/>
    </a:ext>
  </a:extLst>
</a:theme>
</file>

<file path=ppt/theme/theme2.xml><?xml version="1.0" encoding="utf-8"?>
<a:theme xmlns:a="http://schemas.openxmlformats.org/drawingml/2006/main" name="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22EC34FB-84FB-D540-8595-459689ED34B4}"/>
    </a:ext>
  </a:extLst>
</a:theme>
</file>

<file path=ppt/theme/theme3.xml><?xml version="1.0" encoding="utf-8"?>
<a:theme xmlns:a="http://schemas.openxmlformats.org/drawingml/2006/main" name="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B1C1061C-6717-A04E-92D5-24E1A2267C8E}"/>
    </a:ext>
  </a:extLst>
</a:theme>
</file>

<file path=ppt/theme/theme4.xml><?xml version="1.0" encoding="utf-8"?>
<a:theme xmlns:a="http://schemas.openxmlformats.org/drawingml/2006/main" name="blk_background_2017">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7AA350A9-E4F0-B143-BE0A-5D8607329B0F}" vid="{DA3884FF-7C8B-9444-9808-C126ACB120B0}"/>
    </a:ext>
  </a:extLst>
</a:theme>
</file>

<file path=ppt/theme/theme5.xml><?xml version="1.0" encoding="utf-8"?>
<a:theme xmlns:a="http://schemas.openxmlformats.org/drawingml/2006/main" name="2_blk_background_2017">
  <a:themeElements>
    <a:clrScheme name="Custom 15">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CIS Messaging 3 Chapters 050119 for CL" id="{7172772B-7FAD-1F40-82AB-4367521A43BF}" vid="{FC8DB560-27CE-7944-8CB9-DDADCBD8955A}"/>
    </a:ext>
  </a:extLst>
</a:theme>
</file>

<file path=ppt/theme/theme6.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9" id="{7369C1D0-34C4-2344-A6ED-8FC2AAF5DA30}" vid="{D3855C13-010C-FE46-957C-FDC776750092}"/>
    </a:ext>
  </a:extLst>
</a:theme>
</file>

<file path=ppt/theme/theme7.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8.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otalTime>33504</TotalTime>
  <Words>989</Words>
  <Application>Microsoft Office PowerPoint</Application>
  <PresentationFormat>Custom</PresentationFormat>
  <Paragraphs>108</Paragraphs>
  <Slides>7</Slides>
  <Notes>6</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7</vt:i4>
      </vt:variant>
    </vt:vector>
  </HeadingPairs>
  <TitlesOfParts>
    <vt:vector size="26" baseType="lpstr">
      <vt:lpstr>.AppleSystemUIFont</vt:lpstr>
      <vt:lpstr>Arial</vt:lpstr>
      <vt:lpstr>Helvetica Neue Medium</vt:lpstr>
      <vt:lpstr>HelvNeue Light for IBM</vt:lpstr>
      <vt:lpstr>IBM Plex Mono SemiBold</vt:lpstr>
      <vt:lpstr>IBM Plex Sans</vt:lpstr>
      <vt:lpstr>IBM Plex Sans Bold</vt:lpstr>
      <vt:lpstr>IBM Plex Sans ExtraLight</vt:lpstr>
      <vt:lpstr>IBM Plex Sans Light</vt:lpstr>
      <vt:lpstr>IBM Plex Sans Regular</vt:lpstr>
      <vt:lpstr>IBM Plex Sans SemiBold</vt:lpstr>
      <vt:lpstr>System Font Regular</vt:lpstr>
      <vt:lpstr>Wingdings</vt:lpstr>
      <vt:lpstr>IBM 2019 Master template (blue background)</vt:lpstr>
      <vt:lpstr>IBM 2019 Master template (light gray background)</vt:lpstr>
      <vt:lpstr>IBM 2019 Master template (white background)</vt:lpstr>
      <vt:lpstr>blk_background_2017</vt:lpstr>
      <vt:lpstr>2_blk_background_2017</vt:lpstr>
      <vt:lpstr>IBM 2019 Master template (black background)</vt:lpstr>
      <vt:lpstr>PowerPoint Presentation</vt:lpstr>
      <vt:lpstr>AI-powered low-code integration  </vt:lpstr>
      <vt:lpstr>Demonstration agenda</vt:lpstr>
      <vt:lpstr>Demonstration</vt:lpstr>
      <vt:lpstr>Demonstration summary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Mattey</dc:creator>
  <cp:lastModifiedBy>Alan Glickenhouse</cp:lastModifiedBy>
  <cp:revision>600</cp:revision>
  <cp:lastPrinted>2020-05-20T21:29:14Z</cp:lastPrinted>
  <dcterms:created xsi:type="dcterms:W3CDTF">2020-04-13T04:05:19Z</dcterms:created>
  <dcterms:modified xsi:type="dcterms:W3CDTF">2021-09-13T20:51:51Z</dcterms:modified>
</cp:coreProperties>
</file>