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/>
    <p:restoredTop sz="94694"/>
  </p:normalViewPr>
  <p:slideViewPr>
    <p:cSldViewPr snapToGrid="0" snapToObjects="1">
      <p:cViewPr>
        <p:scale>
          <a:sx n="100" d="100"/>
          <a:sy n="100" d="100"/>
        </p:scale>
        <p:origin x="3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CA78-3D70-F848-A428-66654C4C9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F31A-87B3-F043-BD08-6774C7B6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D9BF-3441-2548-B74F-4BD33900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F736-58B2-244E-A8D4-585C42D3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0F8C-220E-0E4B-A751-9EFA9663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97CA-9D6A-DF47-BB0E-37ACDDBB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CECC2-7CF0-6040-A869-8F09D9A5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CA2F-5AAB-6D4B-8569-5D873F09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9697-4DE4-414C-91F4-4D115580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02D8-7703-D249-907A-8C59F247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7496-6450-694B-B4A9-E850E89B1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C03ED-DDA0-EE44-A3F7-441F90D3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D2B3-9CDD-8E44-8690-C8981868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5A56-5544-C44B-B13D-854355F5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E096-0E84-5241-9AC1-6E806E32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F970-F22A-6E4F-A877-B9360D25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E684-6D46-064B-86F4-8521CA8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0E3F-A3B2-E347-9785-AF64B7C5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A8DC-7025-8042-B197-CEC7C6EB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F412-E93D-3C4B-92C1-ECCFD5B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2CDF-0999-A849-9D9A-EA79DFE7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9C13-AA64-4149-8FB1-ABA5CE1C0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84D1-6696-A546-B135-D6EE016C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C398-EDA0-D344-9302-C0C71BC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74F3-F3B4-6043-A19A-A466A34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8625-7086-AF42-804D-385C4D21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BA53-46E0-694D-9689-31EFF2083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2D14-DA31-1942-85BC-39186C49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A696-F8E2-B347-8C18-DA3A0A72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AE96-181D-5E46-9E64-1E00A8F6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F184D-5AA8-D74E-B185-614D258E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0E2B-DB2C-2B46-AB4F-C6085EC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FF4B-9EDE-1C40-AA3A-161E5643E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59680-165F-2D4A-A5D5-6D95818D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AFA30-C6C3-B641-92DD-CD718DB8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5A736-D837-D04B-99B4-0323341A6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C8F4E-CF90-4F49-A95B-48DB819E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B2C58-7DA1-9241-BA87-D6279DD9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1AC6F-1648-324E-A7FF-B4AB56C0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5C89-AD2E-D84C-9A62-EAA1E0D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9388-758A-AB45-B35F-FE9645B6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2231-2B7A-8149-930A-357080C9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1091-0C4B-AC40-9DE9-100DE2BE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C9C2-E723-F746-AE0C-357EEEB1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A7FC0-EFAA-F445-9B56-F0B40C77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6E36-EB34-6B4B-B9B7-E831990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330-A1C3-BA42-BA2F-615BF27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D0EC-0D26-5A43-8A3F-397A2E35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E8E31-9711-FC4F-A305-C88C16BC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AA7DD-04AD-5F4D-9E30-B94358F2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C117-F944-C84B-882D-A491CCFE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03C9-C71E-0E42-8DB2-46D1557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1B80-D62F-0F42-847A-4054F363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EA843-07E5-8C47-87B3-8AEE2DF2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F7260-FA76-4D47-ADB4-896EEA67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913F-9EAA-AC4C-9F5C-D5B03BE3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3A75B-D459-1D43-9C0F-E04415A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34C9-9B79-7F46-9714-5C881505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B6DD3-EFEB-3B4F-8F43-AEFE2B91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8CAE-0111-F24A-AD61-DD76EC72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A7EF-CB39-4149-B668-CE06182E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B25C-41F4-B243-8D98-56088CC76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8A1E-500A-3245-9D7C-9BCC9477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7DF414-1EE2-BA4E-A25C-62E8C8066B42}"/>
              </a:ext>
            </a:extLst>
          </p:cNvPr>
          <p:cNvGrpSpPr/>
          <p:nvPr/>
        </p:nvGrpSpPr>
        <p:grpSpPr>
          <a:xfrm>
            <a:off x="881405" y="1086662"/>
            <a:ext cx="4648048" cy="3548197"/>
            <a:chOff x="1989438" y="614410"/>
            <a:chExt cx="3727139" cy="278473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D50447-C610-2449-8BBA-628935A0632D}"/>
                </a:ext>
              </a:extLst>
            </p:cNvPr>
            <p:cNvCxnSpPr>
              <a:cxnSpLocks/>
            </p:cNvCxnSpPr>
            <p:nvPr/>
          </p:nvCxnSpPr>
          <p:spPr>
            <a:xfrm>
              <a:off x="4621398" y="3121322"/>
              <a:ext cx="10899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FDE698-895A-3E42-932D-7A06495F6FF0}"/>
                </a:ext>
              </a:extLst>
            </p:cNvPr>
            <p:cNvGrpSpPr/>
            <p:nvPr/>
          </p:nvGrpSpPr>
          <p:grpSpPr>
            <a:xfrm>
              <a:off x="1989438" y="614410"/>
              <a:ext cx="3727139" cy="2784737"/>
              <a:chOff x="1989438" y="614410"/>
              <a:chExt cx="3727139" cy="278473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F24FF42-A2EA-EC44-99C9-008D98E58D22}"/>
                  </a:ext>
                </a:extLst>
              </p:cNvPr>
              <p:cNvGrpSpPr/>
              <p:nvPr/>
            </p:nvGrpSpPr>
            <p:grpSpPr>
              <a:xfrm>
                <a:off x="1989438" y="614410"/>
                <a:ext cx="3727139" cy="2784737"/>
                <a:chOff x="1989438" y="614410"/>
                <a:chExt cx="3727139" cy="278473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5BAEB70-E4F4-0E41-9C00-938F5CCDA716}"/>
                    </a:ext>
                  </a:extLst>
                </p:cNvPr>
                <p:cNvSpPr/>
                <p:nvPr/>
              </p:nvSpPr>
              <p:spPr>
                <a:xfrm>
                  <a:off x="2522483" y="924910"/>
                  <a:ext cx="3005958" cy="7357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CX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383CB8-9ACD-BC4C-9889-890CC7DE3F06}"/>
                    </a:ext>
                  </a:extLst>
                </p:cNvPr>
                <p:cNvSpPr/>
                <p:nvPr/>
              </p:nvSpPr>
              <p:spPr>
                <a:xfrm>
                  <a:off x="2522483" y="1886608"/>
                  <a:ext cx="1008993" cy="3941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916C5A7-9097-4249-AC1B-F0657EF72ECC}"/>
                    </a:ext>
                  </a:extLst>
                </p:cNvPr>
                <p:cNvSpPr/>
                <p:nvPr/>
              </p:nvSpPr>
              <p:spPr>
                <a:xfrm>
                  <a:off x="2522483" y="2506721"/>
                  <a:ext cx="2102069" cy="7357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CX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01E1F5F-9585-A141-A968-9BB6B3824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1030014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DE2426C-8BDA-504B-A7FC-5022E071D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105" y="1434661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B498FF6-81B0-CB4E-8600-A7B598F46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2081048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FF4843C-8B2E-2A47-A276-E0150CC06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2695903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DAB3D84-C9BA-964C-8890-27798E24D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3074275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2E576E3-80AB-7443-8A73-CC64974A5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41" y="1030014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5B171F4-4C0B-C94C-98E3-8B8DE0F43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3697" y="1434661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D3AE79E-D244-6449-8B9B-77AFC184D912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 flipV="1">
                  <a:off x="3531476" y="2081049"/>
                  <a:ext cx="2179845" cy="26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5F28D0D-2B83-3645-8721-F1595524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398" y="2695903"/>
                  <a:ext cx="108992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AE893E7-B52E-2B4E-B7C1-063B1E2783EE}"/>
                    </a:ext>
                  </a:extLst>
                </p:cNvPr>
                <p:cNvSpPr txBox="1"/>
                <p:nvPr/>
              </p:nvSpPr>
              <p:spPr>
                <a:xfrm>
                  <a:off x="1989438" y="614410"/>
                  <a:ext cx="301686" cy="278473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0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1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2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3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4</a:t>
                  </a:r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B1FB97-CF29-E244-A66E-54D85B46125A}"/>
                  </a:ext>
                </a:extLst>
              </p:cNvPr>
              <p:cNvCxnSpPr/>
              <p:nvPr/>
            </p:nvCxnSpPr>
            <p:spPr>
              <a:xfrm>
                <a:off x="2428289" y="798786"/>
                <a:ext cx="0" cy="26003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3394ADE-A0CC-6647-906F-7121AFC45096}"/>
                  </a:ext>
                </a:extLst>
              </p:cNvPr>
              <p:cNvCxnSpPr/>
              <p:nvPr/>
            </p:nvCxnSpPr>
            <p:spPr>
              <a:xfrm>
                <a:off x="5619881" y="798786"/>
                <a:ext cx="0" cy="26003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8202E335-4F4F-0846-84C5-A2B8D04AD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033" y="1932914"/>
              <a:ext cx="2063848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E83106D5-87FD-9448-B71B-C32C37F1C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9" y="2581580"/>
              <a:ext cx="830196" cy="67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DBE591CD-B1B4-F045-B28F-3D0C3D28C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36" y="871495"/>
              <a:ext cx="45719" cy="740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780139-BB14-5C48-96C3-48EA1645C577}"/>
              </a:ext>
            </a:extLst>
          </p:cNvPr>
          <p:cNvGrpSpPr/>
          <p:nvPr/>
        </p:nvGrpSpPr>
        <p:grpSpPr>
          <a:xfrm>
            <a:off x="6317676" y="1754386"/>
            <a:ext cx="4579434" cy="2379590"/>
            <a:chOff x="7094001" y="585779"/>
            <a:chExt cx="3672480" cy="18257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5964AF-DC1B-CA4F-89C3-101351167612}"/>
                </a:ext>
              </a:extLst>
            </p:cNvPr>
            <p:cNvSpPr/>
            <p:nvPr/>
          </p:nvSpPr>
          <p:spPr>
            <a:xfrm>
              <a:off x="7572387" y="924909"/>
              <a:ext cx="3005958" cy="735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6321E5-FC3D-5846-A907-D825B4C02EF1}"/>
                </a:ext>
              </a:extLst>
            </p:cNvPr>
            <p:cNvSpPr/>
            <p:nvPr/>
          </p:nvSpPr>
          <p:spPr>
            <a:xfrm>
              <a:off x="8110310" y="1889081"/>
              <a:ext cx="1008993" cy="394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988CCA-D169-C948-9A87-B2CD224193BF}"/>
                </a:ext>
              </a:extLst>
            </p:cNvPr>
            <p:cNvCxnSpPr>
              <a:cxnSpLocks/>
            </p:cNvCxnSpPr>
            <p:nvPr/>
          </p:nvCxnSpPr>
          <p:spPr>
            <a:xfrm>
              <a:off x="7386753" y="103001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C485E76-683C-224B-B69B-B83B5ED43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2009" y="143466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62BFAB-3B75-E347-AD50-4A0FF4214546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434368" y="2081047"/>
              <a:ext cx="675940" cy="51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7FF53B-F557-8A4A-9096-DBAF6BFEC8A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345" y="103001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468E1B-06B9-1E4B-BCCA-9E1635015E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01" y="143466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F511C8-BB5A-F942-BFF3-656095821616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9119302" y="2081048"/>
              <a:ext cx="1641923" cy="5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BC4B50-4E9C-334C-9A2C-A0DCB500AE9A}"/>
                </a:ext>
              </a:extLst>
            </p:cNvPr>
            <p:cNvSpPr txBox="1"/>
            <p:nvPr/>
          </p:nvSpPr>
          <p:spPr>
            <a:xfrm>
              <a:off x="7094001" y="585779"/>
              <a:ext cx="301686" cy="16767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2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B392CC-B609-6D44-BAE5-4A367C2645B7}"/>
                </a:ext>
              </a:extLst>
            </p:cNvPr>
            <p:cNvCxnSpPr>
              <a:cxnSpLocks/>
            </p:cNvCxnSpPr>
            <p:nvPr/>
          </p:nvCxnSpPr>
          <p:spPr>
            <a:xfrm>
              <a:off x="7478193" y="798785"/>
              <a:ext cx="0" cy="14819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B74F08-B100-8B45-B35F-1228CE73DAC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785" y="798785"/>
              <a:ext cx="0" cy="14637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02134A56-40E3-CB4C-A4ED-BAEB78354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446" y="1922523"/>
              <a:ext cx="528567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94124B75-BC70-AF43-B2C5-9A23C4382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742" y="1938292"/>
              <a:ext cx="1362346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C59F61-25A1-124B-ABCC-C7127DC24861}"/>
                </a:ext>
              </a:extLst>
            </p:cNvPr>
            <p:cNvSpPr txBox="1"/>
            <p:nvPr/>
          </p:nvSpPr>
          <p:spPr>
            <a:xfrm>
              <a:off x="7675181" y="2138168"/>
              <a:ext cx="1543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0C7549-ECEE-F94B-8E52-554E268756C5}"/>
                </a:ext>
              </a:extLst>
            </p:cNvPr>
            <p:cNvSpPr txBox="1"/>
            <p:nvPr/>
          </p:nvSpPr>
          <p:spPr>
            <a:xfrm>
              <a:off x="9763584" y="2149941"/>
              <a:ext cx="383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14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4B7936D-E5B8-2644-BEBF-4B903E4AC510}"/>
              </a:ext>
            </a:extLst>
          </p:cNvPr>
          <p:cNvGrpSpPr/>
          <p:nvPr/>
        </p:nvGrpSpPr>
        <p:grpSpPr>
          <a:xfrm>
            <a:off x="1569025" y="888337"/>
            <a:ext cx="8615499" cy="1712979"/>
            <a:chOff x="517990" y="110571"/>
            <a:chExt cx="8615499" cy="17129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6E77A6-92CE-CF49-BC86-66F2EA06A06C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37837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010E59-E606-8942-8BC4-B5FEE56E26FB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783017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47FC41-50F0-0E44-A235-69492BBF9E0F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127701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B04686-338A-0A47-B0C0-19C763B7B1C3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1655382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ACA313-3D4B-2545-9009-C7F76BD7D071}"/>
                </a:ext>
              </a:extLst>
            </p:cNvPr>
            <p:cNvSpPr/>
            <p:nvPr/>
          </p:nvSpPr>
          <p:spPr>
            <a:xfrm>
              <a:off x="1051035" y="273266"/>
              <a:ext cx="3005958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906213-87CA-094F-A4A5-85279244EEC8}"/>
                </a:ext>
              </a:extLst>
            </p:cNvPr>
            <p:cNvSpPr/>
            <p:nvPr/>
          </p:nvSpPr>
          <p:spPr>
            <a:xfrm>
              <a:off x="1051035" y="1087828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C1`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3E3CFA-E763-D84A-B7B9-46FF8F389CDD}"/>
                </a:ext>
              </a:extLst>
            </p:cNvPr>
            <p:cNvSpPr txBox="1"/>
            <p:nvPr/>
          </p:nvSpPr>
          <p:spPr>
            <a:xfrm>
              <a:off x="517990" y="110571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93AEE-1288-9743-A08F-16C65C8A45D7}"/>
                </a:ext>
              </a:extLst>
            </p:cNvPr>
            <p:cNvSpPr/>
            <p:nvPr/>
          </p:nvSpPr>
          <p:spPr>
            <a:xfrm>
              <a:off x="3463159" y="1086215"/>
              <a:ext cx="698937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C2`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1F51FF-C775-0E40-B203-9FE441F2E371}"/>
                </a:ext>
              </a:extLst>
            </p:cNvPr>
            <p:cNvSpPr/>
            <p:nvPr/>
          </p:nvSpPr>
          <p:spPr>
            <a:xfrm>
              <a:off x="4356669" y="1086215"/>
              <a:ext cx="1445173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C3`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75DD0B-9542-AF44-80CB-90C8DBFA27E4}"/>
                </a:ext>
              </a:extLst>
            </p:cNvPr>
            <p:cNvSpPr/>
            <p:nvPr/>
          </p:nvSpPr>
          <p:spPr>
            <a:xfrm>
              <a:off x="4288352" y="273266"/>
              <a:ext cx="2238571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69FD61-C31F-BE4E-BA35-93E9975E4044}"/>
                </a:ext>
              </a:extLst>
            </p:cNvPr>
            <p:cNvSpPr/>
            <p:nvPr/>
          </p:nvSpPr>
          <p:spPr>
            <a:xfrm>
              <a:off x="6758282" y="273266"/>
              <a:ext cx="1124606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922447-30D1-BF45-B4E3-AD798AF62187}"/>
              </a:ext>
            </a:extLst>
          </p:cNvPr>
          <p:cNvGrpSpPr/>
          <p:nvPr/>
        </p:nvGrpSpPr>
        <p:grpSpPr>
          <a:xfrm>
            <a:off x="1569025" y="2674887"/>
            <a:ext cx="8615499" cy="1960177"/>
            <a:chOff x="517990" y="1897121"/>
            <a:chExt cx="8615499" cy="19601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BD8CB0-E427-6B4C-B234-C65FE40C8ABF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216492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F145A0-07C2-3142-841B-56448195A4B7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2569567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A995E7-EDA4-9A4E-929C-BF783F2B55CC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306356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519105-86ED-4641-94D1-49A5125218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3441932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AC5D79-A8D5-7E45-9E3D-0C0E714809DF}"/>
                </a:ext>
              </a:extLst>
            </p:cNvPr>
            <p:cNvSpPr/>
            <p:nvPr/>
          </p:nvSpPr>
          <p:spPr>
            <a:xfrm>
              <a:off x="1051035" y="2059816"/>
              <a:ext cx="3005958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F67348-C11F-CB49-98C7-F014B6DA0CD2}"/>
                </a:ext>
              </a:extLst>
            </p:cNvPr>
            <p:cNvSpPr/>
            <p:nvPr/>
          </p:nvSpPr>
          <p:spPr>
            <a:xfrm>
              <a:off x="1051035" y="2874378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C1`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D77ECA-B727-364A-8BCB-BF33B5AD1545}"/>
                </a:ext>
              </a:extLst>
            </p:cNvPr>
            <p:cNvSpPr txBox="1"/>
            <p:nvPr/>
          </p:nvSpPr>
          <p:spPr>
            <a:xfrm>
              <a:off x="517990" y="1897121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BC145F-81B5-7B48-A0F3-967E13E7AD69}"/>
                </a:ext>
              </a:extLst>
            </p:cNvPr>
            <p:cNvSpPr/>
            <p:nvPr/>
          </p:nvSpPr>
          <p:spPr>
            <a:xfrm>
              <a:off x="4356536" y="2872765"/>
              <a:ext cx="698937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C2`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6F569B-51A1-F447-9326-BA5A8887D764}"/>
                </a:ext>
              </a:extLst>
            </p:cNvPr>
            <p:cNvSpPr/>
            <p:nvPr/>
          </p:nvSpPr>
          <p:spPr>
            <a:xfrm>
              <a:off x="6942214" y="2889933"/>
              <a:ext cx="1445173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C3`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145866A-6527-244F-91BB-D06D6C0E69B8}"/>
                </a:ext>
              </a:extLst>
            </p:cNvPr>
            <p:cNvSpPr/>
            <p:nvPr/>
          </p:nvSpPr>
          <p:spPr>
            <a:xfrm>
              <a:off x="4356536" y="2059816"/>
              <a:ext cx="2238571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BA6366-32D3-F349-9641-45624A0EA7B2}"/>
                </a:ext>
              </a:extLst>
            </p:cNvPr>
            <p:cNvSpPr/>
            <p:nvPr/>
          </p:nvSpPr>
          <p:spPr>
            <a:xfrm>
              <a:off x="6942214" y="2059816"/>
              <a:ext cx="1124606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F70FB1-FC90-D14D-95DF-69152CB64A4F}"/>
                </a:ext>
              </a:extLst>
            </p:cNvPr>
            <p:cNvCxnSpPr>
              <a:cxnSpLocks/>
            </p:cNvCxnSpPr>
            <p:nvPr/>
          </p:nvCxnSpPr>
          <p:spPr>
            <a:xfrm>
              <a:off x="4162096" y="1897121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104F76-DCCD-C845-BA5B-3C02193B94C2}"/>
                </a:ext>
              </a:extLst>
            </p:cNvPr>
            <p:cNvCxnSpPr>
              <a:cxnSpLocks/>
            </p:cNvCxnSpPr>
            <p:nvPr/>
          </p:nvCxnSpPr>
          <p:spPr>
            <a:xfrm>
              <a:off x="6758282" y="1897121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B935A76-B31C-8A4F-9C91-FF4CDDD899A0}"/>
              </a:ext>
            </a:extLst>
          </p:cNvPr>
          <p:cNvGrpSpPr/>
          <p:nvPr/>
        </p:nvGrpSpPr>
        <p:grpSpPr>
          <a:xfrm>
            <a:off x="1569025" y="4734392"/>
            <a:ext cx="8615499" cy="1998831"/>
            <a:chOff x="517990" y="3956626"/>
            <a:chExt cx="8615499" cy="1998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D55210-571B-C846-A7B9-649899545044}"/>
                </a:ext>
              </a:extLst>
            </p:cNvPr>
            <p:cNvSpPr txBox="1"/>
            <p:nvPr/>
          </p:nvSpPr>
          <p:spPr>
            <a:xfrm>
              <a:off x="6814610" y="402054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B48DF-99FB-4A44-B7FC-C6F9CA1296B4}"/>
                </a:ext>
              </a:extLst>
            </p:cNvPr>
            <p:cNvSpPr txBox="1"/>
            <p:nvPr/>
          </p:nvSpPr>
          <p:spPr>
            <a:xfrm>
              <a:off x="1040656" y="491777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CA8A6-001B-2743-B21A-5E142367F22A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431942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A35C05-0AE4-8C4F-8444-4675A6F362FD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472407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2E879F-870B-3847-9F38-A96DFBF450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521806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C71CE47-2EF9-C94C-8E25-6B35FB1A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5596436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AF714-038E-3B40-B797-44938DDA0245}"/>
                </a:ext>
              </a:extLst>
            </p:cNvPr>
            <p:cNvSpPr/>
            <p:nvPr/>
          </p:nvSpPr>
          <p:spPr>
            <a:xfrm>
              <a:off x="1051035" y="4214320"/>
              <a:ext cx="3005958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352D99-4943-9B48-894E-3AA5D41BF0CE}"/>
                </a:ext>
              </a:extLst>
            </p:cNvPr>
            <p:cNvSpPr/>
            <p:nvPr/>
          </p:nvSpPr>
          <p:spPr>
            <a:xfrm>
              <a:off x="1497851" y="5027269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C1`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0526B2A-9350-B447-AAFE-02C2E8F37741}"/>
                </a:ext>
              </a:extLst>
            </p:cNvPr>
            <p:cNvSpPr txBox="1"/>
            <p:nvPr/>
          </p:nvSpPr>
          <p:spPr>
            <a:xfrm>
              <a:off x="517990" y="4051625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D5DA68-1F95-744A-9A6E-B00AA1D2B81F}"/>
                </a:ext>
              </a:extLst>
            </p:cNvPr>
            <p:cNvSpPr/>
            <p:nvPr/>
          </p:nvSpPr>
          <p:spPr>
            <a:xfrm>
              <a:off x="5123859" y="5044437"/>
              <a:ext cx="698937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C2`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62B084-FF20-714C-A783-FBD39A19834F}"/>
                </a:ext>
              </a:extLst>
            </p:cNvPr>
            <p:cNvSpPr/>
            <p:nvPr/>
          </p:nvSpPr>
          <p:spPr>
            <a:xfrm>
              <a:off x="6963237" y="5044437"/>
              <a:ext cx="1445173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C3`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344E8C-0F0A-EC43-BBAF-79B1F86D9997}"/>
                </a:ext>
              </a:extLst>
            </p:cNvPr>
            <p:cNvSpPr/>
            <p:nvPr/>
          </p:nvSpPr>
          <p:spPr>
            <a:xfrm>
              <a:off x="4346026" y="4214320"/>
              <a:ext cx="2238571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0F0149E-8088-0E4A-84F4-C4DDF0063542}"/>
                </a:ext>
              </a:extLst>
            </p:cNvPr>
            <p:cNvSpPr/>
            <p:nvPr/>
          </p:nvSpPr>
          <p:spPr>
            <a:xfrm>
              <a:off x="7110380" y="4214320"/>
              <a:ext cx="1124606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CAE568-5004-7243-991D-5B5554A50D3F}"/>
                </a:ext>
              </a:extLst>
            </p:cNvPr>
            <p:cNvSpPr txBox="1"/>
            <p:nvPr/>
          </p:nvSpPr>
          <p:spPr>
            <a:xfrm>
              <a:off x="1051035" y="527607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F83EBF-215E-3740-8F8D-9011A8324EAF}"/>
                </a:ext>
              </a:extLst>
            </p:cNvPr>
            <p:cNvSpPr txBox="1"/>
            <p:nvPr/>
          </p:nvSpPr>
          <p:spPr>
            <a:xfrm>
              <a:off x="3763445" y="489212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1F1A23-D6C9-044B-84F8-50E73A11B714}"/>
                </a:ext>
              </a:extLst>
            </p:cNvPr>
            <p:cNvSpPr txBox="1"/>
            <p:nvPr/>
          </p:nvSpPr>
          <p:spPr>
            <a:xfrm>
              <a:off x="3750896" y="530142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0F5D81-F830-0F40-B79E-3C5BE0EFD7BD}"/>
                </a:ext>
              </a:extLst>
            </p:cNvPr>
            <p:cNvSpPr txBox="1"/>
            <p:nvPr/>
          </p:nvSpPr>
          <p:spPr>
            <a:xfrm>
              <a:off x="6814610" y="441707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31B1A0-0535-284F-895C-2D43C1AAEB9A}"/>
                </a:ext>
              </a:extLst>
            </p:cNvPr>
            <p:cNvCxnSpPr>
              <a:cxnSpLocks/>
            </p:cNvCxnSpPr>
            <p:nvPr/>
          </p:nvCxnSpPr>
          <p:spPr>
            <a:xfrm>
              <a:off x="4162096" y="3956626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57CBF1-B28E-6A48-854F-2BEFCFA8BB10}"/>
                </a:ext>
              </a:extLst>
            </p:cNvPr>
            <p:cNvCxnSpPr>
              <a:cxnSpLocks/>
            </p:cNvCxnSpPr>
            <p:nvPr/>
          </p:nvCxnSpPr>
          <p:spPr>
            <a:xfrm>
              <a:off x="6758282" y="3969953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1D12267-8E34-1241-B699-108CD91F4B51}"/>
                </a:ext>
              </a:extLst>
            </p:cNvPr>
            <p:cNvCxnSpPr>
              <a:cxnSpLocks/>
            </p:cNvCxnSpPr>
            <p:nvPr/>
          </p:nvCxnSpPr>
          <p:spPr>
            <a:xfrm>
              <a:off x="8592337" y="3995280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A2B94B-57AB-1448-BF88-7C1AA5D8E50F}"/>
                </a:ext>
              </a:extLst>
            </p:cNvPr>
            <p:cNvSpPr txBox="1"/>
            <p:nvPr/>
          </p:nvSpPr>
          <p:spPr>
            <a:xfrm>
              <a:off x="8256561" y="404689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9B2A3-11F6-824B-B3BB-7BF6E7263ED1}"/>
                </a:ext>
              </a:extLst>
            </p:cNvPr>
            <p:cNvSpPr txBox="1"/>
            <p:nvPr/>
          </p:nvSpPr>
          <p:spPr>
            <a:xfrm>
              <a:off x="8271816" y="443388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289728-4756-A548-ADA1-3BEA2F3AF34F}"/>
                </a:ext>
              </a:extLst>
            </p:cNvPr>
            <p:cNvSpPr txBox="1"/>
            <p:nvPr/>
          </p:nvSpPr>
          <p:spPr>
            <a:xfrm>
              <a:off x="4535406" y="49069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4850A2-33A2-2A4B-B1DE-F3F05AA124BF}"/>
                </a:ext>
              </a:extLst>
            </p:cNvPr>
            <p:cNvSpPr txBox="1"/>
            <p:nvPr/>
          </p:nvSpPr>
          <p:spPr>
            <a:xfrm>
              <a:off x="4522857" y="53162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44BCE7-8143-4D4C-8BE9-5E8A581A78BF}"/>
                </a:ext>
              </a:extLst>
            </p:cNvPr>
            <p:cNvSpPr txBox="1"/>
            <p:nvPr/>
          </p:nvSpPr>
          <p:spPr>
            <a:xfrm>
              <a:off x="6182184" y="49069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74DC82-4EDC-0045-98F4-524443E35749}"/>
                </a:ext>
              </a:extLst>
            </p:cNvPr>
            <p:cNvSpPr txBox="1"/>
            <p:nvPr/>
          </p:nvSpPr>
          <p:spPr>
            <a:xfrm>
              <a:off x="6169635" y="53162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F3D6E6-CA85-5F4A-A527-2239E3F9F825}"/>
              </a:ext>
            </a:extLst>
          </p:cNvPr>
          <p:cNvSpPr txBox="1"/>
          <p:nvPr/>
        </p:nvSpPr>
        <p:spPr>
          <a:xfrm>
            <a:off x="378372" y="28377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Simultaneous Randomized Benchmarking</a:t>
            </a:r>
          </a:p>
        </p:txBody>
      </p:sp>
    </p:spTree>
    <p:extLst>
      <p:ext uri="{BB962C8B-B14F-4D97-AF65-F5344CB8AC3E}">
        <p14:creationId xmlns:p14="http://schemas.microsoft.com/office/powerpoint/2010/main" val="110331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0B9367-7453-A242-B24F-DE375D3DAE77}"/>
              </a:ext>
            </a:extLst>
          </p:cNvPr>
          <p:cNvSpPr txBox="1"/>
          <p:nvPr/>
        </p:nvSpPr>
        <p:spPr>
          <a:xfrm>
            <a:off x="6765183" y="23937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FAF6A-11B8-664E-9437-601608EFB33F}"/>
              </a:ext>
            </a:extLst>
          </p:cNvPr>
          <p:cNvSpPr txBox="1"/>
          <p:nvPr/>
        </p:nvSpPr>
        <p:spPr>
          <a:xfrm>
            <a:off x="991229" y="11366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745E73-90B2-B744-AB9C-ABA8216CA50C}"/>
              </a:ext>
            </a:extLst>
          </p:cNvPr>
          <p:cNvCxnSpPr>
            <a:cxnSpLocks/>
          </p:cNvCxnSpPr>
          <p:nvPr/>
        </p:nvCxnSpPr>
        <p:spPr>
          <a:xfrm>
            <a:off x="854462" y="538257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1C3B3E-D783-C14C-B067-9D80EA59AF49}"/>
              </a:ext>
            </a:extLst>
          </p:cNvPr>
          <p:cNvCxnSpPr>
            <a:cxnSpLocks/>
          </p:cNvCxnSpPr>
          <p:nvPr/>
        </p:nvCxnSpPr>
        <p:spPr>
          <a:xfrm>
            <a:off x="854462" y="94290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909F03-58D7-5B45-AFA0-FC3E7A03D0A0}"/>
              </a:ext>
            </a:extLst>
          </p:cNvPr>
          <p:cNvCxnSpPr>
            <a:cxnSpLocks/>
          </p:cNvCxnSpPr>
          <p:nvPr/>
        </p:nvCxnSpPr>
        <p:spPr>
          <a:xfrm>
            <a:off x="854462" y="1436897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5D6035-F50E-C647-9EDF-C50480F47DC1}"/>
              </a:ext>
            </a:extLst>
          </p:cNvPr>
          <p:cNvCxnSpPr>
            <a:cxnSpLocks/>
          </p:cNvCxnSpPr>
          <p:nvPr/>
        </p:nvCxnSpPr>
        <p:spPr>
          <a:xfrm>
            <a:off x="854462" y="181526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D945A2A-DC28-C84F-88EE-5444247D0ED5}"/>
              </a:ext>
            </a:extLst>
          </p:cNvPr>
          <p:cNvSpPr/>
          <p:nvPr/>
        </p:nvSpPr>
        <p:spPr>
          <a:xfrm>
            <a:off x="1001608" y="433153"/>
            <a:ext cx="3005958" cy="735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7DEFAD-DC19-974D-8B10-AC3FECEF0780}"/>
              </a:ext>
            </a:extLst>
          </p:cNvPr>
          <p:cNvSpPr/>
          <p:nvPr/>
        </p:nvSpPr>
        <p:spPr>
          <a:xfrm>
            <a:off x="1448424" y="1246102"/>
            <a:ext cx="2102069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C1`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A33053-7F3C-E94E-AAA6-7637EBDF4291}"/>
              </a:ext>
            </a:extLst>
          </p:cNvPr>
          <p:cNvSpPr txBox="1"/>
          <p:nvPr/>
        </p:nvSpPr>
        <p:spPr>
          <a:xfrm>
            <a:off x="468563" y="270458"/>
            <a:ext cx="301686" cy="17113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2F1BF4-8C3C-2940-8870-55A01D3E7E1C}"/>
              </a:ext>
            </a:extLst>
          </p:cNvPr>
          <p:cNvSpPr/>
          <p:nvPr/>
        </p:nvSpPr>
        <p:spPr>
          <a:xfrm>
            <a:off x="5074432" y="1263270"/>
            <a:ext cx="698937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C2`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B1D54F-57E3-9C4E-AFAA-EB28459758C9}"/>
              </a:ext>
            </a:extLst>
          </p:cNvPr>
          <p:cNvSpPr/>
          <p:nvPr/>
        </p:nvSpPr>
        <p:spPr>
          <a:xfrm>
            <a:off x="6913810" y="1263270"/>
            <a:ext cx="1445173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C3`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FA4C8-DE29-9941-B71D-CBCE7F6F2F1D}"/>
              </a:ext>
            </a:extLst>
          </p:cNvPr>
          <p:cNvSpPr/>
          <p:nvPr/>
        </p:nvSpPr>
        <p:spPr>
          <a:xfrm>
            <a:off x="4296599" y="433153"/>
            <a:ext cx="2238571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CEF9EB-B6C2-C840-9013-66BB62C3A123}"/>
              </a:ext>
            </a:extLst>
          </p:cNvPr>
          <p:cNvSpPr/>
          <p:nvPr/>
        </p:nvSpPr>
        <p:spPr>
          <a:xfrm>
            <a:off x="7060953" y="433153"/>
            <a:ext cx="1124606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862243-C701-3348-9309-303CDB4D804C}"/>
              </a:ext>
            </a:extLst>
          </p:cNvPr>
          <p:cNvSpPr txBox="1"/>
          <p:nvPr/>
        </p:nvSpPr>
        <p:spPr>
          <a:xfrm>
            <a:off x="1001608" y="149490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75C26-6C76-4B4D-A342-A3640A9BD5E2}"/>
              </a:ext>
            </a:extLst>
          </p:cNvPr>
          <p:cNvSpPr txBox="1"/>
          <p:nvPr/>
        </p:nvSpPr>
        <p:spPr>
          <a:xfrm>
            <a:off x="3714018" y="11109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09352A-5824-924C-BD28-8599BC471D19}"/>
              </a:ext>
            </a:extLst>
          </p:cNvPr>
          <p:cNvSpPr txBox="1"/>
          <p:nvPr/>
        </p:nvSpPr>
        <p:spPr>
          <a:xfrm>
            <a:off x="3701469" y="15202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33B958-CB58-3E4A-8E16-8FD183BDCEC8}"/>
              </a:ext>
            </a:extLst>
          </p:cNvPr>
          <p:cNvSpPr txBox="1"/>
          <p:nvPr/>
        </p:nvSpPr>
        <p:spPr>
          <a:xfrm>
            <a:off x="6765183" y="63590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E40DE-318D-3540-9B0F-72F98526F8C3}"/>
              </a:ext>
            </a:extLst>
          </p:cNvPr>
          <p:cNvCxnSpPr>
            <a:cxnSpLocks/>
          </p:cNvCxnSpPr>
          <p:nvPr/>
        </p:nvCxnSpPr>
        <p:spPr>
          <a:xfrm>
            <a:off x="4112669" y="175459"/>
            <a:ext cx="0" cy="19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BADB93-3BC3-0749-9AC6-A96E9021D724}"/>
              </a:ext>
            </a:extLst>
          </p:cNvPr>
          <p:cNvCxnSpPr>
            <a:cxnSpLocks/>
          </p:cNvCxnSpPr>
          <p:nvPr/>
        </p:nvCxnSpPr>
        <p:spPr>
          <a:xfrm>
            <a:off x="6708855" y="188786"/>
            <a:ext cx="0" cy="19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F739AA-4596-E24E-B2C2-2F1EFFF6511B}"/>
              </a:ext>
            </a:extLst>
          </p:cNvPr>
          <p:cNvCxnSpPr>
            <a:cxnSpLocks/>
          </p:cNvCxnSpPr>
          <p:nvPr/>
        </p:nvCxnSpPr>
        <p:spPr>
          <a:xfrm>
            <a:off x="8542910" y="214113"/>
            <a:ext cx="0" cy="19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C9DB23-8B6F-464A-9F74-DA64CCD4981C}"/>
              </a:ext>
            </a:extLst>
          </p:cNvPr>
          <p:cNvSpPr txBox="1"/>
          <p:nvPr/>
        </p:nvSpPr>
        <p:spPr>
          <a:xfrm>
            <a:off x="8207134" y="26573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3C4067-CF10-854B-99AF-DC2F807F83FB}"/>
              </a:ext>
            </a:extLst>
          </p:cNvPr>
          <p:cNvSpPr txBox="1"/>
          <p:nvPr/>
        </p:nvSpPr>
        <p:spPr>
          <a:xfrm>
            <a:off x="8222389" y="652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9359FB-6BAA-4F4F-84F5-C5198AA6D926}"/>
              </a:ext>
            </a:extLst>
          </p:cNvPr>
          <p:cNvSpPr txBox="1"/>
          <p:nvPr/>
        </p:nvSpPr>
        <p:spPr>
          <a:xfrm>
            <a:off x="4485979" y="11257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C9D49-789F-E94B-8754-E095A249D5B2}"/>
              </a:ext>
            </a:extLst>
          </p:cNvPr>
          <p:cNvSpPr txBox="1"/>
          <p:nvPr/>
        </p:nvSpPr>
        <p:spPr>
          <a:xfrm>
            <a:off x="4473430" y="15350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434022-59CB-3A42-9E90-E0D47E7EFD99}"/>
              </a:ext>
            </a:extLst>
          </p:cNvPr>
          <p:cNvSpPr txBox="1"/>
          <p:nvPr/>
        </p:nvSpPr>
        <p:spPr>
          <a:xfrm>
            <a:off x="6132757" y="11257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32355-6597-6540-B7D7-EAB84F40199C}"/>
              </a:ext>
            </a:extLst>
          </p:cNvPr>
          <p:cNvSpPr txBox="1"/>
          <p:nvPr/>
        </p:nvSpPr>
        <p:spPr>
          <a:xfrm>
            <a:off x="6120208" y="15350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BC5A48-C205-3C43-91B3-B45C8BC85340}"/>
              </a:ext>
            </a:extLst>
          </p:cNvPr>
          <p:cNvGrpSpPr/>
          <p:nvPr/>
        </p:nvGrpSpPr>
        <p:grpSpPr>
          <a:xfrm>
            <a:off x="471899" y="4651293"/>
            <a:ext cx="8615499" cy="1998831"/>
            <a:chOff x="485821" y="2432686"/>
            <a:chExt cx="8615499" cy="199883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A7F4CD-8E64-054F-80CB-79AC311A04D7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279548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B0CA09-711D-7E43-AB07-CBF2BD053D8F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320013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A50564-6750-784C-B1BC-3A7F5FA8B698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369412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30D41F-9A72-AF40-AFB9-D90A6EC980DD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4072496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966FA-AA2C-4642-AF46-2900CBC968E2}"/>
                </a:ext>
              </a:extLst>
            </p:cNvPr>
            <p:cNvSpPr txBox="1"/>
            <p:nvPr/>
          </p:nvSpPr>
          <p:spPr>
            <a:xfrm>
              <a:off x="485821" y="2527685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CC108AA-4005-6540-B3DB-D98C49F94A2E}"/>
                </a:ext>
              </a:extLst>
            </p:cNvPr>
            <p:cNvGrpSpPr/>
            <p:nvPr/>
          </p:nvGrpSpPr>
          <p:grpSpPr>
            <a:xfrm>
              <a:off x="1008487" y="3393837"/>
              <a:ext cx="340919" cy="727625"/>
              <a:chOff x="1008487" y="3393837"/>
              <a:chExt cx="340919" cy="72762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824383-FA7D-4F48-8184-7BD04A47071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5263C3-6533-8E47-8039-22BC944EAE85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63F20F6-A245-024E-8035-D3A41AB7D0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9927" y="2432686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E5A04B-3A53-FB4E-9826-FB85C115C885}"/>
                </a:ext>
              </a:extLst>
            </p:cNvPr>
            <p:cNvCxnSpPr>
              <a:cxnSpLocks/>
            </p:cNvCxnSpPr>
            <p:nvPr/>
          </p:nvCxnSpPr>
          <p:spPr>
            <a:xfrm>
              <a:off x="6726113" y="2446013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2420F2-F83C-7E43-8BEF-615B5B303C5E}"/>
                </a:ext>
              </a:extLst>
            </p:cNvPr>
            <p:cNvCxnSpPr>
              <a:cxnSpLocks/>
            </p:cNvCxnSpPr>
            <p:nvPr/>
          </p:nvCxnSpPr>
          <p:spPr>
            <a:xfrm>
              <a:off x="8560168" y="2471340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9F66D9A-01AF-794C-9FF9-D50DF66F56F6}"/>
                </a:ext>
              </a:extLst>
            </p:cNvPr>
            <p:cNvGrpSpPr/>
            <p:nvPr/>
          </p:nvGrpSpPr>
          <p:grpSpPr>
            <a:xfrm>
              <a:off x="1548211" y="2758413"/>
              <a:ext cx="301685" cy="568539"/>
              <a:chOff x="1548211" y="2758413"/>
              <a:chExt cx="301685" cy="56853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73BC7DB-0EE3-1240-B0E3-8EC91D25B69B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6D90ABC-EB4A-074E-96CE-FB46F14F52BD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AC86642-7EF8-7248-A225-D8B6DBB72E79}"/>
                  </a:ext>
                </a:extLst>
              </p:cNvPr>
              <p:cNvCxnSpPr>
                <a:stCxn id="82" idx="0"/>
                <a:endCxn id="84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B3A0D2-F23D-DC4E-80A1-68CABAE601BC}"/>
                </a:ext>
              </a:extLst>
            </p:cNvPr>
            <p:cNvGrpSpPr/>
            <p:nvPr/>
          </p:nvGrpSpPr>
          <p:grpSpPr>
            <a:xfrm rot="10800000">
              <a:off x="2328960" y="2674788"/>
              <a:ext cx="301685" cy="568539"/>
              <a:chOff x="1548211" y="2758413"/>
              <a:chExt cx="301685" cy="56853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FC0A98E-5B50-7D4A-A444-B98FA01802B9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F94DD5-5CB3-204E-B73F-70F959496D3E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CCCFE3C-5AB3-F64B-8FDA-7DD15629289E}"/>
                  </a:ext>
                </a:extLst>
              </p:cNvPr>
              <p:cNvCxnSpPr>
                <a:stCxn id="89" idx="0"/>
                <a:endCxn id="90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EA8023-E6AF-E64D-A0CB-C8E880294ABD}"/>
                </a:ext>
              </a:extLst>
            </p:cNvPr>
            <p:cNvGrpSpPr/>
            <p:nvPr/>
          </p:nvGrpSpPr>
          <p:grpSpPr>
            <a:xfrm>
              <a:off x="1701794" y="3641849"/>
              <a:ext cx="301685" cy="568539"/>
              <a:chOff x="1548211" y="2758413"/>
              <a:chExt cx="301685" cy="568539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FFF51C1-973A-9848-95EF-463AF36AFACF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3BF29D8-19BA-414C-9DA1-76B421137759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21C6829-881A-DC4A-8770-7A7A8141B646}"/>
                  </a:ext>
                </a:extLst>
              </p:cNvPr>
              <p:cNvCxnSpPr>
                <a:stCxn id="93" idx="0"/>
                <a:endCxn id="94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FE37E7F-F2BB-5048-A9BE-085F324527B7}"/>
                </a:ext>
              </a:extLst>
            </p:cNvPr>
            <p:cNvGrpSpPr/>
            <p:nvPr/>
          </p:nvGrpSpPr>
          <p:grpSpPr>
            <a:xfrm>
              <a:off x="2767104" y="3629492"/>
              <a:ext cx="301685" cy="568539"/>
              <a:chOff x="1548211" y="2758413"/>
              <a:chExt cx="301685" cy="568539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8AD836C-AD42-4447-932D-D7E4622E8642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4DCE037-CB74-0149-91D0-FE75DB02F420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09777FD-0B40-004E-99CE-131B361A8045}"/>
                  </a:ext>
                </a:extLst>
              </p:cNvPr>
              <p:cNvCxnSpPr>
                <a:stCxn id="97" idx="0"/>
                <a:endCxn id="98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8E37573-B444-C347-BEE5-348E8CBC8849}"/>
                </a:ext>
              </a:extLst>
            </p:cNvPr>
            <p:cNvGrpSpPr/>
            <p:nvPr/>
          </p:nvGrpSpPr>
          <p:grpSpPr>
            <a:xfrm>
              <a:off x="3135128" y="2747214"/>
              <a:ext cx="301685" cy="568539"/>
              <a:chOff x="1548211" y="2758413"/>
              <a:chExt cx="301685" cy="568539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6E55144-182C-2F47-AD1B-FBBF8209CB1F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481CF0F-B6CB-9F47-AA37-DF90947149BA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6F3227E-443E-E44B-9A4F-F2205C26435C}"/>
                  </a:ext>
                </a:extLst>
              </p:cNvPr>
              <p:cNvCxnSpPr>
                <a:stCxn id="101" idx="0"/>
                <a:endCxn id="10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F4176B-E33D-F44F-8B22-E5390837883D}"/>
                </a:ext>
              </a:extLst>
            </p:cNvPr>
            <p:cNvGrpSpPr/>
            <p:nvPr/>
          </p:nvGrpSpPr>
          <p:grpSpPr>
            <a:xfrm>
              <a:off x="2200055" y="3411886"/>
              <a:ext cx="340919" cy="727625"/>
              <a:chOff x="1008487" y="3393837"/>
              <a:chExt cx="340919" cy="727625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0E071D1-A33E-2343-9A74-4662C7D16212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A76D49-F5A8-5E48-8AF3-05C802248924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35A49E-597B-E242-A2EB-FA92D3941BEC}"/>
                </a:ext>
              </a:extLst>
            </p:cNvPr>
            <p:cNvGrpSpPr/>
            <p:nvPr/>
          </p:nvGrpSpPr>
          <p:grpSpPr>
            <a:xfrm>
              <a:off x="3471060" y="3385373"/>
              <a:ext cx="340919" cy="727625"/>
              <a:chOff x="1008487" y="3393837"/>
              <a:chExt cx="340919" cy="727625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F3A7384-2B83-3549-8B63-6DCC4486087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505CD77-53ED-6B45-BC36-637CDDF1BFA7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E921009-EFC1-E347-B0C8-AEC4F9A773DC}"/>
                </a:ext>
              </a:extLst>
            </p:cNvPr>
            <p:cNvGrpSpPr/>
            <p:nvPr/>
          </p:nvGrpSpPr>
          <p:grpSpPr>
            <a:xfrm>
              <a:off x="1087125" y="2534837"/>
              <a:ext cx="340919" cy="727625"/>
              <a:chOff x="1008487" y="3393837"/>
              <a:chExt cx="340919" cy="72762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9E3475-8839-5345-A8A3-22C890A04B53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D9AEFEF-02D3-4E46-8A39-BB918A672ABA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45CB222-7FA2-E04C-89F1-D0787D93F7DB}"/>
                </a:ext>
              </a:extLst>
            </p:cNvPr>
            <p:cNvGrpSpPr/>
            <p:nvPr/>
          </p:nvGrpSpPr>
          <p:grpSpPr>
            <a:xfrm>
              <a:off x="1940319" y="2533103"/>
              <a:ext cx="340919" cy="727625"/>
              <a:chOff x="1008487" y="3393837"/>
              <a:chExt cx="340919" cy="727625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B81B1-6048-0747-86C0-A658944E89F7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9179636-194F-CC49-B5CA-37B6B39232C9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5DE6EB-1333-854F-9636-D0BAAB35FC9E}"/>
                </a:ext>
              </a:extLst>
            </p:cNvPr>
            <p:cNvGrpSpPr/>
            <p:nvPr/>
          </p:nvGrpSpPr>
          <p:grpSpPr>
            <a:xfrm>
              <a:off x="2692610" y="2522959"/>
              <a:ext cx="340919" cy="727625"/>
              <a:chOff x="1008487" y="3393837"/>
              <a:chExt cx="340919" cy="727625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2F9907A-B439-C342-959F-1F8054674029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DDC559F-1782-514C-BB75-1DBA25896B96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FF17F61-0E66-5A4A-BEB0-D0CA1FDB8EF1}"/>
                </a:ext>
              </a:extLst>
            </p:cNvPr>
            <p:cNvGrpSpPr/>
            <p:nvPr/>
          </p:nvGrpSpPr>
          <p:grpSpPr>
            <a:xfrm>
              <a:off x="3608466" y="2519596"/>
              <a:ext cx="340919" cy="727625"/>
              <a:chOff x="1008487" y="3393837"/>
              <a:chExt cx="340919" cy="727625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013FC46-131A-2147-A57B-E8ABA1EB9FB3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B08B966-FC75-DA4F-B325-C3348CFBD7CF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772C883-F983-7646-899F-A9253E8B8DE1}"/>
                </a:ext>
              </a:extLst>
            </p:cNvPr>
            <p:cNvGrpSpPr/>
            <p:nvPr/>
          </p:nvGrpSpPr>
          <p:grpSpPr>
            <a:xfrm>
              <a:off x="4596792" y="3399356"/>
              <a:ext cx="340919" cy="727625"/>
              <a:chOff x="1008487" y="3393837"/>
              <a:chExt cx="340919" cy="727625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26D5DA-3A56-FB45-AAAC-30AB7913F731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696D47B-9069-1047-943C-E97A13D39FA3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A640F6B-FD0E-604E-82EC-380256BCF97E}"/>
                </a:ext>
              </a:extLst>
            </p:cNvPr>
            <p:cNvGrpSpPr/>
            <p:nvPr/>
          </p:nvGrpSpPr>
          <p:grpSpPr>
            <a:xfrm>
              <a:off x="5290099" y="3647368"/>
              <a:ext cx="301685" cy="568539"/>
              <a:chOff x="1548211" y="2758413"/>
              <a:chExt cx="301685" cy="56853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E26AAB0-F1A9-A144-8AD8-C8B5544FC855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66ABAA2-4084-D34B-9085-004E5DCC6309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FF09113-495B-234C-8917-1E6E6D0DE24E}"/>
                  </a:ext>
                </a:extLst>
              </p:cNvPr>
              <p:cNvCxnSpPr>
                <a:stCxn id="127" idx="0"/>
                <a:endCxn id="128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9A9F748-B8CD-4D40-AEF9-EBC349B9AF4D}"/>
                </a:ext>
              </a:extLst>
            </p:cNvPr>
            <p:cNvGrpSpPr/>
            <p:nvPr/>
          </p:nvGrpSpPr>
          <p:grpSpPr>
            <a:xfrm>
              <a:off x="5788360" y="3417405"/>
              <a:ext cx="340919" cy="727625"/>
              <a:chOff x="1008487" y="3393837"/>
              <a:chExt cx="340919" cy="727625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DCE508F-9AA8-EB44-A74E-45CC039350D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CBA07C0-882E-7344-AD99-06D43C3D4AD0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1F5404F-B7B8-374B-810C-D7B0DF91F35C}"/>
                </a:ext>
              </a:extLst>
            </p:cNvPr>
            <p:cNvGrpSpPr/>
            <p:nvPr/>
          </p:nvGrpSpPr>
          <p:grpSpPr>
            <a:xfrm>
              <a:off x="4396391" y="2496473"/>
              <a:ext cx="340919" cy="727625"/>
              <a:chOff x="1008487" y="3393837"/>
              <a:chExt cx="340919" cy="727625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517089A-EC77-2648-8A79-66A7E96C4A0F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7B8C58-0295-E04E-A6F2-CDFEB702BEA0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D28961B-D63F-FB4F-B958-032B0B9280F5}"/>
                </a:ext>
              </a:extLst>
            </p:cNvPr>
            <p:cNvGrpSpPr/>
            <p:nvPr/>
          </p:nvGrpSpPr>
          <p:grpSpPr>
            <a:xfrm>
              <a:off x="4830205" y="2744485"/>
              <a:ext cx="301685" cy="568539"/>
              <a:chOff x="1548211" y="2758413"/>
              <a:chExt cx="301685" cy="568539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3F575CC-7695-D34D-8422-DAE9352F35D3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647D347-3386-8643-81A2-E94F63641ACC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163653-5C04-2545-9698-29AEF77D5BB0}"/>
                  </a:ext>
                </a:extLst>
              </p:cNvPr>
              <p:cNvCxnSpPr>
                <a:stCxn id="137" idx="0"/>
                <a:endCxn id="138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7D62DB2-E88B-9E4A-991A-323ED3AE80F7}"/>
                </a:ext>
              </a:extLst>
            </p:cNvPr>
            <p:cNvGrpSpPr/>
            <p:nvPr/>
          </p:nvGrpSpPr>
          <p:grpSpPr>
            <a:xfrm>
              <a:off x="5895515" y="2732128"/>
              <a:ext cx="301685" cy="568539"/>
              <a:chOff x="1548211" y="2758413"/>
              <a:chExt cx="301685" cy="568539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1729EAF-D35F-CD48-ACBA-C04168DD219D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6027B12-CF6F-D641-834B-129FEC0E6132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580FCFF-80B6-3349-8D5D-3AEDB4A667E2}"/>
                  </a:ext>
                </a:extLst>
              </p:cNvPr>
              <p:cNvCxnSpPr>
                <a:stCxn id="141" idx="0"/>
                <a:endCxn id="14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DB2A6EB-1A9B-3F44-BFEE-434EBA9BDC3E}"/>
                </a:ext>
              </a:extLst>
            </p:cNvPr>
            <p:cNvGrpSpPr/>
            <p:nvPr/>
          </p:nvGrpSpPr>
          <p:grpSpPr>
            <a:xfrm>
              <a:off x="5328466" y="2514522"/>
              <a:ext cx="340919" cy="727625"/>
              <a:chOff x="1008487" y="3393837"/>
              <a:chExt cx="340919" cy="72762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C52C89D-0300-F14C-96F5-802B48143209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CD3C9B1-C6DF-F943-8F34-31C26368ED4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97C391C-2D08-F349-A7BD-50AD272485C6}"/>
                </a:ext>
              </a:extLst>
            </p:cNvPr>
            <p:cNvGrpSpPr/>
            <p:nvPr/>
          </p:nvGrpSpPr>
          <p:grpSpPr>
            <a:xfrm>
              <a:off x="6265837" y="2488009"/>
              <a:ext cx="340919" cy="727625"/>
              <a:chOff x="1008487" y="3393837"/>
              <a:chExt cx="340919" cy="72762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7A58F-06B0-014F-9349-9B8B13A1F85E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A0EB730-F15A-9D4C-A1B2-891857E02B9F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7766A9-E4B9-9545-9548-A794946CB22F}"/>
                </a:ext>
              </a:extLst>
            </p:cNvPr>
            <p:cNvGrpSpPr/>
            <p:nvPr/>
          </p:nvGrpSpPr>
          <p:grpSpPr>
            <a:xfrm>
              <a:off x="6862268" y="2501916"/>
              <a:ext cx="340919" cy="727625"/>
              <a:chOff x="1008487" y="3393837"/>
              <a:chExt cx="340919" cy="72762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7947B7-264C-4F4D-A05B-0ABF1D2E318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E2EFC08-1022-F94F-8B68-98043163BB64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5C3CD3F-4A1A-424B-9DF3-2631A32113EE}"/>
                </a:ext>
              </a:extLst>
            </p:cNvPr>
            <p:cNvGrpSpPr/>
            <p:nvPr/>
          </p:nvGrpSpPr>
          <p:grpSpPr>
            <a:xfrm>
              <a:off x="8053836" y="2519965"/>
              <a:ext cx="340919" cy="727625"/>
              <a:chOff x="1008487" y="3393837"/>
              <a:chExt cx="340919" cy="72762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58E6B5F-AA30-A143-B694-92A41F480F5F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241EAB-B0BF-8942-B359-5611FB4DFC0D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CF58483-7BC8-4242-B5F0-DEA4FCF2C137}"/>
                </a:ext>
              </a:extLst>
            </p:cNvPr>
            <p:cNvGrpSpPr/>
            <p:nvPr/>
          </p:nvGrpSpPr>
          <p:grpSpPr>
            <a:xfrm rot="10800000">
              <a:off x="7460942" y="2661365"/>
              <a:ext cx="301685" cy="568539"/>
              <a:chOff x="1548211" y="2758413"/>
              <a:chExt cx="301685" cy="568539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F82F625-202B-4949-8A01-2EFBD2DC9AC3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B9B75F3-A33B-DE46-9146-EC8CCC77C062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121C248-BE08-0F4F-8BDE-29FB42DCAE19}"/>
                  </a:ext>
                </a:extLst>
              </p:cNvPr>
              <p:cNvCxnSpPr>
                <a:stCxn id="161" idx="0"/>
                <a:endCxn id="16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86E178B-AFA9-CC4F-8181-E20BA36A3728}"/>
                </a:ext>
              </a:extLst>
            </p:cNvPr>
            <p:cNvGrpSpPr/>
            <p:nvPr/>
          </p:nvGrpSpPr>
          <p:grpSpPr>
            <a:xfrm>
              <a:off x="7149593" y="3652133"/>
              <a:ext cx="301685" cy="568539"/>
              <a:chOff x="1548211" y="2758413"/>
              <a:chExt cx="301685" cy="568539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E908F97-0588-CE44-B195-EABB932990F9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0FB7628-F954-064F-8980-9063194B130B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4052B6C-3736-D348-9BA1-D53FFF502680}"/>
                  </a:ext>
                </a:extLst>
              </p:cNvPr>
              <p:cNvCxnSpPr>
                <a:stCxn id="165" idx="0"/>
                <a:endCxn id="16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DD2AAF5-E278-2D40-906D-E25136850562}"/>
                </a:ext>
              </a:extLst>
            </p:cNvPr>
            <p:cNvGrpSpPr/>
            <p:nvPr/>
          </p:nvGrpSpPr>
          <p:grpSpPr>
            <a:xfrm rot="10800000">
              <a:off x="7930342" y="3568508"/>
              <a:ext cx="301685" cy="568539"/>
              <a:chOff x="1548211" y="2758413"/>
              <a:chExt cx="301685" cy="568539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4EC0710-FAE9-D143-A70C-9E16C2699B22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CF5104-AF19-2B42-B30E-618BBC4786C8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E044303-80F5-504C-BD5B-5F0A499B0497}"/>
                  </a:ext>
                </a:extLst>
              </p:cNvPr>
              <p:cNvCxnSpPr>
                <a:stCxn id="169" idx="0"/>
                <a:endCxn id="170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93BE9D5-8E8B-3C44-8EB0-1A7CF2E05AB4}"/>
                </a:ext>
              </a:extLst>
            </p:cNvPr>
            <p:cNvGrpSpPr/>
            <p:nvPr/>
          </p:nvGrpSpPr>
          <p:grpSpPr>
            <a:xfrm>
              <a:off x="6688507" y="3428557"/>
              <a:ext cx="340919" cy="727625"/>
              <a:chOff x="1008487" y="3393837"/>
              <a:chExt cx="340919" cy="727625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EC2FDF0-D09F-054B-A7A7-81BEB382516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9C08064-1ADD-2741-B713-40A5853017D1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6A408A2-C254-E640-89E2-1848CB6DF306}"/>
                </a:ext>
              </a:extLst>
            </p:cNvPr>
            <p:cNvGrpSpPr/>
            <p:nvPr/>
          </p:nvGrpSpPr>
          <p:grpSpPr>
            <a:xfrm>
              <a:off x="7541701" y="3426823"/>
              <a:ext cx="340919" cy="727625"/>
              <a:chOff x="1008487" y="3393837"/>
              <a:chExt cx="340919" cy="727625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E9E3F0-35B3-D641-BD38-40317433B64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9F77CD9-0B48-4942-A62C-6A1BD66C42EB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98A1B19-4B00-8440-8A91-526CEDDF3D0E}"/>
                </a:ext>
              </a:extLst>
            </p:cNvPr>
            <p:cNvGrpSpPr/>
            <p:nvPr/>
          </p:nvGrpSpPr>
          <p:grpSpPr>
            <a:xfrm>
              <a:off x="8293992" y="3416679"/>
              <a:ext cx="340919" cy="727625"/>
              <a:chOff x="1008487" y="3393837"/>
              <a:chExt cx="340919" cy="727625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ADC805A-E977-F34E-9171-E95A5192544C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33E616-2DE0-D74E-8095-5915E5644CE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AE06A86-6FA2-6D47-97E6-9CB14952E309}"/>
              </a:ext>
            </a:extLst>
          </p:cNvPr>
          <p:cNvGrpSpPr/>
          <p:nvPr/>
        </p:nvGrpSpPr>
        <p:grpSpPr>
          <a:xfrm>
            <a:off x="471899" y="2369033"/>
            <a:ext cx="8615499" cy="1998831"/>
            <a:chOff x="471899" y="2369033"/>
            <a:chExt cx="8615499" cy="1998831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B852C9C-E6C7-074E-88D2-8431EFAA08B6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273183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17594C4-119A-924B-B325-BC31C995CCCA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3136478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E24ED4B-D020-EB42-BF47-B6AF29978475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363047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C26969-0BE2-CB4B-B961-0370B9F7A03C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4008843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DE3D4D8-CD4E-C049-AABF-4CB03806E50B}"/>
                </a:ext>
              </a:extLst>
            </p:cNvPr>
            <p:cNvSpPr txBox="1"/>
            <p:nvPr/>
          </p:nvSpPr>
          <p:spPr>
            <a:xfrm>
              <a:off x="471899" y="2464032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B4661F1-52ED-A840-98C6-E8CC4CB2193D}"/>
                </a:ext>
              </a:extLst>
            </p:cNvPr>
            <p:cNvGrpSpPr/>
            <p:nvPr/>
          </p:nvGrpSpPr>
          <p:grpSpPr>
            <a:xfrm>
              <a:off x="994565" y="3330184"/>
              <a:ext cx="304049" cy="727625"/>
              <a:chOff x="1008487" y="3393837"/>
              <a:chExt cx="304049" cy="727625"/>
            </a:xfrm>
          </p:grpSpPr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6D3C8E9-8FAA-9A49-BAEA-3C97F2C74802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FDF9B0AB-6E30-F04B-8FE0-633F3D8C2D3F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ED8BC32-78DE-5F41-83F0-0680F75BC481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5" y="2369033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5C80B37-AAFE-DA49-9241-46967E0830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2191" y="2382360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EE24B65-7076-EE44-97A3-8B8DB95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8546246" y="2407687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8BCF49F-AEE1-9F4A-9191-3399144E37D2}"/>
                </a:ext>
              </a:extLst>
            </p:cNvPr>
            <p:cNvGrpSpPr/>
            <p:nvPr/>
          </p:nvGrpSpPr>
          <p:grpSpPr>
            <a:xfrm>
              <a:off x="1917350" y="2694760"/>
              <a:ext cx="301685" cy="568539"/>
              <a:chOff x="1548211" y="2758413"/>
              <a:chExt cx="301685" cy="568539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89FFE3B5-3CE7-5E4B-A5B2-954FA4C10459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E5662716-16AB-5049-B716-B1A77452290D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A1F2F4B-18A0-674A-85C1-3BA5FFEB4329}"/>
                  </a:ext>
                </a:extLst>
              </p:cNvPr>
              <p:cNvCxnSpPr>
                <a:stCxn id="281" idx="0"/>
                <a:endCxn id="28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E09348-268F-5A48-A9B2-48B3DC22821B}"/>
                </a:ext>
              </a:extLst>
            </p:cNvPr>
            <p:cNvGrpSpPr/>
            <p:nvPr/>
          </p:nvGrpSpPr>
          <p:grpSpPr>
            <a:xfrm rot="10800000">
              <a:off x="2315038" y="2611135"/>
              <a:ext cx="301685" cy="568539"/>
              <a:chOff x="1548211" y="2758413"/>
              <a:chExt cx="301685" cy="568539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7568450A-74D5-784B-90A8-A44CA6D7ABD6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D444CC4-F1F7-D749-9AC2-5A931674FB1A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4E4E26A9-839B-C74D-931A-4601E9B70119}"/>
                  </a:ext>
                </a:extLst>
              </p:cNvPr>
              <p:cNvCxnSpPr>
                <a:stCxn id="278" idx="0"/>
                <a:endCxn id="279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F020E2B-AA06-544F-BE9F-4A45750C9C86}"/>
                </a:ext>
              </a:extLst>
            </p:cNvPr>
            <p:cNvGrpSpPr/>
            <p:nvPr/>
          </p:nvGrpSpPr>
          <p:grpSpPr>
            <a:xfrm>
              <a:off x="2083286" y="3565839"/>
              <a:ext cx="301685" cy="568539"/>
              <a:chOff x="1548211" y="2758413"/>
              <a:chExt cx="301685" cy="568539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D84C2490-6F91-9442-B864-72CEBB9B45CA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FD0340A-ABFE-2B49-9D0C-F068790F3F03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4821907-AEC5-2C4C-B035-02B19D650469}"/>
                  </a:ext>
                </a:extLst>
              </p:cNvPr>
              <p:cNvCxnSpPr>
                <a:stCxn id="275" idx="0"/>
                <a:endCxn id="27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0D810ADA-BB48-D34F-A121-3D00E6E6F1A0}"/>
                </a:ext>
              </a:extLst>
            </p:cNvPr>
            <p:cNvGrpSpPr/>
            <p:nvPr/>
          </p:nvGrpSpPr>
          <p:grpSpPr>
            <a:xfrm>
              <a:off x="2456615" y="3565839"/>
              <a:ext cx="301685" cy="568539"/>
              <a:chOff x="1548211" y="2758413"/>
              <a:chExt cx="301685" cy="568539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55244EF-C0DA-9C44-82D3-F6A2C0F17408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549DFAE-EC1A-0A40-BDEA-CA011429DB67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630889F3-4EB5-0849-B884-6DA402E34B27}"/>
                  </a:ext>
                </a:extLst>
              </p:cNvPr>
              <p:cNvCxnSpPr>
                <a:stCxn id="272" idx="0"/>
                <a:endCxn id="273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566BE2C-12B0-F64C-8E6C-658468FBABC5}"/>
                </a:ext>
              </a:extLst>
            </p:cNvPr>
            <p:cNvGrpSpPr/>
            <p:nvPr/>
          </p:nvGrpSpPr>
          <p:grpSpPr>
            <a:xfrm>
              <a:off x="2676359" y="2683561"/>
              <a:ext cx="301685" cy="568539"/>
              <a:chOff x="1548211" y="2758413"/>
              <a:chExt cx="301685" cy="568539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99B0F1D4-6CC2-7248-9798-62A53BE3E451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F74B1188-A3FC-A642-AB0E-C1BB031E7C1E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0D41435-4094-294F-A279-96B3B5C55B77}"/>
                  </a:ext>
                </a:extLst>
              </p:cNvPr>
              <p:cNvCxnSpPr>
                <a:stCxn id="269" idx="0"/>
                <a:endCxn id="270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29A4AD5-D970-3C4A-B36B-EB8EE060FB10}"/>
                </a:ext>
              </a:extLst>
            </p:cNvPr>
            <p:cNvGrpSpPr/>
            <p:nvPr/>
          </p:nvGrpSpPr>
          <p:grpSpPr>
            <a:xfrm>
              <a:off x="3457138" y="3321720"/>
              <a:ext cx="304049" cy="727625"/>
              <a:chOff x="1008487" y="3393837"/>
              <a:chExt cx="304049" cy="727625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11FB74-6086-7F41-81F0-3DC4787986C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3BE4EFBE-B961-1E4B-8F3A-73D8AF0505B8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5F34CC2-DFA5-3A48-BA60-A4BA0E41697B}"/>
                </a:ext>
              </a:extLst>
            </p:cNvPr>
            <p:cNvGrpSpPr/>
            <p:nvPr/>
          </p:nvGrpSpPr>
          <p:grpSpPr>
            <a:xfrm>
              <a:off x="5276177" y="3583715"/>
              <a:ext cx="301685" cy="568539"/>
              <a:chOff x="1548211" y="2758413"/>
              <a:chExt cx="301685" cy="568539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644B81C-8C3F-9D4B-901A-13E41311B407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43E1B16-FA28-CF43-8FF9-D40BA98D06CD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B48F36F-B6B1-0642-8665-66841FC58FB5}"/>
                  </a:ext>
                </a:extLst>
              </p:cNvPr>
              <p:cNvCxnSpPr>
                <a:stCxn id="252" idx="0"/>
                <a:endCxn id="253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FF3B0F08-B38C-F740-ADD0-D2552EB733B3}"/>
                </a:ext>
              </a:extLst>
            </p:cNvPr>
            <p:cNvGrpSpPr/>
            <p:nvPr/>
          </p:nvGrpSpPr>
          <p:grpSpPr>
            <a:xfrm>
              <a:off x="5199344" y="2680832"/>
              <a:ext cx="301685" cy="568539"/>
              <a:chOff x="1548211" y="2758413"/>
              <a:chExt cx="301685" cy="568539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CCED436-239B-4840-A2E7-B63AD42F4CC5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E26035D-2D6F-3743-BF6F-8D1719519011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A48D5B1-546D-9F49-A8AE-603BAA79F522}"/>
                  </a:ext>
                </a:extLst>
              </p:cNvPr>
              <p:cNvCxnSpPr>
                <a:stCxn id="245" idx="0"/>
                <a:endCxn id="24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8F1ECF9-9BF4-8149-B61D-BD96C7EF27E8}"/>
                </a:ext>
              </a:extLst>
            </p:cNvPr>
            <p:cNvGrpSpPr/>
            <p:nvPr/>
          </p:nvGrpSpPr>
          <p:grpSpPr>
            <a:xfrm>
              <a:off x="5535602" y="2668475"/>
              <a:ext cx="301685" cy="568539"/>
              <a:chOff x="1548211" y="2758413"/>
              <a:chExt cx="301685" cy="568539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AA0E9C1-904B-F04D-B0AC-F34CFCA73022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73EC8DB5-0ABC-CA4B-B31D-5CE5D892CA01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1F0A83C-6561-2741-9D10-04FC67264811}"/>
                  </a:ext>
                </a:extLst>
              </p:cNvPr>
              <p:cNvCxnSpPr>
                <a:stCxn id="242" idx="0"/>
                <a:endCxn id="243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A8F4058-E735-F840-80B3-491C99814BA2}"/>
                </a:ext>
              </a:extLst>
            </p:cNvPr>
            <p:cNvGrpSpPr/>
            <p:nvPr/>
          </p:nvGrpSpPr>
          <p:grpSpPr>
            <a:xfrm>
              <a:off x="6848346" y="2438263"/>
              <a:ext cx="304049" cy="727625"/>
              <a:chOff x="1008487" y="3393837"/>
              <a:chExt cx="304049" cy="727625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CEA786A-1348-7143-A29D-C7D67907485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C002494-CA4B-D74D-BCCC-85F2120B116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44F76359-21B9-7343-AC2B-DEB2240B7EEB}"/>
                </a:ext>
              </a:extLst>
            </p:cNvPr>
            <p:cNvGrpSpPr/>
            <p:nvPr/>
          </p:nvGrpSpPr>
          <p:grpSpPr>
            <a:xfrm>
              <a:off x="8039914" y="2456312"/>
              <a:ext cx="304049" cy="727625"/>
              <a:chOff x="1008487" y="3393837"/>
              <a:chExt cx="304049" cy="727625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EED2A6A-8D0C-084B-81BB-8A7352509CA8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6AB0158-1EC1-144B-ABF2-418EE0A11B0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DC0794F-78A8-C44C-BFC6-D372E35E17F3}"/>
                </a:ext>
              </a:extLst>
            </p:cNvPr>
            <p:cNvGrpSpPr/>
            <p:nvPr/>
          </p:nvGrpSpPr>
          <p:grpSpPr>
            <a:xfrm rot="10800000">
              <a:off x="7447020" y="2597712"/>
              <a:ext cx="301685" cy="568539"/>
              <a:chOff x="1548211" y="2758413"/>
              <a:chExt cx="301685" cy="568539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F271201-CDD1-3F48-AE57-D3463708C49F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52CF43B-03A9-A449-AEA3-DB0039CC5427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95FDD25-11C0-AB43-A72E-8E4A9E024BF6}"/>
                  </a:ext>
                </a:extLst>
              </p:cNvPr>
              <p:cNvCxnSpPr>
                <a:stCxn id="231" idx="0"/>
                <a:endCxn id="23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B6BF0E9-FD4B-A444-9CDF-0E35D3CEE129}"/>
                </a:ext>
              </a:extLst>
            </p:cNvPr>
            <p:cNvGrpSpPr/>
            <p:nvPr/>
          </p:nvGrpSpPr>
          <p:grpSpPr>
            <a:xfrm>
              <a:off x="7333381" y="3588480"/>
              <a:ext cx="301685" cy="568539"/>
              <a:chOff x="1548211" y="2758413"/>
              <a:chExt cx="301685" cy="568539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C8D7A07-1EC6-2E43-A342-06B61D852CCB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9900E72-B509-0F43-8242-BD20E54ED50B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D1E5605-E76B-5F41-9B93-DA90970739D7}"/>
                  </a:ext>
                </a:extLst>
              </p:cNvPr>
              <p:cNvCxnSpPr>
                <a:stCxn id="228" idx="0"/>
                <a:endCxn id="229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FCED7AF-B6E1-5E44-914E-9E0325B3C6CD}"/>
                </a:ext>
              </a:extLst>
            </p:cNvPr>
            <p:cNvGrpSpPr/>
            <p:nvPr/>
          </p:nvGrpSpPr>
          <p:grpSpPr>
            <a:xfrm rot="10800000">
              <a:off x="7669283" y="3517212"/>
              <a:ext cx="301685" cy="568539"/>
              <a:chOff x="1548211" y="2758413"/>
              <a:chExt cx="301685" cy="568539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F8C0FFE-CC32-BA4D-BD2A-AD43E689BC51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0247329-2AF1-284B-87D0-584ADB229EC4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4EB928-2D8D-AF4A-AF74-719FF12B9756}"/>
                  </a:ext>
                </a:extLst>
              </p:cNvPr>
              <p:cNvCxnSpPr>
                <a:stCxn id="225" idx="0"/>
                <a:endCxn id="22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6B4570E5-8A9A-EB47-9483-AE44B36B6968}"/>
                </a:ext>
              </a:extLst>
            </p:cNvPr>
            <p:cNvGrpSpPr/>
            <p:nvPr/>
          </p:nvGrpSpPr>
          <p:grpSpPr>
            <a:xfrm>
              <a:off x="4458841" y="3288567"/>
              <a:ext cx="304049" cy="727625"/>
              <a:chOff x="1008487" y="3393837"/>
              <a:chExt cx="304049" cy="727625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B576F0F-8C1B-DF47-B384-64390378DAE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4576EFB-CCF7-CF4E-8A4E-89613D9E5D46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9A5D9699-E816-2D4F-B4B6-BB086B74B679}"/>
                </a:ext>
              </a:extLst>
            </p:cNvPr>
            <p:cNvGrpSpPr/>
            <p:nvPr/>
          </p:nvGrpSpPr>
          <p:grpSpPr>
            <a:xfrm>
              <a:off x="6067224" y="3302643"/>
              <a:ext cx="304049" cy="727625"/>
              <a:chOff x="1008487" y="3393837"/>
              <a:chExt cx="304049" cy="72762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12C30CC-486F-A140-BC52-2A5B3192C403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824F98CD-D2D9-1849-B266-9D812D8AE6C8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7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3C8414-BBDD-494E-96A1-837033FB50B1}"/>
              </a:ext>
            </a:extLst>
          </p:cNvPr>
          <p:cNvGrpSpPr/>
          <p:nvPr/>
        </p:nvGrpSpPr>
        <p:grpSpPr>
          <a:xfrm>
            <a:off x="868089" y="3969480"/>
            <a:ext cx="4601912" cy="429747"/>
            <a:chOff x="2336849" y="925146"/>
            <a:chExt cx="4995774" cy="42974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0D0EAE8-4E26-424F-95F5-A75D5C3D9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849" y="925146"/>
              <a:ext cx="4995774" cy="23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D9E6AE-7FA1-F64F-B54A-CC65CA162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849" y="1334678"/>
              <a:ext cx="4995774" cy="20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C49481-57C7-4646-A1D2-73C5103C3D19}"/>
              </a:ext>
            </a:extLst>
          </p:cNvPr>
          <p:cNvSpPr txBox="1"/>
          <p:nvPr/>
        </p:nvSpPr>
        <p:spPr>
          <a:xfrm>
            <a:off x="515917" y="3515413"/>
            <a:ext cx="301686" cy="11227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F7369F-4024-654A-B7B8-9C8302E60A79}"/>
              </a:ext>
            </a:extLst>
          </p:cNvPr>
          <p:cNvCxnSpPr>
            <a:cxnSpLocks/>
          </p:cNvCxnSpPr>
          <p:nvPr/>
        </p:nvCxnSpPr>
        <p:spPr>
          <a:xfrm>
            <a:off x="959529" y="3761475"/>
            <a:ext cx="0" cy="876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635DF0-ED1F-1340-8302-76D4C11A3A31}"/>
              </a:ext>
            </a:extLst>
          </p:cNvPr>
          <p:cNvCxnSpPr>
            <a:cxnSpLocks/>
          </p:cNvCxnSpPr>
          <p:nvPr/>
        </p:nvCxnSpPr>
        <p:spPr>
          <a:xfrm>
            <a:off x="5348467" y="3744636"/>
            <a:ext cx="0" cy="893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A2493EED-B1C8-CA45-971A-8CB64BA2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8" y="3904496"/>
            <a:ext cx="23186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FAB95FC-627F-4345-AAB2-142A7352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33" y="4313082"/>
            <a:ext cx="821930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1DCEA-DEE0-CF43-8CFF-44B3E282AD44}"/>
              </a:ext>
            </a:extLst>
          </p:cNvPr>
          <p:cNvSpPr txBox="1"/>
          <p:nvPr/>
        </p:nvSpPr>
        <p:spPr>
          <a:xfrm>
            <a:off x="1050971" y="3708686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FBDED-2F77-3944-9895-6C1DDBF11342}"/>
              </a:ext>
            </a:extLst>
          </p:cNvPr>
          <p:cNvSpPr txBox="1"/>
          <p:nvPr/>
        </p:nvSpPr>
        <p:spPr>
          <a:xfrm>
            <a:off x="1616499" y="4392454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4ECE22CB-0F70-A348-86CF-10A8906E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33" y="3910752"/>
            <a:ext cx="23186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D977DB-ED3E-034D-918A-76BB2C50464B}"/>
              </a:ext>
            </a:extLst>
          </p:cNvPr>
          <p:cNvSpPr txBox="1"/>
          <p:nvPr/>
        </p:nvSpPr>
        <p:spPr>
          <a:xfrm>
            <a:off x="2195546" y="3714942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ACA00D-A623-7B44-A67A-39D0EC1FBE39}"/>
              </a:ext>
            </a:extLst>
          </p:cNvPr>
          <p:cNvSpPr/>
          <p:nvPr/>
        </p:nvSpPr>
        <p:spPr>
          <a:xfrm>
            <a:off x="1469548" y="3860556"/>
            <a:ext cx="508004" cy="260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3468C-C0F0-D146-B55E-F223FCE3F1B6}"/>
              </a:ext>
            </a:extLst>
          </p:cNvPr>
          <p:cNvSpPr/>
          <p:nvPr/>
        </p:nvSpPr>
        <p:spPr>
          <a:xfrm>
            <a:off x="1033881" y="3761475"/>
            <a:ext cx="1407245" cy="41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7A525A53-1A19-5D48-9E0F-76A851D7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03" y="2917922"/>
            <a:ext cx="1263341" cy="172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8BB5EF-E6C2-164F-8600-4836C711A4B3}"/>
              </a:ext>
            </a:extLst>
          </p:cNvPr>
          <p:cNvSpPr txBox="1"/>
          <p:nvPr/>
        </p:nvSpPr>
        <p:spPr>
          <a:xfrm>
            <a:off x="5384247" y="2492721"/>
            <a:ext cx="108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Infinitestretch (i.e. don’t care)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94CED-CB28-5844-9D5C-EE252290BFBF}"/>
              </a:ext>
            </a:extLst>
          </p:cNvPr>
          <p:cNvSpPr/>
          <p:nvPr/>
        </p:nvSpPr>
        <p:spPr>
          <a:xfrm>
            <a:off x="2531435" y="3893317"/>
            <a:ext cx="1155547" cy="584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CX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359F3127-84EC-B64A-8565-F1DFF07A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28" y="4293461"/>
            <a:ext cx="11949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5F3F3A-C59E-494F-A82B-716FD01CF00E}"/>
              </a:ext>
            </a:extLst>
          </p:cNvPr>
          <p:cNvSpPr txBox="1"/>
          <p:nvPr/>
        </p:nvSpPr>
        <p:spPr>
          <a:xfrm>
            <a:off x="5024784" y="4101627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1A75F9-DA5D-B043-A1F4-9C9A866310CB}"/>
              </a:ext>
            </a:extLst>
          </p:cNvPr>
          <p:cNvSpPr/>
          <p:nvPr/>
        </p:nvSpPr>
        <p:spPr>
          <a:xfrm>
            <a:off x="4090854" y="4269272"/>
            <a:ext cx="928402" cy="260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C220C-8060-F442-A6D2-55D0E2DF9353}"/>
              </a:ext>
            </a:extLst>
          </p:cNvPr>
          <p:cNvSpPr/>
          <p:nvPr/>
        </p:nvSpPr>
        <p:spPr>
          <a:xfrm>
            <a:off x="3798531" y="4170191"/>
            <a:ext cx="1503768" cy="41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FDA15219-A09E-364D-B203-3F32060F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45" y="2642079"/>
            <a:ext cx="1263341" cy="172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8488D7-C840-AD4E-B7F2-E33A2957B0EE}"/>
              </a:ext>
            </a:extLst>
          </p:cNvPr>
          <p:cNvSpPr txBox="1"/>
          <p:nvPr/>
        </p:nvSpPr>
        <p:spPr>
          <a:xfrm>
            <a:off x="1442509" y="2784052"/>
            <a:ext cx="108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Infinitestretch (i.e. don’t care)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0E3FB93D-C8BE-E746-A539-0F99C1FB3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50" y="3887690"/>
            <a:ext cx="821930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720C00-4B9B-1949-BC36-91FBBFC3B515}"/>
              </a:ext>
            </a:extLst>
          </p:cNvPr>
          <p:cNvSpPr txBox="1"/>
          <p:nvPr/>
        </p:nvSpPr>
        <p:spPr>
          <a:xfrm>
            <a:off x="4466414" y="3683703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9273C5F8-BEC4-644B-A70D-18838BE8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34" y="4305389"/>
            <a:ext cx="11949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AD8BEE-01F3-AE42-8B31-5172C479BCB0}"/>
              </a:ext>
            </a:extLst>
          </p:cNvPr>
          <p:cNvSpPr txBox="1"/>
          <p:nvPr/>
        </p:nvSpPr>
        <p:spPr>
          <a:xfrm>
            <a:off x="3829690" y="4113555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2B9CFF-8DCB-2C48-909C-E418E3310D98}"/>
              </a:ext>
            </a:extLst>
          </p:cNvPr>
          <p:cNvSpPr txBox="1"/>
          <p:nvPr/>
        </p:nvSpPr>
        <p:spPr>
          <a:xfrm>
            <a:off x="5549846" y="3515413"/>
            <a:ext cx="195438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-----------------------</a:t>
            </a:r>
          </a:p>
          <a:p>
            <a:r>
              <a:rPr lang="en-US" sz="600" dirty="0" err="1">
                <a:latin typeface="Courier" pitchFamily="2" charset="0"/>
              </a:rPr>
              <a:t>stretchas</a:t>
            </a:r>
            <a:r>
              <a:rPr lang="en-US" sz="600" dirty="0">
                <a:latin typeface="Courier" pitchFamily="2" charset="0"/>
              </a:rPr>
              <a:t> x 0;</a:t>
            </a:r>
          </a:p>
          <a:p>
            <a:r>
              <a:rPr lang="en-US" sz="600" dirty="0">
                <a:latin typeface="Courier" pitchFamily="2" charset="0"/>
              </a:rPr>
              <a:t>U 0;</a:t>
            </a:r>
          </a:p>
          <a:p>
            <a:r>
              <a:rPr lang="en-US" sz="600" dirty="0" err="1">
                <a:latin typeface="Courier" pitchFamily="2" charset="0"/>
              </a:rPr>
              <a:t>Stretchas</a:t>
            </a:r>
            <a:r>
              <a:rPr lang="en-US" sz="600" dirty="0">
                <a:latin typeface="Courier" pitchFamily="2" charset="0"/>
              </a:rPr>
              <a:t> x 0;</a:t>
            </a:r>
          </a:p>
          <a:p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Stretchas</a:t>
            </a:r>
            <a:r>
              <a:rPr lang="en-US" sz="600" dirty="0">
                <a:latin typeface="Courier" pitchFamily="2" charset="0"/>
              </a:rPr>
              <a:t> z 1;</a:t>
            </a:r>
          </a:p>
          <a:p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Cx</a:t>
            </a:r>
            <a:r>
              <a:rPr lang="en-US" sz="600" dirty="0">
                <a:latin typeface="Courier" pitchFamily="2" charset="0"/>
              </a:rPr>
              <a:t> 0, 1;</a:t>
            </a:r>
          </a:p>
          <a:p>
            <a:endParaRPr lang="en-US" sz="600" dirty="0">
              <a:latin typeface="Courier" pitchFamily="2" charset="0"/>
            </a:endParaRPr>
          </a:p>
          <a:p>
            <a:endParaRPr lang="en-US" sz="6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9B262E-1F89-B64D-BB2C-9C7FBD2420C4}"/>
              </a:ext>
            </a:extLst>
          </p:cNvPr>
          <p:cNvSpPr txBox="1"/>
          <p:nvPr/>
        </p:nvSpPr>
        <p:spPr>
          <a:xfrm>
            <a:off x="8447250" y="3060398"/>
            <a:ext cx="226215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-----------------------</a:t>
            </a:r>
          </a:p>
          <a:p>
            <a:r>
              <a:rPr lang="en-US" sz="1000" dirty="0" err="1">
                <a:latin typeface="Courier" pitchFamily="2" charset="0"/>
              </a:rPr>
              <a:t>Cx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qr</a:t>
            </a:r>
            <a:r>
              <a:rPr lang="en-US" sz="1000" dirty="0">
                <a:latin typeface="Courier" pitchFamily="2" charset="0"/>
              </a:rPr>
              <a:t>[0], </a:t>
            </a:r>
            <a:r>
              <a:rPr lang="en-US" sz="1000" dirty="0" err="1">
                <a:latin typeface="Courier" pitchFamily="2" charset="0"/>
              </a:rPr>
              <a:t>qr</a:t>
            </a:r>
            <a:r>
              <a:rPr lang="en-US" sz="1000" dirty="0">
                <a:latin typeface="Courier" pitchFamily="2" charset="0"/>
              </a:rPr>
              <a:t>[1];</a:t>
            </a:r>
          </a:p>
          <a:p>
            <a:r>
              <a:rPr lang="en-US" sz="1000" dirty="0" err="1">
                <a:latin typeface="Courier" pitchFamily="2" charset="0"/>
              </a:rPr>
              <a:t>Cx</a:t>
            </a:r>
            <a:r>
              <a:rPr lang="en-US" sz="1000" dirty="0">
                <a:latin typeface="Courier" pitchFamily="2" charset="0"/>
              </a:rPr>
              <a:t> %0, %1</a:t>
            </a:r>
          </a:p>
          <a:p>
            <a:r>
              <a:rPr lang="en-US" sz="1000" dirty="0">
                <a:latin typeface="Courier" pitchFamily="2" charset="0"/>
              </a:rPr>
              <a:t>Declare stretch x</a:t>
            </a:r>
          </a:p>
          <a:p>
            <a:r>
              <a:rPr lang="en-US" sz="1000" dirty="0" err="1">
                <a:latin typeface="Courier" pitchFamily="2" charset="0"/>
              </a:rPr>
              <a:t>Qreg</a:t>
            </a:r>
            <a:r>
              <a:rPr lang="en-US" sz="1000" dirty="0">
                <a:latin typeface="Courier" pitchFamily="2" charset="0"/>
              </a:rPr>
              <a:t> qr0, qr1,</a:t>
            </a:r>
          </a:p>
          <a:p>
            <a:r>
              <a:rPr lang="en-US" sz="1000" dirty="0">
                <a:latin typeface="Courier" pitchFamily="2" charset="0"/>
              </a:rPr>
              <a:t>%0, %1, %2, %3, %4</a:t>
            </a:r>
          </a:p>
          <a:p>
            <a:r>
              <a:rPr lang="en-US" sz="600" dirty="0">
                <a:latin typeface="Courier" pitchFamily="2" charset="0"/>
              </a:rPr>
              <a:t>Stretch %1;  //C1</a:t>
            </a:r>
          </a:p>
          <a:p>
            <a:r>
              <a:rPr lang="en-US" sz="600" dirty="0" err="1">
                <a:latin typeface="Courier" pitchFamily="2" charset="0"/>
              </a:rPr>
              <a:t>Boxto</a:t>
            </a:r>
            <a:r>
              <a:rPr lang="en-US" sz="600" dirty="0">
                <a:latin typeface="Courier" pitchFamily="2" charset="0"/>
              </a:rPr>
              <a:t> stretch {  // C2</a:t>
            </a:r>
          </a:p>
          <a:p>
            <a:r>
              <a:rPr lang="en-US" sz="600" dirty="0">
                <a:latin typeface="Courier" pitchFamily="2" charset="0"/>
              </a:rPr>
              <a:t>   stretch %0;</a:t>
            </a:r>
          </a:p>
          <a:p>
            <a:r>
              <a:rPr lang="en-US" sz="600" dirty="0">
                <a:latin typeface="Courier" pitchFamily="2" charset="0"/>
              </a:rPr>
              <a:t>   U 0;</a:t>
            </a:r>
          </a:p>
          <a:p>
            <a:r>
              <a:rPr lang="en-US" sz="600" dirty="0">
                <a:latin typeface="Courier" pitchFamily="2" charset="0"/>
              </a:rPr>
              <a:t>   stretch;</a:t>
            </a:r>
          </a:p>
          <a:p>
            <a:r>
              <a:rPr lang="en-US" sz="600" dirty="0">
                <a:latin typeface="Courier" pitchFamily="2" charset="0"/>
              </a:rPr>
              <a:t>}</a:t>
            </a:r>
          </a:p>
          <a:p>
            <a:r>
              <a:rPr lang="en-US" sz="600" dirty="0" err="1">
                <a:latin typeface="Courier" pitchFamily="2" charset="0"/>
              </a:rPr>
              <a:t>Cx</a:t>
            </a:r>
            <a:r>
              <a:rPr lang="en-US" sz="600" dirty="0">
                <a:latin typeface="Courier" pitchFamily="2" charset="0"/>
              </a:rPr>
              <a:t> 0, 1;</a:t>
            </a:r>
          </a:p>
          <a:p>
            <a:r>
              <a:rPr lang="en-US" sz="600" dirty="0">
                <a:latin typeface="Courier" pitchFamily="2" charset="0"/>
              </a:rPr>
              <a:t>Stretch 0;  // C3</a:t>
            </a:r>
          </a:p>
          <a:p>
            <a:r>
              <a:rPr lang="en-US" sz="600" dirty="0" err="1">
                <a:latin typeface="Courier" pitchFamily="2" charset="0"/>
              </a:rPr>
              <a:t>Boxto</a:t>
            </a:r>
            <a:r>
              <a:rPr lang="en-US" sz="600" dirty="0">
                <a:latin typeface="Courier" pitchFamily="2" charset="0"/>
              </a:rPr>
              <a:t> stretch {  // C4</a:t>
            </a:r>
          </a:p>
          <a:p>
            <a:r>
              <a:rPr lang="en-US" sz="600" dirty="0">
                <a:latin typeface="Courier" pitchFamily="2" charset="0"/>
              </a:rPr>
              <a:t>   stretch 0;</a:t>
            </a:r>
          </a:p>
          <a:p>
            <a:r>
              <a:rPr lang="en-US" sz="600" dirty="0">
                <a:latin typeface="Courier" pitchFamily="2" charset="0"/>
              </a:rPr>
              <a:t>   U 0;</a:t>
            </a:r>
          </a:p>
          <a:p>
            <a:r>
              <a:rPr lang="en-US" sz="600" dirty="0">
                <a:latin typeface="Courier" pitchFamily="2" charset="0"/>
              </a:rPr>
              <a:t>   stretch;</a:t>
            </a:r>
          </a:p>
          <a:p>
            <a:r>
              <a:rPr lang="en-US" sz="600" dirty="0">
                <a:latin typeface="Courier" pitchFamily="2" charset="0"/>
              </a:rPr>
              <a:t>}</a:t>
            </a:r>
          </a:p>
          <a:p>
            <a:r>
              <a:rPr lang="en-US" sz="1000" dirty="0" err="1">
                <a:latin typeface="Courier" pitchFamily="2" charset="0"/>
              </a:rPr>
              <a:t>Gatecal</a:t>
            </a:r>
            <a:r>
              <a:rPr lang="en-US" sz="1000" dirty="0">
                <a:latin typeface="Courier" pitchFamily="2" charset="0"/>
              </a:rPr>
              <a:t> CX %0, %1 {</a:t>
            </a:r>
          </a:p>
          <a:p>
            <a:r>
              <a:rPr lang="en-US" sz="1000" dirty="0">
                <a:latin typeface="Courier" pitchFamily="2" charset="0"/>
              </a:rPr>
              <a:t>  play(gaussian, drive(%0))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66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9804E9E-EE8F-2A46-A61C-B9F982D9188A}"/>
              </a:ext>
            </a:extLst>
          </p:cNvPr>
          <p:cNvSpPr txBox="1"/>
          <p:nvPr/>
        </p:nvSpPr>
        <p:spPr>
          <a:xfrm>
            <a:off x="451945" y="315310"/>
            <a:ext cx="36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Ponged CX – example of stretchy gate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45B4A-2F2C-A44A-A5A9-7B9E08F27064}"/>
              </a:ext>
            </a:extLst>
          </p:cNvPr>
          <p:cNvSpPr txBox="1"/>
          <p:nvPr/>
        </p:nvSpPr>
        <p:spPr>
          <a:xfrm>
            <a:off x="451944" y="2874579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Centered DD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C2A37-0063-D84E-AF6C-22FBCD706B94}"/>
              </a:ext>
            </a:extLst>
          </p:cNvPr>
          <p:cNvGrpSpPr/>
          <p:nvPr/>
        </p:nvGrpSpPr>
        <p:grpSpPr>
          <a:xfrm>
            <a:off x="3951408" y="684642"/>
            <a:ext cx="3672480" cy="2165500"/>
            <a:chOff x="3951408" y="684642"/>
            <a:chExt cx="3672480" cy="21655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88BB34-9A30-D14D-8EE2-EEAEC6C2F002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2179911"/>
              <a:ext cx="337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94C6E-220E-9044-AF69-AE41FBBFA9F3}"/>
                </a:ext>
              </a:extLst>
            </p:cNvPr>
            <p:cNvSpPr/>
            <p:nvPr/>
          </p:nvSpPr>
          <p:spPr>
            <a:xfrm>
              <a:off x="4429794" y="1023772"/>
              <a:ext cx="3005958" cy="735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4310B94-DA32-8E47-A4B1-F0CCC84EA965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112887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B58818-5AF0-9745-B263-29FB257F2C18}"/>
                </a:ext>
              </a:extLst>
            </p:cNvPr>
            <p:cNvCxnSpPr>
              <a:cxnSpLocks/>
            </p:cNvCxnSpPr>
            <p:nvPr/>
          </p:nvCxnSpPr>
          <p:spPr>
            <a:xfrm>
              <a:off x="4249416" y="153352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20B423-B196-D642-ADAD-15DA881A3FA7}"/>
                </a:ext>
              </a:extLst>
            </p:cNvPr>
            <p:cNvCxnSpPr>
              <a:cxnSpLocks/>
            </p:cNvCxnSpPr>
            <p:nvPr/>
          </p:nvCxnSpPr>
          <p:spPr>
            <a:xfrm>
              <a:off x="7435752" y="112887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253459-8926-F64A-9E9B-641E3766467B}"/>
                </a:ext>
              </a:extLst>
            </p:cNvPr>
            <p:cNvCxnSpPr>
              <a:cxnSpLocks/>
            </p:cNvCxnSpPr>
            <p:nvPr/>
          </p:nvCxnSpPr>
          <p:spPr>
            <a:xfrm>
              <a:off x="7441008" y="153352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8F4B1D-F654-C04D-BE08-E76D382AC584}"/>
                </a:ext>
              </a:extLst>
            </p:cNvPr>
            <p:cNvSpPr txBox="1"/>
            <p:nvPr/>
          </p:nvSpPr>
          <p:spPr>
            <a:xfrm>
              <a:off x="3951408" y="684642"/>
              <a:ext cx="301686" cy="16767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E22940-A9EF-254C-94E9-F3E6AD0046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5600" y="897648"/>
              <a:ext cx="0" cy="14819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DA1815-5F29-BE45-9891-8E464206281F}"/>
                </a:ext>
              </a:extLst>
            </p:cNvPr>
            <p:cNvCxnSpPr>
              <a:cxnSpLocks/>
            </p:cNvCxnSpPr>
            <p:nvPr/>
          </p:nvCxnSpPr>
          <p:spPr>
            <a:xfrm>
              <a:off x="7527192" y="897648"/>
              <a:ext cx="0" cy="14637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4AFDF-2595-2049-A368-71013CA4BA80}"/>
                </a:ext>
              </a:extLst>
            </p:cNvPr>
            <p:cNvSpPr/>
            <p:nvPr/>
          </p:nvSpPr>
          <p:spPr>
            <a:xfrm>
              <a:off x="4427041" y="1967072"/>
              <a:ext cx="721244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R+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83ADB4-DD51-3B48-B6BD-FD082B8E9358}"/>
                </a:ext>
              </a:extLst>
            </p:cNvPr>
            <p:cNvSpPr/>
            <p:nvPr/>
          </p:nvSpPr>
          <p:spPr>
            <a:xfrm>
              <a:off x="5148285" y="1967071"/>
              <a:ext cx="1566219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R-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5B202B-6FF8-EF4B-8FFD-1FF92C292EF3}"/>
                </a:ext>
              </a:extLst>
            </p:cNvPr>
            <p:cNvSpPr/>
            <p:nvPr/>
          </p:nvSpPr>
          <p:spPr>
            <a:xfrm>
              <a:off x="6714504" y="1967071"/>
              <a:ext cx="721244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R+</a:t>
              </a:r>
            </a:p>
          </p:txBody>
        </p:sp>
        <p:pic>
          <p:nvPicPr>
            <p:cNvPr id="107" name="Picture 6">
              <a:extLst>
                <a:ext uri="{FF2B5EF4-FFF2-40B4-BE49-F238E27FC236}">
                  <a16:creationId xmlns:a16="http://schemas.microsoft.com/office/drawing/2014/main" id="{A5908948-602D-1C46-9D70-E3D32FEF5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039" y="2392296"/>
              <a:ext cx="721245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>
              <a:extLst>
                <a:ext uri="{FF2B5EF4-FFF2-40B4-BE49-F238E27FC236}">
                  <a16:creationId xmlns:a16="http://schemas.microsoft.com/office/drawing/2014/main" id="{24689EC2-46C5-D649-BEBA-1165AFC4E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914" y="2415555"/>
              <a:ext cx="721245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>
              <a:extLst>
                <a:ext uri="{FF2B5EF4-FFF2-40B4-BE49-F238E27FC236}">
                  <a16:creationId xmlns:a16="http://schemas.microsoft.com/office/drawing/2014/main" id="{187A355C-F8B2-4448-82FD-F1429551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84" y="2392295"/>
              <a:ext cx="1566219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911F615-F77F-104E-8C86-D1C53A809399}"/>
                </a:ext>
              </a:extLst>
            </p:cNvPr>
            <p:cNvSpPr txBox="1"/>
            <p:nvPr/>
          </p:nvSpPr>
          <p:spPr>
            <a:xfrm>
              <a:off x="4532623" y="2665476"/>
              <a:ext cx="5100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ourier" pitchFamily="2" charset="0"/>
                </a:rPr>
                <a:t>stretch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3F17A8-13E3-9A4A-B3C1-3EDB7AD528C7}"/>
                </a:ext>
              </a:extLst>
            </p:cNvPr>
            <p:cNvSpPr txBox="1"/>
            <p:nvPr/>
          </p:nvSpPr>
          <p:spPr>
            <a:xfrm>
              <a:off x="6848567" y="2665476"/>
              <a:ext cx="5100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ourier" pitchFamily="2" charset="0"/>
                </a:rPr>
                <a:t>stretch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A2FEB3D-DECE-7C4B-97FD-3333C3E4F967}"/>
                </a:ext>
              </a:extLst>
            </p:cNvPr>
            <p:cNvSpPr txBox="1"/>
            <p:nvPr/>
          </p:nvSpPr>
          <p:spPr>
            <a:xfrm>
              <a:off x="5664124" y="2664123"/>
              <a:ext cx="6030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ourier" pitchFamily="2" charset="0"/>
                </a:rPr>
                <a:t>2*stretch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16D3C94-34B9-494E-B8C2-6697DDC2F87E}"/>
              </a:ext>
            </a:extLst>
          </p:cNvPr>
          <p:cNvGrpSpPr/>
          <p:nvPr/>
        </p:nvGrpSpPr>
        <p:grpSpPr>
          <a:xfrm>
            <a:off x="2087838" y="3367693"/>
            <a:ext cx="7360962" cy="2777867"/>
            <a:chOff x="2087838" y="3367693"/>
            <a:chExt cx="7360962" cy="2777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66E323-85B4-A142-AE1B-D5040F4DC658}"/>
                </a:ext>
              </a:extLst>
            </p:cNvPr>
            <p:cNvCxnSpPr>
              <a:cxnSpLocks/>
            </p:cNvCxnSpPr>
            <p:nvPr/>
          </p:nvCxnSpPr>
          <p:spPr>
            <a:xfrm>
              <a:off x="2389524" y="4347712"/>
              <a:ext cx="7059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AC2A95-B1C4-D847-B88D-F0EFD0AEE7C6}"/>
                </a:ext>
              </a:extLst>
            </p:cNvPr>
            <p:cNvCxnSpPr>
              <a:cxnSpLocks/>
            </p:cNvCxnSpPr>
            <p:nvPr/>
          </p:nvCxnSpPr>
          <p:spPr>
            <a:xfrm>
              <a:off x="2389524" y="4878480"/>
              <a:ext cx="7059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8228BA-95EE-DD46-9EDB-A00FD269C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040" y="5438588"/>
              <a:ext cx="7084760" cy="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E31302-83DE-C543-A41D-C3BF81AB4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040" y="5982071"/>
              <a:ext cx="7084760" cy="1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5A1C65-0CB7-D044-9C5B-289524108190}"/>
                </a:ext>
              </a:extLst>
            </p:cNvPr>
            <p:cNvSpPr/>
            <p:nvPr/>
          </p:nvSpPr>
          <p:spPr>
            <a:xfrm>
              <a:off x="4838164" y="4777943"/>
              <a:ext cx="4412245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3F1569-1524-7944-BEB7-D983650EE7C1}"/>
                </a:ext>
              </a:extLst>
            </p:cNvPr>
            <p:cNvSpPr/>
            <p:nvPr/>
          </p:nvSpPr>
          <p:spPr>
            <a:xfrm>
              <a:off x="4838164" y="5693040"/>
              <a:ext cx="3034083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A77D90-C233-3949-9C59-27356A63697D}"/>
                </a:ext>
              </a:extLst>
            </p:cNvPr>
            <p:cNvSpPr/>
            <p:nvPr/>
          </p:nvSpPr>
          <p:spPr>
            <a:xfrm>
              <a:off x="2620883" y="5351456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F7340E-E95C-694F-97EF-0ADA433CDE3F}"/>
                </a:ext>
              </a:extLst>
            </p:cNvPr>
            <p:cNvSpPr txBox="1"/>
            <p:nvPr/>
          </p:nvSpPr>
          <p:spPr>
            <a:xfrm>
              <a:off x="2087838" y="3914821"/>
              <a:ext cx="301686" cy="22307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4B8D3A-0B5B-3545-9AD8-0C3322CA17FA}"/>
                </a:ext>
              </a:extLst>
            </p:cNvPr>
            <p:cNvCxnSpPr>
              <a:cxnSpLocks/>
            </p:cNvCxnSpPr>
            <p:nvPr/>
          </p:nvCxnSpPr>
          <p:spPr>
            <a:xfrm>
              <a:off x="2537199" y="4214648"/>
              <a:ext cx="0" cy="18725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871E91-93C6-8D41-9E77-CFD5999246A1}"/>
                </a:ext>
              </a:extLst>
            </p:cNvPr>
            <p:cNvCxnSpPr>
              <a:cxnSpLocks/>
            </p:cNvCxnSpPr>
            <p:nvPr/>
          </p:nvCxnSpPr>
          <p:spPr>
            <a:xfrm>
              <a:off x="9333840" y="4214648"/>
              <a:ext cx="0" cy="18725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11505DE-E5AF-5744-ACC6-1E3D9115151D}"/>
                </a:ext>
              </a:extLst>
            </p:cNvPr>
            <p:cNvSpPr/>
            <p:nvPr/>
          </p:nvSpPr>
          <p:spPr>
            <a:xfrm>
              <a:off x="3518130" y="4142593"/>
              <a:ext cx="420564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890971-6B2D-0642-998F-A0CE80C4F260}"/>
                </a:ext>
              </a:extLst>
            </p:cNvPr>
            <p:cNvCxnSpPr>
              <a:cxnSpLocks/>
            </p:cNvCxnSpPr>
            <p:nvPr/>
          </p:nvCxnSpPr>
          <p:spPr>
            <a:xfrm>
              <a:off x="2537199" y="3737335"/>
              <a:ext cx="679664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DC52275-B52E-5347-83A1-6816B10B69F3}"/>
                </a:ext>
              </a:extLst>
            </p:cNvPr>
            <p:cNvCxnSpPr>
              <a:cxnSpLocks/>
            </p:cNvCxnSpPr>
            <p:nvPr/>
          </p:nvCxnSpPr>
          <p:spPr>
            <a:xfrm>
              <a:off x="8057969" y="3535736"/>
              <a:ext cx="4907" cy="3011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D2F7D4-9E80-DA48-AC34-5DFFBF12D3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9692" y="3537991"/>
              <a:ext cx="2891" cy="2723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71EF4-89F0-734B-8A84-705788EE9056}"/>
                </a:ext>
              </a:extLst>
            </p:cNvPr>
            <p:cNvCxnSpPr>
              <a:cxnSpLocks/>
            </p:cNvCxnSpPr>
            <p:nvPr/>
          </p:nvCxnSpPr>
          <p:spPr>
            <a:xfrm>
              <a:off x="5179399" y="3542002"/>
              <a:ext cx="0" cy="29487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A4E012-A767-F844-99CE-CA4BE8A68EB6}"/>
                </a:ext>
              </a:extLst>
            </p:cNvPr>
            <p:cNvCxnSpPr>
              <a:cxnSpLocks/>
            </p:cNvCxnSpPr>
            <p:nvPr/>
          </p:nvCxnSpPr>
          <p:spPr>
            <a:xfrm>
              <a:off x="3734093" y="3534372"/>
              <a:ext cx="4961" cy="30250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0C3797-E5F9-DA4D-B5D8-259F0AEB1848}"/>
                </a:ext>
              </a:extLst>
            </p:cNvPr>
            <p:cNvSpPr/>
            <p:nvPr/>
          </p:nvSpPr>
          <p:spPr>
            <a:xfrm>
              <a:off x="4706483" y="4149603"/>
              <a:ext cx="941169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0DAC1474-3832-2E4A-AD38-F9C4735D2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200" y="3383505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>
              <a:extLst>
                <a:ext uri="{FF2B5EF4-FFF2-40B4-BE49-F238E27FC236}">
                  <a16:creationId xmlns:a16="http://schemas.microsoft.com/office/drawing/2014/main" id="{80B96D02-B505-8A4F-943C-E656EB112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953" y="3368277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>
              <a:extLst>
                <a:ext uri="{FF2B5EF4-FFF2-40B4-BE49-F238E27FC236}">
                  <a16:creationId xmlns:a16="http://schemas.microsoft.com/office/drawing/2014/main" id="{93AA5C44-6DB5-1743-B9F7-49828F9D6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587" y="3383504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>
              <a:extLst>
                <a:ext uri="{FF2B5EF4-FFF2-40B4-BE49-F238E27FC236}">
                  <a16:creationId xmlns:a16="http://schemas.microsoft.com/office/drawing/2014/main" id="{DE7AD7A1-99F9-A141-B418-AB23BE9B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221" y="3367693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D3083E9A-9AA4-4F44-AA78-A435076BB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838" y="3378135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61256D8-300B-0D4B-A6BA-5E2CFF8376AE}"/>
                </a:ext>
              </a:extLst>
            </p:cNvPr>
            <p:cNvSpPr txBox="1"/>
            <p:nvPr/>
          </p:nvSpPr>
          <p:spPr>
            <a:xfrm>
              <a:off x="2549333" y="3883584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start_stretch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5CD5DF0-4387-1D40-A247-03C0822B6104}"/>
                </a:ext>
              </a:extLst>
            </p:cNvPr>
            <p:cNvSpPr txBox="1"/>
            <p:nvPr/>
          </p:nvSpPr>
          <p:spPr>
            <a:xfrm>
              <a:off x="3854348" y="3880031"/>
              <a:ext cx="1072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middle_stretch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A0831D6-935E-A347-96E0-CAB303C08137}"/>
                </a:ext>
              </a:extLst>
            </p:cNvPr>
            <p:cNvSpPr/>
            <p:nvPr/>
          </p:nvSpPr>
          <p:spPr>
            <a:xfrm>
              <a:off x="7594622" y="4141670"/>
              <a:ext cx="941169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97F1AE0-1924-884D-A487-11461FDBDBD1}"/>
                </a:ext>
              </a:extLst>
            </p:cNvPr>
            <p:cNvSpPr txBox="1"/>
            <p:nvPr/>
          </p:nvSpPr>
          <p:spPr>
            <a:xfrm>
              <a:off x="6745221" y="3921238"/>
              <a:ext cx="1072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middle_stretch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104343-FB2D-2A4D-A09A-063C820BA25E}"/>
                </a:ext>
              </a:extLst>
            </p:cNvPr>
            <p:cNvSpPr txBox="1"/>
            <p:nvPr/>
          </p:nvSpPr>
          <p:spPr>
            <a:xfrm>
              <a:off x="5559769" y="3914727"/>
              <a:ext cx="1072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middle_stretch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6B843C9-05B4-114E-A066-06E5A6B1C60F}"/>
                </a:ext>
              </a:extLst>
            </p:cNvPr>
            <p:cNvSpPr txBox="1"/>
            <p:nvPr/>
          </p:nvSpPr>
          <p:spPr>
            <a:xfrm>
              <a:off x="8570207" y="3927552"/>
              <a:ext cx="8646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end_stretch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2125F9D-8527-0E47-ADA6-C476C9C62F10}"/>
              </a:ext>
            </a:extLst>
          </p:cNvPr>
          <p:cNvSpPr/>
          <p:nvPr/>
        </p:nvSpPr>
        <p:spPr>
          <a:xfrm>
            <a:off x="6410855" y="4141095"/>
            <a:ext cx="420564" cy="39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695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887BC3C-8673-A043-A934-327C2D886FC9}"/>
              </a:ext>
            </a:extLst>
          </p:cNvPr>
          <p:cNvGrpSpPr/>
          <p:nvPr/>
        </p:nvGrpSpPr>
        <p:grpSpPr>
          <a:xfrm>
            <a:off x="802549" y="2396960"/>
            <a:ext cx="3694500" cy="1545893"/>
            <a:chOff x="802549" y="2396960"/>
            <a:chExt cx="3694500" cy="15458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D928A0-4820-5246-A97A-554B36FA3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9" y="2764822"/>
              <a:ext cx="36945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8838F3-DE98-6D4B-87D5-0A863627A1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9" y="3574992"/>
              <a:ext cx="3694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765E99-2580-814B-8540-3B4E4DC5AE19}"/>
                </a:ext>
              </a:extLst>
            </p:cNvPr>
            <p:cNvGrpSpPr/>
            <p:nvPr/>
          </p:nvGrpSpPr>
          <p:grpSpPr>
            <a:xfrm>
              <a:off x="1023665" y="2697820"/>
              <a:ext cx="414494" cy="1099470"/>
              <a:chOff x="1548211" y="2758412"/>
              <a:chExt cx="301685" cy="56854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4FEFD1-7B6B-F245-A969-C10E0CA24050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916FA0-0FBE-6548-A7AE-825DF354F7B1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417F44-74E0-E144-ABBA-62930B6C129C}"/>
                  </a:ext>
                </a:extLst>
              </p:cNvPr>
              <p:cNvCxnSpPr>
                <a:cxnSpLocks/>
                <a:stCxn id="64" idx="0"/>
                <a:endCxn id="65" idx="4"/>
              </p:cNvCxnSpPr>
              <p:nvPr/>
            </p:nvCxnSpPr>
            <p:spPr>
              <a:xfrm>
                <a:off x="1699054" y="2758412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B30F0C3-8CDF-CE4D-85C7-D740BAD02697}"/>
                </a:ext>
              </a:extLst>
            </p:cNvPr>
            <p:cNvGrpSpPr/>
            <p:nvPr/>
          </p:nvGrpSpPr>
          <p:grpSpPr>
            <a:xfrm>
              <a:off x="2675831" y="2697820"/>
              <a:ext cx="414494" cy="1099470"/>
              <a:chOff x="1548211" y="2758412"/>
              <a:chExt cx="301685" cy="56854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F5AFAE3-A543-2244-8832-C2D1106ACBDB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811BAEB-6E57-7B47-ACCF-266546AE15DE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3A4D6C8-F367-1D46-B70F-12C1DF1B5186}"/>
                  </a:ext>
                </a:extLst>
              </p:cNvPr>
              <p:cNvCxnSpPr>
                <a:cxnSpLocks/>
                <a:stCxn id="78" idx="0"/>
                <a:endCxn id="79" idx="4"/>
              </p:cNvCxnSpPr>
              <p:nvPr/>
            </p:nvCxnSpPr>
            <p:spPr>
              <a:xfrm>
                <a:off x="1699054" y="2758412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2F82BD-9726-C841-B3BB-7CA74694AE5A}"/>
                </a:ext>
              </a:extLst>
            </p:cNvPr>
            <p:cNvSpPr/>
            <p:nvPr/>
          </p:nvSpPr>
          <p:spPr>
            <a:xfrm>
              <a:off x="1586135" y="3207131"/>
              <a:ext cx="941720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RY(pi/2)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5FBC0B-E732-B44B-9295-2F7ACFD7E6DD}"/>
                </a:ext>
              </a:extLst>
            </p:cNvPr>
            <p:cNvSpPr/>
            <p:nvPr/>
          </p:nvSpPr>
          <p:spPr>
            <a:xfrm>
              <a:off x="3371078" y="2396960"/>
              <a:ext cx="941720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RZ(pi/2)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0237113-4BC2-074F-A5B3-6B62C9469F26}"/>
              </a:ext>
            </a:extLst>
          </p:cNvPr>
          <p:cNvCxnSpPr>
            <a:cxnSpLocks/>
          </p:cNvCxnSpPr>
          <p:nvPr/>
        </p:nvCxnSpPr>
        <p:spPr>
          <a:xfrm flipV="1">
            <a:off x="6096000" y="2764822"/>
            <a:ext cx="3708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39DE9A1-7867-8E46-B6D8-91565601AB93}"/>
              </a:ext>
            </a:extLst>
          </p:cNvPr>
          <p:cNvCxnSpPr>
            <a:cxnSpLocks/>
          </p:cNvCxnSpPr>
          <p:nvPr/>
        </p:nvCxnSpPr>
        <p:spPr>
          <a:xfrm flipV="1">
            <a:off x="6096000" y="3564888"/>
            <a:ext cx="3708400" cy="10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874B66-7E4C-6B41-90A0-DC7C27B6F272}"/>
              </a:ext>
            </a:extLst>
          </p:cNvPr>
          <p:cNvGrpSpPr/>
          <p:nvPr/>
        </p:nvGrpSpPr>
        <p:grpSpPr>
          <a:xfrm>
            <a:off x="6317116" y="2697820"/>
            <a:ext cx="414494" cy="1099470"/>
            <a:chOff x="1548211" y="2758412"/>
            <a:chExt cx="301685" cy="5685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B1D662A-FDBA-1844-960A-8827AC54D315}"/>
                </a:ext>
              </a:extLst>
            </p:cNvPr>
            <p:cNvSpPr/>
            <p:nvPr/>
          </p:nvSpPr>
          <p:spPr>
            <a:xfrm>
              <a:off x="1643449" y="2758413"/>
              <a:ext cx="111210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74238AB-0187-C746-9CCE-8070EF56F75D}"/>
                </a:ext>
              </a:extLst>
            </p:cNvPr>
            <p:cNvSpPr/>
            <p:nvPr/>
          </p:nvSpPr>
          <p:spPr>
            <a:xfrm>
              <a:off x="1548211" y="3086600"/>
              <a:ext cx="301685" cy="24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D834988-C3C8-664D-8EFA-CD658D3B993F}"/>
                </a:ext>
              </a:extLst>
            </p:cNvPr>
            <p:cNvCxnSpPr>
              <a:cxnSpLocks/>
              <a:stCxn id="99" idx="0"/>
              <a:endCxn id="100" idx="4"/>
            </p:cNvCxnSpPr>
            <p:nvPr/>
          </p:nvCxnSpPr>
          <p:spPr>
            <a:xfrm>
              <a:off x="1699054" y="2758412"/>
              <a:ext cx="0" cy="568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4F1AE0-13F9-7C4B-9100-BB18FA816455}"/>
              </a:ext>
            </a:extLst>
          </p:cNvPr>
          <p:cNvGrpSpPr/>
          <p:nvPr/>
        </p:nvGrpSpPr>
        <p:grpSpPr>
          <a:xfrm>
            <a:off x="7969282" y="2697820"/>
            <a:ext cx="414494" cy="1099470"/>
            <a:chOff x="1548211" y="2758412"/>
            <a:chExt cx="301685" cy="56854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DE098-A1D2-4640-A7E3-ECF3C0CE2476}"/>
                </a:ext>
              </a:extLst>
            </p:cNvPr>
            <p:cNvSpPr/>
            <p:nvPr/>
          </p:nvSpPr>
          <p:spPr>
            <a:xfrm>
              <a:off x="1643449" y="2758413"/>
              <a:ext cx="111210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7106E00-CDDD-F540-A9A5-0766632CAAED}"/>
                </a:ext>
              </a:extLst>
            </p:cNvPr>
            <p:cNvSpPr/>
            <p:nvPr/>
          </p:nvSpPr>
          <p:spPr>
            <a:xfrm>
              <a:off x="1548211" y="3086600"/>
              <a:ext cx="301685" cy="24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4580B3-15B1-6548-BCC8-7207CE967AE6}"/>
                </a:ext>
              </a:extLst>
            </p:cNvPr>
            <p:cNvCxnSpPr>
              <a:cxnSpLocks/>
              <a:stCxn id="96" idx="0"/>
              <a:endCxn id="97" idx="4"/>
            </p:cNvCxnSpPr>
            <p:nvPr/>
          </p:nvCxnSpPr>
          <p:spPr>
            <a:xfrm>
              <a:off x="1699054" y="2758412"/>
              <a:ext cx="0" cy="568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C661C68-2B18-5A4A-9084-C5E921E17528}"/>
              </a:ext>
            </a:extLst>
          </p:cNvPr>
          <p:cNvSpPr/>
          <p:nvPr/>
        </p:nvSpPr>
        <p:spPr>
          <a:xfrm>
            <a:off x="6879586" y="3207131"/>
            <a:ext cx="941720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RY(pi/2)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E6166D-F230-554E-B116-FD55CD8C4B7D}"/>
              </a:ext>
            </a:extLst>
          </p:cNvPr>
          <p:cNvSpPr/>
          <p:nvPr/>
        </p:nvSpPr>
        <p:spPr>
          <a:xfrm>
            <a:off x="8664529" y="2396960"/>
            <a:ext cx="941720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RZ(pi/2)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B80C6C-66D1-B842-9A4D-93F8753CD4DA}"/>
              </a:ext>
            </a:extLst>
          </p:cNvPr>
          <p:cNvSpPr/>
          <p:nvPr/>
        </p:nvSpPr>
        <p:spPr>
          <a:xfrm>
            <a:off x="6879586" y="2396960"/>
            <a:ext cx="941720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Delay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[50dt]</a:t>
            </a:r>
          </a:p>
        </p:txBody>
      </p:sp>
    </p:spTree>
    <p:extLst>
      <p:ext uri="{BB962C8B-B14F-4D97-AF65-F5344CB8AC3E}">
        <p14:creationId xmlns:p14="http://schemas.microsoft.com/office/powerpoint/2010/main" val="174785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70538</TotalTime>
  <Words>383</Words>
  <Application>Microsoft Macintosh PowerPoint</Application>
  <PresentationFormat>Widescreen</PresentationFormat>
  <Paragraphs>218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Javadiabhari</dc:creator>
  <cp:lastModifiedBy>Ali Javadiabhari</cp:lastModifiedBy>
  <cp:revision>29</cp:revision>
  <dcterms:created xsi:type="dcterms:W3CDTF">2020-05-28T19:07:51Z</dcterms:created>
  <dcterms:modified xsi:type="dcterms:W3CDTF">2020-09-10T13:22:12Z</dcterms:modified>
</cp:coreProperties>
</file>