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8" r:id="rId3"/>
    <p:sldId id="259" r:id="rId4"/>
    <p:sldId id="261" r:id="rId5"/>
    <p:sldId id="262" r:id="rId6"/>
    <p:sldId id="263" r:id="rId7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urIPS workshop Figures" id="{340B82E9-5C2E-704B-A1C4-36EB87F9BD03}">
          <p14:sldIdLst>
            <p14:sldId id="260"/>
            <p14:sldId id="258"/>
            <p14:sldId id="259"/>
          </p14:sldIdLst>
        </p14:section>
        <p14:section name="Post-neurips" id="{4B105E3B-0729-6046-B8C1-39CCF576B064}">
          <p14:sldIdLst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868"/>
    <a:srgbClr val="A1C9F4"/>
    <a:srgbClr val="F5F5F5"/>
    <a:srgbClr val="F8F8F8"/>
    <a:srgbClr val="FAFAFA"/>
    <a:srgbClr val="FFFFFF"/>
    <a:srgbClr val="C44E52"/>
    <a:srgbClr val="DDC0B0"/>
    <a:srgbClr val="DD8452"/>
    <a:srgbClr val="FFB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/>
    <p:restoredTop sz="92246"/>
  </p:normalViewPr>
  <p:slideViewPr>
    <p:cSldViewPr snapToGrid="0">
      <p:cViewPr>
        <p:scale>
          <a:sx n="108" d="100"/>
          <a:sy n="108" d="100"/>
        </p:scale>
        <p:origin x="536" y="-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10:59:48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5734 24575,'0'97'0,"0"-40"0,0 2 0,0 1 0,0-3 0,0-3 0,0-6 0,0 8 0,0-7 0,0 6 0,0 1 0,0 3 0,0 6 0,0 1 0,0-1 0,0-3 0,0 0 0,0-3 0,0-1 0,0-4 0,0 0 0,0 0 0,0 0 0,0 10 0,0-3 0,-6 14 0,-2-1 0,0-3 0,1 16 0,6-10 0,-2 5 0,0-2 0,-1-4 0,-2 7 0,2 2 0,1-1 0,0-4 0,2-1 0,1-4 0,-2-6 0,-2-4 0,-2-4 0,0-1 0,0 1 0,0-4 0,2-4 0,0-9 0,2-4 0,-1-4 0,-1-4 0,0-2 0,1-6 0,1-4 0,1-4 0,1-4 0,-1-1 0,1-1 0,0-1 0,0 0 0,0-1 0,0 0 0,6 0 0,14-1 0,21-3 0,21-2 0,22-2 0,-35 0 0,4 0 0,13 0 0,5 0-1313,19 0 0,5 0 1313,-27 0 0,0 0 0,0 0 0,27 0 0,-2 0-537,-13 0 1,-4 0 536,-15 0 0,-4 0 0,39 0 0,-3 0-103,-15 0 103,-12 0 0,-1 0 0,-9 0 2452,-6-2-2452,-8 0 1224,-6-1-1224,-7 1 126,-3-1-126,-2 0 0,-4 0 0,0 1 0,-3 1 0,-1 1 0,0 0 0,-1 0 0,-3 0 0,-1 0 0,-2 0 0,0 0 0,0-2 0,-2-2 0,-3-2 0,-1-2 0,-3 0 0,0 1 0,0-1 0,1 0 0,0 0 0,3 0 0,0 0 0,-2-2 0,1-2 0,-3-4 0,1-6 0,-1-7 0,0-8 0,0-8 0,0-9 0,0-6 0,0-20 0,0-7-480,0-8 480,0 44 0,0 0 0,-3-45 0,0 44 0,0-1 0,-2 1 0,0-1 0,-1-1 0,1-1 0,-1-2 0,1-1 0,1 0 0,0 0 0,1 0 0,0 0 0,1 6 0,1 0 0,0-43 0,1 9 0,-1 4 0,1 1 0,0 6 0,0 3 0,0 5 0,0 1 0,3 3 0,3 1 0,3-1 0,1 2 0,-2 0 480,1 1-480,-2 3 0,1 6 0,-2 7 0,-3 5 0,-1 4 0,-2 4 0,0 3 0,0 3 0,0 3 0,0-3 0,0 0 0,0 0 0,0 0 0,0 1 0,0 0 0,0-4 0,0 0 0,0 0 0,0 2 0,0 0 0,0 1 0,0 0 0,-2 1 0,0 2 0,0-2 0,-1-2 0,3-6 0,-1-2 0,1-4 0,0 0 0,0 4 0,0 1 0,0 6 0,0 4 0,0 2 0,0 6 0,0 4 0,-2 1 0,-2 3 0,-4 1 0,-3 1 0,-5 3 0,-9 0 0,-15 2 0,-23 0 0,-18 0 0,-18 0-546,46 0 1,-2 0 545,-5 0 0,0 0 0,-6 0 0,1 0 0,4 0 0,0 2 0,1 0 0,0 1 0,3 3 0,1 0 0,0 2 0,0 1 0,-1 0 0,1 0 0,2 0 0,1 0-149,3-1 0,1-1 149,-41 7 0,1 0 0,10-1 0,8-1 0,8-1 0,12-2 0,11-3 0,8-2 1074,7 0-1074,6-1 315,3 0-315,4-1 0,3-1 0,0-1 0,0 0 0,0 0 0,1 0 0,1 2 0,3 2 0,2 1 0,2 4 0,0 5 0,0 5 0,0 4 0,0 6 0,0 4 0,0 1 0,2 2 0,0-1 0,3-1 0,0 6 0,1-1 0,1 2 0,1 0 0,3 1 0,-2 3 0,-1 4 0,1 0 0,-2 1 0,1 0 0,0-1 0,-1 1 0,1 3 0,1 4 0,-2-3 0,2 4 0,0-3 0,0-2 0,2 0 0,1-4 0,-1 1 0,1-4 0,-1-2 0,0-2 0,0-4 0,0 0 0,0 0 0,-1 0 0,1 0 0,-3-3 0,0-1 0,-3-8 0,-1-3 0,1-6 0,-3-5 0,0 0 0,-1-3 0,-1 0 0,0 1 0,0-1 0,0-1 0,0 1 0,0 0 0,0-1 0,0 1 0,0-1 0,0 0 0,-2-1 0,-2-1 0,-2-2 0,-2-2 0,1 2 0,1-2 0,0 0 0,0 0 0,-3-2 0,1 0 0,1 2 0,-2 0 0,-1 0 0,-2 1 0,-4 0 0,-1 1 0,-2 0 0,3 1 0,3-1 0,1 0 0,2 1 0,4-2 0,9-1 0,19-2 0,18 0 0,34 0-424,-25 0 0,3 0 424,5 0 0,2 0 0,6 0 0,-2 0 0,-10 0 0,-2 0 0,46 0 0,-8 0 0,-1 0 0,11 0 0,-5 0 0,-6 0-56,-9 0 56,-8 0 0,-10 0 0,-4 0 0,-6 0 0,-6 0 844,-1 0-844,-5 0 60,1 0-60,-2 0 0,-2 0 0,-1 0 0,-1 2 0,1 3 0,3 1 0,3-1 0,-2 0 0,6-2 0,1 0 0,1-1 0,2-2 0,1 1 0,0-1 0,0 0 0,0 0 0,-4 0 0,-4 0 0,0 0 0,-4 0 0,1 0 0,2 0 0,-2 0 0,2-3 0,-3 0 0,-3 0 0,-1-2 0,-3 2 0,-3 0 0,-4-1 0,-3 2 0,-3 0 0,4 0 0,2-1 0,1 1 0,0-1 0,0-1 0,3 1 0,0 0 0,2-2 0,1 2 0,-2-2 0,0 0 0,-4 1 0,-1-1 0,-2 0 0,-2 0 0,0 0 0,-1 0 0,1 0 0,-1 1 0,-2 1 0,-3-1 0,-2 1 0,-3 0 0,0 1 0,-1 2 0,1 0 0,-1 0 0,1 0 0,-1 0 0,3 0 0,9-3 0,11-2 0,9-3 0,5-1 0,0 1 0,-2 1 0,-3 0 0,0-3 0,-2 0 0,-3 1 0,-5 1 0,-7 2 0,-6 2 0,-4 1 0,-3 3 0,0-1 0,-2 1 0,3 0 0,2-2 0,2-1 0,6 1 0,1-2 0,2 1 0,1 0 0,0-1 0,1 1 0,-1 0 0,1-2 0,-1 3 0,-2-1 0,-4 1 0,-2 1 0,-5 1 0,-1-2 0,-2 0 0,0-1 0,-4-4 0,-3-9 0,-7-19 0,-5-22 0,-6-23 0,1 13 0,-1-7-1221,-2-9 1,1-3 1220,-2-9 0,0-2 0,1-2 0,0 3 0,5 14 0,1 3 0,0-2 0,1 0-725,0 4 1,1 1 724,3 2 0,0 0 0,0 0 0,1 1 0,0 0 0,0 0 0,0-1 0,-1 1-350,0 8 1,-1 1 349,2 4 0,1 2 0,-1 4 0,1 2 0,-5-47 0,5 49 0,-1 0 0,-5-41-177,1 7 177,4 8 2127,-1 6-2127,1 1 1558,2 3-1558,2 0 0,2-3 0,0 3 0,0-13 853,0 6-853,0-2 0,0 6 228,0 10-228,0-5 0,0 8 0,0-2 0,0 2 0,0 10 0,0 6 0,0 7 0,0 8 0,-2-2 0,-2-1 0,-1 0 0,-2 1 0,0 0 0,0 1 0,-1 1 0,1-1 0,0 3 0,-1 1 0,-1 2 0,0-2 0,-1-3 0,-1-1 0,3-2 0,0 2 0,1 4 0,0 2 0,0 5 0,2 3 0,1 5 0,0 2 0,-3 3 0,-1 2 0,-3 0 0,-5 2 0,-10 3 0,-13 4 0,-11 5 0,-15 1 0,-14 2 0,-15-1-544,40-8 0,-1-1 544,-4 0 0,-1 1 0,1-1 0,0-1 0,-1 0 0,1-1 0,-2 0 0,-1-2 0,-8-1 0,-1 0 0,-3-1 0,1 1 0,8 0 0,2 0 0,5 0 0,3 1 0,-32 0-374,1-1 374,0-2 0,11 0 0,7 0 0,5 0 0,4 0 0,4 0 0,0 0 0,1 0 1067,3 0-1067,1 3 395,7 1-395,3 4 0,5 2 0,5 0 0,3-2 0,7-1 0,2-2 0,4-2 0,2-1 0,3 0 0,2 0 0,3 2 0,1 2 0,1 1 0,2 3 0,0 7 0,0 5 0,2 10 0,4 9 0,5 5 0,6 4 0,1-2 0,1-3 0,-2-3 0,-3-1 0,0-4 0,-2-1 0,1 8 0,1-2 0,2 7 0,-1-1 0,2 1 0,0 3 0,1 4 0,0 2 0,-1-1 0,1 0 0,0-1 0,1-1 0,-1 2 0,2-2 0,-3-4 0,0 1 0,0-1 0,-1 6 0,1 1 0,-1 1 0,0-5 0,-2-5 0,-3-6 0,0-6 0,-1-5 0,-2-7 0,-2-8 0,-2-2 0,-1-4 0,-1 2 0,2 1 0,-1 0 0,-1 0 0,0-3 0,-2 2 0,2-1 0,0-1 0,1 0 0,-2-3 0,-1 1 0,2-1 0,1 1 0,-1-2 0,0 1 0,-1-1 0,1 2 0,0 4 0,2 2 0,-2 3 0,3 1 0,-1-2 0,-1-3 0,1-2 0,-1-3 0,-1 0 0,2-1 0,0-2 0,2 1 0,2-1 0,-1 2 0,-1 1 0,1 0 0,-1-1 0,3-1 0,-1-2 0,0-3 0,17-2 0,11 0 0,18 0 0,16 0 0,0 0 0,13 3 0,-4 1 0,6 2 0,5 0-644,6-2 644,-46-2 0,0 0 0,2-2 0,-1 0 0,2 1 0,0-1 0,-1 0 0,0 0 0,2 0 0,1 0 0,-3 0 0,1 0 0,-1 0 0,1 0 0,-1-2 0,1-1 0,2-1 0,-1-2 0,43-5 0,-44 3 0,0 0 0,44-5 0,-3 0 0,-43 4 0,1 0 0,32-4 0,-34 6 0,1-1 0,-1 1 0,-1 0 0,48-8 0,-43 7 0,0-2 0,-4 0 0,0 0 0,1-1 0,0 1 0,3-1 0,0 0 0,43-10 0,0-1 0,-7-2 0,-4 0 0,4-1 0,-2 5 0,1 0 0,5-1 0,-5 2 0,-7 1-81,-3 5 81,-11 5 0,1-1 0,-4 3 0,-8 2 0,-7 2 640,-8 2-640,-11 0 85,-8 0-85,-4 0 0,-6 0 0,-3 0 0,-1 0 0,-1 0 0,-1-4 0,-2-7 0,-2-10 0,-2-13 0,-4-34-706,-4-30 706,2 40 0,-1-3 0,-2-7 0,1-1 0,0 2 0,2 1-813,-1-5 1,0-1 812,0-5 0,0-1 0,0-4 0,-1 0-1092,-1-4 0,-1-2 1092,0-2 0,1-1 0,-1-3 0,0-1 0,0 1 0,0 0 0,1 3 0,-1 1 0,1 2 0,-1 2-2644,1 4 0,0 2 2644,0 8 0,1 3 0,0 3 0,0 1 63,-1-4 1,0-1-64,-1-4 0,-2-2 0,0-7 0,0 0 117,-1 7 1,1 2-118,0 7 0,0 3 0,3 8 0,-1 2 590,0 2 1,-1 0-591,1-1 0,-1 0 0,0 4 0,-1 0 0,0-2 0,1 2 0,-8-43 0,0 5 0,2-7 0,1 5 0,4 7 6053,0 6-6053,3 15 0,-3-11 0,-2 1 429,3 6-429,0 5 0,3 15 1242,0 7-1242,0 10 536,2 10-536,2 3 0,-1 4 0,0 3 0,-2 6 0,-2 1 0,-1 1 0,1 0 0,-3 0 0,-3 0 0,-5 0 0,-6 0 0,-10 0 0,-11 0 0,-8 0 0,-16 0 0,-9 0 0,-2 0 0,-5 0 0,7 0 0,0 0 0,-14 0 0,8 0 0,0 0 0,8 0 0,11 0 0,-3 0 0,1 0 0,6 0 0,1 0 0,8 0 0,10 0 0,1 0 0,4 0 0,-1 0 0,-2 0 0,2 0 0,0 0 0,1 2 0,1 1 0,2 0 0,4 1 0,4-1 0,4 2 0,3 0 0,4-3 0,1 0 0,4-2 0,2 0 0,0 0 0,2 2 0,1 0 0,0 1 0,-1-1 0,-2-2 0,0 0 0,1 0 0,-1 0 0,1 1 0,0 2 0,0 1 0,-1-1 0,-2 2 0,-1 0 0,-4 0 0,1 0 0,-1 0 0,1-1 0,4 0 0,0 1 0,2 1 0,0 0 0,3 5 0,1 2 0,3 6 0,1 6 0,1 10 0,0 7 0,0 4 0,0 6 0,0 6 0,0 8 0,0 13 0,3 11 0,0-5 0,4 4 0,0-9 0,0-5 0,2 3 0,1-7 0,2-4 0,-2-5 0,-1-8 0,-1-6 0,1-6 0,2-1 0,-1 0 0,-1-3 0,-1 6 0,0 1 0,0-4 0,0 3 0,-3-7 0,-1-3 0,0 1 0,-1-3 0,1 0 0,-1 0 0,0-2 0,2-2 0,-2-2 0,1 0 0,1 2 0,1 0 0,-1 3 0,-2-2 0,1-1 0,-1-2 0,0-3 0,0-3 0,-3-5 0,0-1 0,0-2 0,2 2 0,1 2 0,-1 3 0,0 7 0,-2 2 0,0 3 0,0 0 0,0-3 0,0 0 0,0-3 0,0-5 0,0-4 0,0-5 0,0 0 0,0 0 0,3 3 0,-1 2 0,1 3 0,1 3 0,-2 3 0,3 0 0,0-4 0,-1-2 0,0-3 0,-2 1 0,1 1 0,-3-1 0,0 1 0,0-1 0,0 1 0,0 1 0,0-2 0,0-3 0,0-3 0,0-1 0,0-2 0,0 1 0,2-4 0,7-5 0,9-3 0,7-6 0,9-2 0,7-2 0,15-6 0,8 0 0,8 0 0,10 1 0,0 2 0,10 1 0,0 1 0,-10 0 0,-1-2 0,-7-2 0,0-2 0,0-1 0,-8 0 0,-3-1 0,-9-1 0,-7 2 0,-7 1 0,-9 4 0,-4 4 0,-3 2 0,-4 4 0,-3 0 0,0 2 0,-1 1 0,1 1 0,2 2 0,2-3 0,1 0 0,3 1 0,3-3 0,1 2 0,0-2 0,-1 0 0,-3 0 0,0 0 0,0 3 0,-3-1 0,0 3 0,-3 0 0,-3 0 0,0 0 0,-2 0 0,-3 0 0,0 0 0,-1 0 0,0 0 0,1 0 0,-2 0 0,1 0 0,1 0 0,1 0 0,1 0 0,2 0 0,0 0 0,2-4 0,0 0 0,-1-1 0,0 1 0,-1 3 0,-2 0 0,-1 1 0,-4 0 0,1 0 0,-1 0 0,0 0 0,0 0 0,0 0 0,0 0 0,0 0 0,0 0 0,0 0 0,1 0 0,-1 0 0,2 0 0,-1 0 0,1 0 0,-1-1 0,0-2 0,0 1 0,0 0 0,0 1 0,-4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10:59:50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58 525 21488,'-5'7'0,"5"5"1481,5 6-1481,9 1 520,9-3-520,5-1 0,7 3 0,-3-4 266,0-2-266,-3-3 820,0-6-820,4 1 0,-1-4 0,2 1 0,-2-1 0,-3 0 0,0 0 0,-3 0 0,-3-4 0,-1-4 0,-2-8 0,0-5 0,-2-4 0,-2-2 0,-3-2 0,-2-2 0,-3 0 0,-2-1 0,-3 1 0,-1-4 0,1-1 0,1 1 0,-2 0 0,-2 1 0,0-2 0,0 1 0,0 4 0,-5 3 0,-4 3 0,-9 4 0,-8 2 0,-2 3 0,-7 5 0,-3 1 0,-4 5 0,-3 2 0,0 0 0,0 3 0,3 0 0,5 0 0,0 0 0,7 1 0,1 3 0,5 2 0,4 5 0,1 2 0,3 0 0,1 2 0,4 0 0,1 2 0,2 2 0,1 0 0,1 2 0,0 4 0,1 2 0,2 4 0,0 0 0,2 1 0,1 0 0,0-3 0,0-1 0,0-2 0,6-3 0,9 1 0,8-4 0,10 2 0,5-3 0,1-2 0,0-3 0,-7-4 0,-7 0 0,-5-2 0,-6-3 0,-3-3 0,-7-2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10:59:51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24575,'0'4'0,"0"5"0,0 6 0,0 16 0,0-1 0,0 3 0,0 2 0,0-10 0,0 10 0,0 1 0,0-3 0,0-1 0,0-5 0,0 1 0,0-5 0,0-3 0,0-7 0,0-9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10:59:52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 24575,'22'0'0,"7"0"0,23 0 0,8 0 0,7 0 0,-3 0 0,-10 0 0,1 0 0,-10 0 0,0 0 0,-12 0 0,-11 1 0,-7 7 0,-8 10 0,-3 17 0,-8 19 0,-13 14 0,-18 14 0,10-37 0,-3-2 0,-2-2 0,-1-1 0,-35 36 0,2-13 0,0-6 0,0-3 0,9-8 0,10-9 0,11-8 0,9-7 0,7-7 0,4-4 0,4-2 0,3 0 0,3 0 0,2-1 0,1 0 0,1 0 0,3 0 0,8-1 0,13-3 0,10-2 0,13-1 0,9-1 0,13-4 0,15-10 0,0-8 0,-2-7 0,-9-2 0,-10 3 0,-9 3 0,-11 6 0,-12 5 0,-15 7 0,-8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10:59:54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24575,'22'0'0,"7"0"0,11 0 0,5 0 0,6 0 0,-1 0 0,0 0 0,-6 4 0,-12 4 0,-7 12 0,-11 15 0,-6 14 0,-6 15 0,-1 7 0,-13 4 0,-14-1 0,-20-4 0,-20-11 0,1-16 0,-5-12 0,0-14 0,4-7 0,2-2 0,12-7 0,12-1 0,9 1 0,21-1 0,26 0 0,28 0 0,17 0 0,8 0 0,1 0 0,-2 0 0,3 8 0,-9 10 0,-10 9 0,-8 8 0,-13-1 0,-9-5 0,-7-1 0,-7 0 0,-3 0 0,-13 1 0,-14-5 0,-17-2 0,-6-6 0,-2 0 0,-2 0 0,1-3 0,1 1 0,5-2 0,12-1 0,13-5 0,6-2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10:59:55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119 384 24575,'0'11'0,"0"7"0,0 12 0,0 15 0,0 13 0,0 5 0,0 3 0,0 0 0,0-1 0,0 5 0,3 0 0,9-7 0,12-4 0,13-10 0,5-13 0,13-3 0,-2-10 0,16-6 0,5-4 0,-9-9 0,9 0 0,-14-4 0,3 0 0,3 0 0,-6-2 0,5-7 0,-1-12 0,-8-14 0,-7-16 0,-15-12 0,-13-11 0,-10-8 0,-5-4 0,-11 3 0,-14 3 0,-15 1-814,-21-4 814,22 40 0,-3 0 0,-2 4 0,-2 2 0,-1 3 0,-1 4 0,-33-15 0,4 10 0,0 2 0,-1 3 0,-4 3 0,8 1 0,9 7 0,8 4 0,8 1 0,6 4 814,8 2-814,9 3 0,3 2 0,1 1 0,-1 2 0,-2 0 0,0 0 0,-3 4 0,2 6 0,0 5 0,9-4 0,5-2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10:59:56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24575,'0'26'0,"0"8"0,0 19 0,0 15 0,0 9 0,0 10 0,0 1 0,0-2 0,0-14 0,0-7 0,0-7 0,0-4 0,0 1 0,0-12 0,0-6 0,0-10 0,0-13 0,0-5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10:59:57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22477,'7'-5'0,"8"3"1020,14 0-1020,11 2 353,3 0-353,5 0 0,-5 0 179,1 0-179,-2 0 546,-1 0-546,2 0 0,-7 0 0,-7 9 0,-10 14 0,-8 21 0,-4 19 0,-4 13 0,-2 7 0,-1 6 0,0-9 0,-3-7 0,-9 2 0,-10-13 0,-9 3 0,-12-8 0,-2-14 0,-5 0 0,1-7 0,5-3 0,6-2 0,5-3 0,4-5 0,6-4 0,4-2 0,5-1 0,3-2 0,4-3 0,2 0 0,4-3 0,1-1 0,3-1 0,8-2 0,17-1 0,20-2 0,14-1 0,8 0 0,12-3 0,-3-3 0,3-3 0,-4-3 0,-15 2 0,-4 1 0,-10 2 0,-11 1 0,-7 1 0,-9 2 0,-5 1 0,-3 1 0,-1 1 0,-2 0 0,-6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11:00:06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24575,'0'7'0,"0"1"0,0 5 0,0 10 0,0-2 0,0 5 0,0-6 0,0 0 0,0 12 0,0 8 0,0 11 0,0 10 0,0-6 0,0 16 0,0-1 0,0 0 0,0 5 0,0-9 0,0 3 0,3 1 0,1 0 0,2-5 0,3 4 0,-2-9 0,2 4 0,-3-7 0,-3-6 0,2-1 0,-3-7 0,1 4 0,1-4 0,-1 0 0,2-3 0,0-5 0,-2-2 0,0-3 0,-2-3 0,-1-1 0,0-3 0,0-4 0,0-2 0,2 0 0,0 0 0,0 3 0,0 2 0,0 0 0,1 3 0,1-3 0,3 3 0,-1 3 0,1-2 0,0 2 0,0-2 0,3-4 0,-1 0 0,1-3 0,-3-2 0,-2-3 0,-1-2 0,-1-3 0,-1-1 0,2-1 0,0-1 0,4 0 0,3 1 0,3 2 0,0-1 0,-3 1 0,-1-1 0,-2-1 0,-1-3 0,1 0 0,0-2 0,0 0 0,1 0 0,-1-2 0,1 1 0,-1-1 0,2 0 0,5 0 0,4 0 0,5 0 0,2 0 0,2 0 0,5 0 0,4 0 0,4 0 0,1 0 0,0-3 0,-5 0 0,-5 0 0,-4 1 0,-7 1 0,-4 1 0,-4 0 0,-2 0 0,-2 0 0,-1 0 0,1 0 0,-1 0 0,3 0 0,3 0 0,2 0 0,3 0 0,0 0 0,0 0 0,0 0 0,0 0 0,-1 0 0,-1 0 0,-4 0 0,-3 0 0,-1 0 0,-1 0 0,-2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536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689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223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854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488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948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33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87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83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104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873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714E9D-2FA3-2E4C-B79A-3DA7F5FBC36B}" type="datetimeFigureOut">
              <a:rPr lang="en-CH" smtClean="0"/>
              <a:t>10/18/24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C1763-0D9F-F544-9468-A627BF9AF6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725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5.xml"/><Relationship Id="rId19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849FA0AC-E521-188A-A373-5AF1B0516A8C}"/>
              </a:ext>
            </a:extLst>
          </p:cNvPr>
          <p:cNvSpPr>
            <a:spLocks/>
          </p:cNvSpPr>
          <p:nvPr/>
        </p:nvSpPr>
        <p:spPr>
          <a:xfrm>
            <a:off x="125731" y="5954270"/>
            <a:ext cx="7848231" cy="190881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2D4BBD-FCF2-B123-5C34-663FFBACECAD}"/>
              </a:ext>
            </a:extLst>
          </p:cNvPr>
          <p:cNvSpPr/>
          <p:nvPr/>
        </p:nvSpPr>
        <p:spPr>
          <a:xfrm>
            <a:off x="1737572" y="6048657"/>
            <a:ext cx="6067289" cy="15947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8BAFACD8-968D-19B9-626E-D5E9228B6266}"/>
              </a:ext>
            </a:extLst>
          </p:cNvPr>
          <p:cNvSpPr>
            <a:spLocks/>
          </p:cNvSpPr>
          <p:nvPr/>
        </p:nvSpPr>
        <p:spPr>
          <a:xfrm>
            <a:off x="125731" y="8072147"/>
            <a:ext cx="7848231" cy="190881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B2F0F7E8-4DDA-4A02-7051-3D20F589EC75}"/>
              </a:ext>
            </a:extLst>
          </p:cNvPr>
          <p:cNvSpPr/>
          <p:nvPr/>
        </p:nvSpPr>
        <p:spPr>
          <a:xfrm>
            <a:off x="4908496" y="8256706"/>
            <a:ext cx="2896365" cy="159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68FCA96-2EFC-897D-7C11-F39AE68AE0AB}"/>
              </a:ext>
            </a:extLst>
          </p:cNvPr>
          <p:cNvSpPr/>
          <p:nvPr/>
        </p:nvSpPr>
        <p:spPr>
          <a:xfrm>
            <a:off x="1757236" y="8256581"/>
            <a:ext cx="2836736" cy="15904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F35E3898-95A0-5640-E919-BE3C6F91E2C9}"/>
              </a:ext>
            </a:extLst>
          </p:cNvPr>
          <p:cNvSpPr>
            <a:spLocks/>
          </p:cNvSpPr>
          <p:nvPr/>
        </p:nvSpPr>
        <p:spPr>
          <a:xfrm>
            <a:off x="125731" y="3908266"/>
            <a:ext cx="7848231" cy="190881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53E3F-C5F6-A8E8-10DB-F02594320FA8}"/>
              </a:ext>
            </a:extLst>
          </p:cNvPr>
          <p:cNvSpPr/>
          <p:nvPr/>
        </p:nvSpPr>
        <p:spPr>
          <a:xfrm>
            <a:off x="1924889" y="6224310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8B45B-C539-C895-F407-3E977A71B5EA}"/>
              </a:ext>
            </a:extLst>
          </p:cNvPr>
          <p:cNvSpPr>
            <a:spLocks/>
          </p:cNvSpPr>
          <p:nvPr/>
        </p:nvSpPr>
        <p:spPr>
          <a:xfrm>
            <a:off x="3357905" y="6214685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EC76B-6DA1-5399-7C70-283A9CB1909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880233" y="6528584"/>
            <a:ext cx="477672" cy="9625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CA56E91-34A9-E66C-F26A-A3DF6EE581D8}"/>
              </a:ext>
            </a:extLst>
          </p:cNvPr>
          <p:cNvSpPr/>
          <p:nvPr/>
        </p:nvSpPr>
        <p:spPr>
          <a:xfrm>
            <a:off x="5078161" y="6224310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A99E46-68C8-308B-5BA5-7329D2A49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396670" y="6538208"/>
            <a:ext cx="681493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B3476-59BD-72E5-EF26-701F2B06F9E3}"/>
              </a:ext>
            </a:extLst>
          </p:cNvPr>
          <p:cNvCxnSpPr>
            <a:cxnSpLocks/>
            <a:stCxn id="107" idx="0"/>
            <a:endCxn id="8" idx="2"/>
          </p:cNvCxnSpPr>
          <p:nvPr/>
        </p:nvCxnSpPr>
        <p:spPr>
          <a:xfrm flipH="1" flipV="1">
            <a:off x="2402562" y="6852107"/>
            <a:ext cx="2487" cy="405227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6B82D0-DD04-3E17-F726-7447CC463379}"/>
              </a:ext>
            </a:extLst>
          </p:cNvPr>
          <p:cNvCxnSpPr>
            <a:cxnSpLocks/>
            <a:stCxn id="108" idx="0"/>
            <a:endCxn id="11" idx="2"/>
          </p:cNvCxnSpPr>
          <p:nvPr/>
        </p:nvCxnSpPr>
        <p:spPr>
          <a:xfrm flipH="1" flipV="1">
            <a:off x="3835578" y="6842481"/>
            <a:ext cx="1303" cy="414852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2363C7-F282-1115-3E8D-E9D7E226F3D0}"/>
              </a:ext>
            </a:extLst>
          </p:cNvPr>
          <p:cNvCxnSpPr>
            <a:cxnSpLocks/>
            <a:stCxn id="109" idx="0"/>
            <a:endCxn id="19" idx="2"/>
          </p:cNvCxnSpPr>
          <p:nvPr/>
        </p:nvCxnSpPr>
        <p:spPr>
          <a:xfrm flipV="1">
            <a:off x="5553967" y="6852107"/>
            <a:ext cx="1866" cy="405227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A2C420-0C22-1796-658F-341093C139E8}"/>
              </a:ext>
            </a:extLst>
          </p:cNvPr>
          <p:cNvCxnSpPr>
            <a:cxnSpLocks/>
            <a:stCxn id="107" idx="0"/>
            <a:endCxn id="11" idx="2"/>
          </p:cNvCxnSpPr>
          <p:nvPr/>
        </p:nvCxnSpPr>
        <p:spPr>
          <a:xfrm flipV="1">
            <a:off x="2405049" y="6842481"/>
            <a:ext cx="1430529" cy="414852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6B8EF6-FAE7-F8E3-606B-7277CE16A92C}"/>
              </a:ext>
            </a:extLst>
          </p:cNvPr>
          <p:cNvCxnSpPr>
            <a:cxnSpLocks/>
            <a:stCxn id="107" idx="0"/>
            <a:endCxn id="19" idx="2"/>
          </p:cNvCxnSpPr>
          <p:nvPr/>
        </p:nvCxnSpPr>
        <p:spPr>
          <a:xfrm flipV="1">
            <a:off x="2405049" y="6852107"/>
            <a:ext cx="3150785" cy="405227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796CEF-E538-6776-C43D-8A5C142B5355}"/>
              </a:ext>
            </a:extLst>
          </p:cNvPr>
          <p:cNvCxnSpPr>
            <a:cxnSpLocks/>
            <a:stCxn id="108" idx="0"/>
            <a:endCxn id="19" idx="2"/>
          </p:cNvCxnSpPr>
          <p:nvPr/>
        </p:nvCxnSpPr>
        <p:spPr>
          <a:xfrm flipV="1">
            <a:off x="3836881" y="6852107"/>
            <a:ext cx="1718953" cy="405227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AB763B2-1D77-3AF9-9395-8510EFDE503F}"/>
              </a:ext>
            </a:extLst>
          </p:cNvPr>
          <p:cNvSpPr>
            <a:spLocks/>
          </p:cNvSpPr>
          <p:nvPr/>
        </p:nvSpPr>
        <p:spPr>
          <a:xfrm>
            <a:off x="1924889" y="8454950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91314C-E050-E8EA-C069-1E6020BE3C3F}"/>
              </a:ext>
            </a:extLst>
          </p:cNvPr>
          <p:cNvSpPr>
            <a:spLocks/>
          </p:cNvSpPr>
          <p:nvPr/>
        </p:nvSpPr>
        <p:spPr>
          <a:xfrm>
            <a:off x="3357905" y="8454950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80A53C-56B8-77E5-5411-C6CFF1516446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2880233" y="8768848"/>
            <a:ext cx="477672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169A095-6B6B-0D5D-412E-42BB3C020C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078161" y="8465796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268A60-664E-7A80-4FEE-34903470E8A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778114" y="8779694"/>
            <a:ext cx="300049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E7F7C3-2FE8-D879-F0E7-81985A528C09}"/>
              </a:ext>
            </a:extLst>
          </p:cNvPr>
          <p:cNvCxnSpPr>
            <a:cxnSpLocks/>
            <a:stCxn id="67" idx="0"/>
            <a:endCxn id="49" idx="2"/>
          </p:cNvCxnSpPr>
          <p:nvPr/>
        </p:nvCxnSpPr>
        <p:spPr>
          <a:xfrm flipH="1" flipV="1">
            <a:off x="3835578" y="9082746"/>
            <a:ext cx="1303" cy="392236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F61E92-D6AA-360A-ABF1-CEA9722A0EF9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flipV="1">
            <a:off x="5553967" y="9093592"/>
            <a:ext cx="1866" cy="381390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25A93E-CA6B-18E1-EC39-46F975ECF3A0}"/>
              </a:ext>
            </a:extLst>
          </p:cNvPr>
          <p:cNvSpPr txBox="1"/>
          <p:nvPr/>
        </p:nvSpPr>
        <p:spPr>
          <a:xfrm>
            <a:off x="1944345" y="9474984"/>
            <a:ext cx="9214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recurrent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2F66C3-E3B7-5C28-22D3-2E9C7A9A721F}"/>
              </a:ext>
            </a:extLst>
          </p:cNvPr>
          <p:cNvSpPr txBox="1"/>
          <p:nvPr/>
        </p:nvSpPr>
        <p:spPr>
          <a:xfrm>
            <a:off x="3187664" y="9474983"/>
            <a:ext cx="12984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841D23-9CBA-9A09-9DD3-B744BBCD62FE}"/>
              </a:ext>
            </a:extLst>
          </p:cNvPr>
          <p:cNvSpPr txBox="1"/>
          <p:nvPr/>
        </p:nvSpPr>
        <p:spPr>
          <a:xfrm>
            <a:off x="5470611" y="9474983"/>
            <a:ext cx="1667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190DF36-240D-D0C8-9A6B-B2A01E934540}"/>
              </a:ext>
            </a:extLst>
          </p:cNvPr>
          <p:cNvCxnSpPr>
            <a:cxnSpLocks/>
            <a:stCxn id="66" idx="0"/>
            <a:endCxn id="49" idx="2"/>
          </p:cNvCxnSpPr>
          <p:nvPr/>
        </p:nvCxnSpPr>
        <p:spPr>
          <a:xfrm flipV="1">
            <a:off x="2405049" y="9082747"/>
            <a:ext cx="1430529" cy="392237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51CE3A9-86AD-410A-B24D-BE21869B2A56}"/>
              </a:ext>
            </a:extLst>
          </p:cNvPr>
          <p:cNvCxnSpPr>
            <a:cxnSpLocks/>
            <a:stCxn id="126" idx="3"/>
            <a:endCxn id="127" idx="1"/>
          </p:cNvCxnSpPr>
          <p:nvPr/>
        </p:nvCxnSpPr>
        <p:spPr>
          <a:xfrm>
            <a:off x="4593974" y="9051800"/>
            <a:ext cx="314523" cy="506"/>
          </a:xfrm>
          <a:prstGeom prst="straightConnector1">
            <a:avLst/>
          </a:prstGeom>
          <a:ln>
            <a:solidFill>
              <a:srgbClr val="C44E5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BC8A5E6-A5DA-EFB6-BCE4-ADE458EE144D}"/>
              </a:ext>
            </a:extLst>
          </p:cNvPr>
          <p:cNvSpPr>
            <a:spLocks/>
          </p:cNvSpPr>
          <p:nvPr/>
        </p:nvSpPr>
        <p:spPr>
          <a:xfrm>
            <a:off x="6654798" y="8465796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3C86EB9-488E-35AF-E644-B9BCED1140A5}"/>
              </a:ext>
            </a:extLst>
          </p:cNvPr>
          <p:cNvCxnSpPr>
            <a:cxnSpLocks/>
            <a:stCxn id="81" idx="0"/>
            <a:endCxn id="75" idx="2"/>
          </p:cNvCxnSpPr>
          <p:nvPr/>
        </p:nvCxnSpPr>
        <p:spPr>
          <a:xfrm flipH="1" flipV="1">
            <a:off x="7132470" y="9093592"/>
            <a:ext cx="1592" cy="381390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0184F8-8645-25BA-64F5-851D368E91E4}"/>
              </a:ext>
            </a:extLst>
          </p:cNvPr>
          <p:cNvSpPr txBox="1"/>
          <p:nvPr/>
        </p:nvSpPr>
        <p:spPr>
          <a:xfrm>
            <a:off x="6896818" y="9474983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slow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809E6A-6AF2-D64F-EE26-2D75A62AB542}"/>
              </a:ext>
            </a:extLst>
          </p:cNvPr>
          <p:cNvCxnSpPr>
            <a:cxnSpLocks/>
            <a:stCxn id="68" idx="0"/>
            <a:endCxn id="75" idx="2"/>
          </p:cNvCxnSpPr>
          <p:nvPr/>
        </p:nvCxnSpPr>
        <p:spPr>
          <a:xfrm flipV="1">
            <a:off x="5553968" y="9093592"/>
            <a:ext cx="1578503" cy="381390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8DA83D08-FFAA-1554-FB1B-ECABE11E5E88}"/>
              </a:ext>
            </a:extLst>
          </p:cNvPr>
          <p:cNvSpPr/>
          <p:nvPr/>
        </p:nvSpPr>
        <p:spPr>
          <a:xfrm>
            <a:off x="1924889" y="4231662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621313F-78E7-376B-CB98-3C3EF30D16D4}"/>
              </a:ext>
            </a:extLst>
          </p:cNvPr>
          <p:cNvSpPr>
            <a:spLocks/>
          </p:cNvSpPr>
          <p:nvPr/>
        </p:nvSpPr>
        <p:spPr>
          <a:xfrm>
            <a:off x="3403205" y="4231662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A0EB7A-CFBA-1588-5968-3893AF39D25E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2880233" y="4545560"/>
            <a:ext cx="522972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D8E7D7B-ECAC-B717-D246-85444C662FEC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2880233" y="4545560"/>
            <a:ext cx="522972" cy="0"/>
          </a:xfrm>
          <a:prstGeom prst="straightConnector1">
            <a:avLst/>
          </a:prstGeom>
          <a:ln>
            <a:solidFill>
              <a:srgbClr val="C44E5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0A7DAC8-71E7-3231-FF1C-D4D8E610595A}"/>
              </a:ext>
            </a:extLst>
          </p:cNvPr>
          <p:cNvSpPr>
            <a:spLocks/>
          </p:cNvSpPr>
          <p:nvPr/>
        </p:nvSpPr>
        <p:spPr>
          <a:xfrm>
            <a:off x="5078161" y="4231662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0E53159-E500-BB21-EC21-59CF145C06B3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4010756" y="4545560"/>
            <a:ext cx="1067407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EB54891-BEBC-2995-489F-31A598522F6C}"/>
              </a:ext>
            </a:extLst>
          </p:cNvPr>
          <p:cNvCxnSpPr>
            <a:cxnSpLocks/>
            <a:stCxn id="86" idx="3"/>
            <a:endCxn id="89" idx="1"/>
          </p:cNvCxnSpPr>
          <p:nvPr/>
        </p:nvCxnSpPr>
        <p:spPr>
          <a:xfrm>
            <a:off x="4358549" y="4545560"/>
            <a:ext cx="719612" cy="0"/>
          </a:xfrm>
          <a:prstGeom prst="straightConnector1">
            <a:avLst/>
          </a:prstGeom>
          <a:ln>
            <a:solidFill>
              <a:srgbClr val="C44E5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FEEA136-DA58-8040-C706-73B9D9988CD0}"/>
              </a:ext>
            </a:extLst>
          </p:cNvPr>
          <p:cNvCxnSpPr>
            <a:cxnSpLocks/>
            <a:stCxn id="95" idx="0"/>
            <a:endCxn id="85" idx="2"/>
          </p:cNvCxnSpPr>
          <p:nvPr/>
        </p:nvCxnSpPr>
        <p:spPr>
          <a:xfrm flipH="1" flipV="1">
            <a:off x="2402562" y="4859458"/>
            <a:ext cx="2487" cy="383350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9393FD-7101-43F1-B63E-CE7E3DC5F3A3}"/>
              </a:ext>
            </a:extLst>
          </p:cNvPr>
          <p:cNvCxnSpPr>
            <a:cxnSpLocks/>
            <a:stCxn id="96" idx="0"/>
            <a:endCxn id="86" idx="2"/>
          </p:cNvCxnSpPr>
          <p:nvPr/>
        </p:nvCxnSpPr>
        <p:spPr>
          <a:xfrm flipV="1">
            <a:off x="3876209" y="4859458"/>
            <a:ext cx="4669" cy="383350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0CB4C1A-1F39-0680-43A3-BC033736EFC9}"/>
              </a:ext>
            </a:extLst>
          </p:cNvPr>
          <p:cNvCxnSpPr>
            <a:cxnSpLocks/>
            <a:stCxn id="97" idx="0"/>
            <a:endCxn id="89" idx="2"/>
          </p:cNvCxnSpPr>
          <p:nvPr/>
        </p:nvCxnSpPr>
        <p:spPr>
          <a:xfrm flipV="1">
            <a:off x="5553967" y="4859458"/>
            <a:ext cx="1866" cy="383350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3B31B31-2B99-BB07-8BDD-9FF36F38A1DD}"/>
              </a:ext>
            </a:extLst>
          </p:cNvPr>
          <p:cNvSpPr txBox="1"/>
          <p:nvPr/>
        </p:nvSpPr>
        <p:spPr>
          <a:xfrm>
            <a:off x="1944345" y="5242809"/>
            <a:ext cx="9214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recurrent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C775A8-673B-5EC8-36E8-43D217171B20}"/>
              </a:ext>
            </a:extLst>
          </p:cNvPr>
          <p:cNvSpPr txBox="1"/>
          <p:nvPr/>
        </p:nvSpPr>
        <p:spPr>
          <a:xfrm>
            <a:off x="3226992" y="5242809"/>
            <a:ext cx="12984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E86CCF-0CDD-1B69-0432-FF7E9FFB5D45}"/>
              </a:ext>
            </a:extLst>
          </p:cNvPr>
          <p:cNvSpPr txBox="1"/>
          <p:nvPr/>
        </p:nvSpPr>
        <p:spPr>
          <a:xfrm>
            <a:off x="5470611" y="5242809"/>
            <a:ext cx="1667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901BE56-C780-741A-1CD6-33773270C0AA}"/>
              </a:ext>
            </a:extLst>
          </p:cNvPr>
          <p:cNvSpPr txBox="1"/>
          <p:nvPr/>
        </p:nvSpPr>
        <p:spPr>
          <a:xfrm>
            <a:off x="6893857" y="5242809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slow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2143A0C-84DA-ECDD-CF90-6078D1FA50FE}"/>
              </a:ext>
            </a:extLst>
          </p:cNvPr>
          <p:cNvSpPr>
            <a:spLocks/>
          </p:cNvSpPr>
          <p:nvPr/>
        </p:nvSpPr>
        <p:spPr>
          <a:xfrm>
            <a:off x="6654798" y="4231662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E2B7DD-EB5A-91CC-AD54-8D3FC0628E66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5568872" y="4545560"/>
            <a:ext cx="1085926" cy="0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AFA424A-A795-6197-8566-6ADB81A4124D}"/>
              </a:ext>
            </a:extLst>
          </p:cNvPr>
          <p:cNvCxnSpPr>
            <a:cxnSpLocks/>
            <a:stCxn id="89" idx="3"/>
            <a:endCxn id="99" idx="1"/>
          </p:cNvCxnSpPr>
          <p:nvPr/>
        </p:nvCxnSpPr>
        <p:spPr>
          <a:xfrm>
            <a:off x="6033507" y="4545560"/>
            <a:ext cx="621293" cy="0"/>
          </a:xfrm>
          <a:prstGeom prst="straightConnector1">
            <a:avLst/>
          </a:prstGeom>
          <a:ln>
            <a:solidFill>
              <a:srgbClr val="C44E5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CD1BFA5-4AE0-57D1-4827-EFE7738E7BE5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flipV="1">
            <a:off x="7131102" y="4859458"/>
            <a:ext cx="1369" cy="383350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2D76A9D-AF06-ADEF-778F-4F0633E66712}"/>
              </a:ext>
            </a:extLst>
          </p:cNvPr>
          <p:cNvSpPr txBox="1"/>
          <p:nvPr/>
        </p:nvSpPr>
        <p:spPr>
          <a:xfrm>
            <a:off x="295200" y="4678006"/>
            <a:ext cx="4921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RNN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503D01-45D8-C4EB-126C-C7D350CCB30B}"/>
              </a:ext>
            </a:extLst>
          </p:cNvPr>
          <p:cNvSpPr txBox="1"/>
          <p:nvPr/>
        </p:nvSpPr>
        <p:spPr>
          <a:xfrm>
            <a:off x="295201" y="6724010"/>
            <a:ext cx="12323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9E18E4D-645C-7CB8-01AF-BBF8E42C6239}"/>
              </a:ext>
            </a:extLst>
          </p:cNvPr>
          <p:cNvSpPr txBox="1"/>
          <p:nvPr/>
        </p:nvSpPr>
        <p:spPr>
          <a:xfrm>
            <a:off x="295201" y="8655554"/>
            <a:ext cx="1232325" cy="63228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Recurrent</a:t>
            </a:r>
          </a:p>
          <a:p>
            <a:pPr>
              <a:lnSpc>
                <a:spcPct val="120000"/>
              </a:lnSpc>
            </a:pPr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A491A1-22E2-2AAB-FBFB-804621ECF2DC}"/>
              </a:ext>
            </a:extLst>
          </p:cNvPr>
          <p:cNvSpPr/>
          <p:nvPr/>
        </p:nvSpPr>
        <p:spPr>
          <a:xfrm>
            <a:off x="6654798" y="6245134"/>
            <a:ext cx="955344" cy="627796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B35E220-25D5-A06F-C8A6-E8F898E163FA}"/>
              </a:ext>
            </a:extLst>
          </p:cNvPr>
          <p:cNvSpPr txBox="1"/>
          <p:nvPr/>
        </p:nvSpPr>
        <p:spPr>
          <a:xfrm>
            <a:off x="1944345" y="7257334"/>
            <a:ext cx="9214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recurrent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F03BABD-5B48-8446-6E9B-FEEFCD63512D}"/>
              </a:ext>
            </a:extLst>
          </p:cNvPr>
          <p:cNvSpPr txBox="1"/>
          <p:nvPr/>
        </p:nvSpPr>
        <p:spPr>
          <a:xfrm>
            <a:off x="3187664" y="7257334"/>
            <a:ext cx="12984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F869FE9-CCFE-6A2F-E40B-CA4121AEF2FA}"/>
              </a:ext>
            </a:extLst>
          </p:cNvPr>
          <p:cNvSpPr txBox="1"/>
          <p:nvPr/>
        </p:nvSpPr>
        <p:spPr>
          <a:xfrm>
            <a:off x="5470611" y="7257334"/>
            <a:ext cx="1667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6CF09B-8DDC-F512-67A1-1738B42626AF}"/>
              </a:ext>
            </a:extLst>
          </p:cNvPr>
          <p:cNvSpPr txBox="1"/>
          <p:nvPr/>
        </p:nvSpPr>
        <p:spPr>
          <a:xfrm>
            <a:off x="6893857" y="7257334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slow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62B0F5-06E6-815D-733C-818FB200F72E}"/>
              </a:ext>
            </a:extLst>
          </p:cNvPr>
          <p:cNvCxnSpPr>
            <a:cxnSpLocks/>
            <a:stCxn id="110" idx="0"/>
            <a:endCxn id="106" idx="2"/>
          </p:cNvCxnSpPr>
          <p:nvPr/>
        </p:nvCxnSpPr>
        <p:spPr>
          <a:xfrm flipV="1">
            <a:off x="7131102" y="6872931"/>
            <a:ext cx="1369" cy="384403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891F007-7CE0-B9D8-B3CE-1A7AB0E35132}"/>
              </a:ext>
            </a:extLst>
          </p:cNvPr>
          <p:cNvCxnSpPr>
            <a:cxnSpLocks/>
            <a:stCxn id="109" idx="0"/>
            <a:endCxn id="106" idx="2"/>
          </p:cNvCxnSpPr>
          <p:nvPr/>
        </p:nvCxnSpPr>
        <p:spPr>
          <a:xfrm flipV="1">
            <a:off x="5553968" y="6872931"/>
            <a:ext cx="1578503" cy="384403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BB9D943-638E-A9C9-FC24-8519BD63AD93}"/>
              </a:ext>
            </a:extLst>
          </p:cNvPr>
          <p:cNvCxnSpPr>
            <a:cxnSpLocks/>
            <a:stCxn id="108" idx="0"/>
            <a:endCxn id="106" idx="2"/>
          </p:cNvCxnSpPr>
          <p:nvPr/>
        </p:nvCxnSpPr>
        <p:spPr>
          <a:xfrm flipV="1">
            <a:off x="3836880" y="6872931"/>
            <a:ext cx="3295590" cy="384403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A6BA59C-7AE0-5902-3A71-AA09C55692CB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2405048" y="6872931"/>
            <a:ext cx="4727422" cy="384403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40C017-1A36-E03C-E08F-103B7374E0C8}"/>
              </a:ext>
            </a:extLst>
          </p:cNvPr>
          <p:cNvCxnSpPr>
            <a:cxnSpLocks/>
            <a:stCxn id="66" idx="0"/>
            <a:endCxn id="46" idx="2"/>
          </p:cNvCxnSpPr>
          <p:nvPr/>
        </p:nvCxnSpPr>
        <p:spPr>
          <a:xfrm flipH="1" flipV="1">
            <a:off x="2402562" y="9082747"/>
            <a:ext cx="2487" cy="392237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2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5288C-86ED-F44B-54C2-71081923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86" y="6546056"/>
            <a:ext cx="6461964" cy="2271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413EE-BEA4-9274-22C7-D3A79137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16" y="6658490"/>
            <a:ext cx="1966169" cy="2274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DE4C9-62F0-1B1F-28D4-22BD0BE72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85" y="6658489"/>
            <a:ext cx="2372165" cy="2743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6BF57-523C-E459-4F60-8ECA9391883D}"/>
              </a:ext>
            </a:extLst>
          </p:cNvPr>
          <p:cNvSpPr txBox="1"/>
          <p:nvPr/>
        </p:nvSpPr>
        <p:spPr>
          <a:xfrm>
            <a:off x="10122400" y="6815609"/>
            <a:ext cx="24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Staircase</a:t>
            </a:r>
          </a:p>
        </p:txBody>
      </p:sp>
    </p:spTree>
    <p:extLst>
      <p:ext uri="{BB962C8B-B14F-4D97-AF65-F5344CB8AC3E}">
        <p14:creationId xmlns:p14="http://schemas.microsoft.com/office/powerpoint/2010/main" val="20145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48F5ED-FF1E-7CB1-8B54-54426D7C61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9842" y="9212298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C185D-63E8-7CA2-B60D-2A532988F292}"/>
              </a:ext>
            </a:extLst>
          </p:cNvPr>
          <p:cNvSpPr/>
          <p:nvPr/>
        </p:nvSpPr>
        <p:spPr>
          <a:xfrm>
            <a:off x="239842" y="8054306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0,1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FB582-369C-C0E7-2E7E-C711085BB7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08400" y="9212298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A9E36-702D-10BD-228D-537DCC808BC5}"/>
              </a:ext>
            </a:extLst>
          </p:cNvPr>
          <p:cNvSpPr/>
          <p:nvPr/>
        </p:nvSpPr>
        <p:spPr>
          <a:xfrm>
            <a:off x="1508400" y="6902713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E4A609-3267-4688-EE8B-7C3CCCAB11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72000" y="9212298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2,0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98AF2C-9959-D75F-D27C-87BD1A9E584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99606" y="8774306"/>
            <a:ext cx="0" cy="437992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54FB4E-7854-4CC2-39E1-7066200F2B3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868164" y="7622714"/>
            <a:ext cx="0" cy="1589585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3DE9BB8-B0A2-6BC1-B939-A31C4156ACF8}"/>
              </a:ext>
            </a:extLst>
          </p:cNvPr>
          <p:cNvSpPr/>
          <p:nvPr/>
        </p:nvSpPr>
        <p:spPr>
          <a:xfrm>
            <a:off x="263030" y="2369498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0,0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B21EC-6B3D-E01C-F339-9C186EED2CBF}"/>
              </a:ext>
            </a:extLst>
          </p:cNvPr>
          <p:cNvSpPr/>
          <p:nvPr/>
        </p:nvSpPr>
        <p:spPr>
          <a:xfrm>
            <a:off x="263030" y="1061606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10F853-EB76-4836-76A3-3A37E0892A06}"/>
              </a:ext>
            </a:extLst>
          </p:cNvPr>
          <p:cNvSpPr/>
          <p:nvPr/>
        </p:nvSpPr>
        <p:spPr>
          <a:xfrm>
            <a:off x="1527201" y="2369498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4A62BB-A894-DCE8-38C9-2B279AEDB448}"/>
              </a:ext>
            </a:extLst>
          </p:cNvPr>
          <p:cNvSpPr/>
          <p:nvPr/>
        </p:nvSpPr>
        <p:spPr>
          <a:xfrm>
            <a:off x="1527201" y="1061606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32BB4-D1CA-D140-20C2-FB66B1D2F6F6}"/>
              </a:ext>
            </a:extLst>
          </p:cNvPr>
          <p:cNvSpPr/>
          <p:nvPr/>
        </p:nvSpPr>
        <p:spPr>
          <a:xfrm>
            <a:off x="2791373" y="2369498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2,0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D2B7D9-5492-BE91-AAAD-E02B72DAE56C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22794" y="1781606"/>
            <a:ext cx="0" cy="587892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F621D5-CE01-B2B1-E187-AD12DF565BA4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1886965" y="1781606"/>
            <a:ext cx="0" cy="587892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915C12-CEE1-A5A1-3506-3DB2BAADA1D8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622795" y="1781606"/>
            <a:ext cx="1264171" cy="587892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087BD4-ACD1-BEBB-F586-D4B9210B46E2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599606" y="7622714"/>
            <a:ext cx="1268558" cy="431593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A7EAE94-3231-BE1C-3AD9-6FB54268764E}"/>
              </a:ext>
            </a:extLst>
          </p:cNvPr>
          <p:cNvSpPr/>
          <p:nvPr/>
        </p:nvSpPr>
        <p:spPr>
          <a:xfrm>
            <a:off x="2791373" y="1061606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2,1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B09FEE-624C-5EFB-97ED-8ED518C1DE5C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622796" y="1781606"/>
            <a:ext cx="2528343" cy="587892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75E4A6-6EB6-B47E-0B51-F009FEE4A0E1}"/>
              </a:ext>
            </a:extLst>
          </p:cNvPr>
          <p:cNvCxnSpPr>
            <a:cxnSpLocks/>
            <a:stCxn id="23" idx="0"/>
            <a:endCxn id="51" idx="2"/>
          </p:cNvCxnSpPr>
          <p:nvPr/>
        </p:nvCxnSpPr>
        <p:spPr>
          <a:xfrm flipV="1">
            <a:off x="1886965" y="1781606"/>
            <a:ext cx="1264172" cy="587892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4C3D43-D24B-A685-FF75-1E0308FDAB1C}"/>
              </a:ext>
            </a:extLst>
          </p:cNvPr>
          <p:cNvCxnSpPr>
            <a:cxnSpLocks/>
            <a:stCxn id="25" idx="0"/>
            <a:endCxn id="51" idx="2"/>
          </p:cNvCxnSpPr>
          <p:nvPr/>
        </p:nvCxnSpPr>
        <p:spPr>
          <a:xfrm flipV="1">
            <a:off x="3151137" y="1781606"/>
            <a:ext cx="0" cy="587892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0B545BF-6E85-08AF-7DB2-6EAB7DC2C58E}"/>
              </a:ext>
            </a:extLst>
          </p:cNvPr>
          <p:cNvSpPr/>
          <p:nvPr/>
        </p:nvSpPr>
        <p:spPr>
          <a:xfrm>
            <a:off x="2772000" y="5763543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2,1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032B4E-BD29-A930-8E97-2BCDEAD28565}"/>
              </a:ext>
            </a:extLst>
          </p:cNvPr>
          <p:cNvCxnSpPr>
            <a:cxnSpLocks/>
            <a:stCxn id="9" idx="0"/>
            <a:endCxn id="65" idx="2"/>
          </p:cNvCxnSpPr>
          <p:nvPr/>
        </p:nvCxnSpPr>
        <p:spPr>
          <a:xfrm flipV="1">
            <a:off x="3131764" y="6483544"/>
            <a:ext cx="0" cy="2728755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207967-BB7C-08EC-0B5E-48D3279A54EC}"/>
              </a:ext>
            </a:extLst>
          </p:cNvPr>
          <p:cNvCxnSpPr>
            <a:cxnSpLocks/>
            <a:stCxn id="8" idx="0"/>
            <a:endCxn id="65" idx="2"/>
          </p:cNvCxnSpPr>
          <p:nvPr/>
        </p:nvCxnSpPr>
        <p:spPr>
          <a:xfrm flipV="1">
            <a:off x="1868164" y="6483543"/>
            <a:ext cx="1263600" cy="419170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A0AAE67-C134-C396-E7CA-60737B57D0E8}"/>
              </a:ext>
            </a:extLst>
          </p:cNvPr>
          <p:cNvSpPr/>
          <p:nvPr/>
        </p:nvSpPr>
        <p:spPr>
          <a:xfrm>
            <a:off x="239842" y="6902713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0,2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4CC842-7D43-058E-5282-CF673C7D9300}"/>
              </a:ext>
            </a:extLst>
          </p:cNvPr>
          <p:cNvSpPr/>
          <p:nvPr/>
        </p:nvSpPr>
        <p:spPr>
          <a:xfrm>
            <a:off x="1508400" y="5763543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1,1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026A2D-4626-935D-5449-12070EABF0B6}"/>
              </a:ext>
            </a:extLst>
          </p:cNvPr>
          <p:cNvSpPr/>
          <p:nvPr/>
        </p:nvSpPr>
        <p:spPr>
          <a:xfrm>
            <a:off x="2772000" y="4382489"/>
            <a:ext cx="719528" cy="720000"/>
          </a:xfrm>
          <a:prstGeom prst="rect">
            <a:avLst/>
          </a:prstGeom>
          <a:solidFill>
            <a:srgbClr val="A1C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en-US" sz="2400" baseline="-25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2,1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8A121FB-ACD6-5072-D01D-A49800C0356B}"/>
              </a:ext>
            </a:extLst>
          </p:cNvPr>
          <p:cNvCxnSpPr>
            <a:cxnSpLocks/>
            <a:stCxn id="73" idx="0"/>
            <a:endCxn id="74" idx="2"/>
          </p:cNvCxnSpPr>
          <p:nvPr/>
        </p:nvCxnSpPr>
        <p:spPr>
          <a:xfrm flipV="1">
            <a:off x="1868164" y="5102489"/>
            <a:ext cx="1263600" cy="661054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070B9D-BA40-A7E1-0CC2-398C1379D551}"/>
              </a:ext>
            </a:extLst>
          </p:cNvPr>
          <p:cNvCxnSpPr>
            <a:cxnSpLocks/>
            <a:stCxn id="65" idx="0"/>
            <a:endCxn id="74" idx="2"/>
          </p:cNvCxnSpPr>
          <p:nvPr/>
        </p:nvCxnSpPr>
        <p:spPr>
          <a:xfrm flipV="1">
            <a:off x="3131764" y="5102489"/>
            <a:ext cx="0" cy="661054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260B62-7DB0-F987-F905-C725B6432E24}"/>
              </a:ext>
            </a:extLst>
          </p:cNvPr>
          <p:cNvCxnSpPr>
            <a:cxnSpLocks/>
            <a:stCxn id="8" idx="0"/>
            <a:endCxn id="73" idx="2"/>
          </p:cNvCxnSpPr>
          <p:nvPr/>
        </p:nvCxnSpPr>
        <p:spPr>
          <a:xfrm flipV="1">
            <a:off x="1868164" y="6483543"/>
            <a:ext cx="0" cy="419170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A2BD36-0309-384A-C2B7-74F63CE6F3AD}"/>
              </a:ext>
            </a:extLst>
          </p:cNvPr>
          <p:cNvCxnSpPr>
            <a:cxnSpLocks/>
            <a:stCxn id="72" idx="0"/>
            <a:endCxn id="73" idx="2"/>
          </p:cNvCxnSpPr>
          <p:nvPr/>
        </p:nvCxnSpPr>
        <p:spPr>
          <a:xfrm flipV="1">
            <a:off x="599606" y="6483543"/>
            <a:ext cx="1268558" cy="419170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0F3065E-0610-591A-DC04-EA8FBE445A5C}"/>
              </a:ext>
            </a:extLst>
          </p:cNvPr>
          <p:cNvCxnSpPr>
            <a:cxnSpLocks/>
            <a:stCxn id="6" idx="0"/>
            <a:endCxn id="72" idx="2"/>
          </p:cNvCxnSpPr>
          <p:nvPr/>
        </p:nvCxnSpPr>
        <p:spPr>
          <a:xfrm flipV="1">
            <a:off x="599606" y="7622714"/>
            <a:ext cx="0" cy="431593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0E72BB2-716D-A80C-94B7-D4D61034AFD1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719528" y="6483543"/>
            <a:ext cx="2412236" cy="419170"/>
          </a:xfrm>
          <a:prstGeom prst="straightConnector1">
            <a:avLst/>
          </a:prstGeom>
          <a:ln>
            <a:solidFill>
              <a:srgbClr val="55A86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43CCF4C-CEA4-2DD8-7D09-27D567393992}"/>
              </a:ext>
            </a:extLst>
          </p:cNvPr>
          <p:cNvSpPr txBox="1"/>
          <p:nvPr/>
        </p:nvSpPr>
        <p:spPr>
          <a:xfrm>
            <a:off x="74033" y="3612229"/>
            <a:ext cx="2992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Staircase Attention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38CB5EA-1540-2568-9B9A-4AAAC239813D}"/>
              </a:ext>
            </a:extLst>
          </p:cNvPr>
          <p:cNvSpPr txBox="1"/>
          <p:nvPr/>
        </p:nvSpPr>
        <p:spPr>
          <a:xfrm>
            <a:off x="74033" y="305995"/>
            <a:ext cx="2952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 Attention</a:t>
            </a:r>
          </a:p>
        </p:txBody>
      </p:sp>
    </p:spTree>
    <p:extLst>
      <p:ext uri="{BB962C8B-B14F-4D97-AF65-F5344CB8AC3E}">
        <p14:creationId xmlns:p14="http://schemas.microsoft.com/office/powerpoint/2010/main" val="58703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FBB483-350D-D0C2-7299-FB116C10E755}"/>
              </a:ext>
            </a:extLst>
          </p:cNvPr>
          <p:cNvGrpSpPr/>
          <p:nvPr/>
        </p:nvGrpSpPr>
        <p:grpSpPr>
          <a:xfrm>
            <a:off x="1993520" y="8800719"/>
            <a:ext cx="1169581" cy="297586"/>
            <a:chOff x="3125972" y="5018567"/>
            <a:chExt cx="3593804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B34039-FB3C-21A9-B619-46C3B7BF823E}"/>
                </a:ext>
              </a:extLst>
            </p:cNvPr>
            <p:cNvSpPr/>
            <p:nvPr/>
          </p:nvSpPr>
          <p:spPr>
            <a:xfrm>
              <a:off x="3125972" y="5018567"/>
              <a:ext cx="914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E48084-94F8-CB31-02B3-8AD53E357F78}"/>
                </a:ext>
              </a:extLst>
            </p:cNvPr>
            <p:cNvSpPr/>
            <p:nvPr/>
          </p:nvSpPr>
          <p:spPr>
            <a:xfrm>
              <a:off x="4040372" y="5018567"/>
              <a:ext cx="914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B9065B-BAE8-A346-3150-46F9EC91D178}"/>
                </a:ext>
              </a:extLst>
            </p:cNvPr>
            <p:cNvSpPr/>
            <p:nvPr/>
          </p:nvSpPr>
          <p:spPr>
            <a:xfrm>
              <a:off x="4922874" y="5018567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63E280-81CC-ECEC-AFB7-B593ADFB5D2F}"/>
                </a:ext>
              </a:extLst>
            </p:cNvPr>
            <p:cNvSpPr/>
            <p:nvPr/>
          </p:nvSpPr>
          <p:spPr>
            <a:xfrm>
              <a:off x="5805376" y="5018567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122CE8-565D-5769-C7D1-E4EB82C87ABA}"/>
              </a:ext>
            </a:extLst>
          </p:cNvPr>
          <p:cNvGrpSpPr/>
          <p:nvPr/>
        </p:nvGrpSpPr>
        <p:grpSpPr>
          <a:xfrm>
            <a:off x="4409622" y="6851023"/>
            <a:ext cx="1169581" cy="297586"/>
            <a:chOff x="3125972" y="5018567"/>
            <a:chExt cx="3593804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13AFC1-225D-5811-D355-BD5FF6B9FB9E}"/>
                </a:ext>
              </a:extLst>
            </p:cNvPr>
            <p:cNvSpPr/>
            <p:nvPr/>
          </p:nvSpPr>
          <p:spPr>
            <a:xfrm>
              <a:off x="3125972" y="5018567"/>
              <a:ext cx="914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7A40A6-AD2C-0ECF-AFAE-8CEE3E8EDB54}"/>
                </a:ext>
              </a:extLst>
            </p:cNvPr>
            <p:cNvSpPr/>
            <p:nvPr/>
          </p:nvSpPr>
          <p:spPr>
            <a:xfrm>
              <a:off x="4040372" y="5018567"/>
              <a:ext cx="914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1F724D-A500-C6FD-835D-246F7C5CA1C7}"/>
                </a:ext>
              </a:extLst>
            </p:cNvPr>
            <p:cNvSpPr/>
            <p:nvPr/>
          </p:nvSpPr>
          <p:spPr>
            <a:xfrm>
              <a:off x="4922874" y="5018567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CB64EC-96FD-924B-2337-97875C4EB7E2}"/>
                </a:ext>
              </a:extLst>
            </p:cNvPr>
            <p:cNvSpPr/>
            <p:nvPr/>
          </p:nvSpPr>
          <p:spPr>
            <a:xfrm>
              <a:off x="5805376" y="5018567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1D24641-4184-A925-CE5A-FBCABD45933D}"/>
              </a:ext>
            </a:extLst>
          </p:cNvPr>
          <p:cNvSpPr/>
          <p:nvPr/>
        </p:nvSpPr>
        <p:spPr>
          <a:xfrm>
            <a:off x="1993519" y="7678946"/>
            <a:ext cx="1169581" cy="6117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0CD026-77F0-0FB9-B6EE-D2F2BAA9968A}"/>
              </a:ext>
            </a:extLst>
          </p:cNvPr>
          <p:cNvGrpSpPr/>
          <p:nvPr/>
        </p:nvGrpSpPr>
        <p:grpSpPr>
          <a:xfrm>
            <a:off x="1993519" y="6871339"/>
            <a:ext cx="1169581" cy="297586"/>
            <a:chOff x="3125972" y="5018567"/>
            <a:chExt cx="3593804" cy="914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A7310F-1F26-D19F-EEA6-693C946243C5}"/>
                </a:ext>
              </a:extLst>
            </p:cNvPr>
            <p:cNvSpPr/>
            <p:nvPr/>
          </p:nvSpPr>
          <p:spPr>
            <a:xfrm>
              <a:off x="3125972" y="5018567"/>
              <a:ext cx="914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0CAE41-4BBB-9905-8EC4-114EBBE56401}"/>
                </a:ext>
              </a:extLst>
            </p:cNvPr>
            <p:cNvSpPr/>
            <p:nvPr/>
          </p:nvSpPr>
          <p:spPr>
            <a:xfrm>
              <a:off x="4040372" y="5018567"/>
              <a:ext cx="914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E7A0FD-FEE6-A9BC-B319-F863B8410748}"/>
                </a:ext>
              </a:extLst>
            </p:cNvPr>
            <p:cNvSpPr/>
            <p:nvPr/>
          </p:nvSpPr>
          <p:spPr>
            <a:xfrm>
              <a:off x="4922874" y="5018567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62A3CC-9C67-9F79-CF53-C5B5F01DBB06}"/>
                </a:ext>
              </a:extLst>
            </p:cNvPr>
            <p:cNvSpPr/>
            <p:nvPr/>
          </p:nvSpPr>
          <p:spPr>
            <a:xfrm>
              <a:off x="5805376" y="5018567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8F350-8E0D-A1A8-0297-A1E2D03F613F}"/>
              </a:ext>
            </a:extLst>
          </p:cNvPr>
          <p:cNvSpPr/>
          <p:nvPr/>
        </p:nvSpPr>
        <p:spPr>
          <a:xfrm>
            <a:off x="4409623" y="5509060"/>
            <a:ext cx="1169581" cy="6117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9A7E9F5-3C1F-99B4-E16A-F301AF57C529}"/>
              </a:ext>
            </a:extLst>
          </p:cNvPr>
          <p:cNvSpPr/>
          <p:nvPr/>
        </p:nvSpPr>
        <p:spPr>
          <a:xfrm>
            <a:off x="1993518" y="5509060"/>
            <a:ext cx="1169581" cy="6117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7866AF-6DC0-3765-7A9F-7D9200E084CC}"/>
              </a:ext>
            </a:extLst>
          </p:cNvPr>
          <p:cNvGrpSpPr/>
          <p:nvPr/>
        </p:nvGrpSpPr>
        <p:grpSpPr>
          <a:xfrm>
            <a:off x="4409622" y="4481263"/>
            <a:ext cx="1169581" cy="297586"/>
            <a:chOff x="3125972" y="5018567"/>
            <a:chExt cx="3593804" cy="9144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313A4F-4025-0603-E260-8DA830262689}"/>
                </a:ext>
              </a:extLst>
            </p:cNvPr>
            <p:cNvSpPr/>
            <p:nvPr/>
          </p:nvSpPr>
          <p:spPr>
            <a:xfrm>
              <a:off x="3125972" y="5018567"/>
              <a:ext cx="914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66A76D-B1F0-75CD-08A2-7C2ECFC84931}"/>
                </a:ext>
              </a:extLst>
            </p:cNvPr>
            <p:cNvSpPr/>
            <p:nvPr/>
          </p:nvSpPr>
          <p:spPr>
            <a:xfrm>
              <a:off x="4040372" y="5018567"/>
              <a:ext cx="914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7BAE7F-3752-73F0-F820-63E8B172AB23}"/>
                </a:ext>
              </a:extLst>
            </p:cNvPr>
            <p:cNvSpPr/>
            <p:nvPr/>
          </p:nvSpPr>
          <p:spPr>
            <a:xfrm>
              <a:off x="4922874" y="5018567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EB272B-4AF4-50B6-C68B-F28EB7F07341}"/>
                </a:ext>
              </a:extLst>
            </p:cNvPr>
            <p:cNvSpPr/>
            <p:nvPr/>
          </p:nvSpPr>
          <p:spPr>
            <a:xfrm>
              <a:off x="5805376" y="5018567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A75B972-40B2-8D28-C9F7-E9E5E54C1173}"/>
              </a:ext>
            </a:extLst>
          </p:cNvPr>
          <p:cNvSpPr/>
          <p:nvPr/>
        </p:nvSpPr>
        <p:spPr>
          <a:xfrm>
            <a:off x="4409622" y="3200186"/>
            <a:ext cx="1169581" cy="6117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BC367C-F77E-5E65-22BD-A92F691F3FE8}"/>
              </a:ext>
            </a:extLst>
          </p:cNvPr>
          <p:cNvGrpSpPr/>
          <p:nvPr/>
        </p:nvGrpSpPr>
        <p:grpSpPr>
          <a:xfrm>
            <a:off x="1993517" y="4481263"/>
            <a:ext cx="1169581" cy="297586"/>
            <a:chOff x="3125972" y="5018567"/>
            <a:chExt cx="3593804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7CA513-2FDF-2DB6-BD1D-30C8765559E7}"/>
                </a:ext>
              </a:extLst>
            </p:cNvPr>
            <p:cNvSpPr/>
            <p:nvPr/>
          </p:nvSpPr>
          <p:spPr>
            <a:xfrm>
              <a:off x="3125972" y="5018567"/>
              <a:ext cx="914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C05045-B3C6-1A3F-3A45-C090FF4B9142}"/>
                </a:ext>
              </a:extLst>
            </p:cNvPr>
            <p:cNvSpPr/>
            <p:nvPr/>
          </p:nvSpPr>
          <p:spPr>
            <a:xfrm>
              <a:off x="4040372" y="5018567"/>
              <a:ext cx="914400" cy="91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F3F4BE-68F0-4A70-A793-AC4797F3D5B5}"/>
                </a:ext>
              </a:extLst>
            </p:cNvPr>
            <p:cNvSpPr/>
            <p:nvPr/>
          </p:nvSpPr>
          <p:spPr>
            <a:xfrm>
              <a:off x="4922874" y="5018567"/>
              <a:ext cx="9144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99E643-5A0A-FA9B-44FA-F684557D669C}"/>
                </a:ext>
              </a:extLst>
            </p:cNvPr>
            <p:cNvSpPr/>
            <p:nvPr/>
          </p:nvSpPr>
          <p:spPr>
            <a:xfrm>
              <a:off x="5805376" y="5018567"/>
              <a:ext cx="91440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4D8044-D6E6-4FC0-C590-075D347F71B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2578308" y="8290698"/>
            <a:ext cx="2" cy="510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468F3AAC-9DF0-E86E-FC99-693946330F9D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3824605" y="6192893"/>
            <a:ext cx="1241889" cy="1097729"/>
          </a:xfrm>
          <a:prstGeom prst="curvedConnector3">
            <a:avLst>
              <a:gd name="adj1" fmla="val 50000"/>
            </a:avLst>
          </a:prstGeom>
          <a:ln>
            <a:miter lim="800000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A0D85983-24C3-8C04-1850-734C64AFAD5A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2592885" y="7496920"/>
            <a:ext cx="1438018" cy="1169581"/>
          </a:xfrm>
          <a:prstGeom prst="curvedConnector3">
            <a:avLst>
              <a:gd name="adj1" fmla="val 285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15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569C-8629-0E7C-00D4-F4B4A53F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9E711-B90F-835E-3372-D3EB7E82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3" y="4610213"/>
            <a:ext cx="5816600" cy="651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E64DBF-29BB-79F4-AA15-FE6BF2993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00" y="5004106"/>
            <a:ext cx="1663200" cy="612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BDF5A6-62CB-6F51-9384-3BA895A5A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4549603"/>
            <a:ext cx="984000" cy="515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EFD36-B231-6FD4-1CAC-FEB473965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489" y="3967150"/>
            <a:ext cx="627888" cy="61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8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79A008E-191F-25A2-314F-6AA1BD779667}"/>
              </a:ext>
            </a:extLst>
          </p:cNvPr>
          <p:cNvGrpSpPr/>
          <p:nvPr/>
        </p:nvGrpSpPr>
        <p:grpSpPr>
          <a:xfrm>
            <a:off x="1734415" y="1838964"/>
            <a:ext cx="2937600" cy="3937680"/>
            <a:chOff x="1734415" y="1838964"/>
            <a:chExt cx="2937600" cy="39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A8AD7C-C3AF-29B0-DDDC-1E46C8BDB37D}"/>
                    </a:ext>
                  </a:extLst>
                </p14:cNvPr>
                <p14:cNvContentPartPr/>
                <p14:nvPr/>
              </p14:nvContentPartPr>
              <p14:xfrm>
                <a:off x="2375215" y="1838964"/>
                <a:ext cx="2296800" cy="3270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A8AD7C-C3AF-29B0-DDDC-1E46C8BDB3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69095" y="1832844"/>
                  <a:ext cx="2309040" cy="32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5A5602-A0F9-B66B-A110-EA3314D713D7}"/>
                    </a:ext>
                  </a:extLst>
                </p14:cNvPr>
                <p14:cNvContentPartPr/>
                <p14:nvPr/>
              </p14:nvContentPartPr>
              <p14:xfrm>
                <a:off x="1937095" y="4632564"/>
                <a:ext cx="239760" cy="242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5A5602-A0F9-B66B-A110-EA3314D713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0975" y="4626444"/>
                  <a:ext cx="252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F63A1B-B593-BB6F-D811-A6A59707E88E}"/>
                    </a:ext>
                  </a:extLst>
                </p14:cNvPr>
                <p14:cNvContentPartPr/>
                <p14:nvPr/>
              </p14:nvContentPartPr>
              <p14:xfrm>
                <a:off x="1995055" y="4105524"/>
                <a:ext cx="360" cy="157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F63A1B-B593-BB6F-D811-A6A59707E8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8935" y="4099404"/>
                  <a:ext cx="12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5A2911-7049-5708-4DC6-3B0192D1265A}"/>
                    </a:ext>
                  </a:extLst>
                </p14:cNvPr>
                <p14:cNvContentPartPr/>
                <p14:nvPr/>
              </p14:nvContentPartPr>
              <p14:xfrm>
                <a:off x="1887055" y="3121284"/>
                <a:ext cx="281520" cy="330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5A2911-7049-5708-4DC6-3B0192D126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0935" y="3115164"/>
                  <a:ext cx="293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9525A2-A07F-7E62-B884-BC2F06EBAB4A}"/>
                    </a:ext>
                  </a:extLst>
                </p14:cNvPr>
                <p14:cNvContentPartPr/>
                <p14:nvPr/>
              </p14:nvContentPartPr>
              <p14:xfrm>
                <a:off x="1734415" y="2072964"/>
                <a:ext cx="230040" cy="381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9525A2-A07F-7E62-B884-BC2F06EBAB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8295" y="2066844"/>
                  <a:ext cx="2422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5A696E-6FE7-26A3-A791-F62709DE0144}"/>
                    </a:ext>
                  </a:extLst>
                </p14:cNvPr>
                <p14:cNvContentPartPr/>
                <p14:nvPr/>
              </p14:nvContentPartPr>
              <p14:xfrm>
                <a:off x="2620735" y="5327724"/>
                <a:ext cx="425520" cy="448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5A696E-6FE7-26A3-A791-F62709DE01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4615" y="5321604"/>
                  <a:ext cx="4377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760413-E3E4-A681-1412-F55F24E18FDC}"/>
                    </a:ext>
                  </a:extLst>
                </p14:cNvPr>
                <p14:cNvContentPartPr/>
                <p14:nvPr/>
              </p14:nvContentPartPr>
              <p14:xfrm>
                <a:off x="3586255" y="4923084"/>
                <a:ext cx="360" cy="343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760413-E3E4-A681-1412-F55F24E18F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0135" y="4916964"/>
                  <a:ext cx="12600" cy="35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2C70C8-05ED-5925-3A4B-5842FE4B9777}"/>
                  </a:ext>
                </a:extLst>
              </p14:cNvPr>
              <p14:cNvContentPartPr/>
              <p14:nvPr/>
            </p14:nvContentPartPr>
            <p14:xfrm>
              <a:off x="4360615" y="4096524"/>
              <a:ext cx="321120" cy="415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2C70C8-05ED-5925-3A4B-5842FE4B97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54495" y="4090404"/>
                <a:ext cx="3333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75D3DD-734C-9406-73F1-9840841AC28E}"/>
                  </a:ext>
                </a:extLst>
              </p14:cNvPr>
              <p14:cNvContentPartPr/>
              <p14:nvPr/>
            </p14:nvContentPartPr>
            <p14:xfrm>
              <a:off x="2976415" y="2943804"/>
              <a:ext cx="382320" cy="815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75D3DD-734C-9406-73F1-9840841AC2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70295" y="2937684"/>
                <a:ext cx="394560" cy="8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24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36126</TotalTime>
  <Words>52</Words>
  <Application>Microsoft Macintosh PowerPoint</Application>
  <PresentationFormat>Custom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Soulos</dc:creator>
  <cp:lastModifiedBy>Paul Soulos</cp:lastModifiedBy>
  <cp:revision>89</cp:revision>
  <dcterms:created xsi:type="dcterms:W3CDTF">2024-09-11T10:58:21Z</dcterms:created>
  <dcterms:modified xsi:type="dcterms:W3CDTF">2024-10-21T13:24:53Z</dcterms:modified>
</cp:coreProperties>
</file>