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7fAoIMELRE27ZUspuz/dOF33G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6D2F5-8302-46B9-A5B6-466A38D1798F}">
  <a:tblStyle styleId="{7BA6D2F5-8302-46B9-A5B6-466A38D17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8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CLIQUE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Lisbeth, Dibanhi, Romeo, and Tyran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have an improved school environment for all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Ease of access for all devices at all times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Data analytics that show impact of education with technology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Continuous progress report to show improvement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Advantage/Purpose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Notice patterns in test/classwork and will make specialized practices to help students improve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tutoring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Shortens workload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students and teachers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Personalized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Personal Assistant - Siri, Alexa, etc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Improves Time management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Audience 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Students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Up to date grades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Less stress 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Have time to do make up work/corrections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Have more free time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Personal (AI) Tutor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Have easy access to it</a:t>
            </a:r>
            <a:endParaRPr/>
          </a:p>
        </p:txBody>
      </p:sp>
      <p:sp>
        <p:nvSpPr>
          <p:cNvPr id="82" name="Google Shape;82;p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Teachers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Take less time grading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Able to update grades on time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Less Stressed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Have more personal time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Unbiased Grading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Can assist students in the specific lessons need the most help in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Inspiration </a:t>
            </a:r>
            <a:endParaRPr/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2159000" y="13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{7BA6D2F5-8302-46B9-A5B6-466A38D1798F}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PLATFORMS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FEATURES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Khan Academy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Classwork &amp; Tutoring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Powerschool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Grading System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Google Classroom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Set Up &amp; Learning Management System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Remind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Communication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Kahoot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Make Learning Fun &amp; Reward System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Grammarly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cap="none" strike="noStrike"/>
                        <a:t>Essay Assistance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Must Have Features   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App &amp; Website (5G + 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AI Grammar Check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VARK Learning System (AI)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Response &amp; Recall (5G)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Study Buddy (AI + 5G)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Mentors &amp; Lessons (Personalized 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Specialized Work for Improvement (AI)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Study Plans (AI)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Daily Challenges (AI)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Reward System (AI)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3C78D8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