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8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3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 Business Perspective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What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</a:t>
            </a:r>
            <a:r>
              <a:rPr lang="en-US" sz="1600" b="1" dirty="0" err="1"/>
              <a:t>Vlocity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into telco 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Why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b="1" dirty="0"/>
              <a:t>Dramatically Improve Business &amp; IT Agility</a:t>
            </a:r>
          </a:p>
          <a:p>
            <a:r>
              <a:rPr lang="en-US" sz="1600" b="1" dirty="0"/>
              <a:t>Enable a Global Wholesale Connectivity Ecosystem</a:t>
            </a:r>
          </a:p>
          <a:p>
            <a:r>
              <a:rPr lang="en-US" sz="1600" b="1" dirty="0"/>
              <a:t>Reduce Integration Cost, Risk and Time for Entire Supply Chain</a:t>
            </a:r>
          </a:p>
          <a:p>
            <a:r>
              <a:rPr lang="en-US" sz="1600" b="1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dirty="0"/>
              <a:t>The Telco Integrator reduces</a:t>
            </a:r>
            <a:r>
              <a:rPr lang="en-US" sz="3200" dirty="0"/>
              <a:t> integration cost, risk and time for the supply chain</a:t>
            </a:r>
            <a:endParaRPr lang="en-US" sz="3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372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Black Oblique</vt:lpstr>
      <vt:lpstr>Avenir Medium</vt:lpstr>
      <vt:lpstr>Garamond</vt:lpstr>
      <vt:lpstr>Selawik Light</vt:lpstr>
      <vt:lpstr>Speak Pro</vt:lpstr>
      <vt:lpstr>SavonVTI</vt:lpstr>
      <vt:lpstr>Telco Integrator</vt:lpstr>
      <vt:lpstr>What is the Telco Integrator?</vt:lpstr>
      <vt:lpstr>Why the Telco Integrator?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J. KISSUU</cp:lastModifiedBy>
  <cp:revision>15</cp:revision>
  <dcterms:created xsi:type="dcterms:W3CDTF">2021-02-08T17:42:17Z</dcterms:created>
  <dcterms:modified xsi:type="dcterms:W3CDTF">2021-02-10T21:33:48Z</dcterms:modified>
  <cp:category/>
</cp:coreProperties>
</file>