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9" r:id="rId2"/>
  </p:sldMasterIdLst>
  <p:sldIdLst>
    <p:sldId id="260" r:id="rId3"/>
    <p:sldId id="33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01A743-67A4-084E-A41F-EBD6F3727A2D}"/>
              </a:ext>
            </a:extLst>
          </p:cNvPr>
          <p:cNvCxnSpPr>
            <a:cxnSpLocks/>
          </p:cNvCxnSpPr>
          <p:nvPr userDrawn="1"/>
        </p:nvCxnSpPr>
        <p:spPr>
          <a:xfrm>
            <a:off x="838200" y="764755"/>
            <a:ext cx="540000" cy="0"/>
          </a:xfrm>
          <a:prstGeom prst="line">
            <a:avLst/>
          </a:prstGeom>
          <a:ln w="3175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13FF1A-3791-3549-91A3-CF14095737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9" y="1046480"/>
            <a:ext cx="8405814" cy="4988560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0D09B7-4A96-E84E-BE3B-229A5B454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79286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  <a:endParaRPr lang="en-GB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4D813D-56FA-4D47-83CC-72C2305C1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1620" y="6379286"/>
            <a:ext cx="150876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655422-CA36-E74D-A05E-633BE22E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97403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39EBA7-827F-5F46-9A3F-AFCA431174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0" y="6150186"/>
            <a:ext cx="1542619" cy="61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7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wit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BA7D00-8806-9A4E-BAEA-214F08535A9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198" y="1046480"/>
            <a:ext cx="10515601" cy="4988560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7F63595-B9D7-F04A-B310-2DC7BD47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97403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9D6B78-2D9F-0E4C-91CE-4C6B9F9A64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0" y="6150186"/>
            <a:ext cx="1542619" cy="6179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968D6D-DC89-B642-AB30-C4BA65C7E63D}"/>
              </a:ext>
            </a:extLst>
          </p:cNvPr>
          <p:cNvCxnSpPr>
            <a:cxnSpLocks/>
          </p:cNvCxnSpPr>
          <p:nvPr userDrawn="1"/>
        </p:nvCxnSpPr>
        <p:spPr>
          <a:xfrm>
            <a:off x="838200" y="764755"/>
            <a:ext cx="540000" cy="0"/>
          </a:xfrm>
          <a:prstGeom prst="line">
            <a:avLst/>
          </a:prstGeom>
          <a:ln w="3175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D5C52D6-6004-3149-A6D9-9F445475E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79286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 dirty="0"/>
              <a:t>© Copyright Accanto 2019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BCAC448-F8A3-9246-A8A5-42197F7B4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1620" y="6379286"/>
            <a:ext cx="150876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078292-B426-4626-A797-17EC700230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7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with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BA7D00-8806-9A4E-BAEA-214F08535A9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198" y="1046480"/>
            <a:ext cx="10515601" cy="4988560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7F63595-B9D7-F04A-B310-2DC7BD47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97403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9D6B78-2D9F-0E4C-91CE-4C6B9F9A64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0" y="6150186"/>
            <a:ext cx="1542619" cy="6179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968D6D-DC89-B642-AB30-C4BA65C7E63D}"/>
              </a:ext>
            </a:extLst>
          </p:cNvPr>
          <p:cNvCxnSpPr>
            <a:cxnSpLocks/>
          </p:cNvCxnSpPr>
          <p:nvPr userDrawn="1"/>
        </p:nvCxnSpPr>
        <p:spPr>
          <a:xfrm>
            <a:off x="838200" y="764755"/>
            <a:ext cx="540000" cy="0"/>
          </a:xfrm>
          <a:prstGeom prst="line">
            <a:avLst/>
          </a:prstGeom>
          <a:ln w="3175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D5C52D6-6004-3149-A6D9-9F445475E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79286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 dirty="0"/>
              <a:t>© Copyright Accanto 2019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BCAC448-F8A3-9246-A8A5-42197F7B4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1620" y="6379286"/>
            <a:ext cx="150876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B8EB18-E95B-4D62-8C94-F70F1A0B13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04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wit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F8DE85-E5BC-4AB7-8265-9788AF03FE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" y="0"/>
            <a:ext cx="12190095" cy="6858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BA7D00-8806-9A4E-BAEA-214F08535A9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198" y="1046480"/>
            <a:ext cx="10515601" cy="4988560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7F63595-B9D7-F04A-B310-2DC7BD47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97403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9D6B78-2D9F-0E4C-91CE-4C6B9F9A64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0" y="6150186"/>
            <a:ext cx="1542619" cy="6179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968D6D-DC89-B642-AB30-C4BA65C7E63D}"/>
              </a:ext>
            </a:extLst>
          </p:cNvPr>
          <p:cNvCxnSpPr>
            <a:cxnSpLocks/>
          </p:cNvCxnSpPr>
          <p:nvPr userDrawn="1"/>
        </p:nvCxnSpPr>
        <p:spPr>
          <a:xfrm>
            <a:off x="838200" y="764755"/>
            <a:ext cx="540000" cy="0"/>
          </a:xfrm>
          <a:prstGeom prst="line">
            <a:avLst/>
          </a:prstGeom>
          <a:ln w="3175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D5C52D6-6004-3149-A6D9-9F445475E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79286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 dirty="0"/>
              <a:t>© Copyright Accanto 2019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BCAC448-F8A3-9246-A8A5-42197F7B4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1620" y="6379286"/>
            <a:ext cx="150876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305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5C57-C988-4C44-A986-464D2FFBE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72450" y="5388465"/>
            <a:ext cx="3181350" cy="637245"/>
          </a:xfrm>
          <a:prstGeom prst="rect">
            <a:avLst/>
          </a:prstGeom>
          <a:solidFill>
            <a:srgbClr val="F8F8F8"/>
          </a:solidFill>
        </p:spPr>
        <p:txBody>
          <a:bodyPr wrap="square" lIns="180000" tIns="180000" rIns="180000" bIns="180000" anchor="b">
            <a:spAutoFit/>
          </a:bodyPr>
          <a:lstStyle>
            <a:lvl1pPr marL="0" indent="0">
              <a:lnSpc>
                <a:spcPts val="2300"/>
              </a:lnSpc>
              <a:buNone/>
              <a:defRPr sz="1800">
                <a:solidFill>
                  <a:srgbClr val="808080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BA7D00-8806-9A4E-BAEA-214F08535A9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199" y="1046480"/>
            <a:ext cx="6924870" cy="4988560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7F63595-B9D7-F04A-B310-2DC7BD47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97403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9D6B78-2D9F-0E4C-91CE-4C6B9F9A64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0" y="6150186"/>
            <a:ext cx="1542619" cy="6179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968D6D-DC89-B642-AB30-C4BA65C7E63D}"/>
              </a:ext>
            </a:extLst>
          </p:cNvPr>
          <p:cNvCxnSpPr>
            <a:cxnSpLocks/>
          </p:cNvCxnSpPr>
          <p:nvPr userDrawn="1"/>
        </p:nvCxnSpPr>
        <p:spPr>
          <a:xfrm>
            <a:off x="838200" y="764755"/>
            <a:ext cx="540000" cy="0"/>
          </a:xfrm>
          <a:prstGeom prst="line">
            <a:avLst/>
          </a:prstGeom>
          <a:ln w="3175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D5C52D6-6004-3149-A6D9-9F445475E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79286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 dirty="0"/>
              <a:t>© Copyright Accanto 2019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BCAC448-F8A3-9246-A8A5-42197F7B4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1620" y="6379286"/>
            <a:ext cx="150876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702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(with Quote)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5C57-C988-4C44-A986-464D2FFBE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72450" y="5388465"/>
            <a:ext cx="3181350" cy="637245"/>
          </a:xfrm>
          <a:prstGeom prst="rect">
            <a:avLst/>
          </a:prstGeom>
          <a:solidFill>
            <a:srgbClr val="0F4D6C"/>
          </a:solidFill>
        </p:spPr>
        <p:txBody>
          <a:bodyPr wrap="square" lIns="180000" tIns="180000" rIns="180000" bIns="180000" anchor="b">
            <a:spAutoFit/>
          </a:bodyPr>
          <a:lstStyle>
            <a:lvl1pPr marL="0" indent="0">
              <a:lnSpc>
                <a:spcPts val="2300"/>
              </a:lnSpc>
              <a:buNone/>
              <a:defRPr sz="1800">
                <a:solidFill>
                  <a:srgbClr val="F8F8F8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BA7D00-8806-9A4E-BAEA-214F08535A9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199" y="1046480"/>
            <a:ext cx="6924870" cy="4988560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2C5CF3F-4712-B242-8A29-AFA4E4FA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03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DE57C1-B899-8146-9D92-0D76591D48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0" y="6150186"/>
            <a:ext cx="1542619" cy="6179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97FCF8-3BD6-0C42-B830-85814C7952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764755"/>
            <a:ext cx="540000" cy="0"/>
          </a:xfrm>
          <a:prstGeom prst="line">
            <a:avLst/>
          </a:prstGeom>
          <a:ln w="3175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85BC62C7-CBC9-7B45-96A8-0848ADCAA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79286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 dirty="0"/>
              <a:t>© Copyright Accanto 2019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3C811D9C-E96F-C34E-813E-36773D926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1620" y="6379286"/>
            <a:ext cx="150876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458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936837-4B83-1F4E-A826-A361001327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046480"/>
            <a:ext cx="5046233" cy="498856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400">
                <a:solidFill>
                  <a:srgbClr val="808080"/>
                </a:solidFill>
              </a:defRPr>
            </a:lvl1pPr>
            <a:lvl2pPr>
              <a:lnSpc>
                <a:spcPts val="2000"/>
              </a:lnSpc>
              <a:defRPr sz="1400">
                <a:solidFill>
                  <a:srgbClr val="808080"/>
                </a:solidFill>
              </a:defRPr>
            </a:lvl2pPr>
            <a:lvl3pPr>
              <a:lnSpc>
                <a:spcPts val="2000"/>
              </a:lnSpc>
              <a:defRPr sz="1400">
                <a:solidFill>
                  <a:srgbClr val="808080"/>
                </a:solidFill>
              </a:defRPr>
            </a:lvl3pPr>
            <a:lvl4pPr>
              <a:lnSpc>
                <a:spcPts val="2000"/>
              </a:lnSpc>
              <a:defRPr sz="1400">
                <a:solidFill>
                  <a:srgbClr val="808080"/>
                </a:solidFill>
              </a:defRPr>
            </a:lvl4pPr>
            <a:lvl5pPr>
              <a:lnSpc>
                <a:spcPts val="2000"/>
              </a:lnSpc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E5A111-2627-8548-A20D-83F27BC8C8D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07567" y="1046480"/>
            <a:ext cx="5046233" cy="498856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400">
                <a:solidFill>
                  <a:srgbClr val="808080"/>
                </a:solidFill>
              </a:defRPr>
            </a:lvl1pPr>
            <a:lvl2pPr>
              <a:lnSpc>
                <a:spcPts val="2000"/>
              </a:lnSpc>
              <a:defRPr sz="1400">
                <a:solidFill>
                  <a:srgbClr val="808080"/>
                </a:solidFill>
              </a:defRPr>
            </a:lvl2pPr>
            <a:lvl3pPr>
              <a:lnSpc>
                <a:spcPts val="2000"/>
              </a:lnSpc>
              <a:defRPr sz="1400">
                <a:solidFill>
                  <a:srgbClr val="808080"/>
                </a:solidFill>
              </a:defRPr>
            </a:lvl3pPr>
            <a:lvl4pPr>
              <a:lnSpc>
                <a:spcPts val="2000"/>
              </a:lnSpc>
              <a:defRPr sz="1400">
                <a:solidFill>
                  <a:srgbClr val="808080"/>
                </a:solidFill>
              </a:defRPr>
            </a:lvl4pPr>
            <a:lvl5pPr>
              <a:lnSpc>
                <a:spcPts val="2000"/>
              </a:lnSpc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C81D83B-CA0F-964A-BD74-2D6F63EF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97403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2F61F3-AFA7-E04C-9668-6217B179B2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0" y="6150186"/>
            <a:ext cx="1542619" cy="61791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60217C-A20E-774E-84AA-E06775AE0E51}"/>
              </a:ext>
            </a:extLst>
          </p:cNvPr>
          <p:cNvCxnSpPr>
            <a:cxnSpLocks/>
          </p:cNvCxnSpPr>
          <p:nvPr userDrawn="1"/>
        </p:nvCxnSpPr>
        <p:spPr>
          <a:xfrm>
            <a:off x="838200" y="764755"/>
            <a:ext cx="540000" cy="0"/>
          </a:xfrm>
          <a:prstGeom prst="line">
            <a:avLst/>
          </a:prstGeom>
          <a:ln w="3175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A3984C8-8E07-0A41-802D-C7355D99C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79286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 dirty="0"/>
              <a:t>© Copyright Accanto 2019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B246656-65CC-D143-B61F-9C817BB0C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1620" y="6379286"/>
            <a:ext cx="150876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779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F25E-A5F1-49A3-A8E9-F427534E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94F1F-E40C-4D1A-82AF-E796B4153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B58E-3014-4EEE-82C1-12AD262A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2662-6B0E-4379-BAF0-DA66EA310B7B}" type="datetimeFigureOut">
              <a:rPr lang="en-GB" smtClean="0"/>
              <a:t>24/10/2019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1AAB4-4F9A-413A-A29B-614F892B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4C3E-BE41-4B52-9361-8FAA456B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DF5D1-6DB7-486D-8CB7-C79611A4A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0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5C57-C988-4C44-A986-464D2FFBE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72450" y="5388465"/>
            <a:ext cx="3181350" cy="637245"/>
          </a:xfrm>
          <a:prstGeom prst="rect">
            <a:avLst/>
          </a:prstGeom>
          <a:solidFill>
            <a:srgbClr val="F8F8F8"/>
          </a:solidFill>
        </p:spPr>
        <p:txBody>
          <a:bodyPr wrap="square" lIns="180000" tIns="180000" rIns="180000" bIns="180000" anchor="b">
            <a:spAutoFit/>
          </a:bodyPr>
          <a:lstStyle>
            <a:lvl1pPr marL="0" indent="0">
              <a:lnSpc>
                <a:spcPts val="2300"/>
              </a:lnSpc>
              <a:buNone/>
              <a:defRPr sz="1800">
                <a:solidFill>
                  <a:srgbClr val="808080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BA7D00-8806-9A4E-BAEA-214F08535A9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199" y="1046480"/>
            <a:ext cx="6924870" cy="4988560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7F63595-B9D7-F04A-B310-2DC7BD47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97403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9D6B78-2D9F-0E4C-91CE-4C6B9F9A64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0" y="6150186"/>
            <a:ext cx="1542619" cy="6179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968D6D-DC89-B642-AB30-C4BA65C7E63D}"/>
              </a:ext>
            </a:extLst>
          </p:cNvPr>
          <p:cNvCxnSpPr>
            <a:cxnSpLocks/>
          </p:cNvCxnSpPr>
          <p:nvPr userDrawn="1"/>
        </p:nvCxnSpPr>
        <p:spPr>
          <a:xfrm>
            <a:off x="838200" y="764755"/>
            <a:ext cx="540000" cy="0"/>
          </a:xfrm>
          <a:prstGeom prst="line">
            <a:avLst/>
          </a:prstGeom>
          <a:ln w="3175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D5C52D6-6004-3149-A6D9-9F445475E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79286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  <a:endParaRPr lang="en-GB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BCAC448-F8A3-9246-A8A5-42197F7B4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1620" y="6379286"/>
            <a:ext cx="150876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63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 (with Quote)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5C57-C988-4C44-A986-464D2FFBE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72450" y="5388465"/>
            <a:ext cx="3181350" cy="637245"/>
          </a:xfrm>
          <a:prstGeom prst="rect">
            <a:avLst/>
          </a:prstGeom>
          <a:solidFill>
            <a:srgbClr val="0F4D6C"/>
          </a:solidFill>
        </p:spPr>
        <p:txBody>
          <a:bodyPr wrap="square" lIns="180000" tIns="180000" rIns="180000" bIns="180000" anchor="b">
            <a:spAutoFit/>
          </a:bodyPr>
          <a:lstStyle>
            <a:lvl1pPr marL="0" indent="0">
              <a:lnSpc>
                <a:spcPts val="2300"/>
              </a:lnSpc>
              <a:buNone/>
              <a:defRPr sz="1800">
                <a:solidFill>
                  <a:srgbClr val="F8F8F8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BA7D00-8806-9A4E-BAEA-214F08535A9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199" y="1046480"/>
            <a:ext cx="6924870" cy="4988560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2C5CF3F-4712-B242-8A29-AFA4E4FA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403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DE57C1-B899-8146-9D92-0D76591D48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0" y="6150186"/>
            <a:ext cx="1542619" cy="6179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97FCF8-3BD6-0C42-B830-85814C795285}"/>
              </a:ext>
            </a:extLst>
          </p:cNvPr>
          <p:cNvCxnSpPr>
            <a:cxnSpLocks/>
          </p:cNvCxnSpPr>
          <p:nvPr userDrawn="1"/>
        </p:nvCxnSpPr>
        <p:spPr>
          <a:xfrm>
            <a:off x="838200" y="764755"/>
            <a:ext cx="540000" cy="0"/>
          </a:xfrm>
          <a:prstGeom prst="line">
            <a:avLst/>
          </a:prstGeom>
          <a:ln w="3175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85BC62C7-CBC9-7B45-96A8-0848ADCAA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79286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  <a:endParaRPr lang="en-GB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3C811D9C-E96F-C34E-813E-36773D926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1620" y="6379286"/>
            <a:ext cx="150876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3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o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936837-4B83-1F4E-A826-A361001327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046480"/>
            <a:ext cx="5046233" cy="498856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400">
                <a:solidFill>
                  <a:srgbClr val="808080"/>
                </a:solidFill>
              </a:defRPr>
            </a:lvl1pPr>
            <a:lvl2pPr>
              <a:lnSpc>
                <a:spcPts val="2000"/>
              </a:lnSpc>
              <a:defRPr sz="1400">
                <a:solidFill>
                  <a:srgbClr val="808080"/>
                </a:solidFill>
              </a:defRPr>
            </a:lvl2pPr>
            <a:lvl3pPr>
              <a:lnSpc>
                <a:spcPts val="2000"/>
              </a:lnSpc>
              <a:defRPr sz="1400">
                <a:solidFill>
                  <a:srgbClr val="808080"/>
                </a:solidFill>
              </a:defRPr>
            </a:lvl3pPr>
            <a:lvl4pPr>
              <a:lnSpc>
                <a:spcPts val="2000"/>
              </a:lnSpc>
              <a:defRPr sz="1400">
                <a:solidFill>
                  <a:srgbClr val="808080"/>
                </a:solidFill>
              </a:defRPr>
            </a:lvl4pPr>
            <a:lvl5pPr>
              <a:lnSpc>
                <a:spcPts val="2000"/>
              </a:lnSpc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E5A111-2627-8548-A20D-83F27BC8C8D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07567" y="1046480"/>
            <a:ext cx="5046233" cy="498856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400">
                <a:solidFill>
                  <a:srgbClr val="808080"/>
                </a:solidFill>
              </a:defRPr>
            </a:lvl1pPr>
            <a:lvl2pPr>
              <a:lnSpc>
                <a:spcPts val="2000"/>
              </a:lnSpc>
              <a:defRPr sz="1400">
                <a:solidFill>
                  <a:srgbClr val="808080"/>
                </a:solidFill>
              </a:defRPr>
            </a:lvl2pPr>
            <a:lvl3pPr>
              <a:lnSpc>
                <a:spcPts val="2000"/>
              </a:lnSpc>
              <a:defRPr sz="1400">
                <a:solidFill>
                  <a:srgbClr val="808080"/>
                </a:solidFill>
              </a:defRPr>
            </a:lvl3pPr>
            <a:lvl4pPr>
              <a:lnSpc>
                <a:spcPts val="2000"/>
              </a:lnSpc>
              <a:defRPr sz="1400">
                <a:solidFill>
                  <a:srgbClr val="808080"/>
                </a:solidFill>
              </a:defRPr>
            </a:lvl4pPr>
            <a:lvl5pPr>
              <a:lnSpc>
                <a:spcPts val="2000"/>
              </a:lnSpc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C81D83B-CA0F-964A-BD74-2D6F63EF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97403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2F61F3-AFA7-E04C-9668-6217B179B2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0" y="6150186"/>
            <a:ext cx="1542619" cy="61791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60217C-A20E-774E-84AA-E06775AE0E51}"/>
              </a:ext>
            </a:extLst>
          </p:cNvPr>
          <p:cNvCxnSpPr>
            <a:cxnSpLocks/>
          </p:cNvCxnSpPr>
          <p:nvPr userDrawn="1"/>
        </p:nvCxnSpPr>
        <p:spPr>
          <a:xfrm>
            <a:off x="838200" y="764755"/>
            <a:ext cx="540000" cy="0"/>
          </a:xfrm>
          <a:prstGeom prst="line">
            <a:avLst/>
          </a:prstGeom>
          <a:ln w="3175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A3984C8-8E07-0A41-802D-C7355D99C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79286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  <a:endParaRPr lang="en-GB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B246656-65CC-D143-B61F-9C817BB0C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1620" y="6379286"/>
            <a:ext cx="150876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CB738-540F-BE48-997F-EFFAAEFB947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198" y="1046480"/>
            <a:ext cx="10515601" cy="4988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08080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2014FB5-B164-6841-827A-C74A3AE3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97403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3806DB-E7FE-2E47-BFD8-B319577CE2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0" y="6150186"/>
            <a:ext cx="1542619" cy="617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780490-FF28-C443-97C8-75B2D7476A1B}"/>
              </a:ext>
            </a:extLst>
          </p:cNvPr>
          <p:cNvCxnSpPr>
            <a:cxnSpLocks/>
          </p:cNvCxnSpPr>
          <p:nvPr userDrawn="1"/>
        </p:nvCxnSpPr>
        <p:spPr>
          <a:xfrm>
            <a:off x="838200" y="764755"/>
            <a:ext cx="540000" cy="0"/>
          </a:xfrm>
          <a:prstGeom prst="line">
            <a:avLst/>
          </a:prstGeom>
          <a:ln w="3175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2BD7499-CF03-3B42-AB9B-2CDA396E0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79286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860E067-02AA-EB44-B1F3-056ED8ED0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1620" y="6379286"/>
            <a:ext cx="150876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01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4BAD706-1E5E-494C-863A-4B2339F15D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38198" y="1046480"/>
            <a:ext cx="10515601" cy="49885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08080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48BAF2A-26BC-144E-8471-8C9982E3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97403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3D84A6-D2BF-5B40-8062-C95F5B9C54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0" y="6150186"/>
            <a:ext cx="1542619" cy="617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FDB80D-FCD7-9A48-897A-A0BCBF9B59CA}"/>
              </a:ext>
            </a:extLst>
          </p:cNvPr>
          <p:cNvCxnSpPr>
            <a:cxnSpLocks/>
          </p:cNvCxnSpPr>
          <p:nvPr userDrawn="1"/>
        </p:nvCxnSpPr>
        <p:spPr>
          <a:xfrm>
            <a:off x="838200" y="764755"/>
            <a:ext cx="540000" cy="0"/>
          </a:xfrm>
          <a:prstGeom prst="line">
            <a:avLst/>
          </a:prstGeom>
          <a:ln w="3175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E0AF6BBB-9433-5846-829D-DC728DF25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79286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DBEB71D-267B-024D-B4F5-6C42BC2C7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1620" y="6379286"/>
            <a:ext cx="150876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21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C947B02-8E41-1042-87C9-E76B87A93B27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38198" y="1046480"/>
            <a:ext cx="10515601" cy="49885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08080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EFC9D6-CECD-574A-B8E5-C959F2FD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97403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F2C18A-FD98-1845-B279-4C9D43C949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0" y="6150186"/>
            <a:ext cx="1542619" cy="617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42DE65-36DC-1E42-8200-871279E7D1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764755"/>
            <a:ext cx="540000" cy="0"/>
          </a:xfrm>
          <a:prstGeom prst="line">
            <a:avLst/>
          </a:prstGeom>
          <a:ln w="3175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9390F6A8-7033-B640-8F62-A09064E04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79286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/>
              <a:t>© Copyright Accanto 2018</a:t>
            </a:r>
            <a:endParaRPr lang="en-GB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0B9BC33-59B1-8B41-BA0B-40C51F374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1620" y="6379286"/>
            <a:ext cx="150876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44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13FF1A-3791-3549-91A3-CF14095737C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046480"/>
            <a:ext cx="5291138" cy="4988560"/>
          </a:xfrm>
          <a:prstGeom prst="rect">
            <a:avLst/>
          </a:prstGeom>
          <a:solidFill>
            <a:srgbClr val="F8F8F8"/>
          </a:solidFill>
        </p:spPr>
        <p:txBody>
          <a:bodyPr lIns="180000" tIns="180000" rIns="180000" bIns="180000"/>
          <a:lstStyle>
            <a:lvl1pPr marL="285750" indent="-285750">
              <a:lnSpc>
                <a:spcPts val="2200"/>
              </a:lnSpc>
              <a:buFont typeface="Arial" panose="020B0604020202020204" pitchFamily="34" charset="0"/>
              <a:buChar char="•"/>
              <a:defRPr sz="1800">
                <a:solidFill>
                  <a:srgbClr val="808080"/>
                </a:solidFill>
              </a:defRPr>
            </a:lvl1pPr>
            <a:lvl2pPr marL="742950" indent="-285750">
              <a:lnSpc>
                <a:spcPts val="2200"/>
              </a:lnSpc>
              <a:buFont typeface="Arial" panose="020B0604020202020204" pitchFamily="34" charset="0"/>
              <a:buChar char="•"/>
              <a:defRPr sz="1800">
                <a:solidFill>
                  <a:srgbClr val="808080"/>
                </a:solidFill>
              </a:defRPr>
            </a:lvl2pPr>
            <a:lvl3pPr marL="1200150" indent="-285750">
              <a:lnSpc>
                <a:spcPts val="2200"/>
              </a:lnSpc>
              <a:buFont typeface="Arial" panose="020B0604020202020204" pitchFamily="34" charset="0"/>
              <a:buChar char="•"/>
              <a:defRPr sz="1800">
                <a:solidFill>
                  <a:srgbClr val="808080"/>
                </a:solidFill>
              </a:defRPr>
            </a:lvl3pPr>
            <a:lvl4pPr marL="1657350" indent="-285750">
              <a:lnSpc>
                <a:spcPts val="2200"/>
              </a:lnSpc>
              <a:buFont typeface="Arial" panose="020B0604020202020204" pitchFamily="34" charset="0"/>
              <a:buChar char="•"/>
              <a:defRPr sz="1800">
                <a:solidFill>
                  <a:srgbClr val="808080"/>
                </a:solidFill>
              </a:defRPr>
            </a:lvl4pPr>
            <a:lvl5pPr marL="2114550" indent="-285750">
              <a:lnSpc>
                <a:spcPts val="2200"/>
              </a:lnSpc>
              <a:buFont typeface="Arial" panose="020B0604020202020204" pitchFamily="34" charset="0"/>
              <a:buChar char="•"/>
              <a:defRPr sz="18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C5C522F-CDD0-7640-967C-5BCFA028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97403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9911D5-5462-DB48-90CE-59722D31CC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0" y="6150186"/>
            <a:ext cx="1542619" cy="61791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2C9770-17A4-9F4D-AEE7-B72E9FB3DBF4}"/>
              </a:ext>
            </a:extLst>
          </p:cNvPr>
          <p:cNvCxnSpPr>
            <a:cxnSpLocks/>
          </p:cNvCxnSpPr>
          <p:nvPr userDrawn="1"/>
        </p:nvCxnSpPr>
        <p:spPr>
          <a:xfrm>
            <a:off x="838200" y="764755"/>
            <a:ext cx="540000" cy="0"/>
          </a:xfrm>
          <a:prstGeom prst="line">
            <a:avLst/>
          </a:prstGeom>
          <a:ln w="3175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1EE7F357-D6CB-904B-83A5-0AEC8B309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79286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 dirty="0"/>
              <a:t>© Copyright Accanto 2019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2795923-9652-3145-ABA5-71DC9889F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1620" y="6379286"/>
            <a:ext cx="150876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9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BA7D00-8806-9A4E-BAEA-214F08535A9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198" y="1046480"/>
            <a:ext cx="10515601" cy="4988560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1pPr>
            <a:lvl2pPr marL="7429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2pPr>
            <a:lvl3pPr marL="12001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3pPr>
            <a:lvl4pPr marL="16573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4pPr>
            <a:lvl5pPr marL="2114550" indent="-285750">
              <a:lnSpc>
                <a:spcPts val="2000"/>
              </a:lnSpc>
              <a:buFont typeface="Arial" panose="020B0604020202020204" pitchFamily="34" charset="0"/>
              <a:buChar char="•"/>
              <a:defRPr sz="140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7F63595-B9D7-F04A-B310-2DC7BD47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974035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 cap="all" baseline="0">
                <a:solidFill>
                  <a:srgbClr val="80808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9D6B78-2D9F-0E4C-91CE-4C6B9F9A64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30" y="6150186"/>
            <a:ext cx="1542619" cy="61791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968D6D-DC89-B642-AB30-C4BA65C7E63D}"/>
              </a:ext>
            </a:extLst>
          </p:cNvPr>
          <p:cNvCxnSpPr>
            <a:cxnSpLocks/>
          </p:cNvCxnSpPr>
          <p:nvPr userDrawn="1"/>
        </p:nvCxnSpPr>
        <p:spPr>
          <a:xfrm>
            <a:off x="838200" y="764755"/>
            <a:ext cx="540000" cy="0"/>
          </a:xfrm>
          <a:prstGeom prst="line">
            <a:avLst/>
          </a:prstGeom>
          <a:ln w="31750">
            <a:solidFill>
              <a:srgbClr val="E53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D5C52D6-6004-3149-A6D9-9F445475E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79286"/>
            <a:ext cx="411480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0F4D6C"/>
                </a:solidFill>
              </a:defRPr>
            </a:lvl1pPr>
          </a:lstStyle>
          <a:p>
            <a:r>
              <a:rPr lang="en-GB" dirty="0"/>
              <a:t>© Copyright Accanto 2019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BCAC448-F8A3-9246-A8A5-42197F7B4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1620" y="6379286"/>
            <a:ext cx="1508760" cy="1808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0F4D6C"/>
                </a:solidFill>
              </a:defRPr>
            </a:lvl1pPr>
          </a:lstStyle>
          <a:p>
            <a:fld id="{B6FAC568-C7DE-F540-87B3-ACFF3D4EBC2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29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34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rgbClr val="0F4D6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F4D6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F4D6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D6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D6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2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rgbClr val="0F4D6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F4D6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F4D6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D6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F4D6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E245B9-0BE2-458C-ABEA-F0570BE3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LM 2.1 Component Lifecycle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492F74-25F6-4373-9B52-6C334D9EE906}"/>
              </a:ext>
            </a:extLst>
          </p:cNvPr>
          <p:cNvGrpSpPr/>
          <p:nvPr/>
        </p:nvGrpSpPr>
        <p:grpSpPr>
          <a:xfrm>
            <a:off x="108444" y="1624349"/>
            <a:ext cx="11975112" cy="3829294"/>
            <a:chOff x="108444" y="1726986"/>
            <a:chExt cx="11975112" cy="3829294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A66523A-1409-4A12-A67E-9E6039B7C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6096" y="3690995"/>
              <a:ext cx="970384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5DA7AE3-4B11-43E2-AA87-FB67DC514134}"/>
                </a:ext>
              </a:extLst>
            </p:cNvPr>
            <p:cNvCxnSpPr>
              <a:cxnSpLocks/>
              <a:stCxn id="67" idx="2"/>
              <a:endCxn id="10" idx="0"/>
            </p:cNvCxnSpPr>
            <p:nvPr/>
          </p:nvCxnSpPr>
          <p:spPr>
            <a:xfrm flipH="1">
              <a:off x="1968483" y="2009903"/>
              <a:ext cx="2220065" cy="2010615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3468103-2AF7-454B-B7B6-4023C0F22C4D}"/>
                </a:ext>
              </a:extLst>
            </p:cNvPr>
            <p:cNvCxnSpPr>
              <a:cxnSpLocks/>
              <a:stCxn id="34" idx="2"/>
              <a:endCxn id="10" idx="0"/>
            </p:cNvCxnSpPr>
            <p:nvPr/>
          </p:nvCxnSpPr>
          <p:spPr>
            <a:xfrm>
              <a:off x="1868893" y="2023704"/>
              <a:ext cx="99590" cy="1996814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DAC39B6-D9C3-4050-8866-24F621B10AD4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2662304" y="3839495"/>
              <a:ext cx="5494480" cy="46577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8C895A7-8190-4C5E-AA61-8D2DA383201D}"/>
                </a:ext>
              </a:extLst>
            </p:cNvPr>
            <p:cNvCxnSpPr>
              <a:cxnSpLocks/>
              <a:stCxn id="29" idx="0"/>
              <a:endCxn id="6" idx="0"/>
            </p:cNvCxnSpPr>
            <p:nvPr/>
          </p:nvCxnSpPr>
          <p:spPr>
            <a:xfrm rot="16200000" flipH="1">
              <a:off x="4114734" y="1132495"/>
              <a:ext cx="263" cy="2582779"/>
            </a:xfrm>
            <a:prstGeom prst="curvedConnector3">
              <a:avLst>
                <a:gd name="adj1" fmla="val -152110266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6">
              <a:extLst>
                <a:ext uri="{FF2B5EF4-FFF2-40B4-BE49-F238E27FC236}">
                  <a16:creationId xmlns:a16="http://schemas.microsoft.com/office/drawing/2014/main" id="{189A02F5-FB23-48AE-9DAF-6A8964D8A88A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5400000" flipH="1" flipV="1">
              <a:off x="8460166" y="1578500"/>
              <a:ext cx="374384" cy="1316646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16">
              <a:extLst>
                <a:ext uri="{FF2B5EF4-FFF2-40B4-BE49-F238E27FC236}">
                  <a16:creationId xmlns:a16="http://schemas.microsoft.com/office/drawing/2014/main" id="{1ADB6496-A0A0-459A-BBA8-C9BE40112285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9323179" y="2078712"/>
              <a:ext cx="1248635" cy="345303"/>
            </a:xfrm>
            <a:prstGeom prst="curvedConnector2">
              <a:avLst/>
            </a:prstGeom>
            <a:ln w="28575">
              <a:prstDash val="lg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6">
              <a:extLst>
                <a:ext uri="{FF2B5EF4-FFF2-40B4-BE49-F238E27FC236}">
                  <a16:creationId xmlns:a16="http://schemas.microsoft.com/office/drawing/2014/main" id="{6E821FF2-E847-4D3F-8BDA-1CC8DE234E36}"/>
                </a:ext>
              </a:extLst>
            </p:cNvPr>
            <p:cNvCxnSpPr>
              <a:cxnSpLocks/>
              <a:stCxn id="11" idx="1"/>
              <a:endCxn id="8" idx="2"/>
            </p:cNvCxnSpPr>
            <p:nvPr/>
          </p:nvCxnSpPr>
          <p:spPr>
            <a:xfrm rot="10800000">
              <a:off x="7989035" y="2993508"/>
              <a:ext cx="555084" cy="1309972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16">
              <a:extLst>
                <a:ext uri="{FF2B5EF4-FFF2-40B4-BE49-F238E27FC236}">
                  <a16:creationId xmlns:a16="http://schemas.microsoft.com/office/drawing/2014/main" id="{44CFC996-680A-4188-94A8-57522C5212B8}"/>
                </a:ext>
              </a:extLst>
            </p:cNvPr>
            <p:cNvCxnSpPr>
              <a:cxnSpLocks/>
              <a:stCxn id="9" idx="2"/>
              <a:endCxn id="8" idx="2"/>
            </p:cNvCxnSpPr>
            <p:nvPr/>
          </p:nvCxnSpPr>
          <p:spPr>
            <a:xfrm rot="5400000">
              <a:off x="9280425" y="1702119"/>
              <a:ext cx="12700" cy="2582779"/>
            </a:xfrm>
            <a:prstGeom prst="curvedConnector3">
              <a:avLst>
                <a:gd name="adj1" fmla="val 2925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6">
              <a:extLst>
                <a:ext uri="{FF2B5EF4-FFF2-40B4-BE49-F238E27FC236}">
                  <a16:creationId xmlns:a16="http://schemas.microsoft.com/office/drawing/2014/main" id="{73FDB4C1-BB02-4733-9B5D-A28412017E47}"/>
                </a:ext>
              </a:extLst>
            </p:cNvPr>
            <p:cNvCxnSpPr>
              <a:cxnSpLocks/>
              <a:stCxn id="10" idx="1"/>
              <a:endCxn id="7" idx="4"/>
            </p:cNvCxnSpPr>
            <p:nvPr/>
          </p:nvCxnSpPr>
          <p:spPr>
            <a:xfrm rot="10800000">
              <a:off x="842278" y="2805015"/>
              <a:ext cx="432385" cy="1500251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16">
              <a:extLst>
                <a:ext uri="{FF2B5EF4-FFF2-40B4-BE49-F238E27FC236}">
                  <a16:creationId xmlns:a16="http://schemas.microsoft.com/office/drawing/2014/main" id="{FA3135BD-213E-4EB7-A711-FADC81EEF562}"/>
                </a:ext>
              </a:extLst>
            </p:cNvPr>
            <p:cNvCxnSpPr>
              <a:cxnSpLocks/>
              <a:stCxn id="6" idx="2"/>
              <a:endCxn id="29" idx="2"/>
            </p:cNvCxnSpPr>
            <p:nvPr/>
          </p:nvCxnSpPr>
          <p:spPr>
            <a:xfrm rot="5400000" flipH="1">
              <a:off x="4114735" y="1701989"/>
              <a:ext cx="263" cy="2582779"/>
            </a:xfrm>
            <a:prstGeom prst="curvedConnector3">
              <a:avLst>
                <a:gd name="adj1" fmla="val -109905323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6">
              <a:extLst>
                <a:ext uri="{FF2B5EF4-FFF2-40B4-BE49-F238E27FC236}">
                  <a16:creationId xmlns:a16="http://schemas.microsoft.com/office/drawing/2014/main" id="{4449C82E-98E8-4E7C-BE27-364B8CFB4338}"/>
                </a:ext>
              </a:extLst>
            </p:cNvPr>
            <p:cNvCxnSpPr>
              <a:cxnSpLocks/>
              <a:stCxn id="8" idx="2"/>
              <a:endCxn id="29" idx="2"/>
            </p:cNvCxnSpPr>
            <p:nvPr/>
          </p:nvCxnSpPr>
          <p:spPr>
            <a:xfrm rot="5400000" flipH="1">
              <a:off x="5406125" y="410598"/>
              <a:ext cx="262" cy="5165558"/>
            </a:xfrm>
            <a:prstGeom prst="curvedConnector3">
              <a:avLst>
                <a:gd name="adj1" fmla="val -145419847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8D49CB6-6765-46C7-ADD2-E4FA1F3C9923}"/>
                </a:ext>
              </a:extLst>
            </p:cNvPr>
            <p:cNvSpPr txBox="1"/>
            <p:nvPr/>
          </p:nvSpPr>
          <p:spPr>
            <a:xfrm>
              <a:off x="3873397" y="1732904"/>
              <a:ext cx="63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Install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970E12B-BFD7-41BC-B891-9AF503D2D6F3}"/>
                </a:ext>
              </a:extLst>
            </p:cNvPr>
            <p:cNvSpPr txBox="1"/>
            <p:nvPr/>
          </p:nvSpPr>
          <p:spPr>
            <a:xfrm>
              <a:off x="6310920" y="1729233"/>
              <a:ext cx="9124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Configure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B2474D-6FBA-4335-B738-3C3A3DD7F41A}"/>
                </a:ext>
              </a:extLst>
            </p:cNvPr>
            <p:cNvSpPr txBox="1"/>
            <p:nvPr/>
          </p:nvSpPr>
          <p:spPr>
            <a:xfrm>
              <a:off x="8242542" y="1741852"/>
              <a:ext cx="53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Start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911EB5-41EA-4422-9A41-63CDB1D1F9A9}"/>
                </a:ext>
              </a:extLst>
            </p:cNvPr>
            <p:cNvSpPr txBox="1"/>
            <p:nvPr/>
          </p:nvSpPr>
          <p:spPr>
            <a:xfrm>
              <a:off x="9665251" y="1726986"/>
              <a:ext cx="8947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(Integrity)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4882D1-51F9-451A-AC7C-8C433E8BC6D9}"/>
                </a:ext>
              </a:extLst>
            </p:cNvPr>
            <p:cNvSpPr txBox="1"/>
            <p:nvPr/>
          </p:nvSpPr>
          <p:spPr>
            <a:xfrm>
              <a:off x="7975839" y="3290832"/>
              <a:ext cx="5277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Stop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51E976E-2FC1-4180-8573-3F9E9019C35D}"/>
                </a:ext>
              </a:extLst>
            </p:cNvPr>
            <p:cNvSpPr txBox="1"/>
            <p:nvPr/>
          </p:nvSpPr>
          <p:spPr>
            <a:xfrm>
              <a:off x="3328681" y="3381100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Uninstall</a:t>
              </a:r>
            </a:p>
          </p:txBody>
        </p:sp>
        <p:cxnSp>
          <p:nvCxnSpPr>
            <p:cNvPr id="32" name="Straight Arrow Connector 16">
              <a:extLst>
                <a:ext uri="{FF2B5EF4-FFF2-40B4-BE49-F238E27FC236}">
                  <a16:creationId xmlns:a16="http://schemas.microsoft.com/office/drawing/2014/main" id="{2495AD44-135E-4027-8C4B-64869D24EAD0}"/>
                </a:ext>
              </a:extLst>
            </p:cNvPr>
            <p:cNvCxnSpPr>
              <a:cxnSpLocks/>
              <a:stCxn id="7" idx="0"/>
              <a:endCxn id="29" idx="0"/>
            </p:cNvCxnSpPr>
            <p:nvPr/>
          </p:nvCxnSpPr>
          <p:spPr>
            <a:xfrm rot="5400000" flipH="1" flipV="1">
              <a:off x="1734489" y="1531542"/>
              <a:ext cx="196777" cy="1981200"/>
            </a:xfrm>
            <a:prstGeom prst="curvedConnector3">
              <a:avLst>
                <a:gd name="adj1" fmla="val 29362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079E90-0A0F-40B9-9424-D1D1792A0878}"/>
                </a:ext>
              </a:extLst>
            </p:cNvPr>
            <p:cNvSpPr txBox="1"/>
            <p:nvPr/>
          </p:nvSpPr>
          <p:spPr>
            <a:xfrm>
              <a:off x="1538514" y="1746705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Create</a:t>
              </a:r>
            </a:p>
          </p:txBody>
        </p:sp>
        <p:cxnSp>
          <p:nvCxnSpPr>
            <p:cNvPr id="38" name="Straight Arrow Connector 16">
              <a:extLst>
                <a:ext uri="{FF2B5EF4-FFF2-40B4-BE49-F238E27FC236}">
                  <a16:creationId xmlns:a16="http://schemas.microsoft.com/office/drawing/2014/main" id="{3A2A4B30-B6A6-4A1E-8405-9B4D73F25404}"/>
                </a:ext>
              </a:extLst>
            </p:cNvPr>
            <p:cNvCxnSpPr>
              <a:cxnSpLocks/>
              <a:stCxn id="29" idx="2"/>
              <a:endCxn id="7" idx="4"/>
            </p:cNvCxnSpPr>
            <p:nvPr/>
          </p:nvCxnSpPr>
          <p:spPr>
            <a:xfrm rot="5400000" flipH="1">
              <a:off x="1738761" y="1908530"/>
              <a:ext cx="188232" cy="1981200"/>
            </a:xfrm>
            <a:prstGeom prst="curvedConnector3">
              <a:avLst>
                <a:gd name="adj1" fmla="val -19735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8E2013-BFF2-4AA2-B7B1-0DC533FF1378}"/>
                </a:ext>
              </a:extLst>
            </p:cNvPr>
            <p:cNvSpPr txBox="1"/>
            <p:nvPr/>
          </p:nvSpPr>
          <p:spPr>
            <a:xfrm>
              <a:off x="1374595" y="3381100"/>
              <a:ext cx="644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Delete</a:t>
              </a:r>
            </a:p>
          </p:txBody>
        </p:sp>
        <p:sp>
          <p:nvSpPr>
            <p:cNvPr id="50" name="Arrow: Notched Right 49">
              <a:extLst>
                <a:ext uri="{FF2B5EF4-FFF2-40B4-BE49-F238E27FC236}">
                  <a16:creationId xmlns:a16="http://schemas.microsoft.com/office/drawing/2014/main" id="{BB8F29D0-0A85-4A22-B447-307A9E9F6FAD}"/>
                </a:ext>
              </a:extLst>
            </p:cNvPr>
            <p:cNvSpPr/>
            <p:nvPr/>
          </p:nvSpPr>
          <p:spPr>
            <a:xfrm>
              <a:off x="842277" y="4780915"/>
              <a:ext cx="10423358" cy="437271"/>
            </a:xfrm>
            <a:prstGeom prst="notchedRightArrow">
              <a:avLst/>
            </a:prstGeom>
            <a:solidFill>
              <a:schemeClr val="accent3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“Positive” Transitions</a:t>
              </a:r>
            </a:p>
          </p:txBody>
        </p:sp>
        <p:sp>
          <p:nvSpPr>
            <p:cNvPr id="51" name="Arrow: Notched Right 50">
              <a:extLst>
                <a:ext uri="{FF2B5EF4-FFF2-40B4-BE49-F238E27FC236}">
                  <a16:creationId xmlns:a16="http://schemas.microsoft.com/office/drawing/2014/main" id="{AD1BF1B3-0A15-47C7-9479-8563B3B47D6C}"/>
                </a:ext>
              </a:extLst>
            </p:cNvPr>
            <p:cNvSpPr/>
            <p:nvPr/>
          </p:nvSpPr>
          <p:spPr>
            <a:xfrm flipH="1">
              <a:off x="842275" y="5112810"/>
              <a:ext cx="10423359" cy="443470"/>
            </a:xfrm>
            <a:prstGeom prst="notchedRightArrow">
              <a:avLst/>
            </a:prstGeom>
            <a:solidFill>
              <a:schemeClr val="accent3">
                <a:lumMod val="40000"/>
                <a:lumOff val="60000"/>
                <a:alpha val="7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“Negative” Transitions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496D88D-7B69-4EE8-A55C-3B9B2BF2402D}"/>
                </a:ext>
              </a:extLst>
            </p:cNvPr>
            <p:cNvSpPr/>
            <p:nvPr/>
          </p:nvSpPr>
          <p:spPr>
            <a:xfrm>
              <a:off x="4712435" y="2424016"/>
              <a:ext cx="1387642" cy="569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Installed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596740-F9AA-4EBE-B35B-8A040D316719}"/>
                </a:ext>
              </a:extLst>
            </p:cNvPr>
            <p:cNvSpPr/>
            <p:nvPr/>
          </p:nvSpPr>
          <p:spPr>
            <a:xfrm>
              <a:off x="750035" y="2620530"/>
              <a:ext cx="184484" cy="1844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2C01301-0983-4B88-A956-19C9BD5A54AF}"/>
                </a:ext>
              </a:extLst>
            </p:cNvPr>
            <p:cNvSpPr/>
            <p:nvPr/>
          </p:nvSpPr>
          <p:spPr>
            <a:xfrm>
              <a:off x="7295214" y="2424015"/>
              <a:ext cx="1387642" cy="569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Inactive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2F7F3F-56CA-4861-8552-176C3AF76316}"/>
                </a:ext>
              </a:extLst>
            </p:cNvPr>
            <p:cNvSpPr/>
            <p:nvPr/>
          </p:nvSpPr>
          <p:spPr>
            <a:xfrm>
              <a:off x="9877993" y="2424015"/>
              <a:ext cx="1387642" cy="569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Active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E65D1A8-0C71-426B-B550-FBEBD1B0D251}"/>
                </a:ext>
              </a:extLst>
            </p:cNvPr>
            <p:cNvSpPr/>
            <p:nvPr/>
          </p:nvSpPr>
          <p:spPr>
            <a:xfrm>
              <a:off x="1274662" y="4020518"/>
              <a:ext cx="1387642" cy="5694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Failed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B7B0D53-2FA9-482B-9C20-280F5313B59F}"/>
                </a:ext>
              </a:extLst>
            </p:cNvPr>
            <p:cNvSpPr/>
            <p:nvPr/>
          </p:nvSpPr>
          <p:spPr>
            <a:xfrm>
              <a:off x="8544119" y="4018733"/>
              <a:ext cx="1387642" cy="5694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Broken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6DE30CC-13CB-47DF-B111-DAC112F96799}"/>
                </a:ext>
              </a:extLst>
            </p:cNvPr>
            <p:cNvSpPr/>
            <p:nvPr/>
          </p:nvSpPr>
          <p:spPr>
            <a:xfrm>
              <a:off x="2129656" y="2423753"/>
              <a:ext cx="1387642" cy="569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Created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8C36E47-0477-487F-AE71-E410DF430A88}"/>
                </a:ext>
              </a:extLst>
            </p:cNvPr>
            <p:cNvSpPr txBox="1"/>
            <p:nvPr/>
          </p:nvSpPr>
          <p:spPr>
            <a:xfrm>
              <a:off x="108444" y="3425340"/>
              <a:ext cx="8354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Delete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Uninstall</a:t>
              </a:r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B4F63E0D-0886-44E7-BAFD-749DF2ED0F38}"/>
                </a:ext>
              </a:extLst>
            </p:cNvPr>
            <p:cNvSpPr/>
            <p:nvPr/>
          </p:nvSpPr>
          <p:spPr>
            <a:xfrm rot="16200000">
              <a:off x="11015334" y="2167364"/>
              <a:ext cx="500601" cy="500601"/>
            </a:xfrm>
            <a:prstGeom prst="arc">
              <a:avLst>
                <a:gd name="adj1" fmla="val 16200000"/>
                <a:gd name="adj2" fmla="val 10793166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F4D6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05D8124-90E8-44EC-B162-202B471803C0}"/>
                </a:ext>
              </a:extLst>
            </p:cNvPr>
            <p:cNvSpPr txBox="1"/>
            <p:nvPr/>
          </p:nvSpPr>
          <p:spPr>
            <a:xfrm>
              <a:off x="11001207" y="1741851"/>
              <a:ext cx="10823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Reconfigure</a:t>
              </a:r>
            </a:p>
          </p:txBody>
        </p:sp>
        <p:cxnSp>
          <p:nvCxnSpPr>
            <p:cNvPr id="42" name="Straight Arrow Connector 16">
              <a:extLst>
                <a:ext uri="{FF2B5EF4-FFF2-40B4-BE49-F238E27FC236}">
                  <a16:creationId xmlns:a16="http://schemas.microsoft.com/office/drawing/2014/main" id="{DDA683BF-5C1C-47E4-9207-3E7884D930A8}"/>
                </a:ext>
              </a:extLst>
            </p:cNvPr>
            <p:cNvCxnSpPr>
              <a:cxnSpLocks/>
              <a:stCxn id="9" idx="2"/>
              <a:endCxn id="11" idx="3"/>
            </p:cNvCxnSpPr>
            <p:nvPr/>
          </p:nvCxnSpPr>
          <p:spPr>
            <a:xfrm rot="5400000">
              <a:off x="9596802" y="3328468"/>
              <a:ext cx="1309972" cy="640053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16">
              <a:extLst>
                <a:ext uri="{FF2B5EF4-FFF2-40B4-BE49-F238E27FC236}">
                  <a16:creationId xmlns:a16="http://schemas.microsoft.com/office/drawing/2014/main" id="{F24E425C-A37F-4E32-8638-2D466376432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88765" y="1110297"/>
              <a:ext cx="263" cy="2582779"/>
            </a:xfrm>
            <a:prstGeom prst="curvedConnector3">
              <a:avLst>
                <a:gd name="adj1" fmla="val -152110266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B673E4-3562-4FFA-83CE-68AD1933AE41}"/>
                </a:ext>
              </a:extLst>
            </p:cNvPr>
            <p:cNvSpPr txBox="1"/>
            <p:nvPr/>
          </p:nvSpPr>
          <p:spPr>
            <a:xfrm>
              <a:off x="8398171" y="3030768"/>
              <a:ext cx="5277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Stop</a:t>
              </a:r>
            </a:p>
          </p:txBody>
        </p:sp>
      </p:grpSp>
      <p:sp>
        <p:nvSpPr>
          <p:cNvPr id="61" name="Footer Placeholder 3">
            <a:extLst>
              <a:ext uri="{FF2B5EF4-FFF2-40B4-BE49-F238E27FC236}">
                <a16:creationId xmlns:a16="http://schemas.microsoft.com/office/drawing/2014/main" id="{50EE09F8-71F7-47DA-AF9A-E41C42B9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220325" y="6512636"/>
            <a:ext cx="1581150" cy="164389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F4D6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Copyright Accanto 2019</a:t>
            </a:r>
          </a:p>
        </p:txBody>
      </p:sp>
    </p:spTree>
    <p:extLst>
      <p:ext uri="{BB962C8B-B14F-4D97-AF65-F5344CB8AC3E}">
        <p14:creationId xmlns:p14="http://schemas.microsoft.com/office/powerpoint/2010/main" val="117762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191C40-F09D-40D2-93BC-DA00630E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Concepts – Relationship State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A2CF9-366D-454C-9841-A7A1D2D29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220325" y="6512636"/>
            <a:ext cx="1581150" cy="164389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0F4D6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© Copyright Accanto 2019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FD9206-0CBF-4A77-86FC-2BE1D157BD9C}"/>
              </a:ext>
            </a:extLst>
          </p:cNvPr>
          <p:cNvGrpSpPr/>
          <p:nvPr/>
        </p:nvGrpSpPr>
        <p:grpSpPr>
          <a:xfrm>
            <a:off x="4036656" y="3219158"/>
            <a:ext cx="4145044" cy="1619873"/>
            <a:chOff x="4036656" y="3219158"/>
            <a:chExt cx="4145044" cy="1619873"/>
          </a:xfrm>
        </p:grpSpPr>
        <p:cxnSp>
          <p:nvCxnSpPr>
            <p:cNvPr id="6" name="Straight Arrow Connector 16">
              <a:extLst>
                <a:ext uri="{FF2B5EF4-FFF2-40B4-BE49-F238E27FC236}">
                  <a16:creationId xmlns:a16="http://schemas.microsoft.com/office/drawing/2014/main" id="{91A8CA44-8AB9-4B00-A3E6-DC605CC3401C}"/>
                </a:ext>
              </a:extLst>
            </p:cNvPr>
            <p:cNvCxnSpPr>
              <a:cxnSpLocks/>
              <a:stCxn id="11" idx="0"/>
              <a:endCxn id="10" idx="0"/>
            </p:cNvCxnSpPr>
            <p:nvPr/>
          </p:nvCxnSpPr>
          <p:spPr>
            <a:xfrm rot="5400000" flipH="1" flipV="1">
              <a:off x="5968559" y="2377914"/>
              <a:ext cx="196514" cy="2842126"/>
            </a:xfrm>
            <a:prstGeom prst="curvedConnector3">
              <a:avLst>
                <a:gd name="adj1" fmla="val 21632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6">
              <a:extLst>
                <a:ext uri="{FF2B5EF4-FFF2-40B4-BE49-F238E27FC236}">
                  <a16:creationId xmlns:a16="http://schemas.microsoft.com/office/drawing/2014/main" id="{D9A0E29D-54F5-4658-8573-B59959B9349E}"/>
                </a:ext>
              </a:extLst>
            </p:cNvPr>
            <p:cNvCxnSpPr>
              <a:cxnSpLocks/>
              <a:stCxn id="10" idx="2"/>
              <a:endCxn id="11" idx="4"/>
            </p:cNvCxnSpPr>
            <p:nvPr/>
          </p:nvCxnSpPr>
          <p:spPr>
            <a:xfrm rot="5400000" flipH="1">
              <a:off x="5972568" y="2754903"/>
              <a:ext cx="188495" cy="2842126"/>
            </a:xfrm>
            <a:prstGeom prst="curvedConnector3">
              <a:avLst>
                <a:gd name="adj1" fmla="val -15244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3DE5F3-3B8C-45A8-A219-9AA164685C11}"/>
                </a:ext>
              </a:extLst>
            </p:cNvPr>
            <p:cNvSpPr txBox="1"/>
            <p:nvPr/>
          </p:nvSpPr>
          <p:spPr>
            <a:xfrm>
              <a:off x="5733270" y="3219158"/>
              <a:ext cx="660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Create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339DCA-2B5D-498E-9156-7B7AACEE54A1}"/>
                </a:ext>
              </a:extLst>
            </p:cNvPr>
            <p:cNvSpPr txBox="1"/>
            <p:nvPr/>
          </p:nvSpPr>
          <p:spPr>
            <a:xfrm>
              <a:off x="5758918" y="4562032"/>
              <a:ext cx="6351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Cease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3A950E-67A1-4EFB-AEF9-363E955D0C1A}"/>
                </a:ext>
              </a:extLst>
            </p:cNvPr>
            <p:cNvSpPr/>
            <p:nvPr/>
          </p:nvSpPr>
          <p:spPr>
            <a:xfrm>
              <a:off x="6794058" y="3700720"/>
              <a:ext cx="1387642" cy="5694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Created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6FD984-D550-4054-BE63-A8B25A3E3CDD}"/>
                </a:ext>
              </a:extLst>
            </p:cNvPr>
            <p:cNvSpPr/>
            <p:nvPr/>
          </p:nvSpPr>
          <p:spPr>
            <a:xfrm>
              <a:off x="4553511" y="3897234"/>
              <a:ext cx="184484" cy="1844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33008-CEFD-4D81-8424-53C85D6A7D72}"/>
                </a:ext>
              </a:extLst>
            </p:cNvPr>
            <p:cNvSpPr txBox="1"/>
            <p:nvPr/>
          </p:nvSpPr>
          <p:spPr>
            <a:xfrm>
              <a:off x="4036656" y="3846965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F4D6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(null)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623041"/>
      </p:ext>
    </p:extLst>
  </p:cSld>
  <p:clrMapOvr>
    <a:masterClrMapping/>
  </p:clrMapOvr>
</p:sld>
</file>

<file path=ppt/theme/theme1.xml><?xml version="1.0" encoding="utf-8"?>
<a:theme xmlns:a="http://schemas.openxmlformats.org/drawingml/2006/main" name="Body Slides">
  <a:themeElements>
    <a:clrScheme name="Accanto">
      <a:dk1>
        <a:srgbClr val="0F4D6C"/>
      </a:dk1>
      <a:lt1>
        <a:srgbClr val="808080"/>
      </a:lt1>
      <a:dk2>
        <a:srgbClr val="E53E4E"/>
      </a:dk2>
      <a:lt2>
        <a:srgbClr val="FAFAFA"/>
      </a:lt2>
      <a:accent1>
        <a:srgbClr val="0F4D6C"/>
      </a:accent1>
      <a:accent2>
        <a:srgbClr val="E53E4E"/>
      </a:accent2>
      <a:accent3>
        <a:srgbClr val="808080"/>
      </a:accent3>
      <a:accent4>
        <a:srgbClr val="49B1D2"/>
      </a:accent4>
      <a:accent5>
        <a:srgbClr val="77B663"/>
      </a:accent5>
      <a:accent6>
        <a:srgbClr val="F09724"/>
      </a:accent6>
      <a:hlink>
        <a:srgbClr val="0F4D6C"/>
      </a:hlink>
      <a:folHlink>
        <a:srgbClr val="0F4D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anto_Master Deck_PPT Template V2.pptx" id="{9B7A50E9-B4BE-4320-80B6-94E8F408DBCB}" vid="{D4E2690C-6C7F-4918-BE75-91F730119A03}"/>
    </a:ext>
  </a:extLst>
</a:theme>
</file>

<file path=ppt/theme/theme2.xml><?xml version="1.0" encoding="utf-8"?>
<a:theme xmlns:a="http://schemas.openxmlformats.org/drawingml/2006/main" name="1_Body Slides">
  <a:themeElements>
    <a:clrScheme name="Accanto">
      <a:dk1>
        <a:srgbClr val="0F4D6C"/>
      </a:dk1>
      <a:lt1>
        <a:srgbClr val="808080"/>
      </a:lt1>
      <a:dk2>
        <a:srgbClr val="E53E4E"/>
      </a:dk2>
      <a:lt2>
        <a:srgbClr val="FAFAFA"/>
      </a:lt2>
      <a:accent1>
        <a:srgbClr val="0F4D6C"/>
      </a:accent1>
      <a:accent2>
        <a:srgbClr val="E53E4E"/>
      </a:accent2>
      <a:accent3>
        <a:srgbClr val="808080"/>
      </a:accent3>
      <a:accent4>
        <a:srgbClr val="49B1D2"/>
      </a:accent4>
      <a:accent5>
        <a:srgbClr val="77B663"/>
      </a:accent5>
      <a:accent6>
        <a:srgbClr val="F09724"/>
      </a:accent6>
      <a:hlink>
        <a:srgbClr val="0F4D6C"/>
      </a:hlink>
      <a:folHlink>
        <a:srgbClr val="0F4D6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anto_Master Deck_PPT Template V2.potx" id="{A7BF7E5B-48C3-446A-A5C9-0794ACB6406B}" vid="{FC922AC7-017B-4B8C-B23E-C7C133152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52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Body Slides</vt:lpstr>
      <vt:lpstr>1_Body Slides</vt:lpstr>
      <vt:lpstr>LM 2.1 Component Lifecycle</vt:lpstr>
      <vt:lpstr>Concepts – Relationship State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 2.1 Component Lifecycle</dc:title>
  <dc:creator>Daryl O'Regan</dc:creator>
  <cp:lastModifiedBy>Daryl O'Regan</cp:lastModifiedBy>
  <cp:revision>6</cp:revision>
  <dcterms:created xsi:type="dcterms:W3CDTF">2019-10-24T13:55:04Z</dcterms:created>
  <dcterms:modified xsi:type="dcterms:W3CDTF">2019-10-25T13:08:04Z</dcterms:modified>
</cp:coreProperties>
</file>