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125" d="100"/>
          <a:sy n="125" d="100"/>
        </p:scale>
        <p:origin x="3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BF91-8164-4124-9658-B1595C58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3CBCC-B41C-4DC0-ADD3-D97546E89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C959-9986-4436-9E01-7F01DAA0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7194-2182-4EE8-AD21-8F8B6DC5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0D93-E393-4B32-947C-D9A2508D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5363-1F82-488B-AEED-D3B2636D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366F9-9DA2-4DF2-A0AE-C8995EE3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ECD7-8C29-4778-837E-F48F1C97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F514-CEBE-45A3-9EE7-4FAEB52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551D-306C-4D09-B5D5-6D2AA927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9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1274E-4738-41CD-952F-CD77AF516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56929-5D40-45D6-B49E-E4E579897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829F-20A5-459B-9191-BD5D9095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D7A8-8AED-434D-91D4-BF1E4BCD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3968-3496-4F9A-B505-5F33B8A5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3EB3-E4BC-4DAB-B08B-5FA4EE14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77F7-6582-4B02-AB22-18E93D01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2405-E151-4642-B511-7D0C274C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94C9-B221-40B3-8DCF-5D7466A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D04C-761D-40CC-921E-DECF6415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249B-DA55-4630-AF6F-1DAE4254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14DF-EA39-48AD-BBA0-416A95FD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BBF7-960F-4BC2-B2D5-DF2A030F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24ED-B9BB-4392-A061-0BCA4081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475F-412D-432E-A7E4-86B0EE37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3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E7F0-F39D-4934-AC99-5194437B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15E2-439B-4C59-A8DA-86FA72FFA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99ECA-E6E4-405E-A952-639ED60D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087E9-6314-400E-AE69-C7F07AED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D3BC-8848-4BB5-A3D5-E11A54AD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EF7A-63CF-4ACA-8111-AAB8AFA8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8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8B1D-DADD-45A4-A792-7EFEE526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FDAF-218F-4F08-B44F-9C35ADDF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07C0-8876-4A15-8526-3234323B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50B55-DB5F-4903-9412-18926570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16AB7-EE27-4ADE-8980-864D9263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2C8A8-3809-46B8-B30C-4CA9612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F15FF-1FF0-4A83-883D-3EE325F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EB498-805D-4B20-B799-E61613F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3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C25-C982-400B-B157-B1F9B967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D67E8-E487-4A08-8848-F25A31D3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116B-2FC1-4197-B532-245F1E0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1557A-2CB6-49D3-896E-761D780F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6D392-56C9-4D03-9B07-6C7238FE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5DF1A-A2FF-4698-986F-C0A1691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75539-2C12-4DDE-A31E-69679D3E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8D2-EB96-49F0-875E-8657B5E8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2556-8C10-48E7-AD30-51AE242CC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30EC-BD47-40E3-BB7E-F422A73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46604-1878-4A47-8BB8-82F3C1A6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9FF3-5DC5-44EA-8558-3ADFFC58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5229-5328-45BA-A392-CDF89969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20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C9FA-6430-4E04-B77F-B2DAD7B1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83777-A344-4140-9E58-1A2A7E153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139E6-B16A-4465-AC17-8F26C749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2B50-B15B-44C2-9CB6-D24E7AE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3FB80-8FD1-491A-9279-8CE9BD9E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2A09E-F046-4DD3-B3B3-99767293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7D839-2FA9-4E7F-9AF0-238FFEF7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E965-766D-4130-A102-A54F7FA7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118F-627B-45E7-8C81-9D70FE4FA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06C6-7FF3-46E3-896F-2BB1EA37AD24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9FB0-987A-40B6-A086-BD370C829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9A8C-E77A-476F-940F-73D6DFCE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21F3-E3CA-4BF6-91E4-D882FC049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946-21DB-4E3D-BE44-2C8077447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1325-38D5-46D4-A0B1-FC08E77BD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9D944-1D15-4317-90C4-D2833917EF95}"/>
              </a:ext>
            </a:extLst>
          </p:cNvPr>
          <p:cNvGrpSpPr/>
          <p:nvPr/>
        </p:nvGrpSpPr>
        <p:grpSpPr>
          <a:xfrm>
            <a:off x="599630" y="666509"/>
            <a:ext cx="8636388" cy="5555848"/>
            <a:chOff x="599630" y="666509"/>
            <a:chExt cx="8636388" cy="5555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98B7B9-C1F1-4E6D-936B-A28F34E74950}"/>
                </a:ext>
              </a:extLst>
            </p:cNvPr>
            <p:cNvSpPr/>
            <p:nvPr/>
          </p:nvSpPr>
          <p:spPr>
            <a:xfrm>
              <a:off x="3356079" y="666509"/>
              <a:ext cx="1990846" cy="856526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Intent Engine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A51C38-9D4B-424B-81E9-D6597FBBE1D0}"/>
                </a:ext>
              </a:extLst>
            </p:cNvPr>
            <p:cNvSpPr/>
            <p:nvPr/>
          </p:nvSpPr>
          <p:spPr>
            <a:xfrm>
              <a:off x="7245172" y="666509"/>
              <a:ext cx="1990846" cy="856526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Resource Manager</a:t>
              </a:r>
              <a:endParaRPr lang="en-GB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8C5380-7FEE-4357-9634-7D204257096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351502" y="1523035"/>
              <a:ext cx="0" cy="469932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29CB9D-7C77-4A3A-B856-D611F5373941}"/>
                </a:ext>
              </a:extLst>
            </p:cNvPr>
            <p:cNvCxnSpPr>
              <a:cxnSpLocks/>
            </p:cNvCxnSpPr>
            <p:nvPr/>
          </p:nvCxnSpPr>
          <p:spPr>
            <a:xfrm>
              <a:off x="8240595" y="1523035"/>
              <a:ext cx="0" cy="469932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C61BA-4D2C-4317-AFB8-317A110C9CAC}"/>
                </a:ext>
              </a:extLst>
            </p:cNvPr>
            <p:cNvSpPr/>
            <p:nvPr/>
          </p:nvSpPr>
          <p:spPr>
            <a:xfrm>
              <a:off x="4285145" y="1962873"/>
              <a:ext cx="144000" cy="937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E85322-1519-4232-A25C-41E5DAC6A01B}"/>
                </a:ext>
              </a:extLst>
            </p:cNvPr>
            <p:cNvSpPr/>
            <p:nvPr/>
          </p:nvSpPr>
          <p:spPr>
            <a:xfrm>
              <a:off x="4285144" y="2900420"/>
              <a:ext cx="144000" cy="29515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A17888-CEEC-435C-AAB9-B51033575C48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>
              <a:off x="4420168" y="2751519"/>
              <a:ext cx="3813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DE528F-E76F-4811-BEDC-D9B1291526A0}"/>
                </a:ext>
              </a:extLst>
            </p:cNvPr>
            <p:cNvSpPr/>
            <p:nvPr/>
          </p:nvSpPr>
          <p:spPr>
            <a:xfrm>
              <a:off x="8173355" y="1962873"/>
              <a:ext cx="144000" cy="7986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D1E016-0910-4D85-B561-818268F84DB9}"/>
                </a:ext>
              </a:extLst>
            </p:cNvPr>
            <p:cNvSpPr/>
            <p:nvPr/>
          </p:nvSpPr>
          <p:spPr>
            <a:xfrm>
              <a:off x="4348168" y="2683669"/>
              <a:ext cx="72000" cy="135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DD546D-DADD-4B9F-BFB1-64EE3CFFF284}"/>
                </a:ext>
              </a:extLst>
            </p:cNvPr>
            <p:cNvSpPr/>
            <p:nvPr/>
          </p:nvSpPr>
          <p:spPr>
            <a:xfrm>
              <a:off x="4348168" y="2913620"/>
              <a:ext cx="72000" cy="3772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EFFC57-6A78-4A56-850C-0EBA2612D329}"/>
                </a:ext>
              </a:extLst>
            </p:cNvPr>
            <p:cNvSpPr/>
            <p:nvPr/>
          </p:nvSpPr>
          <p:spPr>
            <a:xfrm>
              <a:off x="4348168" y="3287451"/>
              <a:ext cx="72000" cy="3772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00E934-03D8-417C-BD77-984D98777609}"/>
                </a:ext>
              </a:extLst>
            </p:cNvPr>
            <p:cNvSpPr/>
            <p:nvPr/>
          </p:nvSpPr>
          <p:spPr>
            <a:xfrm>
              <a:off x="4345636" y="3664718"/>
              <a:ext cx="72000" cy="3772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76DB1D-CD8E-4401-887C-69F4260F4014}"/>
                </a:ext>
              </a:extLst>
            </p:cNvPr>
            <p:cNvSpPr/>
            <p:nvPr/>
          </p:nvSpPr>
          <p:spPr>
            <a:xfrm>
              <a:off x="4345636" y="4038549"/>
              <a:ext cx="72000" cy="3772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C2D2F-F74F-476F-B23A-E23B3271D726}"/>
                </a:ext>
              </a:extLst>
            </p:cNvPr>
            <p:cNvSpPr/>
            <p:nvPr/>
          </p:nvSpPr>
          <p:spPr>
            <a:xfrm>
              <a:off x="4345636" y="4417067"/>
              <a:ext cx="72000" cy="3772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994A95-00AE-47F1-AC5A-AA6A3C0AE345}"/>
                </a:ext>
              </a:extLst>
            </p:cNvPr>
            <p:cNvCxnSpPr/>
            <p:nvPr/>
          </p:nvCxnSpPr>
          <p:spPr>
            <a:xfrm>
              <a:off x="4351502" y="1962873"/>
              <a:ext cx="3889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8646D-1289-477E-891B-F3C2F37E2BF5}"/>
                </a:ext>
              </a:extLst>
            </p:cNvPr>
            <p:cNvSpPr/>
            <p:nvPr/>
          </p:nvSpPr>
          <p:spPr>
            <a:xfrm>
              <a:off x="8173355" y="2773103"/>
              <a:ext cx="144000" cy="14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F76396-D5D1-4891-A10C-A4A1AB495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95" y="3291384"/>
              <a:ext cx="3708000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304654-77D2-46C4-A674-5689C416D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95" y="3669359"/>
              <a:ext cx="3708000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1541B1-9823-4D38-AE24-1C7BBB6A7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95" y="4039030"/>
              <a:ext cx="3708000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6B9DCC-EDF9-495F-9BE3-63E6A8227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95" y="4430364"/>
              <a:ext cx="3768917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D4C604-89A9-4658-963D-9A2B332EFA1D}"/>
                </a:ext>
              </a:extLst>
            </p:cNvPr>
            <p:cNvSpPr txBox="1"/>
            <p:nvPr/>
          </p:nvSpPr>
          <p:spPr>
            <a:xfrm>
              <a:off x="4417636" y="1733929"/>
              <a:ext cx="2694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Task Execution Request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F7A85D-F496-4A84-82CC-6934D869FD29}"/>
                </a:ext>
              </a:extLst>
            </p:cNvPr>
            <p:cNvSpPr txBox="1"/>
            <p:nvPr/>
          </p:nvSpPr>
          <p:spPr>
            <a:xfrm>
              <a:off x="5252692" y="2520088"/>
              <a:ext cx="2787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Task Execution Response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65BEC7-C2A2-4F4D-B0EA-9BA2111C5A11}"/>
                </a:ext>
              </a:extLst>
            </p:cNvPr>
            <p:cNvSpPr txBox="1"/>
            <p:nvPr/>
          </p:nvSpPr>
          <p:spPr>
            <a:xfrm>
              <a:off x="4417636" y="3052003"/>
              <a:ext cx="1486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Task Poll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D53220-1419-4537-83C4-4F3844DB7679}"/>
                </a:ext>
              </a:extLst>
            </p:cNvPr>
            <p:cNvSpPr txBox="1"/>
            <p:nvPr/>
          </p:nvSpPr>
          <p:spPr>
            <a:xfrm>
              <a:off x="4417636" y="3455328"/>
              <a:ext cx="1486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Task Poll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5D45DB-30AA-47F3-A3F6-037A65974886}"/>
                </a:ext>
              </a:extLst>
            </p:cNvPr>
            <p:cNvSpPr txBox="1"/>
            <p:nvPr/>
          </p:nvSpPr>
          <p:spPr>
            <a:xfrm>
              <a:off x="4417636" y="3827734"/>
              <a:ext cx="1486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Task Poll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02245C-1A49-4C62-B274-E08D8278BA4D}"/>
                </a:ext>
              </a:extLst>
            </p:cNvPr>
            <p:cNvSpPr txBox="1"/>
            <p:nvPr/>
          </p:nvSpPr>
          <p:spPr>
            <a:xfrm>
              <a:off x="4417636" y="4196726"/>
              <a:ext cx="1486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Task Poll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3D537C0-A5B1-48F7-A5A4-11172DB34F63}"/>
                </a:ext>
              </a:extLst>
            </p:cNvPr>
            <p:cNvSpPr/>
            <p:nvPr/>
          </p:nvSpPr>
          <p:spPr>
            <a:xfrm>
              <a:off x="4070562" y="1962873"/>
              <a:ext cx="155448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1EC749A3-11CF-4EFB-90CB-76200C4A0023}"/>
                </a:ext>
              </a:extLst>
            </p:cNvPr>
            <p:cNvSpPr/>
            <p:nvPr/>
          </p:nvSpPr>
          <p:spPr>
            <a:xfrm>
              <a:off x="4070562" y="2900420"/>
              <a:ext cx="155448" cy="29515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45BAB74F-CDBC-49DB-8D72-F066E8673509}"/>
                </a:ext>
              </a:extLst>
            </p:cNvPr>
            <p:cNvSpPr/>
            <p:nvPr/>
          </p:nvSpPr>
          <p:spPr>
            <a:xfrm>
              <a:off x="3928260" y="3297293"/>
              <a:ext cx="155448" cy="3779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47FEB6-A412-430F-BB0C-4A80E32F816A}"/>
                </a:ext>
              </a:extLst>
            </p:cNvPr>
            <p:cNvSpPr txBox="1"/>
            <p:nvPr/>
          </p:nvSpPr>
          <p:spPr>
            <a:xfrm>
              <a:off x="599630" y="4142492"/>
              <a:ext cx="3408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541338" algn="l"/>
                  <a:tab pos="1074738" algn="l"/>
                  <a:tab pos="1431925" algn="l"/>
                </a:tabLst>
              </a:pPr>
              <a:r>
                <a:rPr lang="en-GB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alm.daytona.resource</a:t>
              </a: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-manager.</a:t>
              </a:r>
            </a:p>
            <a:p>
              <a:pPr>
                <a:tabLst>
                  <a:tab pos="541338" algn="l"/>
                  <a:tab pos="982663" algn="l"/>
                  <a:tab pos="1257300" algn="l"/>
                </a:tabLst>
              </a:pP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default-timeout-duration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CC9881-6AA8-476E-A26C-66827B51EC9F}"/>
                </a:ext>
              </a:extLst>
            </p:cNvPr>
            <p:cNvSpPr txBox="1"/>
            <p:nvPr/>
          </p:nvSpPr>
          <p:spPr>
            <a:xfrm>
              <a:off x="1403824" y="2271664"/>
              <a:ext cx="2601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alm.http.clientReadTimeout</a:t>
              </a:r>
              <a:endParaRPr lang="en-GB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E0CA73-AB4E-40A8-B0AB-FEFEF449B206}"/>
                </a:ext>
              </a:extLst>
            </p:cNvPr>
            <p:cNvSpPr txBox="1"/>
            <p:nvPr/>
          </p:nvSpPr>
          <p:spPr>
            <a:xfrm>
              <a:off x="706310" y="3255447"/>
              <a:ext cx="3304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alm.daytona.resource</a:t>
              </a: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-manager.</a:t>
              </a:r>
            </a:p>
            <a:p>
              <a:pPr>
                <a:tabLst>
                  <a:tab pos="541338" algn="l"/>
                  <a:tab pos="1074738" algn="l"/>
                  <a:tab pos="1616075" algn="l"/>
                  <a:tab pos="2155825" algn="l"/>
                </a:tabLst>
              </a:pP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polling-interval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4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O'Regan</dc:creator>
  <cp:lastModifiedBy>Daryl O'Regan</cp:lastModifiedBy>
  <cp:revision>10</cp:revision>
  <dcterms:created xsi:type="dcterms:W3CDTF">2019-11-18T08:27:02Z</dcterms:created>
  <dcterms:modified xsi:type="dcterms:W3CDTF">2019-11-20T11:17:28Z</dcterms:modified>
</cp:coreProperties>
</file>