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 id="2147483685" r:id="rId3"/>
    <p:sldMasterId id="2147483686" r:id="rId4"/>
  </p:sldMasterIdLst>
  <p:notesMasterIdLst>
    <p:notesMasterId r:id="rId17"/>
  </p:notesMasterIdLst>
  <p:handoutMasterIdLst>
    <p:handoutMasterId r:id="rId18"/>
  </p:handoutMasterIdLst>
  <p:sldIdLst>
    <p:sldId id="257" r:id="rId5"/>
    <p:sldId id="291" r:id="rId6"/>
    <p:sldId id="258" r:id="rId7"/>
    <p:sldId id="501" r:id="rId8"/>
    <p:sldId id="264" r:id="rId9"/>
    <p:sldId id="268" r:id="rId10"/>
    <p:sldId id="267" r:id="rId11"/>
    <p:sldId id="259" r:id="rId12"/>
    <p:sldId id="263" r:id="rId13"/>
    <p:sldId id="508" r:id="rId14"/>
    <p:sldId id="511" r:id="rId15"/>
    <p:sldId id="5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F7597FFB-1D9D-044A-AC27-85FD3CEDD280}">
          <p14:sldIdLst>
            <p14:sldId id="257"/>
            <p14:sldId id="291"/>
            <p14:sldId id="258"/>
            <p14:sldId id="501"/>
            <p14:sldId id="264"/>
            <p14:sldId id="268"/>
            <p14:sldId id="267"/>
            <p14:sldId id="259"/>
            <p14:sldId id="263"/>
            <p14:sldId id="508"/>
            <p14:sldId id="511"/>
            <p14:sldId id="5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Naughton" initials="BN" lastIdx="2" clrIdx="0">
    <p:extLst>
      <p:ext uri="{19B8F6BF-5375-455C-9EA6-DF929625EA0E}">
        <p15:presenceInfo xmlns:p15="http://schemas.microsoft.com/office/powerpoint/2012/main" userId="ff7a3d167afb91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CCCC"/>
    <a:srgbClr val="2A8BAA"/>
    <a:srgbClr val="FF9933"/>
    <a:srgbClr val="339966"/>
    <a:srgbClr val="FFFFFF"/>
    <a:srgbClr val="FFC000"/>
    <a:srgbClr val="FAD8DC"/>
    <a:srgbClr val="49B1D2"/>
    <a:srgbClr val="95B3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8" autoAdjust="0"/>
    <p:restoredTop sz="95342" autoAdjust="0"/>
  </p:normalViewPr>
  <p:slideViewPr>
    <p:cSldViewPr snapToGrid="0" snapToObjects="1">
      <p:cViewPr varScale="1">
        <p:scale>
          <a:sx n="109" d="100"/>
          <a:sy n="109" d="100"/>
        </p:scale>
        <p:origin x="930" y="108"/>
      </p:cViewPr>
      <p:guideLst/>
    </p:cSldViewPr>
  </p:slideViewPr>
  <p:notesTextViewPr>
    <p:cViewPr>
      <p:scale>
        <a:sx n="1" d="1"/>
        <a:sy n="1" d="1"/>
      </p:scale>
      <p:origin x="0" y="0"/>
    </p:cViewPr>
  </p:notesTextViewPr>
  <p:sorterViewPr>
    <p:cViewPr varScale="1">
      <p:scale>
        <a:sx n="100" d="100"/>
        <a:sy n="100" d="100"/>
      </p:scale>
      <p:origin x="0" y="-1839"/>
    </p:cViewPr>
  </p:sorterViewPr>
  <p:notesViewPr>
    <p:cSldViewPr snapToGrid="0" snapToObjects="1">
      <p:cViewPr varScale="1">
        <p:scale>
          <a:sx n="68" d="100"/>
          <a:sy n="68" d="100"/>
        </p:scale>
        <p:origin x="2592" y="5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91CFFE8-3207-4BF1-81B3-97373E6003A5}"/>
    <pc:docChg chg="modSld">
      <pc:chgData name="" userId="" providerId="" clId="Web-{791CFFE8-3207-4BF1-81B3-97373E6003A5}" dt="2019-01-29T12:43:45.960" v="31"/>
      <pc:docMkLst>
        <pc:docMk/>
      </pc:docMkLst>
      <pc:sldChg chg="addSp modSp">
        <pc:chgData name="" userId="" providerId="" clId="Web-{791CFFE8-3207-4BF1-81B3-97373E6003A5}" dt="2019-01-29T12:43:45.960" v="31"/>
        <pc:sldMkLst>
          <pc:docMk/>
          <pc:sldMk cId="2800661667" sldId="453"/>
        </pc:sldMkLst>
        <pc:spChg chg="add mod">
          <ac:chgData name="" userId="" providerId="" clId="Web-{791CFFE8-3207-4BF1-81B3-97373E6003A5}" dt="2019-01-29T12:43:45.960" v="31"/>
          <ac:spMkLst>
            <pc:docMk/>
            <pc:sldMk cId="2800661667" sldId="453"/>
            <ac:spMk id="2" creationId="{9B0629D1-F19E-442D-A41B-BE305217222C}"/>
          </ac:spMkLst>
        </pc:spChg>
        <pc:spChg chg="mod">
          <ac:chgData name="" userId="" providerId="" clId="Web-{791CFFE8-3207-4BF1-81B3-97373E6003A5}" dt="2019-01-29T12:40:38.634" v="18" actId="14100"/>
          <ac:spMkLst>
            <pc:docMk/>
            <pc:sldMk cId="2800661667" sldId="453"/>
            <ac:spMk id="103" creationId="{812BD6E6-6CF4-4B53-B441-857F40C682A8}"/>
          </ac:spMkLst>
        </pc:spChg>
        <pc:spChg chg="mod">
          <ac:chgData name="" userId="" providerId="" clId="Web-{791CFFE8-3207-4BF1-81B3-97373E6003A5}" dt="2019-01-29T12:39:20.149" v="17" actId="14100"/>
          <ac:spMkLst>
            <pc:docMk/>
            <pc:sldMk cId="2800661667" sldId="453"/>
            <ac:spMk id="147" creationId="{1B0EEBA4-D201-4626-9EB3-88DFFF33E18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AB42D-250F-5F42-8497-20981F4D88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9B890C2-4081-8849-A029-FF38EF95AB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61BE8F-62CB-6648-984D-5B5E76D5E180}" type="datetimeFigureOut">
              <a:rPr lang="en-GB" smtClean="0"/>
              <a:t>12/07/2019</a:t>
            </a:fld>
            <a:endParaRPr lang="en-GB"/>
          </a:p>
        </p:txBody>
      </p:sp>
      <p:sp>
        <p:nvSpPr>
          <p:cNvPr id="4" name="Footer Placeholder 3">
            <a:extLst>
              <a:ext uri="{FF2B5EF4-FFF2-40B4-BE49-F238E27FC236}">
                <a16:creationId xmlns:a16="http://schemas.microsoft.com/office/drawing/2014/main" id="{F1AECBEC-5CD6-D849-B855-625036BEAC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7027D53-26CE-804F-9FD7-ADF11AE9E0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A97C06-6F59-D943-A838-7AF3E4A9F262}" type="slidenum">
              <a:rPr lang="en-GB" smtClean="0"/>
              <a:t>‹#›</a:t>
            </a:fld>
            <a:endParaRPr lang="en-GB"/>
          </a:p>
        </p:txBody>
      </p:sp>
    </p:spTree>
    <p:extLst>
      <p:ext uri="{BB962C8B-B14F-4D97-AF65-F5344CB8AC3E}">
        <p14:creationId xmlns:p14="http://schemas.microsoft.com/office/powerpoint/2010/main" val="3208850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5F7F4-6A01-D747-990C-5A0DE63B4AB2}" type="datetimeFigureOut">
              <a:rPr lang="en-GB" smtClean="0"/>
              <a:t>12/07/2019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6F7C8-2E40-7F45-9BFA-4512C9A88CF7}" type="slidenum">
              <a:rPr lang="en-GB" smtClean="0"/>
              <a:t>‹#›</a:t>
            </a:fld>
            <a:endParaRPr lang="en-GB"/>
          </a:p>
        </p:txBody>
      </p:sp>
    </p:spTree>
    <p:extLst>
      <p:ext uri="{BB962C8B-B14F-4D97-AF65-F5344CB8AC3E}">
        <p14:creationId xmlns:p14="http://schemas.microsoft.com/office/powerpoint/2010/main" val="2963390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so first off, what does DevOps look like for NFV. </a:t>
            </a:r>
          </a:p>
          <a:p>
            <a:endParaRPr lang="en-GB" dirty="0"/>
          </a:p>
          <a:p>
            <a:r>
              <a:rPr lang="en-GB" dirty="0"/>
              <a:t>The first step is to onboard VNFs from various 3</a:t>
            </a:r>
            <a:r>
              <a:rPr lang="en-GB" baseline="30000" dirty="0"/>
              <a:t>rd</a:t>
            </a:r>
            <a:r>
              <a:rPr lang="en-GB" dirty="0"/>
              <a:t> parties and assemble these components into a network service design that can be quickly pushed into</a:t>
            </a:r>
          </a:p>
          <a:p>
            <a:r>
              <a:rPr lang="en-GB" dirty="0"/>
              <a:t>[click]</a:t>
            </a:r>
          </a:p>
          <a:p>
            <a:r>
              <a:rPr lang="en-GB" dirty="0"/>
              <a:t>a pre-production environment. Its important that we can iterate quickly in the early stages between design and test., this has not been something done quickly in the past. </a:t>
            </a:r>
          </a:p>
          <a:p>
            <a:endParaRPr lang="en-GB" dirty="0"/>
          </a:p>
          <a:p>
            <a:r>
              <a:rPr lang="en-GB" dirty="0"/>
              <a:t>[click]</a:t>
            </a:r>
          </a:p>
          <a:p>
            <a:r>
              <a:rPr lang="en-GB" dirty="0"/>
              <a:t>Once happy with service performance and quality, we auto deploy the network service into a production environment across a variety of data centres and then the fun </a:t>
            </a:r>
            <a:r>
              <a:rPr lang="en-GB" dirty="0" err="1"/>
              <a:t>kinda</a:t>
            </a:r>
            <a:r>
              <a:rPr lang="en-GB" dirty="0"/>
              <a:t> really starts. </a:t>
            </a:r>
          </a:p>
          <a:p>
            <a:endParaRPr lang="en-GB" dirty="0"/>
          </a:p>
          <a:p>
            <a:r>
              <a:rPr lang="en-GB" dirty="0"/>
              <a:t>[click]</a:t>
            </a:r>
          </a:p>
          <a:p>
            <a:r>
              <a:rPr lang="en-GB" dirty="0"/>
              <a:t>A number of now famous closed loops kick in to monitor the service in production and optimise it based on performance, e.g. scaling, or moving components of the service and so 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r>
              <a:rPr lang="en-GB" dirty="0"/>
              <a:t>But when things do go wrong, the operations team needs to quickly [click] restore the service and then figure out in more detail how to better spot that issue and fix quicker next time.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r>
              <a:rPr lang="en-GB" dirty="0"/>
              <a:t>Recreating the issue in pre-production so engineering can try to resolve the problem or [click] at least figure out how to identity it quicker. </a:t>
            </a:r>
          </a:p>
          <a:p>
            <a:endParaRPr lang="en-GB" dirty="0"/>
          </a:p>
          <a:p>
            <a:r>
              <a:rPr lang="en-GB" dirty="0"/>
              <a:t>Nirvana is removing operations from this picture completely with AI tools, but first steps are to provide tools that simplify operations jobs in this now much more complex environment</a:t>
            </a:r>
          </a:p>
          <a:p>
            <a:endParaRPr lang="en-GB" dirty="0"/>
          </a:p>
          <a:p>
            <a:endParaRPr lang="en-GB" dirty="0"/>
          </a:p>
        </p:txBody>
      </p:sp>
      <p:sp>
        <p:nvSpPr>
          <p:cNvPr id="4" name="Slide Number Placeholder 3"/>
          <p:cNvSpPr>
            <a:spLocks noGrp="1"/>
          </p:cNvSpPr>
          <p:nvPr>
            <p:ph type="sldNum" sz="quarter" idx="5"/>
          </p:nvPr>
        </p:nvSpPr>
        <p:spPr/>
        <p:txBody>
          <a:bodyPr/>
          <a:lstStyle/>
          <a:p>
            <a:fld id="{0696F7C8-2E40-7F45-9BFA-4512C9A88CF7}" type="slidenum">
              <a:rPr lang="en-GB" smtClean="0"/>
              <a:t>2</a:t>
            </a:fld>
            <a:endParaRPr lang="en-GB"/>
          </a:p>
        </p:txBody>
      </p:sp>
    </p:spTree>
    <p:extLst>
      <p:ext uri="{BB962C8B-B14F-4D97-AF65-F5344CB8AC3E}">
        <p14:creationId xmlns:p14="http://schemas.microsoft.com/office/powerpoint/2010/main" val="1739496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sz="1200" dirty="0"/>
              <a:t>VNF Vendor gets an environment spec</a:t>
            </a:r>
          </a:p>
          <a:p>
            <a:pPr marL="285750" indent="-285750">
              <a:buFont typeface="Arial" panose="020B0604020202020204" pitchFamily="34" charset="0"/>
              <a:buChar char="•"/>
            </a:pPr>
            <a:r>
              <a:rPr lang="en-GB" sz="1200" dirty="0"/>
              <a:t>VNF Vendor gets a VNF interface spec</a:t>
            </a:r>
          </a:p>
          <a:p>
            <a:pPr marL="285750" indent="-285750">
              <a:buFont typeface="Arial" panose="020B0604020202020204" pitchFamily="34" charset="0"/>
              <a:buChar char="•"/>
            </a:pPr>
            <a:r>
              <a:rPr lang="en-GB" sz="1200" dirty="0"/>
              <a:t>VNF Vendor can download environment or create own that complies with spec</a:t>
            </a:r>
          </a:p>
          <a:p>
            <a:pPr marL="285750" indent="-285750">
              <a:buFont typeface="Arial" panose="020B0604020202020204" pitchFamily="34" charset="0"/>
              <a:buChar char="•"/>
            </a:pPr>
            <a:r>
              <a:rPr lang="en-GB" sz="1200" dirty="0"/>
              <a:t>VNF Vendor downloads test framework</a:t>
            </a:r>
          </a:p>
          <a:p>
            <a:pPr marL="285750" indent="-285750">
              <a:buFont typeface="Arial" panose="020B0604020202020204" pitchFamily="34" charset="0"/>
              <a:buChar char="•"/>
            </a:pPr>
            <a:r>
              <a:rPr lang="en-GB" sz="1200" dirty="0"/>
              <a:t>VNF Vendor downloads pre-production test packages</a:t>
            </a:r>
          </a:p>
          <a:p>
            <a:pPr marL="285750" indent="-285750">
              <a:buFont typeface="Arial" panose="020B0604020202020204" pitchFamily="34" charset="0"/>
              <a:buChar char="•"/>
            </a:pPr>
            <a:r>
              <a:rPr lang="en-GB" sz="1200" dirty="0"/>
              <a:t>VNF Vendor runs VNF pipeline just for pre-production phase</a:t>
            </a:r>
          </a:p>
          <a:p>
            <a:pPr marL="285750" indent="-285750">
              <a:buFont typeface="Arial" panose="020B0604020202020204" pitchFamily="34" charset="0"/>
              <a:buChar char="•"/>
            </a:pPr>
            <a:r>
              <a:rPr lang="en-GB" sz="1200" dirty="0"/>
              <a:t>Tests results are pushed back to Service Provider test repository</a:t>
            </a:r>
          </a:p>
          <a:p>
            <a:endParaRPr lang="en-GB" dirty="0"/>
          </a:p>
        </p:txBody>
      </p:sp>
      <p:sp>
        <p:nvSpPr>
          <p:cNvPr id="4" name="Slide Number Placeholder 3"/>
          <p:cNvSpPr>
            <a:spLocks noGrp="1"/>
          </p:cNvSpPr>
          <p:nvPr>
            <p:ph type="sldNum" sz="quarter" idx="5"/>
          </p:nvPr>
        </p:nvSpPr>
        <p:spPr/>
        <p:txBody>
          <a:bodyPr/>
          <a:lstStyle/>
          <a:p>
            <a:fld id="{0696F7C8-2E40-7F45-9BFA-4512C9A88CF7}" type="slidenum">
              <a:rPr lang="en-GB" smtClean="0"/>
              <a:t>10</a:t>
            </a:fld>
            <a:endParaRPr lang="en-GB"/>
          </a:p>
        </p:txBody>
      </p:sp>
    </p:spTree>
    <p:extLst>
      <p:ext uri="{BB962C8B-B14F-4D97-AF65-F5344CB8AC3E}">
        <p14:creationId xmlns:p14="http://schemas.microsoft.com/office/powerpoint/2010/main" val="37586336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lue)">
    <p:bg>
      <p:bgPr>
        <a:gradFill flip="none" rotWithShape="1">
          <a:gsLst>
            <a:gs pos="0">
              <a:srgbClr val="2D69B9"/>
            </a:gs>
            <a:gs pos="100000">
              <a:srgbClr val="0F4D6C"/>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0281A-9F7F-3049-9644-0250697615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7F39FDF-C54B-AD41-A7CC-BAD73E678E06}"/>
              </a:ext>
            </a:extLst>
          </p:cNvPr>
          <p:cNvSpPr>
            <a:spLocks noGrp="1"/>
          </p:cNvSpPr>
          <p:nvPr>
            <p:ph type="ctrTitle"/>
          </p:nvPr>
        </p:nvSpPr>
        <p:spPr>
          <a:xfrm>
            <a:off x="838199" y="1890583"/>
            <a:ext cx="7260771" cy="1619379"/>
          </a:xfrm>
          <a:prstGeom prst="rect">
            <a:avLst/>
          </a:prstGeom>
        </p:spPr>
        <p:txBody>
          <a:bodyPr lIns="0" tIns="0" rIns="0" bIns="0" anchor="t">
            <a:normAutofit/>
          </a:bodyPr>
          <a:lstStyle>
            <a:lvl1pPr algn="l">
              <a:lnSpc>
                <a:spcPts val="5500"/>
              </a:lnSpc>
              <a:defRPr sz="4500" cap="all" baseline="0">
                <a:solidFill>
                  <a:srgbClr val="FFFFFF"/>
                </a:solidFill>
              </a:defRPr>
            </a:lvl1pPr>
          </a:lstStyle>
          <a:p>
            <a:r>
              <a:rPr lang="en-US" dirty="0"/>
              <a:t>Click to edit Master title style</a:t>
            </a:r>
          </a:p>
        </p:txBody>
      </p:sp>
      <p:sp>
        <p:nvSpPr>
          <p:cNvPr id="3" name="Subtitle 2">
            <a:extLst>
              <a:ext uri="{FF2B5EF4-FFF2-40B4-BE49-F238E27FC236}">
                <a16:creationId xmlns:a16="http://schemas.microsoft.com/office/drawing/2014/main" id="{F2F0B0D1-0F22-FE49-9834-A95DA5E513D8}"/>
              </a:ext>
            </a:extLst>
          </p:cNvPr>
          <p:cNvSpPr>
            <a:spLocks noGrp="1"/>
          </p:cNvSpPr>
          <p:nvPr>
            <p:ph type="subTitle" idx="1"/>
          </p:nvPr>
        </p:nvSpPr>
        <p:spPr>
          <a:xfrm>
            <a:off x="838199" y="4183928"/>
            <a:ext cx="7260771" cy="1444976"/>
          </a:xfrm>
          <a:prstGeom prst="rect">
            <a:avLst/>
          </a:prstGeom>
        </p:spPr>
        <p:txBody>
          <a:bodyPr lIns="0" tIns="0" rIns="0" bIns="0"/>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A1A3C9B1-B24F-7D42-83A8-CCD5D14C2BFB}"/>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46670" y="390611"/>
            <a:ext cx="2757503" cy="1104557"/>
          </a:xfrm>
          <a:prstGeom prst="rect">
            <a:avLst/>
          </a:prstGeom>
        </p:spPr>
      </p:pic>
      <p:cxnSp>
        <p:nvCxnSpPr>
          <p:cNvPr id="10" name="Straight Connector 9">
            <a:extLst>
              <a:ext uri="{FF2B5EF4-FFF2-40B4-BE49-F238E27FC236}">
                <a16:creationId xmlns:a16="http://schemas.microsoft.com/office/drawing/2014/main" id="{AA0A0456-5D43-7347-9465-4C8C21D02B45}"/>
              </a:ext>
            </a:extLst>
          </p:cNvPr>
          <p:cNvCxnSpPr/>
          <p:nvPr userDrawn="1"/>
        </p:nvCxnSpPr>
        <p:spPr>
          <a:xfrm>
            <a:off x="838200" y="3664341"/>
            <a:ext cx="720000" cy="0"/>
          </a:xfrm>
          <a:prstGeom prst="line">
            <a:avLst/>
          </a:prstGeom>
          <a:ln w="50800">
            <a:solidFill>
              <a:srgbClr val="E53E4E"/>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1CE14936-B05D-0E44-9B9E-5AD71F1905D9}"/>
              </a:ext>
            </a:extLst>
          </p:cNvPr>
          <p:cNvSpPr>
            <a:spLocks noGrp="1"/>
          </p:cNvSpPr>
          <p:nvPr>
            <p:ph type="body" sz="quarter" idx="10"/>
          </p:nvPr>
        </p:nvSpPr>
        <p:spPr>
          <a:xfrm>
            <a:off x="838199" y="5940527"/>
            <a:ext cx="7462838" cy="415925"/>
          </a:xfrm>
          <a:prstGeom prst="rect">
            <a:avLst/>
          </a:prstGeom>
        </p:spPr>
        <p:txBody>
          <a:bodyPr lIns="0" tIns="0" rIns="0" bIns="0">
            <a:normAutofit/>
          </a:bodyPr>
          <a:lstStyle>
            <a:lvl1pPr marL="0" indent="0">
              <a:buNone/>
              <a:defRPr sz="1600">
                <a:solidFill>
                  <a:srgbClr val="FFFFFF"/>
                </a:solidFill>
              </a:defRPr>
            </a:lvl1pPr>
          </a:lstStyle>
          <a:p>
            <a:pPr lvl="0"/>
            <a:r>
              <a:rPr lang="en-US" dirty="0"/>
              <a:t>Edit Master text styles</a:t>
            </a:r>
          </a:p>
        </p:txBody>
      </p:sp>
    </p:spTree>
    <p:extLst>
      <p:ext uri="{BB962C8B-B14F-4D97-AF65-F5344CB8AC3E}">
        <p14:creationId xmlns:p14="http://schemas.microsoft.com/office/powerpoint/2010/main" val="428230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Text (with Quote) Alt.">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D20D09B7-4A96-E84E-BE3B-229A5B454C02}"/>
              </a:ext>
            </a:extLst>
          </p:cNvPr>
          <p:cNvSpPr>
            <a:spLocks noGrp="1"/>
          </p:cNvSpPr>
          <p:nvPr>
            <p:ph type="ftr" sz="quarter" idx="3"/>
          </p:nvPr>
        </p:nvSpPr>
        <p:spPr>
          <a:xfrm>
            <a:off x="7590691" y="6552669"/>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5" name="Slide Number Placeholder 5">
            <a:extLst>
              <a:ext uri="{FF2B5EF4-FFF2-40B4-BE49-F238E27FC236}">
                <a16:creationId xmlns:a16="http://schemas.microsoft.com/office/drawing/2014/main" id="{E44D813D-56FA-4D47-83CC-72C2305C17F0}"/>
              </a:ext>
            </a:extLst>
          </p:cNvPr>
          <p:cNvSpPr>
            <a:spLocks noGrp="1"/>
          </p:cNvSpPr>
          <p:nvPr>
            <p:ph type="sldNum" sz="quarter" idx="4"/>
          </p:nvPr>
        </p:nvSpPr>
        <p:spPr>
          <a:xfrm>
            <a:off x="9303434" y="6560115"/>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sp>
        <p:nvSpPr>
          <p:cNvPr id="3" name="Text Placeholder 2">
            <a:extLst>
              <a:ext uri="{FF2B5EF4-FFF2-40B4-BE49-F238E27FC236}">
                <a16:creationId xmlns:a16="http://schemas.microsoft.com/office/drawing/2014/main" id="{C42B5C57-C988-4C44-A986-464D2FFBECCD}"/>
              </a:ext>
            </a:extLst>
          </p:cNvPr>
          <p:cNvSpPr>
            <a:spLocks noGrp="1"/>
          </p:cNvSpPr>
          <p:nvPr>
            <p:ph type="body" sz="quarter" idx="15"/>
          </p:nvPr>
        </p:nvSpPr>
        <p:spPr>
          <a:xfrm>
            <a:off x="8172450" y="5388465"/>
            <a:ext cx="3181350" cy="637245"/>
          </a:xfrm>
          <a:prstGeom prst="rect">
            <a:avLst/>
          </a:prstGeom>
          <a:solidFill>
            <a:srgbClr val="0F4D6C"/>
          </a:solidFill>
        </p:spPr>
        <p:txBody>
          <a:bodyPr wrap="square" lIns="180000" tIns="180000" rIns="180000" bIns="180000" anchor="b">
            <a:spAutoFit/>
          </a:bodyPr>
          <a:lstStyle>
            <a:lvl1pPr marL="0" indent="0">
              <a:lnSpc>
                <a:spcPts val="2300"/>
              </a:lnSpc>
              <a:buNone/>
              <a:defRPr sz="1800">
                <a:solidFill>
                  <a:srgbClr val="F8F8F8"/>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Edit Master text styles</a:t>
            </a:r>
          </a:p>
        </p:txBody>
      </p:sp>
      <p:pic>
        <p:nvPicPr>
          <p:cNvPr id="8" name="Picture 7">
            <a:extLst>
              <a:ext uri="{FF2B5EF4-FFF2-40B4-BE49-F238E27FC236}">
                <a16:creationId xmlns:a16="http://schemas.microsoft.com/office/drawing/2014/main" id="{788AAC77-408F-5C44-A279-99B5D9AF64F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76505" y="6115581"/>
            <a:ext cx="1542619" cy="617917"/>
          </a:xfrm>
          <a:prstGeom prst="rect">
            <a:avLst/>
          </a:prstGeom>
        </p:spPr>
      </p:pic>
      <p:sp>
        <p:nvSpPr>
          <p:cNvPr id="12" name="Content Placeholder 2">
            <a:extLst>
              <a:ext uri="{FF2B5EF4-FFF2-40B4-BE49-F238E27FC236}">
                <a16:creationId xmlns:a16="http://schemas.microsoft.com/office/drawing/2014/main" id="{E8BA7D00-8806-9A4E-BAEA-214F08535A93}"/>
              </a:ext>
            </a:extLst>
          </p:cNvPr>
          <p:cNvSpPr>
            <a:spLocks noGrp="1"/>
          </p:cNvSpPr>
          <p:nvPr>
            <p:ph idx="16"/>
          </p:nvPr>
        </p:nvSpPr>
        <p:spPr>
          <a:xfrm>
            <a:off x="838199" y="2033194"/>
            <a:ext cx="6924870" cy="4001846"/>
          </a:xfrm>
          <a:prstGeom prst="rect">
            <a:avLst/>
          </a:prstGeom>
        </p:spPr>
        <p:txBody>
          <a:bodyPr lIns="0" tIns="0" rIns="0" bIns="0"/>
          <a:lstStyle>
            <a:lvl1pPr marL="285750" indent="-285750">
              <a:lnSpc>
                <a:spcPts val="2000"/>
              </a:lnSpc>
              <a:buFont typeface="Arial" panose="020B0604020202020204" pitchFamily="34" charset="0"/>
              <a:buChar char="•"/>
              <a:defRPr sz="1400">
                <a:solidFill>
                  <a:srgbClr val="808080"/>
                </a:solidFill>
              </a:defRPr>
            </a:lvl1pPr>
            <a:lvl2pPr marL="742950" indent="-285750">
              <a:lnSpc>
                <a:spcPts val="2000"/>
              </a:lnSpc>
              <a:buFont typeface="Arial" panose="020B0604020202020204" pitchFamily="34" charset="0"/>
              <a:buChar char="•"/>
              <a:defRPr sz="1400">
                <a:solidFill>
                  <a:srgbClr val="808080"/>
                </a:solidFill>
              </a:defRPr>
            </a:lvl2pPr>
            <a:lvl3pPr marL="1200150" indent="-285750">
              <a:lnSpc>
                <a:spcPts val="2000"/>
              </a:lnSpc>
              <a:buFont typeface="Arial" panose="020B0604020202020204" pitchFamily="34" charset="0"/>
              <a:buChar char="•"/>
              <a:defRPr sz="1400">
                <a:solidFill>
                  <a:srgbClr val="808080"/>
                </a:solidFill>
              </a:defRPr>
            </a:lvl3pPr>
            <a:lvl4pPr marL="1657350" indent="-285750">
              <a:lnSpc>
                <a:spcPts val="2000"/>
              </a:lnSpc>
              <a:buFont typeface="Arial" panose="020B0604020202020204" pitchFamily="34" charset="0"/>
              <a:buChar char="•"/>
              <a:defRPr sz="1400">
                <a:solidFill>
                  <a:srgbClr val="808080"/>
                </a:solidFill>
              </a:defRPr>
            </a:lvl4pPr>
            <a:lvl5pPr marL="2114550" indent="-285750">
              <a:lnSpc>
                <a:spcPts val="2000"/>
              </a:lnSpc>
              <a:buFont typeface="Arial" panose="020B0604020202020204" pitchFamily="34" charset="0"/>
              <a:buChar char="•"/>
              <a:defRPr sz="1400">
                <a:solidFill>
                  <a:srgbClr val="80808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itle 1">
            <a:extLst>
              <a:ext uri="{FF2B5EF4-FFF2-40B4-BE49-F238E27FC236}">
                <a16:creationId xmlns:a16="http://schemas.microsoft.com/office/drawing/2014/main" id="{E3B6C78E-2C37-164C-9151-B23F480C922F}"/>
              </a:ext>
            </a:extLst>
          </p:cNvPr>
          <p:cNvSpPr>
            <a:spLocks noGrp="1"/>
          </p:cNvSpPr>
          <p:nvPr>
            <p:ph type="title"/>
          </p:nvPr>
        </p:nvSpPr>
        <p:spPr>
          <a:xfrm>
            <a:off x="838199" y="731725"/>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54628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or Content">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B9A6514-8ABA-6043-B0DC-2E1380473F75}"/>
              </a:ext>
            </a:extLst>
          </p:cNvPr>
          <p:cNvSpPr>
            <a:spLocks noGrp="1"/>
          </p:cNvSpPr>
          <p:nvPr>
            <p:ph type="ftr" sz="quarter" idx="3"/>
          </p:nvPr>
        </p:nvSpPr>
        <p:spPr>
          <a:xfrm>
            <a:off x="7478150" y="6590644"/>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1" name="Slide Number Placeholder 5">
            <a:extLst>
              <a:ext uri="{FF2B5EF4-FFF2-40B4-BE49-F238E27FC236}">
                <a16:creationId xmlns:a16="http://schemas.microsoft.com/office/drawing/2014/main" id="{F7814EE8-6589-7642-B962-852BDBC8D36F}"/>
              </a:ext>
            </a:extLst>
          </p:cNvPr>
          <p:cNvSpPr>
            <a:spLocks noGrp="1"/>
          </p:cNvSpPr>
          <p:nvPr>
            <p:ph type="sldNum" sz="quarter" idx="4"/>
          </p:nvPr>
        </p:nvSpPr>
        <p:spPr>
          <a:xfrm>
            <a:off x="9266336" y="6594872"/>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sp>
        <p:nvSpPr>
          <p:cNvPr id="12" name="Content Placeholder 2">
            <a:extLst>
              <a:ext uri="{FF2B5EF4-FFF2-40B4-BE49-F238E27FC236}">
                <a16:creationId xmlns:a16="http://schemas.microsoft.com/office/drawing/2014/main" id="{48936837-4B83-1F4E-A826-A361001327C5}"/>
              </a:ext>
            </a:extLst>
          </p:cNvPr>
          <p:cNvSpPr>
            <a:spLocks noGrp="1"/>
          </p:cNvSpPr>
          <p:nvPr>
            <p:ph idx="13"/>
          </p:nvPr>
        </p:nvSpPr>
        <p:spPr>
          <a:xfrm>
            <a:off x="838200" y="2033194"/>
            <a:ext cx="5046233" cy="4001846"/>
          </a:xfrm>
          <a:prstGeom prst="rect">
            <a:avLst/>
          </a:prstGeom>
        </p:spPr>
        <p:txBody>
          <a:bodyPr lIns="0" tIns="0" rIns="0" bIns="0"/>
          <a:lstStyle>
            <a:lvl1pPr>
              <a:lnSpc>
                <a:spcPts val="2000"/>
              </a:lnSpc>
              <a:defRPr sz="1400">
                <a:solidFill>
                  <a:srgbClr val="808080"/>
                </a:solidFill>
              </a:defRPr>
            </a:lvl1pPr>
            <a:lvl2pPr>
              <a:lnSpc>
                <a:spcPts val="2000"/>
              </a:lnSpc>
              <a:defRPr sz="1400">
                <a:solidFill>
                  <a:srgbClr val="808080"/>
                </a:solidFill>
              </a:defRPr>
            </a:lvl2pPr>
            <a:lvl3pPr>
              <a:lnSpc>
                <a:spcPts val="2000"/>
              </a:lnSpc>
              <a:defRPr sz="1400">
                <a:solidFill>
                  <a:srgbClr val="808080"/>
                </a:solidFill>
              </a:defRPr>
            </a:lvl3pPr>
            <a:lvl4pPr>
              <a:lnSpc>
                <a:spcPts val="2000"/>
              </a:lnSpc>
              <a:defRPr sz="1400">
                <a:solidFill>
                  <a:srgbClr val="808080"/>
                </a:solidFill>
              </a:defRPr>
            </a:lvl4pPr>
            <a:lvl5pPr>
              <a:lnSpc>
                <a:spcPts val="2000"/>
              </a:lnSpc>
              <a:defRPr sz="1400">
                <a:solidFill>
                  <a:srgbClr val="80808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Content Placeholder 2">
            <a:extLst>
              <a:ext uri="{FF2B5EF4-FFF2-40B4-BE49-F238E27FC236}">
                <a16:creationId xmlns:a16="http://schemas.microsoft.com/office/drawing/2014/main" id="{DCE5A111-2627-8548-A20D-83F27BC8C8DA}"/>
              </a:ext>
            </a:extLst>
          </p:cNvPr>
          <p:cNvSpPr>
            <a:spLocks noGrp="1"/>
          </p:cNvSpPr>
          <p:nvPr>
            <p:ph idx="14"/>
          </p:nvPr>
        </p:nvSpPr>
        <p:spPr>
          <a:xfrm>
            <a:off x="6307567" y="2033194"/>
            <a:ext cx="5046233" cy="4001846"/>
          </a:xfrm>
          <a:prstGeom prst="rect">
            <a:avLst/>
          </a:prstGeom>
        </p:spPr>
        <p:txBody>
          <a:bodyPr lIns="0" tIns="0" rIns="0" bIns="0"/>
          <a:lstStyle>
            <a:lvl1pPr>
              <a:lnSpc>
                <a:spcPts val="2000"/>
              </a:lnSpc>
              <a:defRPr sz="1400">
                <a:solidFill>
                  <a:srgbClr val="808080"/>
                </a:solidFill>
              </a:defRPr>
            </a:lvl1pPr>
            <a:lvl2pPr>
              <a:lnSpc>
                <a:spcPts val="2000"/>
              </a:lnSpc>
              <a:defRPr sz="1400">
                <a:solidFill>
                  <a:srgbClr val="808080"/>
                </a:solidFill>
              </a:defRPr>
            </a:lvl2pPr>
            <a:lvl3pPr>
              <a:lnSpc>
                <a:spcPts val="2000"/>
              </a:lnSpc>
              <a:defRPr sz="1400">
                <a:solidFill>
                  <a:srgbClr val="808080"/>
                </a:solidFill>
              </a:defRPr>
            </a:lvl3pPr>
            <a:lvl4pPr>
              <a:lnSpc>
                <a:spcPts val="2000"/>
              </a:lnSpc>
              <a:defRPr sz="1400">
                <a:solidFill>
                  <a:srgbClr val="808080"/>
                </a:solidFill>
              </a:defRPr>
            </a:lvl4pPr>
            <a:lvl5pPr>
              <a:lnSpc>
                <a:spcPts val="2000"/>
              </a:lnSpc>
              <a:defRPr sz="1400">
                <a:solidFill>
                  <a:srgbClr val="80808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4" name="Picture 13">
            <a:extLst>
              <a:ext uri="{FF2B5EF4-FFF2-40B4-BE49-F238E27FC236}">
                <a16:creationId xmlns:a16="http://schemas.microsoft.com/office/drawing/2014/main" id="{D84E12EE-654F-3240-A96B-B58E599D2E0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88117" y="6240083"/>
            <a:ext cx="1542619" cy="617917"/>
          </a:xfrm>
          <a:prstGeom prst="rect">
            <a:avLst/>
          </a:prstGeom>
        </p:spPr>
      </p:pic>
      <p:sp>
        <p:nvSpPr>
          <p:cNvPr id="15" name="Title 1">
            <a:extLst>
              <a:ext uri="{FF2B5EF4-FFF2-40B4-BE49-F238E27FC236}">
                <a16:creationId xmlns:a16="http://schemas.microsoft.com/office/drawing/2014/main" id="{FBEC6FCB-4415-904D-9585-0F97086FD79D}"/>
              </a:ext>
            </a:extLst>
          </p:cNvPr>
          <p:cNvSpPr>
            <a:spLocks noGrp="1"/>
          </p:cNvSpPr>
          <p:nvPr>
            <p:ph type="title"/>
          </p:nvPr>
        </p:nvSpPr>
        <p:spPr>
          <a:xfrm>
            <a:off x="838200" y="716977"/>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4414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D20D09B7-4A96-E84E-BE3B-229A5B454C02}"/>
              </a:ext>
            </a:extLst>
          </p:cNvPr>
          <p:cNvSpPr>
            <a:spLocks noGrp="1"/>
          </p:cNvSpPr>
          <p:nvPr>
            <p:ph type="ftr" sz="quarter" idx="3"/>
          </p:nvPr>
        </p:nvSpPr>
        <p:spPr>
          <a:xfrm>
            <a:off x="7478150" y="6575491"/>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5" name="Slide Number Placeholder 5">
            <a:extLst>
              <a:ext uri="{FF2B5EF4-FFF2-40B4-BE49-F238E27FC236}">
                <a16:creationId xmlns:a16="http://schemas.microsoft.com/office/drawing/2014/main" id="{E44D813D-56FA-4D47-83CC-72C2305C17F0}"/>
              </a:ext>
            </a:extLst>
          </p:cNvPr>
          <p:cNvSpPr>
            <a:spLocks noGrp="1"/>
          </p:cNvSpPr>
          <p:nvPr>
            <p:ph type="sldNum" sz="quarter" idx="4"/>
          </p:nvPr>
        </p:nvSpPr>
        <p:spPr>
          <a:xfrm>
            <a:off x="9190594" y="6590383"/>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pic>
        <p:nvPicPr>
          <p:cNvPr id="7" name="Picture 6">
            <a:extLst>
              <a:ext uri="{FF2B5EF4-FFF2-40B4-BE49-F238E27FC236}">
                <a16:creationId xmlns:a16="http://schemas.microsoft.com/office/drawing/2014/main" id="{5640C5BE-A0DB-3B4F-B8EC-3285F0EB793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48369" y="6221111"/>
            <a:ext cx="1542619" cy="617917"/>
          </a:xfrm>
          <a:prstGeom prst="rect">
            <a:avLst/>
          </a:prstGeom>
        </p:spPr>
      </p:pic>
      <p:sp>
        <p:nvSpPr>
          <p:cNvPr id="3" name="Picture Placeholder 2">
            <a:extLst>
              <a:ext uri="{FF2B5EF4-FFF2-40B4-BE49-F238E27FC236}">
                <a16:creationId xmlns:a16="http://schemas.microsoft.com/office/drawing/2014/main" id="{AC9CB738-540F-BE48-997F-EFFAAEFB9471}"/>
              </a:ext>
            </a:extLst>
          </p:cNvPr>
          <p:cNvSpPr>
            <a:spLocks noGrp="1"/>
          </p:cNvSpPr>
          <p:nvPr>
            <p:ph type="pic" sz="quarter" idx="14"/>
          </p:nvPr>
        </p:nvSpPr>
        <p:spPr>
          <a:xfrm>
            <a:off x="838198" y="1191237"/>
            <a:ext cx="10515601" cy="4843803"/>
          </a:xfrm>
          <a:prstGeom prst="rect">
            <a:avLst/>
          </a:prstGeom>
        </p:spPr>
        <p:txBody>
          <a:bodyPr/>
          <a:lstStyle>
            <a:lvl1pPr marL="0" indent="0">
              <a:buNone/>
              <a:defRPr>
                <a:solidFill>
                  <a:srgbClr val="808080"/>
                </a:solidFill>
              </a:defRPr>
            </a:lvl1pPr>
          </a:lstStyle>
          <a:p>
            <a:endParaRPr lang="en-GB"/>
          </a:p>
        </p:txBody>
      </p:sp>
      <p:sp>
        <p:nvSpPr>
          <p:cNvPr id="12" name="Title 1">
            <a:extLst>
              <a:ext uri="{FF2B5EF4-FFF2-40B4-BE49-F238E27FC236}">
                <a16:creationId xmlns:a16="http://schemas.microsoft.com/office/drawing/2014/main" id="{B095C719-1146-2A42-95A7-9F859BF9E261}"/>
              </a:ext>
            </a:extLst>
          </p:cNvPr>
          <p:cNvSpPr>
            <a:spLocks noGrp="1"/>
          </p:cNvSpPr>
          <p:nvPr>
            <p:ph type="title"/>
          </p:nvPr>
        </p:nvSpPr>
        <p:spPr>
          <a:xfrm>
            <a:off x="838199" y="207548"/>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96196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D20D09B7-4A96-E84E-BE3B-229A5B454C02}"/>
              </a:ext>
            </a:extLst>
          </p:cNvPr>
          <p:cNvSpPr>
            <a:spLocks noGrp="1"/>
          </p:cNvSpPr>
          <p:nvPr>
            <p:ph type="ftr" sz="quarter" idx="3"/>
          </p:nvPr>
        </p:nvSpPr>
        <p:spPr>
          <a:xfrm>
            <a:off x="8069304" y="6564998"/>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5" name="Slide Number Placeholder 5">
            <a:extLst>
              <a:ext uri="{FF2B5EF4-FFF2-40B4-BE49-F238E27FC236}">
                <a16:creationId xmlns:a16="http://schemas.microsoft.com/office/drawing/2014/main" id="{E44D813D-56FA-4D47-83CC-72C2305C17F0}"/>
              </a:ext>
            </a:extLst>
          </p:cNvPr>
          <p:cNvSpPr>
            <a:spLocks noGrp="1"/>
          </p:cNvSpPr>
          <p:nvPr>
            <p:ph type="sldNum" sz="quarter" idx="4"/>
          </p:nvPr>
        </p:nvSpPr>
        <p:spPr>
          <a:xfrm>
            <a:off x="9269885" y="6564998"/>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pic>
        <p:nvPicPr>
          <p:cNvPr id="7" name="Picture 6">
            <a:extLst>
              <a:ext uri="{FF2B5EF4-FFF2-40B4-BE49-F238E27FC236}">
                <a16:creationId xmlns:a16="http://schemas.microsoft.com/office/drawing/2014/main" id="{5640C5BE-A0DB-3B4F-B8EC-3285F0EB793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31392" y="6203435"/>
            <a:ext cx="1542619" cy="617917"/>
          </a:xfrm>
          <a:prstGeom prst="rect">
            <a:avLst/>
          </a:prstGeom>
        </p:spPr>
      </p:pic>
      <p:sp>
        <p:nvSpPr>
          <p:cNvPr id="4" name="Chart Placeholder 3">
            <a:extLst>
              <a:ext uri="{FF2B5EF4-FFF2-40B4-BE49-F238E27FC236}">
                <a16:creationId xmlns:a16="http://schemas.microsoft.com/office/drawing/2014/main" id="{F4BAD706-1E5E-494C-863A-4B2339F15DF4}"/>
              </a:ext>
            </a:extLst>
          </p:cNvPr>
          <p:cNvSpPr>
            <a:spLocks noGrp="1"/>
          </p:cNvSpPr>
          <p:nvPr>
            <p:ph type="chart" sz="quarter" idx="15"/>
          </p:nvPr>
        </p:nvSpPr>
        <p:spPr>
          <a:xfrm>
            <a:off x="838198" y="2033195"/>
            <a:ext cx="10515601" cy="4001846"/>
          </a:xfrm>
          <a:prstGeom prst="rect">
            <a:avLst/>
          </a:prstGeom>
        </p:spPr>
        <p:txBody>
          <a:bodyPr/>
          <a:lstStyle>
            <a:lvl1pPr marL="0" indent="0">
              <a:buNone/>
              <a:defRPr>
                <a:solidFill>
                  <a:srgbClr val="808080"/>
                </a:solidFill>
              </a:defRPr>
            </a:lvl1pPr>
          </a:lstStyle>
          <a:p>
            <a:endParaRPr lang="en-GB"/>
          </a:p>
        </p:txBody>
      </p:sp>
      <p:sp>
        <p:nvSpPr>
          <p:cNvPr id="11" name="Title 1">
            <a:extLst>
              <a:ext uri="{FF2B5EF4-FFF2-40B4-BE49-F238E27FC236}">
                <a16:creationId xmlns:a16="http://schemas.microsoft.com/office/drawing/2014/main" id="{D36A6BCC-2037-F340-9000-4576C3915166}"/>
              </a:ext>
            </a:extLst>
          </p:cNvPr>
          <p:cNvSpPr>
            <a:spLocks noGrp="1"/>
          </p:cNvSpPr>
          <p:nvPr>
            <p:ph type="title"/>
          </p:nvPr>
        </p:nvSpPr>
        <p:spPr>
          <a:xfrm>
            <a:off x="838199" y="788608"/>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368005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D20D09B7-4A96-E84E-BE3B-229A5B454C02}"/>
              </a:ext>
            </a:extLst>
          </p:cNvPr>
          <p:cNvSpPr>
            <a:spLocks noGrp="1"/>
          </p:cNvSpPr>
          <p:nvPr>
            <p:ph type="ftr" sz="quarter" idx="3"/>
          </p:nvPr>
        </p:nvSpPr>
        <p:spPr>
          <a:xfrm>
            <a:off x="8653598" y="6578972"/>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5" name="Slide Number Placeholder 5">
            <a:extLst>
              <a:ext uri="{FF2B5EF4-FFF2-40B4-BE49-F238E27FC236}">
                <a16:creationId xmlns:a16="http://schemas.microsoft.com/office/drawing/2014/main" id="{E44D813D-56FA-4D47-83CC-72C2305C17F0}"/>
              </a:ext>
            </a:extLst>
          </p:cNvPr>
          <p:cNvSpPr>
            <a:spLocks noGrp="1"/>
          </p:cNvSpPr>
          <p:nvPr>
            <p:ph type="sldNum" sz="quarter" idx="4"/>
          </p:nvPr>
        </p:nvSpPr>
        <p:spPr>
          <a:xfrm>
            <a:off x="9339398" y="6560115"/>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pic>
        <p:nvPicPr>
          <p:cNvPr id="7" name="Picture 6">
            <a:extLst>
              <a:ext uri="{FF2B5EF4-FFF2-40B4-BE49-F238E27FC236}">
                <a16:creationId xmlns:a16="http://schemas.microsoft.com/office/drawing/2014/main" id="{5640C5BE-A0DB-3B4F-B8EC-3285F0EB793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6888" y="6141884"/>
            <a:ext cx="1542619" cy="617917"/>
          </a:xfrm>
          <a:prstGeom prst="rect">
            <a:avLst/>
          </a:prstGeom>
        </p:spPr>
      </p:pic>
      <p:sp>
        <p:nvSpPr>
          <p:cNvPr id="3" name="Table Placeholder 2">
            <a:extLst>
              <a:ext uri="{FF2B5EF4-FFF2-40B4-BE49-F238E27FC236}">
                <a16:creationId xmlns:a16="http://schemas.microsoft.com/office/drawing/2014/main" id="{DC947B02-8E41-1042-87C9-E76B87A93B27}"/>
              </a:ext>
            </a:extLst>
          </p:cNvPr>
          <p:cNvSpPr>
            <a:spLocks noGrp="1"/>
          </p:cNvSpPr>
          <p:nvPr>
            <p:ph type="tbl" sz="quarter" idx="16"/>
          </p:nvPr>
        </p:nvSpPr>
        <p:spPr>
          <a:xfrm>
            <a:off x="838198" y="2033194"/>
            <a:ext cx="10515601" cy="4001847"/>
          </a:xfrm>
          <a:prstGeom prst="rect">
            <a:avLst/>
          </a:prstGeom>
        </p:spPr>
        <p:txBody>
          <a:bodyPr/>
          <a:lstStyle>
            <a:lvl1pPr marL="0" indent="0">
              <a:buNone/>
              <a:defRPr>
                <a:solidFill>
                  <a:srgbClr val="808080"/>
                </a:solidFill>
              </a:defRPr>
            </a:lvl1pPr>
          </a:lstStyle>
          <a:p>
            <a:endParaRPr lang="en-GB"/>
          </a:p>
        </p:txBody>
      </p:sp>
      <p:sp>
        <p:nvSpPr>
          <p:cNvPr id="11" name="Title 1">
            <a:extLst>
              <a:ext uri="{FF2B5EF4-FFF2-40B4-BE49-F238E27FC236}">
                <a16:creationId xmlns:a16="http://schemas.microsoft.com/office/drawing/2014/main" id="{A2626EAE-7222-C74A-8709-EC9C8C974C41}"/>
              </a:ext>
            </a:extLst>
          </p:cNvPr>
          <p:cNvSpPr>
            <a:spLocks noGrp="1"/>
          </p:cNvSpPr>
          <p:nvPr>
            <p:ph type="title"/>
          </p:nvPr>
        </p:nvSpPr>
        <p:spPr>
          <a:xfrm>
            <a:off x="838199" y="679303"/>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970106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1">
    <p:bg>
      <p:bgPr>
        <a:gradFill flip="none" rotWithShape="1">
          <a:gsLst>
            <a:gs pos="0">
              <a:srgbClr val="2D69B9"/>
            </a:gs>
            <a:gs pos="100000">
              <a:srgbClr val="0F4D6C"/>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74BE0-25FA-5F49-AAA8-D1E0835280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pic>
        <p:nvPicPr>
          <p:cNvPr id="7" name="Picture 6">
            <a:extLst>
              <a:ext uri="{FF2B5EF4-FFF2-40B4-BE49-F238E27FC236}">
                <a16:creationId xmlns:a16="http://schemas.microsoft.com/office/drawing/2014/main" id="{7FFD8536-F9B2-C24C-9DE3-B64FEF2E9F54}"/>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45731" y="186708"/>
            <a:ext cx="1542616" cy="617917"/>
          </a:xfrm>
          <a:prstGeom prst="rect">
            <a:avLst/>
          </a:prstGeom>
        </p:spPr>
      </p:pic>
      <p:sp>
        <p:nvSpPr>
          <p:cNvPr id="16" name="Content Placeholder 2">
            <a:extLst>
              <a:ext uri="{FF2B5EF4-FFF2-40B4-BE49-F238E27FC236}">
                <a16:creationId xmlns:a16="http://schemas.microsoft.com/office/drawing/2014/main" id="{98134CB8-F38D-D942-9D07-94D464E6B66F}"/>
              </a:ext>
            </a:extLst>
          </p:cNvPr>
          <p:cNvSpPr>
            <a:spLocks noGrp="1"/>
          </p:cNvSpPr>
          <p:nvPr>
            <p:ph idx="13"/>
          </p:nvPr>
        </p:nvSpPr>
        <p:spPr>
          <a:xfrm>
            <a:off x="838200" y="1622323"/>
            <a:ext cx="5046233" cy="3613354"/>
          </a:xfrm>
          <a:prstGeom prst="rect">
            <a:avLst/>
          </a:prstGeom>
        </p:spPr>
        <p:txBody>
          <a:bodyPr lIns="0" tIns="0" rIns="0" bIns="0" anchor="ctr" anchorCtr="0"/>
          <a:lstStyle>
            <a:lvl1pPr marL="0" indent="0">
              <a:lnSpc>
                <a:spcPts val="2200"/>
              </a:lnSpc>
              <a:buFontTx/>
              <a:buNone/>
              <a:defRPr sz="1800">
                <a:solidFill>
                  <a:srgbClr val="FFFFFF"/>
                </a:solidFill>
              </a:defRPr>
            </a:lvl1pPr>
            <a:lvl2pPr marL="457200" indent="0">
              <a:lnSpc>
                <a:spcPts val="2200"/>
              </a:lnSpc>
              <a:buFontTx/>
              <a:buNone/>
              <a:defRPr sz="1800">
                <a:solidFill>
                  <a:srgbClr val="FFFFFF"/>
                </a:solidFill>
              </a:defRPr>
            </a:lvl2pPr>
            <a:lvl3pPr marL="914400" indent="0">
              <a:lnSpc>
                <a:spcPts val="2200"/>
              </a:lnSpc>
              <a:buFontTx/>
              <a:buNone/>
              <a:defRPr sz="1800">
                <a:solidFill>
                  <a:srgbClr val="FFFFFF"/>
                </a:solidFill>
              </a:defRPr>
            </a:lvl3pPr>
            <a:lvl4pPr marL="1371600" indent="0">
              <a:lnSpc>
                <a:spcPts val="2200"/>
              </a:lnSpc>
              <a:buFontTx/>
              <a:buNone/>
              <a:defRPr sz="1800">
                <a:solidFill>
                  <a:srgbClr val="FFFFFF"/>
                </a:solidFill>
              </a:defRPr>
            </a:lvl4pPr>
            <a:lvl5pPr marL="1828800" indent="0">
              <a:lnSpc>
                <a:spcPts val="2200"/>
              </a:lnSpc>
              <a:buFontTx/>
              <a:buNone/>
              <a:defRPr sz="1800">
                <a:solidFill>
                  <a:srgbClr val="FFFFF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8134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2">
    <p:bg>
      <p:bgPr>
        <a:gradFill flip="none" rotWithShape="1">
          <a:gsLst>
            <a:gs pos="0">
              <a:srgbClr val="2D69B9"/>
            </a:gs>
            <a:gs pos="100000">
              <a:srgbClr val="0F4D6C"/>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74BE0-25FA-5F49-AAA8-D1E0835280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pic>
        <p:nvPicPr>
          <p:cNvPr id="7" name="Picture 6">
            <a:extLst>
              <a:ext uri="{FF2B5EF4-FFF2-40B4-BE49-F238E27FC236}">
                <a16:creationId xmlns:a16="http://schemas.microsoft.com/office/drawing/2014/main" id="{7FFD8536-F9B2-C24C-9DE3-B64FEF2E9F54}"/>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45731" y="186708"/>
            <a:ext cx="1542616" cy="617917"/>
          </a:xfrm>
          <a:prstGeom prst="rect">
            <a:avLst/>
          </a:prstGeom>
        </p:spPr>
      </p:pic>
      <p:sp>
        <p:nvSpPr>
          <p:cNvPr id="8" name="Content Placeholder 2">
            <a:extLst>
              <a:ext uri="{FF2B5EF4-FFF2-40B4-BE49-F238E27FC236}">
                <a16:creationId xmlns:a16="http://schemas.microsoft.com/office/drawing/2014/main" id="{9685ED08-F741-DC49-B085-FDE5ACF657F5}"/>
              </a:ext>
            </a:extLst>
          </p:cNvPr>
          <p:cNvSpPr>
            <a:spLocks noGrp="1"/>
          </p:cNvSpPr>
          <p:nvPr>
            <p:ph idx="13"/>
          </p:nvPr>
        </p:nvSpPr>
        <p:spPr>
          <a:xfrm>
            <a:off x="838200" y="1622323"/>
            <a:ext cx="5046233" cy="3613354"/>
          </a:xfrm>
          <a:prstGeom prst="rect">
            <a:avLst/>
          </a:prstGeom>
        </p:spPr>
        <p:txBody>
          <a:bodyPr lIns="0" tIns="0" rIns="0" bIns="0" anchor="ctr" anchorCtr="0"/>
          <a:lstStyle>
            <a:lvl1pPr marL="0" indent="0">
              <a:lnSpc>
                <a:spcPts val="2200"/>
              </a:lnSpc>
              <a:buFontTx/>
              <a:buNone/>
              <a:defRPr sz="1800">
                <a:solidFill>
                  <a:srgbClr val="FFFFFF"/>
                </a:solidFill>
              </a:defRPr>
            </a:lvl1pPr>
            <a:lvl2pPr marL="457200" indent="0">
              <a:lnSpc>
                <a:spcPts val="2200"/>
              </a:lnSpc>
              <a:buFontTx/>
              <a:buNone/>
              <a:defRPr sz="1800">
                <a:solidFill>
                  <a:srgbClr val="FFFFFF"/>
                </a:solidFill>
              </a:defRPr>
            </a:lvl2pPr>
            <a:lvl3pPr marL="914400" indent="0">
              <a:lnSpc>
                <a:spcPts val="2200"/>
              </a:lnSpc>
              <a:buFontTx/>
              <a:buNone/>
              <a:defRPr sz="1800">
                <a:solidFill>
                  <a:srgbClr val="FFFFFF"/>
                </a:solidFill>
              </a:defRPr>
            </a:lvl3pPr>
            <a:lvl4pPr marL="1371600" indent="0">
              <a:lnSpc>
                <a:spcPts val="2200"/>
              </a:lnSpc>
              <a:buFontTx/>
              <a:buNone/>
              <a:defRPr sz="1800">
                <a:solidFill>
                  <a:srgbClr val="FFFFFF"/>
                </a:solidFill>
              </a:defRPr>
            </a:lvl4pPr>
            <a:lvl5pPr marL="1828800" indent="0">
              <a:lnSpc>
                <a:spcPts val="2200"/>
              </a:lnSpc>
              <a:buFontTx/>
              <a:buNone/>
              <a:defRPr sz="1800">
                <a:solidFill>
                  <a:srgbClr val="FFFFF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804017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3">
    <p:bg>
      <p:bgPr>
        <a:gradFill flip="none" rotWithShape="1">
          <a:gsLst>
            <a:gs pos="0">
              <a:srgbClr val="2D69B9"/>
            </a:gs>
            <a:gs pos="100000">
              <a:srgbClr val="0F4D6C"/>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74BE0-25FA-5F49-AAA8-D1E0835280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pic>
        <p:nvPicPr>
          <p:cNvPr id="7" name="Picture 6">
            <a:extLst>
              <a:ext uri="{FF2B5EF4-FFF2-40B4-BE49-F238E27FC236}">
                <a16:creationId xmlns:a16="http://schemas.microsoft.com/office/drawing/2014/main" id="{7FFD8536-F9B2-C24C-9DE3-B64FEF2E9F54}"/>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45731" y="186708"/>
            <a:ext cx="1542616" cy="617917"/>
          </a:xfrm>
          <a:prstGeom prst="rect">
            <a:avLst/>
          </a:prstGeom>
        </p:spPr>
      </p:pic>
      <p:sp>
        <p:nvSpPr>
          <p:cNvPr id="8" name="Content Placeholder 2">
            <a:extLst>
              <a:ext uri="{FF2B5EF4-FFF2-40B4-BE49-F238E27FC236}">
                <a16:creationId xmlns:a16="http://schemas.microsoft.com/office/drawing/2014/main" id="{1974BE1F-1D1E-C640-B6D7-8AF556F1E2D6}"/>
              </a:ext>
            </a:extLst>
          </p:cNvPr>
          <p:cNvSpPr>
            <a:spLocks noGrp="1"/>
          </p:cNvSpPr>
          <p:nvPr>
            <p:ph idx="13"/>
          </p:nvPr>
        </p:nvSpPr>
        <p:spPr>
          <a:xfrm>
            <a:off x="838200" y="1622323"/>
            <a:ext cx="5046233" cy="3613354"/>
          </a:xfrm>
          <a:prstGeom prst="rect">
            <a:avLst/>
          </a:prstGeom>
        </p:spPr>
        <p:txBody>
          <a:bodyPr lIns="0" tIns="0" rIns="0" bIns="0" anchor="ctr" anchorCtr="0"/>
          <a:lstStyle>
            <a:lvl1pPr marL="0" indent="0">
              <a:lnSpc>
                <a:spcPts val="2200"/>
              </a:lnSpc>
              <a:buFontTx/>
              <a:buNone/>
              <a:defRPr sz="1800">
                <a:solidFill>
                  <a:srgbClr val="FFFFFF"/>
                </a:solidFill>
              </a:defRPr>
            </a:lvl1pPr>
            <a:lvl2pPr marL="457200" indent="0">
              <a:lnSpc>
                <a:spcPts val="2200"/>
              </a:lnSpc>
              <a:buFontTx/>
              <a:buNone/>
              <a:defRPr sz="1800">
                <a:solidFill>
                  <a:srgbClr val="FFFFFF"/>
                </a:solidFill>
              </a:defRPr>
            </a:lvl2pPr>
            <a:lvl3pPr marL="914400" indent="0">
              <a:lnSpc>
                <a:spcPts val="2200"/>
              </a:lnSpc>
              <a:buFontTx/>
              <a:buNone/>
              <a:defRPr sz="1800">
                <a:solidFill>
                  <a:srgbClr val="FFFFFF"/>
                </a:solidFill>
              </a:defRPr>
            </a:lvl3pPr>
            <a:lvl4pPr marL="1371600" indent="0">
              <a:lnSpc>
                <a:spcPts val="2200"/>
              </a:lnSpc>
              <a:buFontTx/>
              <a:buNone/>
              <a:defRPr sz="1800">
                <a:solidFill>
                  <a:srgbClr val="FFFFFF"/>
                </a:solidFill>
              </a:defRPr>
            </a:lvl4pPr>
            <a:lvl5pPr marL="1828800" indent="0">
              <a:lnSpc>
                <a:spcPts val="2200"/>
              </a:lnSpc>
              <a:buFontTx/>
              <a:buNone/>
              <a:defRPr sz="1800">
                <a:solidFill>
                  <a:srgbClr val="FFFFF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38777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Blue)">
    <p:bg>
      <p:bgPr>
        <a:gradFill flip="none" rotWithShape="1">
          <a:gsLst>
            <a:gs pos="0">
              <a:srgbClr val="2D69B9"/>
            </a:gs>
            <a:gs pos="100000">
              <a:srgbClr val="0F4D6C"/>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74BE0-25FA-5F49-AAA8-D1E0835280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pic>
        <p:nvPicPr>
          <p:cNvPr id="7" name="Picture 6">
            <a:extLst>
              <a:ext uri="{FF2B5EF4-FFF2-40B4-BE49-F238E27FC236}">
                <a16:creationId xmlns:a16="http://schemas.microsoft.com/office/drawing/2014/main" id="{7FFD8536-F9B2-C24C-9DE3-B64FEF2E9F54}"/>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45731" y="186708"/>
            <a:ext cx="1542616" cy="617917"/>
          </a:xfrm>
          <a:prstGeom prst="rect">
            <a:avLst/>
          </a:prstGeom>
        </p:spPr>
      </p:pic>
      <p:sp>
        <p:nvSpPr>
          <p:cNvPr id="8" name="Title 1">
            <a:extLst>
              <a:ext uri="{FF2B5EF4-FFF2-40B4-BE49-F238E27FC236}">
                <a16:creationId xmlns:a16="http://schemas.microsoft.com/office/drawing/2014/main" id="{9BADF77A-AEA5-E244-B40C-DB66F8D91F8B}"/>
              </a:ext>
            </a:extLst>
          </p:cNvPr>
          <p:cNvSpPr>
            <a:spLocks noGrp="1"/>
          </p:cNvSpPr>
          <p:nvPr>
            <p:ph type="ctrTitle"/>
          </p:nvPr>
        </p:nvSpPr>
        <p:spPr>
          <a:xfrm>
            <a:off x="838199" y="1890583"/>
            <a:ext cx="7260771" cy="713721"/>
          </a:xfrm>
          <a:prstGeom prst="rect">
            <a:avLst/>
          </a:prstGeom>
        </p:spPr>
        <p:txBody>
          <a:bodyPr lIns="0" tIns="0" rIns="0" bIns="0" anchor="t">
            <a:normAutofit/>
          </a:bodyPr>
          <a:lstStyle>
            <a:lvl1pPr algn="l">
              <a:lnSpc>
                <a:spcPts val="5500"/>
              </a:lnSpc>
              <a:defRPr sz="3600" cap="all" baseline="0">
                <a:solidFill>
                  <a:srgbClr val="FFFFFF"/>
                </a:solidFill>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566D81DE-5F5E-694D-B177-C444A999DF55}"/>
              </a:ext>
            </a:extLst>
          </p:cNvPr>
          <p:cNvCxnSpPr/>
          <p:nvPr userDrawn="1"/>
        </p:nvCxnSpPr>
        <p:spPr>
          <a:xfrm>
            <a:off x="838200" y="2730164"/>
            <a:ext cx="720000" cy="0"/>
          </a:xfrm>
          <a:prstGeom prst="line">
            <a:avLst/>
          </a:prstGeom>
          <a:ln w="50800">
            <a:solidFill>
              <a:srgbClr val="E53E4E"/>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17E589C-FC37-9E4F-A744-FD49496E6933}"/>
              </a:ext>
            </a:extLst>
          </p:cNvPr>
          <p:cNvSpPr>
            <a:spLocks noGrp="1"/>
          </p:cNvSpPr>
          <p:nvPr>
            <p:ph idx="13"/>
          </p:nvPr>
        </p:nvSpPr>
        <p:spPr>
          <a:xfrm>
            <a:off x="838200" y="2997845"/>
            <a:ext cx="5046233" cy="3106646"/>
          </a:xfrm>
          <a:prstGeom prst="rect">
            <a:avLst/>
          </a:prstGeom>
        </p:spPr>
        <p:txBody>
          <a:bodyPr lIns="0" tIns="0" rIns="0" bIns="0" anchor="t" anchorCtr="0"/>
          <a:lstStyle>
            <a:lvl1pPr marL="0" indent="0">
              <a:lnSpc>
                <a:spcPts val="2200"/>
              </a:lnSpc>
              <a:buFontTx/>
              <a:buNone/>
              <a:defRPr sz="1800">
                <a:solidFill>
                  <a:srgbClr val="FFFFFF"/>
                </a:solidFill>
              </a:defRPr>
            </a:lvl1pPr>
            <a:lvl2pPr marL="457200" indent="0">
              <a:lnSpc>
                <a:spcPts val="2200"/>
              </a:lnSpc>
              <a:buFontTx/>
              <a:buNone/>
              <a:defRPr sz="1800">
                <a:solidFill>
                  <a:srgbClr val="FFFFFF"/>
                </a:solidFill>
              </a:defRPr>
            </a:lvl2pPr>
            <a:lvl3pPr marL="914400" indent="0">
              <a:lnSpc>
                <a:spcPts val="2200"/>
              </a:lnSpc>
              <a:buFontTx/>
              <a:buNone/>
              <a:defRPr sz="1800">
                <a:solidFill>
                  <a:srgbClr val="FFFFFF"/>
                </a:solidFill>
              </a:defRPr>
            </a:lvl3pPr>
            <a:lvl4pPr marL="1371600" indent="0">
              <a:lnSpc>
                <a:spcPts val="2200"/>
              </a:lnSpc>
              <a:buFontTx/>
              <a:buNone/>
              <a:defRPr sz="1800">
                <a:solidFill>
                  <a:srgbClr val="FFFFFF"/>
                </a:solidFill>
              </a:defRPr>
            </a:lvl4pPr>
            <a:lvl5pPr marL="1828800" indent="0">
              <a:lnSpc>
                <a:spcPts val="2200"/>
              </a:lnSpc>
              <a:buFontTx/>
              <a:buNone/>
              <a:defRPr sz="1800">
                <a:solidFill>
                  <a:srgbClr val="FFFFF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0078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Grey)">
    <p:bg>
      <p:bgPr>
        <a:gradFill flip="none" rotWithShape="1">
          <a:gsLst>
            <a:gs pos="0">
              <a:srgbClr val="808080"/>
            </a:gs>
            <a:gs pos="100000">
              <a:srgbClr val="545454"/>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351CDDF-F919-B740-9DA5-0B03E377CF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pic>
        <p:nvPicPr>
          <p:cNvPr id="13" name="Picture 12">
            <a:extLst>
              <a:ext uri="{FF2B5EF4-FFF2-40B4-BE49-F238E27FC236}">
                <a16:creationId xmlns:a16="http://schemas.microsoft.com/office/drawing/2014/main" id="{BE1638C8-51B0-8D4D-AFF2-8972411B8C4B}"/>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45731" y="186708"/>
            <a:ext cx="1542616" cy="617917"/>
          </a:xfrm>
          <a:prstGeom prst="rect">
            <a:avLst/>
          </a:prstGeom>
        </p:spPr>
      </p:pic>
      <p:sp>
        <p:nvSpPr>
          <p:cNvPr id="20" name="Title 1">
            <a:extLst>
              <a:ext uri="{FF2B5EF4-FFF2-40B4-BE49-F238E27FC236}">
                <a16:creationId xmlns:a16="http://schemas.microsoft.com/office/drawing/2014/main" id="{6C4F525D-44F8-F348-B24B-1B7617675E64}"/>
              </a:ext>
            </a:extLst>
          </p:cNvPr>
          <p:cNvSpPr>
            <a:spLocks noGrp="1"/>
          </p:cNvSpPr>
          <p:nvPr>
            <p:ph type="ctrTitle"/>
          </p:nvPr>
        </p:nvSpPr>
        <p:spPr>
          <a:xfrm>
            <a:off x="838199" y="1890583"/>
            <a:ext cx="7260771" cy="713721"/>
          </a:xfrm>
          <a:prstGeom prst="rect">
            <a:avLst/>
          </a:prstGeom>
        </p:spPr>
        <p:txBody>
          <a:bodyPr lIns="0" tIns="0" rIns="0" bIns="0" anchor="t">
            <a:normAutofit/>
          </a:bodyPr>
          <a:lstStyle>
            <a:lvl1pPr algn="l">
              <a:lnSpc>
                <a:spcPts val="5500"/>
              </a:lnSpc>
              <a:defRPr sz="3600" cap="all" baseline="0">
                <a:solidFill>
                  <a:srgbClr val="FFFFFF"/>
                </a:solidFill>
              </a:defRPr>
            </a:lvl1pPr>
          </a:lstStyle>
          <a:p>
            <a:r>
              <a:rPr lang="en-US" dirty="0"/>
              <a:t>Click to edit Master title style</a:t>
            </a:r>
          </a:p>
        </p:txBody>
      </p:sp>
      <p:cxnSp>
        <p:nvCxnSpPr>
          <p:cNvPr id="21" name="Straight Connector 20">
            <a:extLst>
              <a:ext uri="{FF2B5EF4-FFF2-40B4-BE49-F238E27FC236}">
                <a16:creationId xmlns:a16="http://schemas.microsoft.com/office/drawing/2014/main" id="{994C97C8-A6EC-5941-A3E7-9D90EFE6FE0E}"/>
              </a:ext>
            </a:extLst>
          </p:cNvPr>
          <p:cNvCxnSpPr/>
          <p:nvPr userDrawn="1"/>
        </p:nvCxnSpPr>
        <p:spPr>
          <a:xfrm>
            <a:off x="838200" y="2730164"/>
            <a:ext cx="720000" cy="0"/>
          </a:xfrm>
          <a:prstGeom prst="line">
            <a:avLst/>
          </a:prstGeom>
          <a:ln w="50800">
            <a:solidFill>
              <a:srgbClr val="E53E4E"/>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CC992CB-C86F-6F4A-B08B-876A92DF6B1D}"/>
              </a:ext>
            </a:extLst>
          </p:cNvPr>
          <p:cNvSpPr>
            <a:spLocks noGrp="1"/>
          </p:cNvSpPr>
          <p:nvPr>
            <p:ph idx="13"/>
          </p:nvPr>
        </p:nvSpPr>
        <p:spPr>
          <a:xfrm>
            <a:off x="838200" y="2997845"/>
            <a:ext cx="5046233" cy="3106646"/>
          </a:xfrm>
          <a:prstGeom prst="rect">
            <a:avLst/>
          </a:prstGeom>
        </p:spPr>
        <p:txBody>
          <a:bodyPr lIns="0" tIns="0" rIns="0" bIns="0" anchor="t" anchorCtr="0"/>
          <a:lstStyle>
            <a:lvl1pPr marL="0" indent="0">
              <a:lnSpc>
                <a:spcPts val="2200"/>
              </a:lnSpc>
              <a:buFontTx/>
              <a:buNone/>
              <a:defRPr sz="1800">
                <a:solidFill>
                  <a:srgbClr val="FFFFFF"/>
                </a:solidFill>
              </a:defRPr>
            </a:lvl1pPr>
            <a:lvl2pPr marL="457200" indent="0">
              <a:lnSpc>
                <a:spcPts val="2200"/>
              </a:lnSpc>
              <a:buFontTx/>
              <a:buNone/>
              <a:defRPr sz="1800">
                <a:solidFill>
                  <a:srgbClr val="FFFFFF"/>
                </a:solidFill>
              </a:defRPr>
            </a:lvl2pPr>
            <a:lvl3pPr marL="914400" indent="0">
              <a:lnSpc>
                <a:spcPts val="2200"/>
              </a:lnSpc>
              <a:buFontTx/>
              <a:buNone/>
              <a:defRPr sz="1800">
                <a:solidFill>
                  <a:srgbClr val="FFFFFF"/>
                </a:solidFill>
              </a:defRPr>
            </a:lvl3pPr>
            <a:lvl4pPr marL="1371600" indent="0">
              <a:lnSpc>
                <a:spcPts val="2200"/>
              </a:lnSpc>
              <a:buFontTx/>
              <a:buNone/>
              <a:defRPr sz="1800">
                <a:solidFill>
                  <a:srgbClr val="FFFFFF"/>
                </a:solidFill>
              </a:defRPr>
            </a:lvl4pPr>
            <a:lvl5pPr marL="1828800" indent="0">
              <a:lnSpc>
                <a:spcPts val="2200"/>
              </a:lnSpc>
              <a:buFontTx/>
              <a:buNone/>
              <a:defRPr sz="1800">
                <a:solidFill>
                  <a:srgbClr val="FFFFF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1665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lue - Plain)">
    <p:bg>
      <p:bgPr>
        <a:gradFill flip="none" rotWithShape="1">
          <a:gsLst>
            <a:gs pos="0">
              <a:srgbClr val="2D69B9"/>
            </a:gs>
            <a:gs pos="100000">
              <a:srgbClr val="0F4D6C"/>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A3C9B1-B24F-7D42-83A8-CCD5D14C2BFB}"/>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46670" y="390611"/>
            <a:ext cx="2757503" cy="1104557"/>
          </a:xfrm>
          <a:prstGeom prst="rect">
            <a:avLst/>
          </a:prstGeom>
        </p:spPr>
      </p:pic>
      <p:cxnSp>
        <p:nvCxnSpPr>
          <p:cNvPr id="10" name="Straight Connector 9">
            <a:extLst>
              <a:ext uri="{FF2B5EF4-FFF2-40B4-BE49-F238E27FC236}">
                <a16:creationId xmlns:a16="http://schemas.microsoft.com/office/drawing/2014/main" id="{AA0A0456-5D43-7347-9465-4C8C21D02B45}"/>
              </a:ext>
            </a:extLst>
          </p:cNvPr>
          <p:cNvCxnSpPr/>
          <p:nvPr userDrawn="1"/>
        </p:nvCxnSpPr>
        <p:spPr>
          <a:xfrm>
            <a:off x="838200" y="3664341"/>
            <a:ext cx="720000" cy="0"/>
          </a:xfrm>
          <a:prstGeom prst="line">
            <a:avLst/>
          </a:prstGeom>
          <a:ln w="50800">
            <a:solidFill>
              <a:srgbClr val="E53E4E"/>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ABA359D-CBF7-0C4C-9D5C-B15161A4B0EF}"/>
              </a:ext>
            </a:extLst>
          </p:cNvPr>
          <p:cNvSpPr>
            <a:spLocks noGrp="1"/>
          </p:cNvSpPr>
          <p:nvPr>
            <p:ph type="ctrTitle"/>
          </p:nvPr>
        </p:nvSpPr>
        <p:spPr>
          <a:xfrm>
            <a:off x="838199" y="1890583"/>
            <a:ext cx="7260771" cy="1619379"/>
          </a:xfrm>
          <a:prstGeom prst="rect">
            <a:avLst/>
          </a:prstGeom>
        </p:spPr>
        <p:txBody>
          <a:bodyPr lIns="0" tIns="0" rIns="0" bIns="0" anchor="t">
            <a:normAutofit/>
          </a:bodyPr>
          <a:lstStyle>
            <a:lvl1pPr algn="l">
              <a:lnSpc>
                <a:spcPts val="5500"/>
              </a:lnSpc>
              <a:defRPr sz="4500" cap="all" baseline="0">
                <a:solidFill>
                  <a:srgbClr val="FFFFFF"/>
                </a:solidFill>
              </a:defRPr>
            </a:lvl1pPr>
          </a:lstStyle>
          <a:p>
            <a:r>
              <a:rPr lang="en-US" dirty="0"/>
              <a:t>Click to edit Master title style</a:t>
            </a:r>
          </a:p>
        </p:txBody>
      </p:sp>
      <p:sp>
        <p:nvSpPr>
          <p:cNvPr id="13" name="Subtitle 2">
            <a:extLst>
              <a:ext uri="{FF2B5EF4-FFF2-40B4-BE49-F238E27FC236}">
                <a16:creationId xmlns:a16="http://schemas.microsoft.com/office/drawing/2014/main" id="{D6C47C6C-5A1B-A848-A57C-2565506934F8}"/>
              </a:ext>
            </a:extLst>
          </p:cNvPr>
          <p:cNvSpPr>
            <a:spLocks noGrp="1"/>
          </p:cNvSpPr>
          <p:nvPr>
            <p:ph type="subTitle" idx="1"/>
          </p:nvPr>
        </p:nvSpPr>
        <p:spPr>
          <a:xfrm>
            <a:off x="838199" y="4183928"/>
            <a:ext cx="7260771" cy="1444976"/>
          </a:xfrm>
          <a:prstGeom prst="rect">
            <a:avLst/>
          </a:prstGeom>
        </p:spPr>
        <p:txBody>
          <a:bodyPr lIns="0" tIns="0" rIns="0" bIns="0"/>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Text Placeholder 11">
            <a:extLst>
              <a:ext uri="{FF2B5EF4-FFF2-40B4-BE49-F238E27FC236}">
                <a16:creationId xmlns:a16="http://schemas.microsoft.com/office/drawing/2014/main" id="{6797ACB5-36A9-8443-B686-2A00DAE31E58}"/>
              </a:ext>
            </a:extLst>
          </p:cNvPr>
          <p:cNvSpPr>
            <a:spLocks noGrp="1"/>
          </p:cNvSpPr>
          <p:nvPr>
            <p:ph type="body" sz="quarter" idx="10"/>
          </p:nvPr>
        </p:nvSpPr>
        <p:spPr>
          <a:xfrm>
            <a:off x="838199" y="5940527"/>
            <a:ext cx="7462838" cy="415925"/>
          </a:xfrm>
          <a:prstGeom prst="rect">
            <a:avLst/>
          </a:prstGeom>
        </p:spPr>
        <p:txBody>
          <a:bodyPr lIns="0" tIns="0" rIns="0" bIns="0">
            <a:normAutofit/>
          </a:bodyPr>
          <a:lstStyle>
            <a:lvl1pPr marL="0" indent="0">
              <a:buNone/>
              <a:defRPr sz="1600">
                <a:solidFill>
                  <a:srgbClr val="FFFFFF"/>
                </a:solidFill>
              </a:defRPr>
            </a:lvl1pPr>
          </a:lstStyle>
          <a:p>
            <a:pPr lvl="0"/>
            <a:r>
              <a:rPr lang="en-US" dirty="0"/>
              <a:t>Edit Master text styles</a:t>
            </a:r>
          </a:p>
        </p:txBody>
      </p:sp>
    </p:spTree>
    <p:extLst>
      <p:ext uri="{BB962C8B-B14F-4D97-AF65-F5344CB8AC3E}">
        <p14:creationId xmlns:p14="http://schemas.microsoft.com/office/powerpoint/2010/main" val="152918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y)">
    <p:bg>
      <p:bgPr>
        <a:gradFill flip="none" rotWithShape="1">
          <a:gsLst>
            <a:gs pos="0">
              <a:srgbClr val="808080"/>
            </a:gs>
            <a:gs pos="100000">
              <a:srgbClr val="545454"/>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B0200-5A0D-F249-8AE1-88680D3796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8597F4F3-F261-CC47-A8EC-73C0BA31E5CC}"/>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46670" y="390611"/>
            <a:ext cx="2757503" cy="1104557"/>
          </a:xfrm>
          <a:prstGeom prst="rect">
            <a:avLst/>
          </a:prstGeom>
        </p:spPr>
      </p:pic>
      <p:cxnSp>
        <p:nvCxnSpPr>
          <p:cNvPr id="10" name="Straight Connector 9">
            <a:extLst>
              <a:ext uri="{FF2B5EF4-FFF2-40B4-BE49-F238E27FC236}">
                <a16:creationId xmlns:a16="http://schemas.microsoft.com/office/drawing/2014/main" id="{2A466F78-72A4-CA4A-A64A-514B1C932855}"/>
              </a:ext>
            </a:extLst>
          </p:cNvPr>
          <p:cNvCxnSpPr/>
          <p:nvPr userDrawn="1"/>
        </p:nvCxnSpPr>
        <p:spPr>
          <a:xfrm>
            <a:off x="838200" y="3664341"/>
            <a:ext cx="720000" cy="0"/>
          </a:xfrm>
          <a:prstGeom prst="line">
            <a:avLst/>
          </a:prstGeom>
          <a:ln w="50800">
            <a:solidFill>
              <a:srgbClr val="E53E4E"/>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5D51929-68D6-5649-838E-657AD49D6F6E}"/>
              </a:ext>
            </a:extLst>
          </p:cNvPr>
          <p:cNvSpPr>
            <a:spLocks noGrp="1"/>
          </p:cNvSpPr>
          <p:nvPr>
            <p:ph type="ctrTitle"/>
          </p:nvPr>
        </p:nvSpPr>
        <p:spPr>
          <a:xfrm>
            <a:off x="838199" y="1890583"/>
            <a:ext cx="7260771" cy="1619379"/>
          </a:xfrm>
          <a:prstGeom prst="rect">
            <a:avLst/>
          </a:prstGeom>
        </p:spPr>
        <p:txBody>
          <a:bodyPr lIns="0" tIns="0" rIns="0" bIns="0" anchor="t">
            <a:normAutofit/>
          </a:bodyPr>
          <a:lstStyle>
            <a:lvl1pPr algn="l">
              <a:lnSpc>
                <a:spcPts val="5500"/>
              </a:lnSpc>
              <a:defRPr sz="4500" cap="all" baseline="0">
                <a:solidFill>
                  <a:srgbClr val="FFFFFF"/>
                </a:solidFill>
              </a:defRPr>
            </a:lvl1pPr>
          </a:lstStyle>
          <a:p>
            <a:r>
              <a:rPr lang="en-US" dirty="0"/>
              <a:t>Click to edit Master title style</a:t>
            </a:r>
          </a:p>
        </p:txBody>
      </p:sp>
      <p:sp>
        <p:nvSpPr>
          <p:cNvPr id="14" name="Subtitle 2">
            <a:extLst>
              <a:ext uri="{FF2B5EF4-FFF2-40B4-BE49-F238E27FC236}">
                <a16:creationId xmlns:a16="http://schemas.microsoft.com/office/drawing/2014/main" id="{7C7661DE-B021-CA40-95E8-B9259AA109A8}"/>
              </a:ext>
            </a:extLst>
          </p:cNvPr>
          <p:cNvSpPr>
            <a:spLocks noGrp="1"/>
          </p:cNvSpPr>
          <p:nvPr>
            <p:ph type="subTitle" idx="1"/>
          </p:nvPr>
        </p:nvSpPr>
        <p:spPr>
          <a:xfrm>
            <a:off x="838199" y="4183928"/>
            <a:ext cx="7260771" cy="1444976"/>
          </a:xfrm>
          <a:prstGeom prst="rect">
            <a:avLst/>
          </a:prstGeom>
        </p:spPr>
        <p:txBody>
          <a:bodyPr lIns="0" tIns="0" rIns="0" bIns="0"/>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Text Placeholder 11">
            <a:extLst>
              <a:ext uri="{FF2B5EF4-FFF2-40B4-BE49-F238E27FC236}">
                <a16:creationId xmlns:a16="http://schemas.microsoft.com/office/drawing/2014/main" id="{A17048BF-8042-3445-A6A1-7E9BC368D300}"/>
              </a:ext>
            </a:extLst>
          </p:cNvPr>
          <p:cNvSpPr>
            <a:spLocks noGrp="1"/>
          </p:cNvSpPr>
          <p:nvPr>
            <p:ph type="body" sz="quarter" idx="10"/>
          </p:nvPr>
        </p:nvSpPr>
        <p:spPr>
          <a:xfrm>
            <a:off x="838199" y="5940527"/>
            <a:ext cx="7462838" cy="415925"/>
          </a:xfrm>
          <a:prstGeom prst="rect">
            <a:avLst/>
          </a:prstGeom>
        </p:spPr>
        <p:txBody>
          <a:bodyPr lIns="0" tIns="0" rIns="0" bIns="0">
            <a:normAutofit/>
          </a:bodyPr>
          <a:lstStyle>
            <a:lvl1pPr marL="0" indent="0">
              <a:buNone/>
              <a:defRPr sz="1600">
                <a:solidFill>
                  <a:srgbClr val="FFFFFF"/>
                </a:solidFill>
              </a:defRPr>
            </a:lvl1pPr>
          </a:lstStyle>
          <a:p>
            <a:pPr lvl="0"/>
            <a:r>
              <a:rPr lang="en-US" dirty="0"/>
              <a:t>Edit Master text styles</a:t>
            </a:r>
          </a:p>
        </p:txBody>
      </p:sp>
    </p:spTree>
    <p:extLst>
      <p:ext uri="{BB962C8B-B14F-4D97-AF65-F5344CB8AC3E}">
        <p14:creationId xmlns:p14="http://schemas.microsoft.com/office/powerpoint/2010/main" val="95134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y - Plain)">
    <p:bg>
      <p:bgPr>
        <a:gradFill flip="none" rotWithShape="1">
          <a:gsLst>
            <a:gs pos="0">
              <a:srgbClr val="808080"/>
            </a:gs>
            <a:gs pos="100000">
              <a:srgbClr val="545454"/>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7F4F3-F261-CC47-A8EC-73C0BA31E5CC}"/>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46670" y="390611"/>
            <a:ext cx="2757503" cy="1104557"/>
          </a:xfrm>
          <a:prstGeom prst="rect">
            <a:avLst/>
          </a:prstGeom>
        </p:spPr>
      </p:pic>
      <p:cxnSp>
        <p:nvCxnSpPr>
          <p:cNvPr id="10" name="Straight Connector 9">
            <a:extLst>
              <a:ext uri="{FF2B5EF4-FFF2-40B4-BE49-F238E27FC236}">
                <a16:creationId xmlns:a16="http://schemas.microsoft.com/office/drawing/2014/main" id="{2A466F78-72A4-CA4A-A64A-514B1C932855}"/>
              </a:ext>
            </a:extLst>
          </p:cNvPr>
          <p:cNvCxnSpPr/>
          <p:nvPr userDrawn="1"/>
        </p:nvCxnSpPr>
        <p:spPr>
          <a:xfrm>
            <a:off x="838200" y="3664341"/>
            <a:ext cx="720000" cy="0"/>
          </a:xfrm>
          <a:prstGeom prst="line">
            <a:avLst/>
          </a:prstGeom>
          <a:ln w="50800">
            <a:solidFill>
              <a:srgbClr val="E53E4E"/>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CB5DA8C-D571-B747-B206-66932975C07F}"/>
              </a:ext>
            </a:extLst>
          </p:cNvPr>
          <p:cNvSpPr>
            <a:spLocks noGrp="1"/>
          </p:cNvSpPr>
          <p:nvPr>
            <p:ph type="ctrTitle"/>
          </p:nvPr>
        </p:nvSpPr>
        <p:spPr>
          <a:xfrm>
            <a:off x="838199" y="1890583"/>
            <a:ext cx="7260771" cy="1619379"/>
          </a:xfrm>
          <a:prstGeom prst="rect">
            <a:avLst/>
          </a:prstGeom>
        </p:spPr>
        <p:txBody>
          <a:bodyPr lIns="0" tIns="0" rIns="0" bIns="0" anchor="t">
            <a:normAutofit/>
          </a:bodyPr>
          <a:lstStyle>
            <a:lvl1pPr algn="l">
              <a:lnSpc>
                <a:spcPts val="5500"/>
              </a:lnSpc>
              <a:defRPr sz="4500" cap="all" baseline="0">
                <a:solidFill>
                  <a:srgbClr val="FFFFFF"/>
                </a:solidFill>
              </a:defRPr>
            </a:lvl1pPr>
          </a:lstStyle>
          <a:p>
            <a:r>
              <a:rPr lang="en-US" dirty="0"/>
              <a:t>Click to edit Master title style</a:t>
            </a:r>
          </a:p>
        </p:txBody>
      </p:sp>
      <p:sp>
        <p:nvSpPr>
          <p:cNvPr id="14" name="Subtitle 2">
            <a:extLst>
              <a:ext uri="{FF2B5EF4-FFF2-40B4-BE49-F238E27FC236}">
                <a16:creationId xmlns:a16="http://schemas.microsoft.com/office/drawing/2014/main" id="{03BB0778-DBE6-8947-8684-89CD2D1A2958}"/>
              </a:ext>
            </a:extLst>
          </p:cNvPr>
          <p:cNvSpPr>
            <a:spLocks noGrp="1"/>
          </p:cNvSpPr>
          <p:nvPr>
            <p:ph type="subTitle" idx="1"/>
          </p:nvPr>
        </p:nvSpPr>
        <p:spPr>
          <a:xfrm>
            <a:off x="838199" y="4183928"/>
            <a:ext cx="7260771" cy="1444976"/>
          </a:xfrm>
          <a:prstGeom prst="rect">
            <a:avLst/>
          </a:prstGeom>
        </p:spPr>
        <p:txBody>
          <a:bodyPr lIns="0" tIns="0" rIns="0" bIns="0"/>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Text Placeholder 11">
            <a:extLst>
              <a:ext uri="{FF2B5EF4-FFF2-40B4-BE49-F238E27FC236}">
                <a16:creationId xmlns:a16="http://schemas.microsoft.com/office/drawing/2014/main" id="{63C0FE46-F170-9147-B835-F10734E1B0C9}"/>
              </a:ext>
            </a:extLst>
          </p:cNvPr>
          <p:cNvSpPr>
            <a:spLocks noGrp="1"/>
          </p:cNvSpPr>
          <p:nvPr>
            <p:ph type="body" sz="quarter" idx="10"/>
          </p:nvPr>
        </p:nvSpPr>
        <p:spPr>
          <a:xfrm>
            <a:off x="838199" y="5940527"/>
            <a:ext cx="7462838" cy="415925"/>
          </a:xfrm>
          <a:prstGeom prst="rect">
            <a:avLst/>
          </a:prstGeom>
        </p:spPr>
        <p:txBody>
          <a:bodyPr lIns="0" tIns="0" rIns="0" bIns="0">
            <a:normAutofit/>
          </a:bodyPr>
          <a:lstStyle>
            <a:lvl1pPr marL="0" indent="0">
              <a:buNone/>
              <a:defRPr sz="1600">
                <a:solidFill>
                  <a:srgbClr val="FFFFFF"/>
                </a:solidFill>
              </a:defRPr>
            </a:lvl1pPr>
          </a:lstStyle>
          <a:p>
            <a:pPr lvl="0"/>
            <a:r>
              <a:rPr lang="en-US" dirty="0"/>
              <a:t>Edit Master text styles</a:t>
            </a:r>
          </a:p>
        </p:txBody>
      </p:sp>
    </p:spTree>
    <p:extLst>
      <p:ext uri="{BB962C8B-B14F-4D97-AF65-F5344CB8AC3E}">
        <p14:creationId xmlns:p14="http://schemas.microsoft.com/office/powerpoint/2010/main" val="135418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98CAD5E-BA35-9A4B-BA6D-DA4E93551754}"/>
              </a:ext>
            </a:extLst>
          </p:cNvPr>
          <p:cNvSpPr>
            <a:spLocks noGrp="1"/>
          </p:cNvSpPr>
          <p:nvPr>
            <p:ph type="title"/>
          </p:nvPr>
        </p:nvSpPr>
        <p:spPr>
          <a:xfrm>
            <a:off x="838200" y="828427"/>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
        <p:nvSpPr>
          <p:cNvPr id="11" name="Content Placeholder 2">
            <a:extLst>
              <a:ext uri="{FF2B5EF4-FFF2-40B4-BE49-F238E27FC236}">
                <a16:creationId xmlns:a16="http://schemas.microsoft.com/office/drawing/2014/main" id="{3513FF1A-3791-3549-91A3-CF14095737CA}"/>
              </a:ext>
            </a:extLst>
          </p:cNvPr>
          <p:cNvSpPr>
            <a:spLocks noGrp="1"/>
          </p:cNvSpPr>
          <p:nvPr>
            <p:ph idx="13"/>
          </p:nvPr>
        </p:nvSpPr>
        <p:spPr>
          <a:xfrm>
            <a:off x="838200" y="2033194"/>
            <a:ext cx="5291138" cy="4001846"/>
          </a:xfrm>
          <a:prstGeom prst="rect">
            <a:avLst/>
          </a:prstGeom>
          <a:solidFill>
            <a:srgbClr val="F8F8F8"/>
          </a:solidFill>
        </p:spPr>
        <p:txBody>
          <a:bodyPr lIns="180000" tIns="180000" rIns="180000" bIns="180000"/>
          <a:lstStyle>
            <a:lvl1pPr marL="285750" indent="-285750">
              <a:lnSpc>
                <a:spcPts val="2200"/>
              </a:lnSpc>
              <a:buFont typeface="Arial" panose="020B0604020202020204" pitchFamily="34" charset="0"/>
              <a:buChar char="•"/>
              <a:defRPr sz="1800">
                <a:solidFill>
                  <a:srgbClr val="808080"/>
                </a:solidFill>
              </a:defRPr>
            </a:lvl1pPr>
            <a:lvl2pPr marL="742950" indent="-285750">
              <a:lnSpc>
                <a:spcPts val="2200"/>
              </a:lnSpc>
              <a:buFont typeface="Arial" panose="020B0604020202020204" pitchFamily="34" charset="0"/>
              <a:buChar char="•"/>
              <a:defRPr sz="1800">
                <a:solidFill>
                  <a:srgbClr val="808080"/>
                </a:solidFill>
              </a:defRPr>
            </a:lvl2pPr>
            <a:lvl3pPr marL="1200150" indent="-285750">
              <a:lnSpc>
                <a:spcPts val="2200"/>
              </a:lnSpc>
              <a:buFont typeface="Arial" panose="020B0604020202020204" pitchFamily="34" charset="0"/>
              <a:buChar char="•"/>
              <a:defRPr sz="1800">
                <a:solidFill>
                  <a:srgbClr val="808080"/>
                </a:solidFill>
              </a:defRPr>
            </a:lvl3pPr>
            <a:lvl4pPr marL="1657350" indent="-285750">
              <a:lnSpc>
                <a:spcPts val="2200"/>
              </a:lnSpc>
              <a:buFont typeface="Arial" panose="020B0604020202020204" pitchFamily="34" charset="0"/>
              <a:buChar char="•"/>
              <a:defRPr sz="1800">
                <a:solidFill>
                  <a:srgbClr val="808080"/>
                </a:solidFill>
              </a:defRPr>
            </a:lvl4pPr>
            <a:lvl5pPr marL="2114550" indent="-285750">
              <a:lnSpc>
                <a:spcPts val="2200"/>
              </a:lnSpc>
              <a:buFont typeface="Arial" panose="020B0604020202020204" pitchFamily="34" charset="0"/>
              <a:buChar char="•"/>
              <a:defRPr sz="1800">
                <a:solidFill>
                  <a:srgbClr val="80808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Footer Placeholder 4">
            <a:extLst>
              <a:ext uri="{FF2B5EF4-FFF2-40B4-BE49-F238E27FC236}">
                <a16:creationId xmlns:a16="http://schemas.microsoft.com/office/drawing/2014/main" id="{D20D09B7-4A96-E84E-BE3B-229A5B454C02}"/>
              </a:ext>
            </a:extLst>
          </p:cNvPr>
          <p:cNvSpPr>
            <a:spLocks noGrp="1"/>
          </p:cNvSpPr>
          <p:nvPr>
            <p:ph type="ftr" sz="quarter" idx="3"/>
          </p:nvPr>
        </p:nvSpPr>
        <p:spPr>
          <a:xfrm>
            <a:off x="7379676" y="6469699"/>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5" name="Slide Number Placeholder 5">
            <a:extLst>
              <a:ext uri="{FF2B5EF4-FFF2-40B4-BE49-F238E27FC236}">
                <a16:creationId xmlns:a16="http://schemas.microsoft.com/office/drawing/2014/main" id="{E44D813D-56FA-4D47-83CC-72C2305C17F0}"/>
              </a:ext>
            </a:extLst>
          </p:cNvPr>
          <p:cNvSpPr>
            <a:spLocks noGrp="1"/>
          </p:cNvSpPr>
          <p:nvPr>
            <p:ph type="sldNum" sz="quarter" idx="4"/>
          </p:nvPr>
        </p:nvSpPr>
        <p:spPr>
          <a:xfrm>
            <a:off x="9271782" y="6469700"/>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pic>
        <p:nvPicPr>
          <p:cNvPr id="7" name="Picture 6">
            <a:extLst>
              <a:ext uri="{FF2B5EF4-FFF2-40B4-BE49-F238E27FC236}">
                <a16:creationId xmlns:a16="http://schemas.microsoft.com/office/drawing/2014/main" id="{2C43ABA4-ADE5-384F-9DD1-79E73EC5BC6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6890" y="6240083"/>
            <a:ext cx="1542619" cy="617917"/>
          </a:xfrm>
          <a:prstGeom prst="rect">
            <a:avLst/>
          </a:prstGeom>
        </p:spPr>
      </p:pic>
    </p:spTree>
    <p:extLst>
      <p:ext uri="{BB962C8B-B14F-4D97-AF65-F5344CB8AC3E}">
        <p14:creationId xmlns:p14="http://schemas.microsoft.com/office/powerpoint/2010/main" val="202717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1" name="Title 10"/>
          <p:cNvSpPr>
            <a:spLocks noGrp="1"/>
          </p:cNvSpPr>
          <p:nvPr>
            <p:ph type="title"/>
          </p:nvPr>
        </p:nvSpPr>
        <p:spPr>
          <a:xfrm>
            <a:off x="456653" y="300858"/>
            <a:ext cx="11248513" cy="914400"/>
          </a:xfrm>
          <a:prstGeom prst="rect">
            <a:avLst/>
          </a:prstGeom>
        </p:spPr>
        <p:txBody>
          <a:bodyPr lIns="0" tIns="0" rIns="0" bIns="0"/>
          <a:lstStyle/>
          <a:p>
            <a:r>
              <a:rPr lang="en-US" dirty="0"/>
              <a:t>Click to edit Master title style</a:t>
            </a:r>
          </a:p>
        </p:txBody>
      </p:sp>
    </p:spTree>
    <p:extLst>
      <p:ext uri="{BB962C8B-B14F-4D97-AF65-F5344CB8AC3E}">
        <p14:creationId xmlns:p14="http://schemas.microsoft.com/office/powerpoint/2010/main" val="243106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513FF1A-3791-3549-91A3-CF14095737CA}"/>
              </a:ext>
            </a:extLst>
          </p:cNvPr>
          <p:cNvSpPr>
            <a:spLocks noGrp="1"/>
          </p:cNvSpPr>
          <p:nvPr>
            <p:ph idx="13"/>
          </p:nvPr>
        </p:nvSpPr>
        <p:spPr>
          <a:xfrm>
            <a:off x="838199" y="2033194"/>
            <a:ext cx="8405814" cy="4001846"/>
          </a:xfrm>
          <a:prstGeom prst="rect">
            <a:avLst/>
          </a:prstGeom>
        </p:spPr>
        <p:txBody>
          <a:bodyPr lIns="0" tIns="0" rIns="0" bIns="0"/>
          <a:lstStyle>
            <a:lvl1pPr marL="285750" indent="-285750">
              <a:lnSpc>
                <a:spcPts val="2000"/>
              </a:lnSpc>
              <a:buFont typeface="Arial" panose="020B0604020202020204" pitchFamily="34" charset="0"/>
              <a:buChar char="•"/>
              <a:defRPr sz="1400">
                <a:solidFill>
                  <a:srgbClr val="808080"/>
                </a:solidFill>
              </a:defRPr>
            </a:lvl1pPr>
            <a:lvl2pPr marL="742950" indent="-285750">
              <a:lnSpc>
                <a:spcPts val="2000"/>
              </a:lnSpc>
              <a:buFont typeface="Arial" panose="020B0604020202020204" pitchFamily="34" charset="0"/>
              <a:buChar char="•"/>
              <a:defRPr sz="1400">
                <a:solidFill>
                  <a:srgbClr val="808080"/>
                </a:solidFill>
              </a:defRPr>
            </a:lvl2pPr>
            <a:lvl3pPr marL="1200150" indent="-285750">
              <a:lnSpc>
                <a:spcPts val="2000"/>
              </a:lnSpc>
              <a:buFont typeface="Arial" panose="020B0604020202020204" pitchFamily="34" charset="0"/>
              <a:buChar char="•"/>
              <a:defRPr sz="1400">
                <a:solidFill>
                  <a:srgbClr val="808080"/>
                </a:solidFill>
              </a:defRPr>
            </a:lvl3pPr>
            <a:lvl4pPr marL="1657350" indent="-285750">
              <a:lnSpc>
                <a:spcPts val="2000"/>
              </a:lnSpc>
              <a:buFont typeface="Arial" panose="020B0604020202020204" pitchFamily="34" charset="0"/>
              <a:buChar char="•"/>
              <a:defRPr sz="1400">
                <a:solidFill>
                  <a:srgbClr val="808080"/>
                </a:solidFill>
              </a:defRPr>
            </a:lvl4pPr>
            <a:lvl5pPr marL="2114550" indent="-285750">
              <a:lnSpc>
                <a:spcPts val="2000"/>
              </a:lnSpc>
              <a:buFont typeface="Arial" panose="020B0604020202020204" pitchFamily="34" charset="0"/>
              <a:buChar char="•"/>
              <a:defRPr sz="1400">
                <a:solidFill>
                  <a:srgbClr val="80808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Footer Placeholder 4">
            <a:extLst>
              <a:ext uri="{FF2B5EF4-FFF2-40B4-BE49-F238E27FC236}">
                <a16:creationId xmlns:a16="http://schemas.microsoft.com/office/drawing/2014/main" id="{D20D09B7-4A96-E84E-BE3B-229A5B454C02}"/>
              </a:ext>
            </a:extLst>
          </p:cNvPr>
          <p:cNvSpPr>
            <a:spLocks noGrp="1"/>
          </p:cNvSpPr>
          <p:nvPr>
            <p:ph type="ftr" sz="quarter" idx="3"/>
          </p:nvPr>
        </p:nvSpPr>
        <p:spPr>
          <a:xfrm>
            <a:off x="7238999" y="6560115"/>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5" name="Slide Number Placeholder 5">
            <a:extLst>
              <a:ext uri="{FF2B5EF4-FFF2-40B4-BE49-F238E27FC236}">
                <a16:creationId xmlns:a16="http://schemas.microsoft.com/office/drawing/2014/main" id="{E44D813D-56FA-4D47-83CC-72C2305C17F0}"/>
              </a:ext>
            </a:extLst>
          </p:cNvPr>
          <p:cNvSpPr>
            <a:spLocks noGrp="1"/>
          </p:cNvSpPr>
          <p:nvPr>
            <p:ph type="sldNum" sz="quarter" idx="4"/>
          </p:nvPr>
        </p:nvSpPr>
        <p:spPr>
          <a:xfrm>
            <a:off x="9244013" y="6560115"/>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pic>
        <p:nvPicPr>
          <p:cNvPr id="7" name="Picture 6">
            <a:extLst>
              <a:ext uri="{FF2B5EF4-FFF2-40B4-BE49-F238E27FC236}">
                <a16:creationId xmlns:a16="http://schemas.microsoft.com/office/drawing/2014/main" id="{2C43ABA4-ADE5-384F-9DD1-79E73EC5BC6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81434" y="6183925"/>
            <a:ext cx="1542619" cy="617917"/>
          </a:xfrm>
          <a:prstGeom prst="rect">
            <a:avLst/>
          </a:prstGeom>
        </p:spPr>
      </p:pic>
      <p:sp>
        <p:nvSpPr>
          <p:cNvPr id="8" name="Title 1">
            <a:extLst>
              <a:ext uri="{FF2B5EF4-FFF2-40B4-BE49-F238E27FC236}">
                <a16:creationId xmlns:a16="http://schemas.microsoft.com/office/drawing/2014/main" id="{3C655422-CA36-E74D-A05E-633BE22E34F2}"/>
              </a:ext>
            </a:extLst>
          </p:cNvPr>
          <p:cNvSpPr>
            <a:spLocks noGrp="1"/>
          </p:cNvSpPr>
          <p:nvPr>
            <p:ph type="title"/>
          </p:nvPr>
        </p:nvSpPr>
        <p:spPr>
          <a:xfrm>
            <a:off x="838199" y="808116"/>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70465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Column Tex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513FF1A-3791-3549-91A3-CF14095737CA}"/>
              </a:ext>
            </a:extLst>
          </p:cNvPr>
          <p:cNvSpPr>
            <a:spLocks noGrp="1"/>
          </p:cNvSpPr>
          <p:nvPr>
            <p:ph idx="13"/>
          </p:nvPr>
        </p:nvSpPr>
        <p:spPr>
          <a:xfrm>
            <a:off x="838198" y="1241571"/>
            <a:ext cx="10515600" cy="4793469"/>
          </a:xfrm>
          <a:prstGeom prst="rect">
            <a:avLst/>
          </a:prstGeom>
        </p:spPr>
        <p:txBody>
          <a:bodyPr lIns="0" tIns="0" rIns="0" bIns="0"/>
          <a:lstStyle>
            <a:lvl1pPr marL="285750" indent="-285750">
              <a:lnSpc>
                <a:spcPts val="2000"/>
              </a:lnSpc>
              <a:buFont typeface="Arial" panose="020B0604020202020204" pitchFamily="34" charset="0"/>
              <a:buChar char="•"/>
              <a:defRPr sz="1400">
                <a:solidFill>
                  <a:srgbClr val="808080"/>
                </a:solidFill>
              </a:defRPr>
            </a:lvl1pPr>
            <a:lvl2pPr marL="742950" indent="-285750">
              <a:lnSpc>
                <a:spcPts val="2000"/>
              </a:lnSpc>
              <a:buFont typeface="Arial" panose="020B0604020202020204" pitchFamily="34" charset="0"/>
              <a:buChar char="•"/>
              <a:defRPr sz="1400">
                <a:solidFill>
                  <a:srgbClr val="808080"/>
                </a:solidFill>
              </a:defRPr>
            </a:lvl2pPr>
            <a:lvl3pPr marL="1200150" indent="-285750">
              <a:lnSpc>
                <a:spcPts val="2000"/>
              </a:lnSpc>
              <a:buFont typeface="Arial" panose="020B0604020202020204" pitchFamily="34" charset="0"/>
              <a:buChar char="•"/>
              <a:defRPr sz="1400">
                <a:solidFill>
                  <a:srgbClr val="808080"/>
                </a:solidFill>
              </a:defRPr>
            </a:lvl3pPr>
            <a:lvl4pPr marL="1657350" indent="-285750">
              <a:lnSpc>
                <a:spcPts val="2000"/>
              </a:lnSpc>
              <a:buFont typeface="Arial" panose="020B0604020202020204" pitchFamily="34" charset="0"/>
              <a:buChar char="•"/>
              <a:defRPr sz="1400">
                <a:solidFill>
                  <a:srgbClr val="808080"/>
                </a:solidFill>
              </a:defRPr>
            </a:lvl4pPr>
            <a:lvl5pPr marL="2114550" indent="-285750">
              <a:lnSpc>
                <a:spcPts val="2000"/>
              </a:lnSpc>
              <a:buFont typeface="Arial" panose="020B0604020202020204" pitchFamily="34" charset="0"/>
              <a:buChar char="•"/>
              <a:defRPr sz="1400">
                <a:solidFill>
                  <a:srgbClr val="80808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Footer Placeholder 4">
            <a:extLst>
              <a:ext uri="{FF2B5EF4-FFF2-40B4-BE49-F238E27FC236}">
                <a16:creationId xmlns:a16="http://schemas.microsoft.com/office/drawing/2014/main" id="{D20D09B7-4A96-E84E-BE3B-229A5B454C02}"/>
              </a:ext>
            </a:extLst>
          </p:cNvPr>
          <p:cNvSpPr>
            <a:spLocks noGrp="1"/>
          </p:cNvSpPr>
          <p:nvPr>
            <p:ph type="ftr" sz="quarter" idx="3"/>
          </p:nvPr>
        </p:nvSpPr>
        <p:spPr>
          <a:xfrm>
            <a:off x="7238999" y="6560115"/>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5" name="Slide Number Placeholder 5">
            <a:extLst>
              <a:ext uri="{FF2B5EF4-FFF2-40B4-BE49-F238E27FC236}">
                <a16:creationId xmlns:a16="http://schemas.microsoft.com/office/drawing/2014/main" id="{E44D813D-56FA-4D47-83CC-72C2305C17F0}"/>
              </a:ext>
            </a:extLst>
          </p:cNvPr>
          <p:cNvSpPr>
            <a:spLocks noGrp="1"/>
          </p:cNvSpPr>
          <p:nvPr>
            <p:ph type="sldNum" sz="quarter" idx="4"/>
          </p:nvPr>
        </p:nvSpPr>
        <p:spPr>
          <a:xfrm>
            <a:off x="9244013" y="6560115"/>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pic>
        <p:nvPicPr>
          <p:cNvPr id="7" name="Picture 6">
            <a:extLst>
              <a:ext uri="{FF2B5EF4-FFF2-40B4-BE49-F238E27FC236}">
                <a16:creationId xmlns:a16="http://schemas.microsoft.com/office/drawing/2014/main" id="{2C43ABA4-ADE5-384F-9DD1-79E73EC5BC6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81434" y="6183925"/>
            <a:ext cx="1542619" cy="617917"/>
          </a:xfrm>
          <a:prstGeom prst="rect">
            <a:avLst/>
          </a:prstGeom>
        </p:spPr>
      </p:pic>
      <p:sp>
        <p:nvSpPr>
          <p:cNvPr id="8" name="Title 1">
            <a:extLst>
              <a:ext uri="{FF2B5EF4-FFF2-40B4-BE49-F238E27FC236}">
                <a16:creationId xmlns:a16="http://schemas.microsoft.com/office/drawing/2014/main" id="{3C655422-CA36-E74D-A05E-633BE22E34F2}"/>
              </a:ext>
            </a:extLst>
          </p:cNvPr>
          <p:cNvSpPr>
            <a:spLocks noGrp="1"/>
          </p:cNvSpPr>
          <p:nvPr>
            <p:ph type="title"/>
          </p:nvPr>
        </p:nvSpPr>
        <p:spPr>
          <a:xfrm>
            <a:off x="838199" y="250248"/>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417285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with Quote)">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id="{D20D09B7-4A96-E84E-BE3B-229A5B454C02}"/>
              </a:ext>
            </a:extLst>
          </p:cNvPr>
          <p:cNvSpPr>
            <a:spLocks noGrp="1"/>
          </p:cNvSpPr>
          <p:nvPr>
            <p:ph type="ftr" sz="quarter" idx="3"/>
          </p:nvPr>
        </p:nvSpPr>
        <p:spPr>
          <a:xfrm>
            <a:off x="7435947" y="6561999"/>
            <a:ext cx="4114800" cy="180829"/>
          </a:xfrm>
          <a:prstGeom prst="rect">
            <a:avLst/>
          </a:prstGeom>
        </p:spPr>
        <p:txBody>
          <a:bodyPr vert="horz" lIns="0" tIns="0" rIns="0" bIns="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0F4D6C"/>
                </a:solidFill>
              </a:defRPr>
            </a:lvl1pPr>
          </a:lstStyle>
          <a:p>
            <a:r>
              <a:rPr lang="en-GB"/>
              <a:t>© Copyright Accanto 2018</a:t>
            </a:r>
          </a:p>
        </p:txBody>
      </p:sp>
      <p:sp>
        <p:nvSpPr>
          <p:cNvPr id="15" name="Slide Number Placeholder 5">
            <a:extLst>
              <a:ext uri="{FF2B5EF4-FFF2-40B4-BE49-F238E27FC236}">
                <a16:creationId xmlns:a16="http://schemas.microsoft.com/office/drawing/2014/main" id="{E44D813D-56FA-4D47-83CC-72C2305C17F0}"/>
              </a:ext>
            </a:extLst>
          </p:cNvPr>
          <p:cNvSpPr>
            <a:spLocks noGrp="1"/>
          </p:cNvSpPr>
          <p:nvPr>
            <p:ph type="sldNum" sz="quarter" idx="4"/>
          </p:nvPr>
        </p:nvSpPr>
        <p:spPr>
          <a:xfrm>
            <a:off x="9234840" y="6552669"/>
            <a:ext cx="2743200" cy="180829"/>
          </a:xfrm>
          <a:prstGeom prst="rect">
            <a:avLst/>
          </a:prstGeom>
        </p:spPr>
        <p:txBody>
          <a:bodyPr vert="horz" lIns="0" tIns="0" rIns="0" bIns="0" rtlCol="0" anchor="ctr"/>
          <a:lstStyle>
            <a:lvl1pPr algn="r">
              <a:defRPr sz="1000">
                <a:solidFill>
                  <a:srgbClr val="0F4D6C"/>
                </a:solidFill>
              </a:defRPr>
            </a:lvl1pPr>
          </a:lstStyle>
          <a:p>
            <a:fld id="{B6FAC568-C7DE-F540-87B3-ACFF3D4EBC2C}" type="slidenum">
              <a:rPr lang="en-GB" smtClean="0"/>
              <a:pPr/>
              <a:t>‹#›</a:t>
            </a:fld>
            <a:endParaRPr lang="en-GB"/>
          </a:p>
        </p:txBody>
      </p:sp>
      <p:sp>
        <p:nvSpPr>
          <p:cNvPr id="3" name="Text Placeholder 2">
            <a:extLst>
              <a:ext uri="{FF2B5EF4-FFF2-40B4-BE49-F238E27FC236}">
                <a16:creationId xmlns:a16="http://schemas.microsoft.com/office/drawing/2014/main" id="{C42B5C57-C988-4C44-A986-464D2FFBECCD}"/>
              </a:ext>
            </a:extLst>
          </p:cNvPr>
          <p:cNvSpPr>
            <a:spLocks noGrp="1"/>
          </p:cNvSpPr>
          <p:nvPr>
            <p:ph type="body" sz="quarter" idx="15"/>
          </p:nvPr>
        </p:nvSpPr>
        <p:spPr>
          <a:xfrm>
            <a:off x="8172450" y="5388465"/>
            <a:ext cx="3181350" cy="637245"/>
          </a:xfrm>
          <a:prstGeom prst="rect">
            <a:avLst/>
          </a:prstGeom>
          <a:solidFill>
            <a:srgbClr val="F8F8F8"/>
          </a:solidFill>
        </p:spPr>
        <p:txBody>
          <a:bodyPr wrap="square" lIns="180000" tIns="180000" rIns="180000" bIns="180000" anchor="b">
            <a:spAutoFit/>
          </a:bodyPr>
          <a:lstStyle>
            <a:lvl1pPr marL="0" indent="0">
              <a:lnSpc>
                <a:spcPts val="2300"/>
              </a:lnSpc>
              <a:buNone/>
              <a:defRPr sz="1800">
                <a:solidFill>
                  <a:srgbClr val="808080"/>
                </a:solidFill>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pPr lvl="0"/>
            <a:r>
              <a:rPr lang="en-US" dirty="0"/>
              <a:t>Edit Master text styles</a:t>
            </a:r>
          </a:p>
        </p:txBody>
      </p:sp>
      <p:pic>
        <p:nvPicPr>
          <p:cNvPr id="8" name="Picture 7">
            <a:extLst>
              <a:ext uri="{FF2B5EF4-FFF2-40B4-BE49-F238E27FC236}">
                <a16:creationId xmlns:a16="http://schemas.microsoft.com/office/drawing/2014/main" id="{788AAC77-408F-5C44-A279-99B5D9AF64F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22277" y="6124911"/>
            <a:ext cx="1542619" cy="617917"/>
          </a:xfrm>
          <a:prstGeom prst="rect">
            <a:avLst/>
          </a:prstGeom>
        </p:spPr>
      </p:pic>
      <p:sp>
        <p:nvSpPr>
          <p:cNvPr id="12" name="Content Placeholder 2">
            <a:extLst>
              <a:ext uri="{FF2B5EF4-FFF2-40B4-BE49-F238E27FC236}">
                <a16:creationId xmlns:a16="http://schemas.microsoft.com/office/drawing/2014/main" id="{E8BA7D00-8806-9A4E-BAEA-214F08535A93}"/>
              </a:ext>
            </a:extLst>
          </p:cNvPr>
          <p:cNvSpPr>
            <a:spLocks noGrp="1"/>
          </p:cNvSpPr>
          <p:nvPr>
            <p:ph idx="16"/>
          </p:nvPr>
        </p:nvSpPr>
        <p:spPr>
          <a:xfrm>
            <a:off x="838199" y="2033194"/>
            <a:ext cx="6924870" cy="4001846"/>
          </a:xfrm>
          <a:prstGeom prst="rect">
            <a:avLst/>
          </a:prstGeom>
        </p:spPr>
        <p:txBody>
          <a:bodyPr lIns="0" tIns="0" rIns="0" bIns="0"/>
          <a:lstStyle>
            <a:lvl1pPr marL="285750" indent="-285750">
              <a:lnSpc>
                <a:spcPts val="2000"/>
              </a:lnSpc>
              <a:buFont typeface="Arial" panose="020B0604020202020204" pitchFamily="34" charset="0"/>
              <a:buChar char="•"/>
              <a:defRPr sz="1400">
                <a:solidFill>
                  <a:srgbClr val="808080"/>
                </a:solidFill>
              </a:defRPr>
            </a:lvl1pPr>
            <a:lvl2pPr marL="742950" indent="-285750">
              <a:lnSpc>
                <a:spcPts val="2000"/>
              </a:lnSpc>
              <a:buFont typeface="Arial" panose="020B0604020202020204" pitchFamily="34" charset="0"/>
              <a:buChar char="•"/>
              <a:defRPr sz="1400">
                <a:solidFill>
                  <a:srgbClr val="808080"/>
                </a:solidFill>
              </a:defRPr>
            </a:lvl2pPr>
            <a:lvl3pPr marL="1200150" indent="-285750">
              <a:lnSpc>
                <a:spcPts val="2000"/>
              </a:lnSpc>
              <a:buFont typeface="Arial" panose="020B0604020202020204" pitchFamily="34" charset="0"/>
              <a:buChar char="•"/>
              <a:defRPr sz="1400">
                <a:solidFill>
                  <a:srgbClr val="808080"/>
                </a:solidFill>
              </a:defRPr>
            </a:lvl3pPr>
            <a:lvl4pPr marL="1657350" indent="-285750">
              <a:lnSpc>
                <a:spcPts val="2000"/>
              </a:lnSpc>
              <a:buFont typeface="Arial" panose="020B0604020202020204" pitchFamily="34" charset="0"/>
              <a:buChar char="•"/>
              <a:defRPr sz="1400">
                <a:solidFill>
                  <a:srgbClr val="808080"/>
                </a:solidFill>
              </a:defRPr>
            </a:lvl4pPr>
            <a:lvl5pPr marL="2114550" indent="-285750">
              <a:lnSpc>
                <a:spcPts val="2000"/>
              </a:lnSpc>
              <a:buFont typeface="Arial" panose="020B0604020202020204" pitchFamily="34" charset="0"/>
              <a:buChar char="•"/>
              <a:defRPr sz="1400">
                <a:solidFill>
                  <a:srgbClr val="80808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itle 1">
            <a:extLst>
              <a:ext uri="{FF2B5EF4-FFF2-40B4-BE49-F238E27FC236}">
                <a16:creationId xmlns:a16="http://schemas.microsoft.com/office/drawing/2014/main" id="{E3B6C78E-2C37-164C-9151-B23F480C922F}"/>
              </a:ext>
            </a:extLst>
          </p:cNvPr>
          <p:cNvSpPr>
            <a:spLocks noGrp="1"/>
          </p:cNvSpPr>
          <p:nvPr>
            <p:ph type="title"/>
          </p:nvPr>
        </p:nvSpPr>
        <p:spPr>
          <a:xfrm>
            <a:off x="838200" y="731725"/>
            <a:ext cx="10515600" cy="767234"/>
          </a:xfrm>
          <a:prstGeom prst="rect">
            <a:avLst/>
          </a:prstGeom>
        </p:spPr>
        <p:txBody>
          <a:bodyPr lIns="0" tIns="0" rIns="0" bIns="0" anchor="ctr"/>
          <a:lstStyle>
            <a:lvl1pPr>
              <a:defRPr sz="2400" cap="all" baseline="0">
                <a:solidFill>
                  <a:srgbClr val="808080"/>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752378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5205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60" r:id="rId3"/>
    <p:sldLayoutId id="2147483682" r:id="rId4"/>
    <p:sldLayoutId id="2147483689" r:id="rId5"/>
    <p:sldLayoutId id="2147483696"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0CE179B-FAC3-417F-AA5E-9CD1D5D1E3C3}"/>
              </a:ext>
            </a:extLst>
          </p:cNvPr>
          <p:cNvSpPr>
            <a:spLocks noGrp="1"/>
          </p:cNvSpPr>
          <p:nvPr>
            <p:ph type="ftr" sz="quarter" idx="3"/>
          </p:nvPr>
        </p:nvSpPr>
        <p:spPr>
          <a:xfrm>
            <a:off x="7238999" y="6560115"/>
            <a:ext cx="4114800" cy="180829"/>
          </a:xfrm>
          <a:prstGeom prst="rect">
            <a:avLst/>
          </a:prstGeom>
        </p:spPr>
        <p:txBody>
          <a:bodyPr/>
          <a:lstStyle/>
          <a:p>
            <a:r>
              <a:rPr lang="en-GB"/>
              <a:t>© Copyright Accanto 2018</a:t>
            </a:r>
          </a:p>
        </p:txBody>
      </p:sp>
    </p:spTree>
    <p:extLst>
      <p:ext uri="{BB962C8B-B14F-4D97-AF65-F5344CB8AC3E}">
        <p14:creationId xmlns:p14="http://schemas.microsoft.com/office/powerpoint/2010/main" val="4099380872"/>
      </p:ext>
    </p:extLst>
  </p:cSld>
  <p:clrMap bg1="lt1" tx1="dk1" bg2="lt2" tx2="dk2" accent1="accent1" accent2="accent2" accent3="accent3" accent4="accent4" accent5="accent5" accent6="accent6" hlink="hlink" folHlink="folHlink"/>
  <p:sldLayoutIdLst>
    <p:sldLayoutId id="2147483690" r:id="rId1"/>
    <p:sldLayoutId id="2147483693" r:id="rId2"/>
    <p:sldLayoutId id="2147483675" r:id="rId3"/>
    <p:sldLayoutId id="2147483691" r:id="rId4"/>
    <p:sldLayoutId id="2147483673" r:id="rId5"/>
    <p:sldLayoutId id="2147483683" r:id="rId6"/>
    <p:sldLayoutId id="2147483687" r:id="rId7"/>
    <p:sldLayoutId id="2147483688"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rgbClr val="0F4D6C"/>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F4D6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F4D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F4D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F4D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660990"/>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7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389402"/>
      </p:ext>
    </p:extLst>
  </p:cSld>
  <p:clrMap bg1="lt1" tx1="dk1" bg2="lt2" tx2="dk2" accent1="accent1" accent2="accent2" accent3="accent3" accent4="accent4" accent5="accent5" accent6="accent6" hlink="hlink" folHlink="folHlink"/>
  <p:sldLayoutIdLst>
    <p:sldLayoutId id="2147483692" r:id="rId1"/>
    <p:sldLayoutId id="214748368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7.png"/><Relationship Id="rId3" Type="http://schemas.openxmlformats.org/officeDocument/2006/relationships/image" Target="../media/image25.png"/><Relationship Id="rId21" Type="http://schemas.openxmlformats.org/officeDocument/2006/relationships/image" Target="../media/image43.jpe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6.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0.png"/><Relationship Id="rId1" Type="http://schemas.openxmlformats.org/officeDocument/2006/relationships/slideLayout" Target="../slideLayouts/slideLayout8.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22.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49.png"/><Relationship Id="rId10" Type="http://schemas.openxmlformats.org/officeDocument/2006/relationships/image" Target="../media/image32.png"/><Relationship Id="rId19" Type="http://schemas.openxmlformats.org/officeDocument/2006/relationships/image" Target="../media/image41.png"/><Relationship Id="rId31" Type="http://schemas.openxmlformats.org/officeDocument/2006/relationships/image" Target="../media/image5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8.png"/><Relationship Id="rId30" Type="http://schemas.openxmlformats.org/officeDocument/2006/relationships/image" Target="../media/image51.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image" Target="../media/image22.png"/><Relationship Id="rId5" Type="http://schemas.microsoft.com/office/2007/relationships/hdphoto" Target="../media/hdphoto3.wdp"/><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ADB9-2CD2-CE4F-9FF5-15D544AC53AD}"/>
              </a:ext>
            </a:extLst>
          </p:cNvPr>
          <p:cNvSpPr>
            <a:spLocks noGrp="1"/>
          </p:cNvSpPr>
          <p:nvPr>
            <p:ph type="ctrTitle"/>
          </p:nvPr>
        </p:nvSpPr>
        <p:spPr>
          <a:xfrm>
            <a:off x="838199" y="1890583"/>
            <a:ext cx="9654916" cy="1619379"/>
          </a:xfrm>
        </p:spPr>
        <p:txBody>
          <a:bodyPr>
            <a:normAutofit/>
          </a:bodyPr>
          <a:lstStyle/>
          <a:p>
            <a:r>
              <a:rPr lang="en-GB" dirty="0" err="1"/>
              <a:t>cICD</a:t>
            </a:r>
            <a:r>
              <a:rPr lang="en-GB" dirty="0"/>
              <a:t> of VNF and network services</a:t>
            </a:r>
          </a:p>
        </p:txBody>
      </p:sp>
      <p:sp>
        <p:nvSpPr>
          <p:cNvPr id="3" name="Subtitle 2">
            <a:extLst>
              <a:ext uri="{FF2B5EF4-FFF2-40B4-BE49-F238E27FC236}">
                <a16:creationId xmlns:a16="http://schemas.microsoft.com/office/drawing/2014/main" id="{0BAF3858-B314-0A46-A54D-173D76C33E42}"/>
              </a:ext>
            </a:extLst>
          </p:cNvPr>
          <p:cNvSpPr>
            <a:spLocks noGrp="1"/>
          </p:cNvSpPr>
          <p:nvPr>
            <p:ph type="subTitle" idx="1"/>
          </p:nvPr>
        </p:nvSpPr>
        <p:spPr/>
        <p:txBody>
          <a:bodyPr/>
          <a:lstStyle/>
          <a:p>
            <a:endParaRPr lang="en-GB" dirty="0"/>
          </a:p>
        </p:txBody>
      </p:sp>
      <p:sp>
        <p:nvSpPr>
          <p:cNvPr id="4" name="Text Placeholder 3">
            <a:extLst>
              <a:ext uri="{FF2B5EF4-FFF2-40B4-BE49-F238E27FC236}">
                <a16:creationId xmlns:a16="http://schemas.microsoft.com/office/drawing/2014/main" id="{4488B3C9-E5D4-9D47-87FD-CB7CDE121E8E}"/>
              </a:ext>
            </a:extLst>
          </p:cNvPr>
          <p:cNvSpPr>
            <a:spLocks noGrp="1"/>
          </p:cNvSpPr>
          <p:nvPr>
            <p:ph type="body" sz="quarter" idx="10"/>
          </p:nvPr>
        </p:nvSpPr>
        <p:spPr/>
        <p:txBody>
          <a:bodyPr/>
          <a:lstStyle/>
          <a:p>
            <a:r>
              <a:rPr lang="en-GB"/>
              <a:t>May </a:t>
            </a:r>
            <a:r>
              <a:rPr lang="en-GB" dirty="0"/>
              <a:t>2019 (Copyright Accanto 2019)</a:t>
            </a:r>
          </a:p>
        </p:txBody>
      </p:sp>
    </p:spTree>
    <p:extLst>
      <p:ext uri="{BB962C8B-B14F-4D97-AF65-F5344CB8AC3E}">
        <p14:creationId xmlns:p14="http://schemas.microsoft.com/office/powerpoint/2010/main" val="367618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CB58A5-C38B-4E79-B1A6-A7D93EF6309B}"/>
              </a:ext>
            </a:extLst>
          </p:cNvPr>
          <p:cNvSpPr>
            <a:spLocks noGrp="1"/>
          </p:cNvSpPr>
          <p:nvPr>
            <p:ph type="ftr" sz="quarter" idx="3"/>
          </p:nvPr>
        </p:nvSpPr>
        <p:spPr/>
        <p:txBody>
          <a:bodyPr/>
          <a:lstStyle/>
          <a:p>
            <a:r>
              <a:rPr lang="en-GB"/>
              <a:t>© Copyright Accanto 2018</a:t>
            </a:r>
          </a:p>
        </p:txBody>
      </p:sp>
      <p:sp>
        <p:nvSpPr>
          <p:cNvPr id="4" name="Slide Number Placeholder 3">
            <a:extLst>
              <a:ext uri="{FF2B5EF4-FFF2-40B4-BE49-F238E27FC236}">
                <a16:creationId xmlns:a16="http://schemas.microsoft.com/office/drawing/2014/main" id="{9F7D70CD-5B59-4DDC-8D34-23812BBACD83}"/>
              </a:ext>
            </a:extLst>
          </p:cNvPr>
          <p:cNvSpPr>
            <a:spLocks noGrp="1"/>
          </p:cNvSpPr>
          <p:nvPr>
            <p:ph type="sldNum" sz="quarter" idx="4"/>
          </p:nvPr>
        </p:nvSpPr>
        <p:spPr/>
        <p:txBody>
          <a:bodyPr/>
          <a:lstStyle/>
          <a:p>
            <a:fld id="{B6FAC568-C7DE-F540-87B3-ACFF3D4EBC2C}" type="slidenum">
              <a:rPr lang="en-GB" smtClean="0"/>
              <a:pPr/>
              <a:t>10</a:t>
            </a:fld>
            <a:endParaRPr lang="en-GB"/>
          </a:p>
        </p:txBody>
      </p:sp>
      <p:sp>
        <p:nvSpPr>
          <p:cNvPr id="5" name="Title 4">
            <a:extLst>
              <a:ext uri="{FF2B5EF4-FFF2-40B4-BE49-F238E27FC236}">
                <a16:creationId xmlns:a16="http://schemas.microsoft.com/office/drawing/2014/main" id="{6584BEBB-DCF2-4444-837A-8A5F867FB3E8}"/>
              </a:ext>
            </a:extLst>
          </p:cNvPr>
          <p:cNvSpPr>
            <a:spLocks noGrp="1"/>
          </p:cNvSpPr>
          <p:nvPr>
            <p:ph type="title"/>
          </p:nvPr>
        </p:nvSpPr>
        <p:spPr/>
        <p:txBody>
          <a:bodyPr/>
          <a:lstStyle/>
          <a:p>
            <a:r>
              <a:rPr lang="en-GB" dirty="0"/>
              <a:t>VNF vendor Self Certification tasks</a:t>
            </a:r>
          </a:p>
        </p:txBody>
      </p:sp>
      <p:sp>
        <p:nvSpPr>
          <p:cNvPr id="6" name="Oval 5">
            <a:extLst>
              <a:ext uri="{FF2B5EF4-FFF2-40B4-BE49-F238E27FC236}">
                <a16:creationId xmlns:a16="http://schemas.microsoft.com/office/drawing/2014/main" id="{AC4FD87D-70EF-4215-A323-946547536AF9}"/>
              </a:ext>
            </a:extLst>
          </p:cNvPr>
          <p:cNvSpPr/>
          <p:nvPr/>
        </p:nvSpPr>
        <p:spPr>
          <a:xfrm>
            <a:off x="9984443" y="3170813"/>
            <a:ext cx="383512" cy="381870"/>
          </a:xfrm>
          <a:prstGeom prst="ellipse">
            <a:avLst/>
          </a:prstGeom>
          <a:solidFill>
            <a:schemeClr val="bg2"/>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E64968E-ABC1-457C-A82C-0C17BF7E40F6}"/>
              </a:ext>
            </a:extLst>
          </p:cNvPr>
          <p:cNvSpPr/>
          <p:nvPr/>
        </p:nvSpPr>
        <p:spPr>
          <a:xfrm>
            <a:off x="2599240" y="2860547"/>
            <a:ext cx="298479" cy="281564"/>
          </a:xfrm>
          <a:prstGeom prst="ellipse">
            <a:avLst/>
          </a:prstGeom>
          <a:solidFill>
            <a:schemeClr val="tx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owchart: Document 7">
            <a:extLst>
              <a:ext uri="{FF2B5EF4-FFF2-40B4-BE49-F238E27FC236}">
                <a16:creationId xmlns:a16="http://schemas.microsoft.com/office/drawing/2014/main" id="{AA08A6F3-5262-48AA-84B6-D09AA960EA50}"/>
              </a:ext>
            </a:extLst>
          </p:cNvPr>
          <p:cNvSpPr/>
          <p:nvPr/>
        </p:nvSpPr>
        <p:spPr>
          <a:xfrm>
            <a:off x="1600727" y="1301340"/>
            <a:ext cx="1063255" cy="767234"/>
          </a:xfrm>
          <a:prstGeom prst="flowChartDocument">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Environment Spec</a:t>
            </a:r>
          </a:p>
        </p:txBody>
      </p:sp>
      <p:sp>
        <p:nvSpPr>
          <p:cNvPr id="9" name="Flowchart: Document 8">
            <a:extLst>
              <a:ext uri="{FF2B5EF4-FFF2-40B4-BE49-F238E27FC236}">
                <a16:creationId xmlns:a16="http://schemas.microsoft.com/office/drawing/2014/main" id="{49B88F49-5E7D-49CA-BDAA-1F2BAB1F8FEB}"/>
              </a:ext>
            </a:extLst>
          </p:cNvPr>
          <p:cNvSpPr/>
          <p:nvPr/>
        </p:nvSpPr>
        <p:spPr>
          <a:xfrm>
            <a:off x="2965239" y="1301340"/>
            <a:ext cx="1063255" cy="767234"/>
          </a:xfrm>
          <a:prstGeom prst="flowChartDocument">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VNF Spec</a:t>
            </a:r>
          </a:p>
        </p:txBody>
      </p:sp>
      <p:sp>
        <p:nvSpPr>
          <p:cNvPr id="10" name="Rectangle: Rounded Corners 9">
            <a:extLst>
              <a:ext uri="{FF2B5EF4-FFF2-40B4-BE49-F238E27FC236}">
                <a16:creationId xmlns:a16="http://schemas.microsoft.com/office/drawing/2014/main" id="{6AF8E1DA-15CA-43D6-BF87-6BD41ECB41B7}"/>
              </a:ext>
            </a:extLst>
          </p:cNvPr>
          <p:cNvSpPr/>
          <p:nvPr/>
        </p:nvSpPr>
        <p:spPr>
          <a:xfrm>
            <a:off x="5566553" y="1734723"/>
            <a:ext cx="1738645" cy="725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Download or create compliant Environment </a:t>
            </a:r>
          </a:p>
        </p:txBody>
      </p:sp>
      <p:cxnSp>
        <p:nvCxnSpPr>
          <p:cNvPr id="12" name="Connector: Elbow 11">
            <a:extLst>
              <a:ext uri="{FF2B5EF4-FFF2-40B4-BE49-F238E27FC236}">
                <a16:creationId xmlns:a16="http://schemas.microsoft.com/office/drawing/2014/main" id="{52BED530-13A6-4C3D-8E4A-318C80DA597B}"/>
              </a:ext>
            </a:extLst>
          </p:cNvPr>
          <p:cNvCxnSpPr>
            <a:cxnSpLocks/>
            <a:stCxn id="7" idx="6"/>
            <a:endCxn id="10" idx="1"/>
          </p:cNvCxnSpPr>
          <p:nvPr/>
        </p:nvCxnSpPr>
        <p:spPr>
          <a:xfrm flipV="1">
            <a:off x="2897719" y="2097542"/>
            <a:ext cx="2668834" cy="9037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99571AD-07AA-49AA-8CED-AB0575A8C87E}"/>
              </a:ext>
            </a:extLst>
          </p:cNvPr>
          <p:cNvCxnSpPr>
            <a:stCxn id="8" idx="2"/>
            <a:endCxn id="7" idx="0"/>
          </p:cNvCxnSpPr>
          <p:nvPr/>
        </p:nvCxnSpPr>
        <p:spPr>
          <a:xfrm rot="16200000" flipH="1">
            <a:off x="2019069" y="2131136"/>
            <a:ext cx="842696" cy="616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138C973-89EB-46F3-857B-8D554D843870}"/>
              </a:ext>
            </a:extLst>
          </p:cNvPr>
          <p:cNvCxnSpPr>
            <a:stCxn id="9" idx="2"/>
            <a:endCxn id="7" idx="0"/>
          </p:cNvCxnSpPr>
          <p:nvPr/>
        </p:nvCxnSpPr>
        <p:spPr>
          <a:xfrm rot="5400000">
            <a:off x="2701326" y="2065006"/>
            <a:ext cx="842696" cy="748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0E4BE67F-DACB-4118-8F94-1F508B1EE2C8}"/>
              </a:ext>
            </a:extLst>
          </p:cNvPr>
          <p:cNvSpPr/>
          <p:nvPr/>
        </p:nvSpPr>
        <p:spPr>
          <a:xfrm>
            <a:off x="5566553" y="3004589"/>
            <a:ext cx="1749056" cy="725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Load VNF Package Version to own environment</a:t>
            </a:r>
          </a:p>
        </p:txBody>
      </p:sp>
      <p:sp>
        <p:nvSpPr>
          <p:cNvPr id="19" name="Rectangle: Rounded Corners 18">
            <a:extLst>
              <a:ext uri="{FF2B5EF4-FFF2-40B4-BE49-F238E27FC236}">
                <a16:creationId xmlns:a16="http://schemas.microsoft.com/office/drawing/2014/main" id="{72B52242-DE10-4AFC-9DCD-7779AE09EB11}"/>
              </a:ext>
            </a:extLst>
          </p:cNvPr>
          <p:cNvSpPr/>
          <p:nvPr/>
        </p:nvSpPr>
        <p:spPr>
          <a:xfrm>
            <a:off x="5576964" y="4110371"/>
            <a:ext cx="1749056" cy="6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Load test packages to own environment</a:t>
            </a:r>
          </a:p>
        </p:txBody>
      </p:sp>
      <p:sp>
        <p:nvSpPr>
          <p:cNvPr id="20" name="Rectangle: Rounded Corners 19">
            <a:extLst>
              <a:ext uri="{FF2B5EF4-FFF2-40B4-BE49-F238E27FC236}">
                <a16:creationId xmlns:a16="http://schemas.microsoft.com/office/drawing/2014/main" id="{F2439D61-E085-42A2-9189-C2BC6A9CF913}"/>
              </a:ext>
            </a:extLst>
          </p:cNvPr>
          <p:cNvSpPr/>
          <p:nvPr/>
        </p:nvSpPr>
        <p:spPr>
          <a:xfrm>
            <a:off x="5575519" y="5151805"/>
            <a:ext cx="1749056" cy="6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Run certification tests and generate report</a:t>
            </a:r>
          </a:p>
        </p:txBody>
      </p:sp>
      <p:cxnSp>
        <p:nvCxnSpPr>
          <p:cNvPr id="21" name="Connector: Elbow 20">
            <a:extLst>
              <a:ext uri="{FF2B5EF4-FFF2-40B4-BE49-F238E27FC236}">
                <a16:creationId xmlns:a16="http://schemas.microsoft.com/office/drawing/2014/main" id="{9E4DD92D-A707-46FA-BBEB-133B17C17FE7}"/>
              </a:ext>
            </a:extLst>
          </p:cNvPr>
          <p:cNvCxnSpPr>
            <a:cxnSpLocks/>
            <a:stCxn id="22" idx="3"/>
            <a:endCxn id="18" idx="1"/>
          </p:cNvCxnSpPr>
          <p:nvPr/>
        </p:nvCxnSpPr>
        <p:spPr>
          <a:xfrm flipV="1">
            <a:off x="4812630" y="3367408"/>
            <a:ext cx="753923" cy="5531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 descr="Image result for software package icon">
            <a:extLst>
              <a:ext uri="{FF2B5EF4-FFF2-40B4-BE49-F238E27FC236}">
                <a16:creationId xmlns:a16="http://schemas.microsoft.com/office/drawing/2014/main" id="{922D68D1-1824-435C-BECF-C7915DD41D2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99760" y="3464106"/>
            <a:ext cx="912870" cy="91287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7F3DEAFA-F965-4682-B16D-BEB2E4F720C1}"/>
              </a:ext>
            </a:extLst>
          </p:cNvPr>
          <p:cNvSpPr/>
          <p:nvPr/>
        </p:nvSpPr>
        <p:spPr>
          <a:xfrm>
            <a:off x="3713627" y="4233821"/>
            <a:ext cx="1285135" cy="430887"/>
          </a:xfrm>
          <a:prstGeom prst="rect">
            <a:avLst/>
          </a:prstGeom>
        </p:spPr>
        <p:txBody>
          <a:bodyPr wrap="square">
            <a:spAutoFit/>
          </a:bodyPr>
          <a:lstStyle/>
          <a:p>
            <a:pPr algn="ctr"/>
            <a:r>
              <a:rPr lang="en-GB" sz="1100" b="1" dirty="0"/>
              <a:t>Vendor VNF Package</a:t>
            </a:r>
          </a:p>
        </p:txBody>
      </p:sp>
      <p:cxnSp>
        <p:nvCxnSpPr>
          <p:cNvPr id="30" name="Connector: Elbow 29">
            <a:extLst>
              <a:ext uri="{FF2B5EF4-FFF2-40B4-BE49-F238E27FC236}">
                <a16:creationId xmlns:a16="http://schemas.microsoft.com/office/drawing/2014/main" id="{C7A3E6FC-E08D-4044-BAA1-9A2FF44CFC4C}"/>
              </a:ext>
            </a:extLst>
          </p:cNvPr>
          <p:cNvCxnSpPr>
            <a:cxnSpLocks/>
            <a:stCxn id="10" idx="2"/>
            <a:endCxn id="18" idx="0"/>
          </p:cNvCxnSpPr>
          <p:nvPr/>
        </p:nvCxnSpPr>
        <p:spPr>
          <a:xfrm rot="16200000" flipH="1">
            <a:off x="6166364" y="2729872"/>
            <a:ext cx="544228" cy="52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FF3CE4A-35FB-4391-8F2B-7CECD522BCA3}"/>
              </a:ext>
            </a:extLst>
          </p:cNvPr>
          <p:cNvCxnSpPr>
            <a:stCxn id="18" idx="2"/>
            <a:endCxn id="19" idx="0"/>
          </p:cNvCxnSpPr>
          <p:nvPr/>
        </p:nvCxnSpPr>
        <p:spPr>
          <a:xfrm rot="16200000" flipH="1">
            <a:off x="6256214" y="3915093"/>
            <a:ext cx="380144" cy="104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8A3E1A8-D2E6-4C11-B8E3-E850D60B2C96}"/>
              </a:ext>
            </a:extLst>
          </p:cNvPr>
          <p:cNvCxnSpPr>
            <a:stCxn id="19" idx="2"/>
            <a:endCxn id="20" idx="0"/>
          </p:cNvCxnSpPr>
          <p:nvPr/>
        </p:nvCxnSpPr>
        <p:spPr>
          <a:xfrm rot="5400000">
            <a:off x="6278503" y="4978816"/>
            <a:ext cx="344534" cy="14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155EF2E-870B-4094-BA88-55AB01462294}"/>
              </a:ext>
            </a:extLst>
          </p:cNvPr>
          <p:cNvCxnSpPr>
            <a:stCxn id="20" idx="3"/>
            <a:endCxn id="6" idx="2"/>
          </p:cNvCxnSpPr>
          <p:nvPr/>
        </p:nvCxnSpPr>
        <p:spPr>
          <a:xfrm flipV="1">
            <a:off x="7324575" y="3361748"/>
            <a:ext cx="2659868" cy="2138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4CCC10A-3A39-4B3C-8A89-D0CAC14765CF}"/>
              </a:ext>
            </a:extLst>
          </p:cNvPr>
          <p:cNvSpPr/>
          <p:nvPr/>
        </p:nvSpPr>
        <p:spPr>
          <a:xfrm>
            <a:off x="9457875" y="3649917"/>
            <a:ext cx="1497855" cy="600164"/>
          </a:xfrm>
          <a:prstGeom prst="rect">
            <a:avLst/>
          </a:prstGeom>
        </p:spPr>
        <p:txBody>
          <a:bodyPr wrap="square">
            <a:spAutoFit/>
          </a:bodyPr>
          <a:lstStyle/>
          <a:p>
            <a:pPr algn="ctr"/>
            <a:r>
              <a:rPr lang="en-GB" sz="1100" b="1" dirty="0"/>
              <a:t>Vendor VNF Package evaluated by Service Provider</a:t>
            </a:r>
          </a:p>
        </p:txBody>
      </p:sp>
      <p:sp>
        <p:nvSpPr>
          <p:cNvPr id="25" name="Rectangle 24">
            <a:extLst>
              <a:ext uri="{FF2B5EF4-FFF2-40B4-BE49-F238E27FC236}">
                <a16:creationId xmlns:a16="http://schemas.microsoft.com/office/drawing/2014/main" id="{2309364C-6123-4F96-9416-29745183B258}"/>
              </a:ext>
            </a:extLst>
          </p:cNvPr>
          <p:cNvSpPr/>
          <p:nvPr/>
        </p:nvSpPr>
        <p:spPr>
          <a:xfrm>
            <a:off x="1265471" y="2789145"/>
            <a:ext cx="1285135" cy="430887"/>
          </a:xfrm>
          <a:prstGeom prst="rect">
            <a:avLst/>
          </a:prstGeom>
        </p:spPr>
        <p:txBody>
          <a:bodyPr wrap="square">
            <a:spAutoFit/>
          </a:bodyPr>
          <a:lstStyle/>
          <a:p>
            <a:pPr algn="ctr"/>
            <a:r>
              <a:rPr lang="en-GB" sz="1100" b="1" dirty="0"/>
              <a:t>Vendor VNF Package</a:t>
            </a:r>
          </a:p>
        </p:txBody>
      </p:sp>
    </p:spTree>
    <p:extLst>
      <p:ext uri="{BB962C8B-B14F-4D97-AF65-F5344CB8AC3E}">
        <p14:creationId xmlns:p14="http://schemas.microsoft.com/office/powerpoint/2010/main" val="234272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DD5A197-52C8-45B7-BEE4-9D1BAC0096D6}"/>
              </a:ext>
            </a:extLst>
          </p:cNvPr>
          <p:cNvSpPr>
            <a:spLocks noGrp="1"/>
          </p:cNvSpPr>
          <p:nvPr>
            <p:ph type="ftr" sz="quarter" idx="3"/>
          </p:nvPr>
        </p:nvSpPr>
        <p:spPr/>
        <p:txBody>
          <a:bodyPr/>
          <a:lstStyle/>
          <a:p>
            <a:r>
              <a:rPr lang="en-GB" dirty="0"/>
              <a:t>© Copyright Accanto 2018</a:t>
            </a:r>
          </a:p>
        </p:txBody>
      </p:sp>
      <p:sp>
        <p:nvSpPr>
          <p:cNvPr id="4" name="Slide Number Placeholder 3">
            <a:extLst>
              <a:ext uri="{FF2B5EF4-FFF2-40B4-BE49-F238E27FC236}">
                <a16:creationId xmlns:a16="http://schemas.microsoft.com/office/drawing/2014/main" id="{FFE48D65-C899-41DA-AAAB-02E15B02AFCC}"/>
              </a:ext>
            </a:extLst>
          </p:cNvPr>
          <p:cNvSpPr>
            <a:spLocks noGrp="1"/>
          </p:cNvSpPr>
          <p:nvPr>
            <p:ph type="sldNum" sz="quarter" idx="4"/>
          </p:nvPr>
        </p:nvSpPr>
        <p:spPr/>
        <p:txBody>
          <a:bodyPr/>
          <a:lstStyle/>
          <a:p>
            <a:fld id="{B6FAC568-C7DE-F540-87B3-ACFF3D4EBC2C}" type="slidenum">
              <a:rPr lang="en-GB" smtClean="0"/>
              <a:pPr/>
              <a:t>11</a:t>
            </a:fld>
            <a:endParaRPr lang="en-GB"/>
          </a:p>
        </p:txBody>
      </p:sp>
      <p:sp>
        <p:nvSpPr>
          <p:cNvPr id="33" name="Title 32">
            <a:extLst>
              <a:ext uri="{FF2B5EF4-FFF2-40B4-BE49-F238E27FC236}">
                <a16:creationId xmlns:a16="http://schemas.microsoft.com/office/drawing/2014/main" id="{0AE5FA06-4F93-48ED-94A1-1CC9F9134B88}"/>
              </a:ext>
            </a:extLst>
          </p:cNvPr>
          <p:cNvSpPr>
            <a:spLocks noGrp="1"/>
          </p:cNvSpPr>
          <p:nvPr>
            <p:ph type="title"/>
          </p:nvPr>
        </p:nvSpPr>
        <p:spPr>
          <a:xfrm>
            <a:off x="833453" y="140059"/>
            <a:ext cx="10515600" cy="407272"/>
          </a:xfrm>
        </p:spPr>
        <p:txBody>
          <a:bodyPr/>
          <a:lstStyle/>
          <a:p>
            <a:r>
              <a:rPr lang="en-GB" dirty="0" err="1"/>
              <a:t>Cicd</a:t>
            </a:r>
            <a:r>
              <a:rPr lang="en-GB" dirty="0"/>
              <a:t> functional Architecture</a:t>
            </a:r>
          </a:p>
        </p:txBody>
      </p:sp>
      <p:sp>
        <p:nvSpPr>
          <p:cNvPr id="6" name="Rectangle 5">
            <a:extLst>
              <a:ext uri="{FF2B5EF4-FFF2-40B4-BE49-F238E27FC236}">
                <a16:creationId xmlns:a16="http://schemas.microsoft.com/office/drawing/2014/main" id="{D3AF6E5F-39A4-46F8-984A-D1FA63A7C38B}"/>
              </a:ext>
            </a:extLst>
          </p:cNvPr>
          <p:cNvSpPr/>
          <p:nvPr/>
        </p:nvSpPr>
        <p:spPr>
          <a:xfrm>
            <a:off x="640320" y="4155260"/>
            <a:ext cx="5450933" cy="2147936"/>
          </a:xfrm>
          <a:prstGeom prst="rect">
            <a:avLst/>
          </a:prstGeom>
          <a:solidFill>
            <a:schemeClr val="accent4">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Environment</a:t>
            </a:r>
          </a:p>
        </p:txBody>
      </p:sp>
      <p:sp>
        <p:nvSpPr>
          <p:cNvPr id="7" name="Rectangle 6">
            <a:extLst>
              <a:ext uri="{FF2B5EF4-FFF2-40B4-BE49-F238E27FC236}">
                <a16:creationId xmlns:a16="http://schemas.microsoft.com/office/drawing/2014/main" id="{38A0A0B3-9CAB-403B-B741-FFE5694775EC}"/>
              </a:ext>
            </a:extLst>
          </p:cNvPr>
          <p:cNvSpPr/>
          <p:nvPr/>
        </p:nvSpPr>
        <p:spPr>
          <a:xfrm>
            <a:off x="640320" y="2579933"/>
            <a:ext cx="10756605" cy="1524548"/>
          </a:xfrm>
          <a:prstGeom prst="rect">
            <a:avLst/>
          </a:prstGeom>
          <a:solidFill>
            <a:schemeClr val="accent1">
              <a:lumMod val="20000"/>
              <a:lumOff val="8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a:solidFill>
                  <a:schemeClr val="tx1">
                    <a:lumMod val="50000"/>
                  </a:schemeClr>
                </a:solidFill>
              </a:rPr>
              <a:t>Package Management</a:t>
            </a:r>
            <a:endParaRPr lang="en-GB" sz="1400" b="1" dirty="0">
              <a:solidFill>
                <a:schemeClr val="tx1">
                  <a:lumMod val="50000"/>
                </a:schemeClr>
              </a:solidFill>
            </a:endParaRPr>
          </a:p>
        </p:txBody>
      </p:sp>
      <p:sp>
        <p:nvSpPr>
          <p:cNvPr id="8" name="Rectangle 7">
            <a:extLst>
              <a:ext uri="{FF2B5EF4-FFF2-40B4-BE49-F238E27FC236}">
                <a16:creationId xmlns:a16="http://schemas.microsoft.com/office/drawing/2014/main" id="{6A90E6FE-1D42-46BF-8696-D726158AB358}"/>
              </a:ext>
            </a:extLst>
          </p:cNvPr>
          <p:cNvSpPr/>
          <p:nvPr/>
        </p:nvSpPr>
        <p:spPr>
          <a:xfrm>
            <a:off x="6680021" y="688523"/>
            <a:ext cx="4716676" cy="1817974"/>
          </a:xfrm>
          <a:prstGeom prst="rect">
            <a:avLst/>
          </a:prstGeom>
          <a:solidFill>
            <a:schemeClr val="accent4">
              <a:lumMod val="7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Testing</a:t>
            </a:r>
          </a:p>
        </p:txBody>
      </p:sp>
      <p:sp>
        <p:nvSpPr>
          <p:cNvPr id="9" name="Rectangle 8">
            <a:extLst>
              <a:ext uri="{FF2B5EF4-FFF2-40B4-BE49-F238E27FC236}">
                <a16:creationId xmlns:a16="http://schemas.microsoft.com/office/drawing/2014/main" id="{9381DCA6-3F9B-4946-A2A6-546F10116C4B}"/>
              </a:ext>
            </a:extLst>
          </p:cNvPr>
          <p:cNvSpPr/>
          <p:nvPr/>
        </p:nvSpPr>
        <p:spPr>
          <a:xfrm>
            <a:off x="640550" y="688523"/>
            <a:ext cx="2955654" cy="1826468"/>
          </a:xfrm>
          <a:prstGeom prst="rect">
            <a:avLst/>
          </a:prstGeom>
          <a:solidFill>
            <a:schemeClr val="accent4">
              <a:lumMod val="7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VNF Design</a:t>
            </a:r>
          </a:p>
        </p:txBody>
      </p:sp>
      <p:sp>
        <p:nvSpPr>
          <p:cNvPr id="10" name="Rectangle 9">
            <a:extLst>
              <a:ext uri="{FF2B5EF4-FFF2-40B4-BE49-F238E27FC236}">
                <a16:creationId xmlns:a16="http://schemas.microsoft.com/office/drawing/2014/main" id="{ED631F0C-5CD3-42C4-9E51-CC1CD222AB67}"/>
              </a:ext>
            </a:extLst>
          </p:cNvPr>
          <p:cNvSpPr/>
          <p:nvPr/>
        </p:nvSpPr>
        <p:spPr>
          <a:xfrm>
            <a:off x="3683224" y="694000"/>
            <a:ext cx="2909777" cy="1826468"/>
          </a:xfrm>
          <a:prstGeom prst="rect">
            <a:avLst/>
          </a:prstGeom>
          <a:solidFill>
            <a:schemeClr val="accent4">
              <a:lumMod val="7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Network Service Design</a:t>
            </a:r>
          </a:p>
        </p:txBody>
      </p:sp>
      <p:sp>
        <p:nvSpPr>
          <p:cNvPr id="11" name="Rectangle 10">
            <a:extLst>
              <a:ext uri="{FF2B5EF4-FFF2-40B4-BE49-F238E27FC236}">
                <a16:creationId xmlns:a16="http://schemas.microsoft.com/office/drawing/2014/main" id="{CF9D4717-6A8F-4EA5-85AE-D22CB59FA085}"/>
              </a:ext>
            </a:extLst>
          </p:cNvPr>
          <p:cNvSpPr/>
          <p:nvPr/>
        </p:nvSpPr>
        <p:spPr>
          <a:xfrm>
            <a:off x="6176774" y="4163008"/>
            <a:ext cx="5220152" cy="2139051"/>
          </a:xfrm>
          <a:prstGeom prst="rect">
            <a:avLst/>
          </a:prstGeom>
          <a:solidFill>
            <a:schemeClr val="accent4">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Self Certification</a:t>
            </a:r>
          </a:p>
        </p:txBody>
      </p:sp>
      <p:sp>
        <p:nvSpPr>
          <p:cNvPr id="12" name="Cylinder 11">
            <a:extLst>
              <a:ext uri="{FF2B5EF4-FFF2-40B4-BE49-F238E27FC236}">
                <a16:creationId xmlns:a16="http://schemas.microsoft.com/office/drawing/2014/main" id="{EF236154-546E-4531-8AA0-E6860DCE18E1}"/>
              </a:ext>
            </a:extLst>
          </p:cNvPr>
          <p:cNvSpPr/>
          <p:nvPr/>
        </p:nvSpPr>
        <p:spPr>
          <a:xfrm>
            <a:off x="938030" y="1741102"/>
            <a:ext cx="977421" cy="702671"/>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VDU Image Repository</a:t>
            </a:r>
          </a:p>
        </p:txBody>
      </p:sp>
      <p:sp>
        <p:nvSpPr>
          <p:cNvPr id="13" name="Cylinder 12">
            <a:extLst>
              <a:ext uri="{FF2B5EF4-FFF2-40B4-BE49-F238E27FC236}">
                <a16:creationId xmlns:a16="http://schemas.microsoft.com/office/drawing/2014/main" id="{C4A0A72D-838A-42C0-8514-9AC8A442E0BA}"/>
              </a:ext>
            </a:extLst>
          </p:cNvPr>
          <p:cNvSpPr/>
          <p:nvPr/>
        </p:nvSpPr>
        <p:spPr>
          <a:xfrm>
            <a:off x="938031" y="1032359"/>
            <a:ext cx="977421" cy="822029"/>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VNFC Lifecycle Repository</a:t>
            </a:r>
          </a:p>
        </p:txBody>
      </p:sp>
      <p:sp>
        <p:nvSpPr>
          <p:cNvPr id="14" name="Rectangle 13">
            <a:extLst>
              <a:ext uri="{FF2B5EF4-FFF2-40B4-BE49-F238E27FC236}">
                <a16:creationId xmlns:a16="http://schemas.microsoft.com/office/drawing/2014/main" id="{33135EA2-AB26-4B20-908E-4395F7652EEA}"/>
              </a:ext>
            </a:extLst>
          </p:cNvPr>
          <p:cNvSpPr/>
          <p:nvPr/>
        </p:nvSpPr>
        <p:spPr>
          <a:xfrm>
            <a:off x="2213162" y="1510632"/>
            <a:ext cx="977420" cy="53988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VNF Designer</a:t>
            </a:r>
          </a:p>
        </p:txBody>
      </p:sp>
      <p:sp>
        <p:nvSpPr>
          <p:cNvPr id="15" name="Cylinder 14">
            <a:extLst>
              <a:ext uri="{FF2B5EF4-FFF2-40B4-BE49-F238E27FC236}">
                <a16:creationId xmlns:a16="http://schemas.microsoft.com/office/drawing/2014/main" id="{3F455431-355E-48DC-BF95-256FE1530571}"/>
              </a:ext>
            </a:extLst>
          </p:cNvPr>
          <p:cNvSpPr/>
          <p:nvPr/>
        </p:nvSpPr>
        <p:spPr>
          <a:xfrm>
            <a:off x="3980934" y="1357906"/>
            <a:ext cx="977421" cy="833471"/>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NS Descriptor Repository</a:t>
            </a:r>
          </a:p>
        </p:txBody>
      </p:sp>
      <p:sp>
        <p:nvSpPr>
          <p:cNvPr id="16" name="Rectangle 15">
            <a:extLst>
              <a:ext uri="{FF2B5EF4-FFF2-40B4-BE49-F238E27FC236}">
                <a16:creationId xmlns:a16="http://schemas.microsoft.com/office/drawing/2014/main" id="{C5D6F4A4-AA19-45B4-A1FD-0ABAF6B56FC3}"/>
              </a:ext>
            </a:extLst>
          </p:cNvPr>
          <p:cNvSpPr/>
          <p:nvPr/>
        </p:nvSpPr>
        <p:spPr>
          <a:xfrm>
            <a:off x="5199354" y="1510632"/>
            <a:ext cx="97742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Network Service Designer</a:t>
            </a:r>
          </a:p>
        </p:txBody>
      </p:sp>
      <p:sp>
        <p:nvSpPr>
          <p:cNvPr id="17" name="Rectangle 16">
            <a:extLst>
              <a:ext uri="{FF2B5EF4-FFF2-40B4-BE49-F238E27FC236}">
                <a16:creationId xmlns:a16="http://schemas.microsoft.com/office/drawing/2014/main" id="{05A9CE86-9F6E-46A8-8CA9-CDAC682CA65F}"/>
              </a:ext>
            </a:extLst>
          </p:cNvPr>
          <p:cNvSpPr/>
          <p:nvPr/>
        </p:nvSpPr>
        <p:spPr>
          <a:xfrm>
            <a:off x="1856086" y="4425600"/>
            <a:ext cx="2859809" cy="40551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NFVO</a:t>
            </a:r>
          </a:p>
        </p:txBody>
      </p:sp>
      <p:sp>
        <p:nvSpPr>
          <p:cNvPr id="18" name="Rectangle 17">
            <a:extLst>
              <a:ext uri="{FF2B5EF4-FFF2-40B4-BE49-F238E27FC236}">
                <a16:creationId xmlns:a16="http://schemas.microsoft.com/office/drawing/2014/main" id="{353A4915-49FB-49AC-A43E-137C1211E326}"/>
              </a:ext>
            </a:extLst>
          </p:cNvPr>
          <p:cNvSpPr/>
          <p:nvPr/>
        </p:nvSpPr>
        <p:spPr>
          <a:xfrm>
            <a:off x="1856086" y="4889197"/>
            <a:ext cx="2859809" cy="40551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VNFM</a:t>
            </a:r>
          </a:p>
        </p:txBody>
      </p:sp>
      <p:sp>
        <p:nvSpPr>
          <p:cNvPr id="19" name="Rectangle 18">
            <a:extLst>
              <a:ext uri="{FF2B5EF4-FFF2-40B4-BE49-F238E27FC236}">
                <a16:creationId xmlns:a16="http://schemas.microsoft.com/office/drawing/2014/main" id="{06B39C20-FC2D-4559-8707-7D1FBFD069A2}"/>
              </a:ext>
            </a:extLst>
          </p:cNvPr>
          <p:cNvSpPr/>
          <p:nvPr/>
        </p:nvSpPr>
        <p:spPr>
          <a:xfrm>
            <a:off x="1856086" y="5352794"/>
            <a:ext cx="2872124" cy="40551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VIM</a:t>
            </a:r>
          </a:p>
        </p:txBody>
      </p:sp>
      <p:sp>
        <p:nvSpPr>
          <p:cNvPr id="20" name="Rectangle 19">
            <a:extLst>
              <a:ext uri="{FF2B5EF4-FFF2-40B4-BE49-F238E27FC236}">
                <a16:creationId xmlns:a16="http://schemas.microsoft.com/office/drawing/2014/main" id="{C36FE7A6-E8B4-4757-8157-A12B1F892964}"/>
              </a:ext>
            </a:extLst>
          </p:cNvPr>
          <p:cNvSpPr/>
          <p:nvPr/>
        </p:nvSpPr>
        <p:spPr>
          <a:xfrm>
            <a:off x="1856086" y="5816390"/>
            <a:ext cx="2872124" cy="40551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SDN Controller</a:t>
            </a:r>
          </a:p>
        </p:txBody>
      </p:sp>
      <p:sp>
        <p:nvSpPr>
          <p:cNvPr id="22" name="Rectangle 21">
            <a:extLst>
              <a:ext uri="{FF2B5EF4-FFF2-40B4-BE49-F238E27FC236}">
                <a16:creationId xmlns:a16="http://schemas.microsoft.com/office/drawing/2014/main" id="{D437E2FF-2EE5-44FC-B62B-E7C52D1A85BB}"/>
              </a:ext>
            </a:extLst>
          </p:cNvPr>
          <p:cNvSpPr/>
          <p:nvPr/>
        </p:nvSpPr>
        <p:spPr>
          <a:xfrm>
            <a:off x="8171437" y="1132242"/>
            <a:ext cx="88300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Behaviour Test Designer</a:t>
            </a:r>
          </a:p>
        </p:txBody>
      </p:sp>
      <p:sp>
        <p:nvSpPr>
          <p:cNvPr id="25" name="Rectangle 24">
            <a:extLst>
              <a:ext uri="{FF2B5EF4-FFF2-40B4-BE49-F238E27FC236}">
                <a16:creationId xmlns:a16="http://schemas.microsoft.com/office/drawing/2014/main" id="{83F49666-A4D9-4F49-BB6D-50570DE58A8B}"/>
              </a:ext>
            </a:extLst>
          </p:cNvPr>
          <p:cNvSpPr/>
          <p:nvPr/>
        </p:nvSpPr>
        <p:spPr>
          <a:xfrm>
            <a:off x="9190623" y="1132242"/>
            <a:ext cx="88300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Test Runner</a:t>
            </a:r>
          </a:p>
        </p:txBody>
      </p:sp>
      <p:sp>
        <p:nvSpPr>
          <p:cNvPr id="26" name="Rectangle 25">
            <a:extLst>
              <a:ext uri="{FF2B5EF4-FFF2-40B4-BE49-F238E27FC236}">
                <a16:creationId xmlns:a16="http://schemas.microsoft.com/office/drawing/2014/main" id="{6CC737BC-C5F1-403D-8923-0B68229657B8}"/>
              </a:ext>
            </a:extLst>
          </p:cNvPr>
          <p:cNvSpPr/>
          <p:nvPr/>
        </p:nvSpPr>
        <p:spPr>
          <a:xfrm>
            <a:off x="10209808" y="1132242"/>
            <a:ext cx="88300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Metric Collection</a:t>
            </a:r>
          </a:p>
        </p:txBody>
      </p:sp>
      <p:sp>
        <p:nvSpPr>
          <p:cNvPr id="27" name="Cylinder 26">
            <a:extLst>
              <a:ext uri="{FF2B5EF4-FFF2-40B4-BE49-F238E27FC236}">
                <a16:creationId xmlns:a16="http://schemas.microsoft.com/office/drawing/2014/main" id="{D01EB23D-7774-47F6-B581-8B17FB58C89E}"/>
              </a:ext>
            </a:extLst>
          </p:cNvPr>
          <p:cNvSpPr/>
          <p:nvPr/>
        </p:nvSpPr>
        <p:spPr>
          <a:xfrm>
            <a:off x="6962081" y="1729984"/>
            <a:ext cx="977421" cy="663750"/>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Test Results Store</a:t>
            </a:r>
          </a:p>
        </p:txBody>
      </p:sp>
      <p:sp>
        <p:nvSpPr>
          <p:cNvPr id="21" name="Cylinder 20">
            <a:extLst>
              <a:ext uri="{FF2B5EF4-FFF2-40B4-BE49-F238E27FC236}">
                <a16:creationId xmlns:a16="http://schemas.microsoft.com/office/drawing/2014/main" id="{90B4FFD8-9011-4B08-A4C1-A8EC2E3AFA5E}"/>
              </a:ext>
            </a:extLst>
          </p:cNvPr>
          <p:cNvSpPr/>
          <p:nvPr/>
        </p:nvSpPr>
        <p:spPr>
          <a:xfrm>
            <a:off x="6962081" y="1124347"/>
            <a:ext cx="977421" cy="663750"/>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Test Script Repository</a:t>
            </a:r>
          </a:p>
        </p:txBody>
      </p:sp>
      <p:sp>
        <p:nvSpPr>
          <p:cNvPr id="28" name="Rectangle 27">
            <a:extLst>
              <a:ext uri="{FF2B5EF4-FFF2-40B4-BE49-F238E27FC236}">
                <a16:creationId xmlns:a16="http://schemas.microsoft.com/office/drawing/2014/main" id="{3076CEA7-DFA7-41D7-8E5E-D96619C7B45F}"/>
              </a:ext>
            </a:extLst>
          </p:cNvPr>
          <p:cNvSpPr/>
          <p:nvPr/>
        </p:nvSpPr>
        <p:spPr>
          <a:xfrm>
            <a:off x="2861512" y="2951804"/>
            <a:ext cx="7864929" cy="920786"/>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50" b="1" dirty="0">
                <a:solidFill>
                  <a:schemeClr val="tx1">
                    <a:lumMod val="50000"/>
                  </a:schemeClr>
                </a:solidFill>
              </a:rPr>
              <a:t>Lifecycle Automation</a:t>
            </a:r>
          </a:p>
        </p:txBody>
      </p:sp>
      <p:sp>
        <p:nvSpPr>
          <p:cNvPr id="30" name="Cylinder 29">
            <a:extLst>
              <a:ext uri="{FF2B5EF4-FFF2-40B4-BE49-F238E27FC236}">
                <a16:creationId xmlns:a16="http://schemas.microsoft.com/office/drawing/2014/main" id="{CC51C6F5-3C49-49A8-9E3E-AA74BA288ECB}"/>
              </a:ext>
            </a:extLst>
          </p:cNvPr>
          <p:cNvSpPr/>
          <p:nvPr/>
        </p:nvSpPr>
        <p:spPr>
          <a:xfrm>
            <a:off x="1527749" y="3312935"/>
            <a:ext cx="977421" cy="677289"/>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Repository</a:t>
            </a:r>
          </a:p>
        </p:txBody>
      </p:sp>
      <p:sp>
        <p:nvSpPr>
          <p:cNvPr id="29" name="Cylinder 28">
            <a:extLst>
              <a:ext uri="{FF2B5EF4-FFF2-40B4-BE49-F238E27FC236}">
                <a16:creationId xmlns:a16="http://schemas.microsoft.com/office/drawing/2014/main" id="{AA56565E-4864-4C17-9314-5C5C597D320B}"/>
              </a:ext>
            </a:extLst>
          </p:cNvPr>
          <p:cNvSpPr/>
          <p:nvPr/>
        </p:nvSpPr>
        <p:spPr>
          <a:xfrm>
            <a:off x="1527749" y="2717599"/>
            <a:ext cx="977421" cy="677289"/>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Catalog</a:t>
            </a:r>
          </a:p>
        </p:txBody>
      </p:sp>
      <p:sp>
        <p:nvSpPr>
          <p:cNvPr id="32" name="Rectangle 31">
            <a:extLst>
              <a:ext uri="{FF2B5EF4-FFF2-40B4-BE49-F238E27FC236}">
                <a16:creationId xmlns:a16="http://schemas.microsoft.com/office/drawing/2014/main" id="{FFD762BA-DB1C-4B3A-8D93-C954FA091345}"/>
              </a:ext>
            </a:extLst>
          </p:cNvPr>
          <p:cNvSpPr/>
          <p:nvPr/>
        </p:nvSpPr>
        <p:spPr>
          <a:xfrm>
            <a:off x="8490858" y="3273697"/>
            <a:ext cx="1939678" cy="439207"/>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Environment Orchestration</a:t>
            </a:r>
          </a:p>
        </p:txBody>
      </p:sp>
      <p:sp>
        <p:nvSpPr>
          <p:cNvPr id="34" name="Rectangle 33">
            <a:extLst>
              <a:ext uri="{FF2B5EF4-FFF2-40B4-BE49-F238E27FC236}">
                <a16:creationId xmlns:a16="http://schemas.microsoft.com/office/drawing/2014/main" id="{C7D43750-318D-4C2C-A260-CF5318C44394}"/>
              </a:ext>
            </a:extLst>
          </p:cNvPr>
          <p:cNvSpPr/>
          <p:nvPr/>
        </p:nvSpPr>
        <p:spPr>
          <a:xfrm>
            <a:off x="7797294" y="4917170"/>
            <a:ext cx="948854" cy="55127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Portal</a:t>
            </a:r>
          </a:p>
        </p:txBody>
      </p:sp>
      <p:sp>
        <p:nvSpPr>
          <p:cNvPr id="35" name="Cylinder 34">
            <a:extLst>
              <a:ext uri="{FF2B5EF4-FFF2-40B4-BE49-F238E27FC236}">
                <a16:creationId xmlns:a16="http://schemas.microsoft.com/office/drawing/2014/main" id="{158F8DC2-23D1-4DAA-BAEB-43D5B60D1852}"/>
              </a:ext>
            </a:extLst>
          </p:cNvPr>
          <p:cNvSpPr/>
          <p:nvPr/>
        </p:nvSpPr>
        <p:spPr>
          <a:xfrm>
            <a:off x="6466116" y="5229316"/>
            <a:ext cx="1077300" cy="769861"/>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Certification Results Store</a:t>
            </a:r>
          </a:p>
        </p:txBody>
      </p:sp>
      <p:sp>
        <p:nvSpPr>
          <p:cNvPr id="36" name="Cylinder 35">
            <a:extLst>
              <a:ext uri="{FF2B5EF4-FFF2-40B4-BE49-F238E27FC236}">
                <a16:creationId xmlns:a16="http://schemas.microsoft.com/office/drawing/2014/main" id="{4B2F2747-4A28-4332-84BD-BCBAB40C3FD6}"/>
              </a:ext>
            </a:extLst>
          </p:cNvPr>
          <p:cNvSpPr/>
          <p:nvPr/>
        </p:nvSpPr>
        <p:spPr>
          <a:xfrm>
            <a:off x="6466115" y="4517440"/>
            <a:ext cx="1077300" cy="769861"/>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VNF Specification Repository</a:t>
            </a:r>
          </a:p>
        </p:txBody>
      </p:sp>
      <p:sp>
        <p:nvSpPr>
          <p:cNvPr id="37" name="Rectangle 36">
            <a:extLst>
              <a:ext uri="{FF2B5EF4-FFF2-40B4-BE49-F238E27FC236}">
                <a16:creationId xmlns:a16="http://schemas.microsoft.com/office/drawing/2014/main" id="{5F3BC69D-2668-4C02-B5B6-4B87A54D450F}"/>
              </a:ext>
            </a:extLst>
          </p:cNvPr>
          <p:cNvSpPr/>
          <p:nvPr/>
        </p:nvSpPr>
        <p:spPr>
          <a:xfrm>
            <a:off x="8854161" y="4917170"/>
            <a:ext cx="1024907" cy="55127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Public Environment</a:t>
            </a:r>
          </a:p>
        </p:txBody>
      </p:sp>
      <p:sp>
        <p:nvSpPr>
          <p:cNvPr id="38" name="Rectangle 37">
            <a:extLst>
              <a:ext uri="{FF2B5EF4-FFF2-40B4-BE49-F238E27FC236}">
                <a16:creationId xmlns:a16="http://schemas.microsoft.com/office/drawing/2014/main" id="{C73F07FA-B000-43B0-9248-3FD2F8EE63E5}"/>
              </a:ext>
            </a:extLst>
          </p:cNvPr>
          <p:cNvSpPr/>
          <p:nvPr/>
        </p:nvSpPr>
        <p:spPr>
          <a:xfrm>
            <a:off x="8171438" y="1776349"/>
            <a:ext cx="292137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Test VNFs</a:t>
            </a:r>
          </a:p>
        </p:txBody>
      </p:sp>
      <p:sp>
        <p:nvSpPr>
          <p:cNvPr id="40" name="Rectangle 39">
            <a:extLst>
              <a:ext uri="{FF2B5EF4-FFF2-40B4-BE49-F238E27FC236}">
                <a16:creationId xmlns:a16="http://schemas.microsoft.com/office/drawing/2014/main" id="{ED60546B-33A0-4C25-B8F5-ABCB2C5D8A8E}"/>
              </a:ext>
            </a:extLst>
          </p:cNvPr>
          <p:cNvSpPr/>
          <p:nvPr/>
        </p:nvSpPr>
        <p:spPr>
          <a:xfrm>
            <a:off x="9987081" y="4918851"/>
            <a:ext cx="1024907" cy="55127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Local Environment</a:t>
            </a:r>
          </a:p>
        </p:txBody>
      </p:sp>
      <p:sp>
        <p:nvSpPr>
          <p:cNvPr id="39" name="Rectangle 38">
            <a:extLst>
              <a:ext uri="{FF2B5EF4-FFF2-40B4-BE49-F238E27FC236}">
                <a16:creationId xmlns:a16="http://schemas.microsoft.com/office/drawing/2014/main" id="{0C9A07D5-E4A0-471E-BFD7-00B720638B32}"/>
              </a:ext>
            </a:extLst>
          </p:cNvPr>
          <p:cNvSpPr/>
          <p:nvPr/>
        </p:nvSpPr>
        <p:spPr>
          <a:xfrm>
            <a:off x="3282163" y="3273697"/>
            <a:ext cx="1551093" cy="439207"/>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Package Builder</a:t>
            </a:r>
          </a:p>
        </p:txBody>
      </p:sp>
      <p:sp>
        <p:nvSpPr>
          <p:cNvPr id="41" name="Rectangle 40">
            <a:extLst>
              <a:ext uri="{FF2B5EF4-FFF2-40B4-BE49-F238E27FC236}">
                <a16:creationId xmlns:a16="http://schemas.microsoft.com/office/drawing/2014/main" id="{DA28ADD3-F415-4B15-A411-89BC6FF6D190}"/>
              </a:ext>
            </a:extLst>
          </p:cNvPr>
          <p:cNvSpPr/>
          <p:nvPr/>
        </p:nvSpPr>
        <p:spPr>
          <a:xfrm>
            <a:off x="5650481" y="3274510"/>
            <a:ext cx="2059537" cy="439207"/>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Pipeline Automation</a:t>
            </a:r>
          </a:p>
        </p:txBody>
      </p:sp>
      <p:sp>
        <p:nvSpPr>
          <p:cNvPr id="2" name="Arrow: Down 1">
            <a:extLst>
              <a:ext uri="{FF2B5EF4-FFF2-40B4-BE49-F238E27FC236}">
                <a16:creationId xmlns:a16="http://schemas.microsoft.com/office/drawing/2014/main" id="{54D0EEAB-2AC8-427D-90AD-09F5EB690616}"/>
              </a:ext>
            </a:extLst>
          </p:cNvPr>
          <p:cNvSpPr/>
          <p:nvPr/>
        </p:nvSpPr>
        <p:spPr>
          <a:xfrm>
            <a:off x="1969681" y="2499400"/>
            <a:ext cx="382456" cy="143694"/>
          </a:xfrm>
          <a:prstGeom prst="downArrow">
            <a:avLst/>
          </a:prstGeom>
          <a:solidFill>
            <a:srgbClr val="2A8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C48ED911-6295-4F28-8AB3-25FC19BEA3C6}"/>
              </a:ext>
            </a:extLst>
          </p:cNvPr>
          <p:cNvSpPr/>
          <p:nvPr/>
        </p:nvSpPr>
        <p:spPr>
          <a:xfrm>
            <a:off x="9197977" y="2499400"/>
            <a:ext cx="382456" cy="143694"/>
          </a:xfrm>
          <a:prstGeom prst="downArrow">
            <a:avLst/>
          </a:prstGeom>
          <a:solidFill>
            <a:srgbClr val="2A8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B8149F5E-5DFD-425F-BDBC-DD5DDE31B2BF}"/>
              </a:ext>
            </a:extLst>
          </p:cNvPr>
          <p:cNvSpPr/>
          <p:nvPr/>
        </p:nvSpPr>
        <p:spPr>
          <a:xfrm>
            <a:off x="4915905" y="2499400"/>
            <a:ext cx="382456" cy="143694"/>
          </a:xfrm>
          <a:prstGeom prst="downArrow">
            <a:avLst/>
          </a:prstGeom>
          <a:solidFill>
            <a:srgbClr val="2A8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rrow: Down 48">
            <a:extLst>
              <a:ext uri="{FF2B5EF4-FFF2-40B4-BE49-F238E27FC236}">
                <a16:creationId xmlns:a16="http://schemas.microsoft.com/office/drawing/2014/main" id="{AC646BFC-CD7C-418C-BDFA-1020A3FFEB22}"/>
              </a:ext>
            </a:extLst>
          </p:cNvPr>
          <p:cNvSpPr/>
          <p:nvPr/>
        </p:nvSpPr>
        <p:spPr>
          <a:xfrm>
            <a:off x="3174558" y="4097576"/>
            <a:ext cx="382456" cy="143694"/>
          </a:xfrm>
          <a:prstGeom prst="down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Arrow: Down 49">
            <a:extLst>
              <a:ext uri="{FF2B5EF4-FFF2-40B4-BE49-F238E27FC236}">
                <a16:creationId xmlns:a16="http://schemas.microsoft.com/office/drawing/2014/main" id="{CE8199D7-4DD0-440F-86C1-6B35C0AA25B7}"/>
              </a:ext>
            </a:extLst>
          </p:cNvPr>
          <p:cNvSpPr/>
          <p:nvPr/>
        </p:nvSpPr>
        <p:spPr>
          <a:xfrm>
            <a:off x="8721897" y="4097576"/>
            <a:ext cx="382456" cy="143694"/>
          </a:xfrm>
          <a:prstGeom prst="down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985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DD5A197-52C8-45B7-BEE4-9D1BAC0096D6}"/>
              </a:ext>
            </a:extLst>
          </p:cNvPr>
          <p:cNvSpPr>
            <a:spLocks noGrp="1"/>
          </p:cNvSpPr>
          <p:nvPr>
            <p:ph type="ftr" sz="quarter" idx="3"/>
          </p:nvPr>
        </p:nvSpPr>
        <p:spPr>
          <a:xfrm>
            <a:off x="7054704" y="6517337"/>
            <a:ext cx="4114800" cy="180829"/>
          </a:xfrm>
        </p:spPr>
        <p:txBody>
          <a:bodyPr/>
          <a:lstStyle/>
          <a:p>
            <a:r>
              <a:rPr lang="en-GB" dirty="0"/>
              <a:t>© Copyright Accanto 2018</a:t>
            </a:r>
          </a:p>
        </p:txBody>
      </p:sp>
      <p:sp>
        <p:nvSpPr>
          <p:cNvPr id="4" name="Slide Number Placeholder 3">
            <a:extLst>
              <a:ext uri="{FF2B5EF4-FFF2-40B4-BE49-F238E27FC236}">
                <a16:creationId xmlns:a16="http://schemas.microsoft.com/office/drawing/2014/main" id="{FFE48D65-C899-41DA-AAAB-02E15B02AFCC}"/>
              </a:ext>
            </a:extLst>
          </p:cNvPr>
          <p:cNvSpPr>
            <a:spLocks noGrp="1"/>
          </p:cNvSpPr>
          <p:nvPr>
            <p:ph type="sldNum" sz="quarter" idx="4"/>
          </p:nvPr>
        </p:nvSpPr>
        <p:spPr/>
        <p:txBody>
          <a:bodyPr/>
          <a:lstStyle/>
          <a:p>
            <a:fld id="{B6FAC568-C7DE-F540-87B3-ACFF3D4EBC2C}" type="slidenum">
              <a:rPr lang="en-GB" smtClean="0"/>
              <a:pPr/>
              <a:t>12</a:t>
            </a:fld>
            <a:endParaRPr lang="en-GB"/>
          </a:p>
        </p:txBody>
      </p:sp>
      <p:sp>
        <p:nvSpPr>
          <p:cNvPr id="6" name="Rectangle 5">
            <a:extLst>
              <a:ext uri="{FF2B5EF4-FFF2-40B4-BE49-F238E27FC236}">
                <a16:creationId xmlns:a16="http://schemas.microsoft.com/office/drawing/2014/main" id="{D3AF6E5F-39A4-46F8-984A-D1FA63A7C38B}"/>
              </a:ext>
            </a:extLst>
          </p:cNvPr>
          <p:cNvSpPr/>
          <p:nvPr/>
        </p:nvSpPr>
        <p:spPr>
          <a:xfrm>
            <a:off x="640320" y="4155260"/>
            <a:ext cx="5450933" cy="2147936"/>
          </a:xfrm>
          <a:prstGeom prst="rect">
            <a:avLst/>
          </a:prstGeom>
          <a:solidFill>
            <a:schemeClr val="accent4">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Environment</a:t>
            </a:r>
          </a:p>
        </p:txBody>
      </p:sp>
      <p:sp>
        <p:nvSpPr>
          <p:cNvPr id="7" name="Rectangle 6">
            <a:extLst>
              <a:ext uri="{FF2B5EF4-FFF2-40B4-BE49-F238E27FC236}">
                <a16:creationId xmlns:a16="http://schemas.microsoft.com/office/drawing/2014/main" id="{38A0A0B3-9CAB-403B-B741-FFE5694775EC}"/>
              </a:ext>
            </a:extLst>
          </p:cNvPr>
          <p:cNvSpPr/>
          <p:nvPr/>
        </p:nvSpPr>
        <p:spPr>
          <a:xfrm>
            <a:off x="640320" y="2579933"/>
            <a:ext cx="10756605" cy="1524548"/>
          </a:xfrm>
          <a:prstGeom prst="rect">
            <a:avLst/>
          </a:prstGeom>
          <a:solidFill>
            <a:schemeClr val="accent4">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lumMod val="50000"/>
                  </a:schemeClr>
                </a:solidFill>
              </a:rPr>
              <a:t>Package Management</a:t>
            </a:r>
          </a:p>
        </p:txBody>
      </p:sp>
      <p:sp>
        <p:nvSpPr>
          <p:cNvPr id="8" name="Rectangle 7">
            <a:extLst>
              <a:ext uri="{FF2B5EF4-FFF2-40B4-BE49-F238E27FC236}">
                <a16:creationId xmlns:a16="http://schemas.microsoft.com/office/drawing/2014/main" id="{6A90E6FE-1D42-46BF-8696-D726158AB358}"/>
              </a:ext>
            </a:extLst>
          </p:cNvPr>
          <p:cNvSpPr/>
          <p:nvPr/>
        </p:nvSpPr>
        <p:spPr>
          <a:xfrm>
            <a:off x="6680021" y="688523"/>
            <a:ext cx="4716676" cy="1817974"/>
          </a:xfrm>
          <a:prstGeom prst="rect">
            <a:avLst/>
          </a:prstGeom>
          <a:solidFill>
            <a:schemeClr val="accent4">
              <a:lumMod val="7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Testing</a:t>
            </a:r>
          </a:p>
        </p:txBody>
      </p:sp>
      <p:sp>
        <p:nvSpPr>
          <p:cNvPr id="9" name="Rectangle 8">
            <a:extLst>
              <a:ext uri="{FF2B5EF4-FFF2-40B4-BE49-F238E27FC236}">
                <a16:creationId xmlns:a16="http://schemas.microsoft.com/office/drawing/2014/main" id="{9381DCA6-3F9B-4946-A2A6-546F10116C4B}"/>
              </a:ext>
            </a:extLst>
          </p:cNvPr>
          <p:cNvSpPr/>
          <p:nvPr/>
        </p:nvSpPr>
        <p:spPr>
          <a:xfrm>
            <a:off x="640550" y="688523"/>
            <a:ext cx="2955654" cy="1826468"/>
          </a:xfrm>
          <a:prstGeom prst="rect">
            <a:avLst/>
          </a:prstGeom>
          <a:solidFill>
            <a:schemeClr val="accent4">
              <a:lumMod val="7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VNF Design</a:t>
            </a:r>
          </a:p>
        </p:txBody>
      </p:sp>
      <p:sp>
        <p:nvSpPr>
          <p:cNvPr id="10" name="Rectangle 9">
            <a:extLst>
              <a:ext uri="{FF2B5EF4-FFF2-40B4-BE49-F238E27FC236}">
                <a16:creationId xmlns:a16="http://schemas.microsoft.com/office/drawing/2014/main" id="{ED631F0C-5CD3-42C4-9E51-CC1CD222AB67}"/>
              </a:ext>
            </a:extLst>
          </p:cNvPr>
          <p:cNvSpPr/>
          <p:nvPr/>
        </p:nvSpPr>
        <p:spPr>
          <a:xfrm>
            <a:off x="3683224" y="694000"/>
            <a:ext cx="2909777" cy="1826468"/>
          </a:xfrm>
          <a:prstGeom prst="rect">
            <a:avLst/>
          </a:prstGeom>
          <a:solidFill>
            <a:schemeClr val="accent4">
              <a:lumMod val="7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Network Service Design</a:t>
            </a:r>
          </a:p>
        </p:txBody>
      </p:sp>
      <p:sp>
        <p:nvSpPr>
          <p:cNvPr id="11" name="Rectangle 10">
            <a:extLst>
              <a:ext uri="{FF2B5EF4-FFF2-40B4-BE49-F238E27FC236}">
                <a16:creationId xmlns:a16="http://schemas.microsoft.com/office/drawing/2014/main" id="{CF9D4717-6A8F-4EA5-85AE-D22CB59FA085}"/>
              </a:ext>
            </a:extLst>
          </p:cNvPr>
          <p:cNvSpPr/>
          <p:nvPr/>
        </p:nvSpPr>
        <p:spPr>
          <a:xfrm>
            <a:off x="6176774" y="4163008"/>
            <a:ext cx="5220152" cy="2139051"/>
          </a:xfrm>
          <a:prstGeom prst="rect">
            <a:avLst/>
          </a:prstGeom>
          <a:solidFill>
            <a:schemeClr val="accent4">
              <a:lumMod val="5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bg2"/>
                </a:solidFill>
              </a:rPr>
              <a:t>Self Certification</a:t>
            </a:r>
          </a:p>
        </p:txBody>
      </p:sp>
      <p:sp>
        <p:nvSpPr>
          <p:cNvPr id="12" name="Cylinder 11">
            <a:extLst>
              <a:ext uri="{FF2B5EF4-FFF2-40B4-BE49-F238E27FC236}">
                <a16:creationId xmlns:a16="http://schemas.microsoft.com/office/drawing/2014/main" id="{EF236154-546E-4531-8AA0-E6860DCE18E1}"/>
              </a:ext>
            </a:extLst>
          </p:cNvPr>
          <p:cNvSpPr/>
          <p:nvPr/>
        </p:nvSpPr>
        <p:spPr>
          <a:xfrm>
            <a:off x="938030" y="1741102"/>
            <a:ext cx="977421" cy="702671"/>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VDU Image Repository</a:t>
            </a:r>
          </a:p>
        </p:txBody>
      </p:sp>
      <p:sp>
        <p:nvSpPr>
          <p:cNvPr id="13" name="Cylinder 12">
            <a:extLst>
              <a:ext uri="{FF2B5EF4-FFF2-40B4-BE49-F238E27FC236}">
                <a16:creationId xmlns:a16="http://schemas.microsoft.com/office/drawing/2014/main" id="{C4A0A72D-838A-42C0-8514-9AC8A442E0BA}"/>
              </a:ext>
            </a:extLst>
          </p:cNvPr>
          <p:cNvSpPr/>
          <p:nvPr/>
        </p:nvSpPr>
        <p:spPr>
          <a:xfrm>
            <a:off x="938031" y="1032359"/>
            <a:ext cx="977421" cy="822029"/>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VNFC Lifecycle Repository</a:t>
            </a:r>
          </a:p>
        </p:txBody>
      </p:sp>
      <p:sp>
        <p:nvSpPr>
          <p:cNvPr id="14" name="Rectangle 13">
            <a:extLst>
              <a:ext uri="{FF2B5EF4-FFF2-40B4-BE49-F238E27FC236}">
                <a16:creationId xmlns:a16="http://schemas.microsoft.com/office/drawing/2014/main" id="{33135EA2-AB26-4B20-908E-4395F7652EEA}"/>
              </a:ext>
            </a:extLst>
          </p:cNvPr>
          <p:cNvSpPr/>
          <p:nvPr/>
        </p:nvSpPr>
        <p:spPr>
          <a:xfrm>
            <a:off x="2213162" y="1510632"/>
            <a:ext cx="977420" cy="53988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VNF Designer</a:t>
            </a:r>
          </a:p>
        </p:txBody>
      </p:sp>
      <p:sp>
        <p:nvSpPr>
          <p:cNvPr id="15" name="Cylinder 14">
            <a:extLst>
              <a:ext uri="{FF2B5EF4-FFF2-40B4-BE49-F238E27FC236}">
                <a16:creationId xmlns:a16="http://schemas.microsoft.com/office/drawing/2014/main" id="{3F455431-355E-48DC-BF95-256FE1530571}"/>
              </a:ext>
            </a:extLst>
          </p:cNvPr>
          <p:cNvSpPr/>
          <p:nvPr/>
        </p:nvSpPr>
        <p:spPr>
          <a:xfrm>
            <a:off x="3980934" y="1357906"/>
            <a:ext cx="977421" cy="833471"/>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NS Descriptor Repository</a:t>
            </a:r>
          </a:p>
        </p:txBody>
      </p:sp>
      <p:sp>
        <p:nvSpPr>
          <p:cNvPr id="16" name="Rectangle 15">
            <a:extLst>
              <a:ext uri="{FF2B5EF4-FFF2-40B4-BE49-F238E27FC236}">
                <a16:creationId xmlns:a16="http://schemas.microsoft.com/office/drawing/2014/main" id="{C5D6F4A4-AA19-45B4-A1FD-0ABAF6B56FC3}"/>
              </a:ext>
            </a:extLst>
          </p:cNvPr>
          <p:cNvSpPr/>
          <p:nvPr/>
        </p:nvSpPr>
        <p:spPr>
          <a:xfrm>
            <a:off x="5199354" y="1510632"/>
            <a:ext cx="97742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Network Service Designer</a:t>
            </a:r>
          </a:p>
        </p:txBody>
      </p:sp>
      <p:sp>
        <p:nvSpPr>
          <p:cNvPr id="17" name="Rectangle 16">
            <a:extLst>
              <a:ext uri="{FF2B5EF4-FFF2-40B4-BE49-F238E27FC236}">
                <a16:creationId xmlns:a16="http://schemas.microsoft.com/office/drawing/2014/main" id="{05A9CE86-9F6E-46A8-8CA9-CDAC682CA65F}"/>
              </a:ext>
            </a:extLst>
          </p:cNvPr>
          <p:cNvSpPr/>
          <p:nvPr/>
        </p:nvSpPr>
        <p:spPr>
          <a:xfrm>
            <a:off x="1856086" y="4425600"/>
            <a:ext cx="2859809" cy="40551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NFVO</a:t>
            </a:r>
          </a:p>
        </p:txBody>
      </p:sp>
      <p:sp>
        <p:nvSpPr>
          <p:cNvPr id="18" name="Rectangle 17">
            <a:extLst>
              <a:ext uri="{FF2B5EF4-FFF2-40B4-BE49-F238E27FC236}">
                <a16:creationId xmlns:a16="http://schemas.microsoft.com/office/drawing/2014/main" id="{353A4915-49FB-49AC-A43E-137C1211E326}"/>
              </a:ext>
            </a:extLst>
          </p:cNvPr>
          <p:cNvSpPr/>
          <p:nvPr/>
        </p:nvSpPr>
        <p:spPr>
          <a:xfrm>
            <a:off x="1856086" y="4889197"/>
            <a:ext cx="2859809" cy="40551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VNFM</a:t>
            </a:r>
          </a:p>
        </p:txBody>
      </p:sp>
      <p:sp>
        <p:nvSpPr>
          <p:cNvPr id="19" name="Rectangle 18">
            <a:extLst>
              <a:ext uri="{FF2B5EF4-FFF2-40B4-BE49-F238E27FC236}">
                <a16:creationId xmlns:a16="http://schemas.microsoft.com/office/drawing/2014/main" id="{06B39C20-FC2D-4559-8707-7D1FBFD069A2}"/>
              </a:ext>
            </a:extLst>
          </p:cNvPr>
          <p:cNvSpPr/>
          <p:nvPr/>
        </p:nvSpPr>
        <p:spPr>
          <a:xfrm>
            <a:off x="1856086" y="5352794"/>
            <a:ext cx="2872124" cy="40551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VIM</a:t>
            </a:r>
          </a:p>
        </p:txBody>
      </p:sp>
      <p:sp>
        <p:nvSpPr>
          <p:cNvPr id="20" name="Rectangle 19">
            <a:extLst>
              <a:ext uri="{FF2B5EF4-FFF2-40B4-BE49-F238E27FC236}">
                <a16:creationId xmlns:a16="http://schemas.microsoft.com/office/drawing/2014/main" id="{C36FE7A6-E8B4-4757-8157-A12B1F892964}"/>
              </a:ext>
            </a:extLst>
          </p:cNvPr>
          <p:cNvSpPr/>
          <p:nvPr/>
        </p:nvSpPr>
        <p:spPr>
          <a:xfrm>
            <a:off x="1856086" y="5816390"/>
            <a:ext cx="2872124" cy="405510"/>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SDN Controller</a:t>
            </a:r>
          </a:p>
        </p:txBody>
      </p:sp>
      <p:sp>
        <p:nvSpPr>
          <p:cNvPr id="22" name="Rectangle 21">
            <a:extLst>
              <a:ext uri="{FF2B5EF4-FFF2-40B4-BE49-F238E27FC236}">
                <a16:creationId xmlns:a16="http://schemas.microsoft.com/office/drawing/2014/main" id="{D437E2FF-2EE5-44FC-B62B-E7C52D1A85BB}"/>
              </a:ext>
            </a:extLst>
          </p:cNvPr>
          <p:cNvSpPr/>
          <p:nvPr/>
        </p:nvSpPr>
        <p:spPr>
          <a:xfrm>
            <a:off x="8171437" y="1132242"/>
            <a:ext cx="88300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Behaviour Test Designer</a:t>
            </a:r>
          </a:p>
        </p:txBody>
      </p:sp>
      <p:sp>
        <p:nvSpPr>
          <p:cNvPr id="25" name="Rectangle 24">
            <a:extLst>
              <a:ext uri="{FF2B5EF4-FFF2-40B4-BE49-F238E27FC236}">
                <a16:creationId xmlns:a16="http://schemas.microsoft.com/office/drawing/2014/main" id="{83F49666-A4D9-4F49-BB6D-50570DE58A8B}"/>
              </a:ext>
            </a:extLst>
          </p:cNvPr>
          <p:cNvSpPr/>
          <p:nvPr/>
        </p:nvSpPr>
        <p:spPr>
          <a:xfrm>
            <a:off x="9190623" y="1132242"/>
            <a:ext cx="88300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Test Runner</a:t>
            </a:r>
          </a:p>
        </p:txBody>
      </p:sp>
      <p:sp>
        <p:nvSpPr>
          <p:cNvPr id="26" name="Rectangle 25">
            <a:extLst>
              <a:ext uri="{FF2B5EF4-FFF2-40B4-BE49-F238E27FC236}">
                <a16:creationId xmlns:a16="http://schemas.microsoft.com/office/drawing/2014/main" id="{6CC737BC-C5F1-403D-8923-0B68229657B8}"/>
              </a:ext>
            </a:extLst>
          </p:cNvPr>
          <p:cNvSpPr/>
          <p:nvPr/>
        </p:nvSpPr>
        <p:spPr>
          <a:xfrm>
            <a:off x="10209808" y="1132242"/>
            <a:ext cx="88300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Metric Collection</a:t>
            </a:r>
          </a:p>
        </p:txBody>
      </p:sp>
      <p:sp>
        <p:nvSpPr>
          <p:cNvPr id="27" name="Cylinder 26">
            <a:extLst>
              <a:ext uri="{FF2B5EF4-FFF2-40B4-BE49-F238E27FC236}">
                <a16:creationId xmlns:a16="http://schemas.microsoft.com/office/drawing/2014/main" id="{D01EB23D-7774-47F6-B581-8B17FB58C89E}"/>
              </a:ext>
            </a:extLst>
          </p:cNvPr>
          <p:cNvSpPr/>
          <p:nvPr/>
        </p:nvSpPr>
        <p:spPr>
          <a:xfrm>
            <a:off x="6962081" y="1729984"/>
            <a:ext cx="977421" cy="663750"/>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Test Results Store</a:t>
            </a:r>
          </a:p>
        </p:txBody>
      </p:sp>
      <p:sp>
        <p:nvSpPr>
          <p:cNvPr id="21" name="Cylinder 20">
            <a:extLst>
              <a:ext uri="{FF2B5EF4-FFF2-40B4-BE49-F238E27FC236}">
                <a16:creationId xmlns:a16="http://schemas.microsoft.com/office/drawing/2014/main" id="{90B4FFD8-9011-4B08-A4C1-A8EC2E3AFA5E}"/>
              </a:ext>
            </a:extLst>
          </p:cNvPr>
          <p:cNvSpPr/>
          <p:nvPr/>
        </p:nvSpPr>
        <p:spPr>
          <a:xfrm>
            <a:off x="6962081" y="1124347"/>
            <a:ext cx="977421" cy="663750"/>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Test Script Repository</a:t>
            </a:r>
          </a:p>
        </p:txBody>
      </p:sp>
      <p:sp>
        <p:nvSpPr>
          <p:cNvPr id="28" name="Rectangle 27">
            <a:extLst>
              <a:ext uri="{FF2B5EF4-FFF2-40B4-BE49-F238E27FC236}">
                <a16:creationId xmlns:a16="http://schemas.microsoft.com/office/drawing/2014/main" id="{3076CEA7-DFA7-41D7-8E5E-D96619C7B45F}"/>
              </a:ext>
            </a:extLst>
          </p:cNvPr>
          <p:cNvSpPr/>
          <p:nvPr/>
        </p:nvSpPr>
        <p:spPr>
          <a:xfrm>
            <a:off x="2861512" y="2951804"/>
            <a:ext cx="7864929" cy="920786"/>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050" b="1" dirty="0">
                <a:solidFill>
                  <a:schemeClr val="tx1">
                    <a:lumMod val="50000"/>
                  </a:schemeClr>
                </a:solidFill>
              </a:rPr>
              <a:t>Lifecycle Automation</a:t>
            </a:r>
          </a:p>
        </p:txBody>
      </p:sp>
      <p:sp>
        <p:nvSpPr>
          <p:cNvPr id="30" name="Cylinder 29">
            <a:extLst>
              <a:ext uri="{FF2B5EF4-FFF2-40B4-BE49-F238E27FC236}">
                <a16:creationId xmlns:a16="http://schemas.microsoft.com/office/drawing/2014/main" id="{CC51C6F5-3C49-49A8-9E3E-AA74BA288ECB}"/>
              </a:ext>
            </a:extLst>
          </p:cNvPr>
          <p:cNvSpPr/>
          <p:nvPr/>
        </p:nvSpPr>
        <p:spPr>
          <a:xfrm>
            <a:off x="1527749" y="3312935"/>
            <a:ext cx="977421" cy="677289"/>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Repository</a:t>
            </a:r>
          </a:p>
        </p:txBody>
      </p:sp>
      <p:sp>
        <p:nvSpPr>
          <p:cNvPr id="29" name="Cylinder 28">
            <a:extLst>
              <a:ext uri="{FF2B5EF4-FFF2-40B4-BE49-F238E27FC236}">
                <a16:creationId xmlns:a16="http://schemas.microsoft.com/office/drawing/2014/main" id="{AA56565E-4864-4C17-9314-5C5C597D320B}"/>
              </a:ext>
            </a:extLst>
          </p:cNvPr>
          <p:cNvSpPr/>
          <p:nvPr/>
        </p:nvSpPr>
        <p:spPr>
          <a:xfrm>
            <a:off x="1527749" y="2717599"/>
            <a:ext cx="977421" cy="677289"/>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Catalog</a:t>
            </a:r>
          </a:p>
        </p:txBody>
      </p:sp>
      <p:sp>
        <p:nvSpPr>
          <p:cNvPr id="32" name="Rectangle 31">
            <a:extLst>
              <a:ext uri="{FF2B5EF4-FFF2-40B4-BE49-F238E27FC236}">
                <a16:creationId xmlns:a16="http://schemas.microsoft.com/office/drawing/2014/main" id="{FFD762BA-DB1C-4B3A-8D93-C954FA091345}"/>
              </a:ext>
            </a:extLst>
          </p:cNvPr>
          <p:cNvSpPr/>
          <p:nvPr/>
        </p:nvSpPr>
        <p:spPr>
          <a:xfrm>
            <a:off x="8490858" y="3273697"/>
            <a:ext cx="1939678" cy="439207"/>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Environment Orchestration</a:t>
            </a:r>
          </a:p>
        </p:txBody>
      </p:sp>
      <p:sp>
        <p:nvSpPr>
          <p:cNvPr id="34" name="Rectangle 33">
            <a:extLst>
              <a:ext uri="{FF2B5EF4-FFF2-40B4-BE49-F238E27FC236}">
                <a16:creationId xmlns:a16="http://schemas.microsoft.com/office/drawing/2014/main" id="{C7D43750-318D-4C2C-A260-CF5318C44394}"/>
              </a:ext>
            </a:extLst>
          </p:cNvPr>
          <p:cNvSpPr/>
          <p:nvPr/>
        </p:nvSpPr>
        <p:spPr>
          <a:xfrm>
            <a:off x="7797294" y="4917170"/>
            <a:ext cx="948854" cy="55127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Portal</a:t>
            </a:r>
          </a:p>
        </p:txBody>
      </p:sp>
      <p:sp>
        <p:nvSpPr>
          <p:cNvPr id="35" name="Cylinder 34">
            <a:extLst>
              <a:ext uri="{FF2B5EF4-FFF2-40B4-BE49-F238E27FC236}">
                <a16:creationId xmlns:a16="http://schemas.microsoft.com/office/drawing/2014/main" id="{158F8DC2-23D1-4DAA-BAEB-43D5B60D1852}"/>
              </a:ext>
            </a:extLst>
          </p:cNvPr>
          <p:cNvSpPr/>
          <p:nvPr/>
        </p:nvSpPr>
        <p:spPr>
          <a:xfrm>
            <a:off x="6466116" y="5229316"/>
            <a:ext cx="1077300" cy="769861"/>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Certification Results Store</a:t>
            </a:r>
          </a:p>
        </p:txBody>
      </p:sp>
      <p:sp>
        <p:nvSpPr>
          <p:cNvPr id="36" name="Cylinder 35">
            <a:extLst>
              <a:ext uri="{FF2B5EF4-FFF2-40B4-BE49-F238E27FC236}">
                <a16:creationId xmlns:a16="http://schemas.microsoft.com/office/drawing/2014/main" id="{4B2F2747-4A28-4332-84BD-BCBAB40C3FD6}"/>
              </a:ext>
            </a:extLst>
          </p:cNvPr>
          <p:cNvSpPr/>
          <p:nvPr/>
        </p:nvSpPr>
        <p:spPr>
          <a:xfrm>
            <a:off x="6466115" y="4517440"/>
            <a:ext cx="1077300" cy="769861"/>
          </a:xfrm>
          <a:prstGeom prst="can">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VNF Specification Repository</a:t>
            </a:r>
          </a:p>
        </p:txBody>
      </p:sp>
      <p:sp>
        <p:nvSpPr>
          <p:cNvPr id="37" name="Rectangle 36">
            <a:extLst>
              <a:ext uri="{FF2B5EF4-FFF2-40B4-BE49-F238E27FC236}">
                <a16:creationId xmlns:a16="http://schemas.microsoft.com/office/drawing/2014/main" id="{5F3BC69D-2668-4C02-B5B6-4B87A54D450F}"/>
              </a:ext>
            </a:extLst>
          </p:cNvPr>
          <p:cNvSpPr/>
          <p:nvPr/>
        </p:nvSpPr>
        <p:spPr>
          <a:xfrm>
            <a:off x="8854161" y="4917170"/>
            <a:ext cx="1024907" cy="55127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Public Environment</a:t>
            </a:r>
          </a:p>
        </p:txBody>
      </p:sp>
      <p:sp>
        <p:nvSpPr>
          <p:cNvPr id="38" name="Rectangle 37">
            <a:extLst>
              <a:ext uri="{FF2B5EF4-FFF2-40B4-BE49-F238E27FC236}">
                <a16:creationId xmlns:a16="http://schemas.microsoft.com/office/drawing/2014/main" id="{C73F07FA-B000-43B0-9248-3FD2F8EE63E5}"/>
              </a:ext>
            </a:extLst>
          </p:cNvPr>
          <p:cNvSpPr/>
          <p:nvPr/>
        </p:nvSpPr>
        <p:spPr>
          <a:xfrm>
            <a:off x="8171438" y="1776349"/>
            <a:ext cx="2921370" cy="57384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Test VNFs</a:t>
            </a:r>
          </a:p>
        </p:txBody>
      </p:sp>
      <p:sp>
        <p:nvSpPr>
          <p:cNvPr id="40" name="Rectangle 39">
            <a:extLst>
              <a:ext uri="{FF2B5EF4-FFF2-40B4-BE49-F238E27FC236}">
                <a16:creationId xmlns:a16="http://schemas.microsoft.com/office/drawing/2014/main" id="{ED60546B-33A0-4C25-B8F5-ABCB2C5D8A8E}"/>
              </a:ext>
            </a:extLst>
          </p:cNvPr>
          <p:cNvSpPr/>
          <p:nvPr/>
        </p:nvSpPr>
        <p:spPr>
          <a:xfrm>
            <a:off x="9987081" y="4918851"/>
            <a:ext cx="1024907" cy="551279"/>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Local Environment</a:t>
            </a:r>
          </a:p>
        </p:txBody>
      </p:sp>
      <p:sp>
        <p:nvSpPr>
          <p:cNvPr id="39" name="Rectangle 38">
            <a:extLst>
              <a:ext uri="{FF2B5EF4-FFF2-40B4-BE49-F238E27FC236}">
                <a16:creationId xmlns:a16="http://schemas.microsoft.com/office/drawing/2014/main" id="{0C9A07D5-E4A0-471E-BFD7-00B720638B32}"/>
              </a:ext>
            </a:extLst>
          </p:cNvPr>
          <p:cNvSpPr/>
          <p:nvPr/>
        </p:nvSpPr>
        <p:spPr>
          <a:xfrm>
            <a:off x="3282163" y="3273697"/>
            <a:ext cx="1551093" cy="439207"/>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Package Builder</a:t>
            </a:r>
          </a:p>
        </p:txBody>
      </p:sp>
      <p:sp>
        <p:nvSpPr>
          <p:cNvPr id="41" name="Rectangle 40">
            <a:extLst>
              <a:ext uri="{FF2B5EF4-FFF2-40B4-BE49-F238E27FC236}">
                <a16:creationId xmlns:a16="http://schemas.microsoft.com/office/drawing/2014/main" id="{DA28ADD3-F415-4B15-A411-89BC6FF6D190}"/>
              </a:ext>
            </a:extLst>
          </p:cNvPr>
          <p:cNvSpPr/>
          <p:nvPr/>
        </p:nvSpPr>
        <p:spPr>
          <a:xfrm>
            <a:off x="5650481" y="3274510"/>
            <a:ext cx="2059537" cy="439207"/>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tx1">
                    <a:lumMod val="50000"/>
                  </a:schemeClr>
                </a:solidFill>
              </a:rPr>
              <a:t>Pipeline Automation</a:t>
            </a:r>
          </a:p>
        </p:txBody>
      </p:sp>
      <p:pic>
        <p:nvPicPr>
          <p:cNvPr id="42" name="Picture 2" descr="Image result for jenkins icon">
            <a:extLst>
              <a:ext uri="{FF2B5EF4-FFF2-40B4-BE49-F238E27FC236}">
                <a16:creationId xmlns:a16="http://schemas.microsoft.com/office/drawing/2014/main" id="{8A600E35-B0C0-4DE1-A485-B4FE75DB9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264" y="3387498"/>
            <a:ext cx="434456" cy="264081"/>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descr="Image result for git">
            <a:extLst>
              <a:ext uri="{FF2B5EF4-FFF2-40B4-BE49-F238E27FC236}">
                <a16:creationId xmlns:a16="http://schemas.microsoft.com/office/drawing/2014/main" id="{92A5725D-22E9-4216-935B-1B1BFCA70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312" y="989692"/>
            <a:ext cx="499212" cy="20800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Image result for nexus repository icon">
            <a:extLst>
              <a:ext uri="{FF2B5EF4-FFF2-40B4-BE49-F238E27FC236}">
                <a16:creationId xmlns:a16="http://schemas.microsoft.com/office/drawing/2014/main" id="{00D52D53-14C7-4CAB-89AA-95BACFEA41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632" y="2275995"/>
            <a:ext cx="499213" cy="20024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3" name="Picture 4" descr="Image result for nexus repository icon">
            <a:extLst>
              <a:ext uri="{FF2B5EF4-FFF2-40B4-BE49-F238E27FC236}">
                <a16:creationId xmlns:a16="http://schemas.microsoft.com/office/drawing/2014/main" id="{0FA5F2E3-AE9C-4DB1-BAF0-3916C94FC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578" y="3799262"/>
            <a:ext cx="499213" cy="20024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Image result for onap icon">
            <a:extLst>
              <a:ext uri="{FF2B5EF4-FFF2-40B4-BE49-F238E27FC236}">
                <a16:creationId xmlns:a16="http://schemas.microsoft.com/office/drawing/2014/main" id="{D77A6A80-814F-44B1-9AF1-30D0588244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6789" y="4583369"/>
            <a:ext cx="636467" cy="13619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6" descr="Image result for onap icon">
            <a:extLst>
              <a:ext uri="{FF2B5EF4-FFF2-40B4-BE49-F238E27FC236}">
                <a16:creationId xmlns:a16="http://schemas.microsoft.com/office/drawing/2014/main" id="{548972B5-EACC-4B81-978B-176C19FB7D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6789" y="4964779"/>
            <a:ext cx="636467" cy="13619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Image result for cloudify icon">
            <a:extLst>
              <a:ext uri="{FF2B5EF4-FFF2-40B4-BE49-F238E27FC236}">
                <a16:creationId xmlns:a16="http://schemas.microsoft.com/office/drawing/2014/main" id="{91F5562E-0023-434F-8600-8DF073E856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6204" y="4935494"/>
            <a:ext cx="469288" cy="2780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Image result for vmware icon">
            <a:extLst>
              <a:ext uri="{FF2B5EF4-FFF2-40B4-BE49-F238E27FC236}">
                <a16:creationId xmlns:a16="http://schemas.microsoft.com/office/drawing/2014/main" id="{46D2C9CD-4643-4C16-AC1B-F106CA6348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537" y="5407359"/>
            <a:ext cx="322700" cy="32270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descr="Image result for redhat icon">
            <a:extLst>
              <a:ext uri="{FF2B5EF4-FFF2-40B4-BE49-F238E27FC236}">
                <a16:creationId xmlns:a16="http://schemas.microsoft.com/office/drawing/2014/main" id="{E52939C7-BC9C-4499-9564-1493CD0A23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4613" y="5404686"/>
            <a:ext cx="322700" cy="32270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62D8E8A0-0BB0-461D-90CE-D6CA67810F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79223" y="928735"/>
            <a:ext cx="649474" cy="260141"/>
          </a:xfrm>
          <a:prstGeom prst="rect">
            <a:avLst/>
          </a:prstGeom>
          <a:solidFill>
            <a:schemeClr val="bg2"/>
          </a:solidFill>
          <a:effectLst>
            <a:outerShdw blurRad="63500" sx="102000" sy="102000" algn="ctr" rotWithShape="0">
              <a:prstClr val="black">
                <a:alpha val="40000"/>
              </a:prstClr>
            </a:outerShdw>
          </a:effectLst>
        </p:spPr>
      </p:pic>
      <p:pic>
        <p:nvPicPr>
          <p:cNvPr id="48" name="Picture 47">
            <a:extLst>
              <a:ext uri="{FF2B5EF4-FFF2-40B4-BE49-F238E27FC236}">
                <a16:creationId xmlns:a16="http://schemas.microsoft.com/office/drawing/2014/main" id="{FAE0D486-888E-4991-B537-089B12A993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53692" y="1304866"/>
            <a:ext cx="649474" cy="260141"/>
          </a:xfrm>
          <a:prstGeom prst="rect">
            <a:avLst/>
          </a:prstGeom>
          <a:solidFill>
            <a:schemeClr val="bg2"/>
          </a:solidFill>
          <a:effectLst>
            <a:outerShdw blurRad="63500" sx="102000" sy="102000" algn="ctr" rotWithShape="0">
              <a:prstClr val="black">
                <a:alpha val="40000"/>
              </a:prstClr>
            </a:outerShdw>
          </a:effectLst>
        </p:spPr>
      </p:pic>
      <p:pic>
        <p:nvPicPr>
          <p:cNvPr id="49" name="Picture 48">
            <a:extLst>
              <a:ext uri="{FF2B5EF4-FFF2-40B4-BE49-F238E27FC236}">
                <a16:creationId xmlns:a16="http://schemas.microsoft.com/office/drawing/2014/main" id="{9B8E8765-B79E-4CFE-83A9-2509B97E57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53025" y="1264346"/>
            <a:ext cx="649474" cy="260141"/>
          </a:xfrm>
          <a:prstGeom prst="rect">
            <a:avLst/>
          </a:prstGeom>
          <a:solidFill>
            <a:schemeClr val="bg2"/>
          </a:solidFill>
          <a:effectLst>
            <a:outerShdw blurRad="63500" sx="102000" sy="102000" algn="ctr" rotWithShape="0">
              <a:prstClr val="black">
                <a:alpha val="40000"/>
              </a:prstClr>
            </a:outerShdw>
          </a:effectLst>
        </p:spPr>
      </p:pic>
      <p:pic>
        <p:nvPicPr>
          <p:cNvPr id="50" name="Picture 49">
            <a:extLst>
              <a:ext uri="{FF2B5EF4-FFF2-40B4-BE49-F238E27FC236}">
                <a16:creationId xmlns:a16="http://schemas.microsoft.com/office/drawing/2014/main" id="{24377F0C-0FDC-40A8-963D-886DF812EE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1371" y="1351964"/>
            <a:ext cx="649474" cy="260141"/>
          </a:xfrm>
          <a:prstGeom prst="rect">
            <a:avLst/>
          </a:prstGeom>
          <a:solidFill>
            <a:schemeClr val="bg2"/>
          </a:solidFill>
          <a:effectLst>
            <a:outerShdw blurRad="63500" sx="102000" sy="102000" algn="ctr" rotWithShape="0">
              <a:prstClr val="black">
                <a:alpha val="40000"/>
              </a:prstClr>
            </a:outerShdw>
          </a:effectLst>
        </p:spPr>
      </p:pic>
      <p:pic>
        <p:nvPicPr>
          <p:cNvPr id="51" name="Picture 50">
            <a:extLst>
              <a:ext uri="{FF2B5EF4-FFF2-40B4-BE49-F238E27FC236}">
                <a16:creationId xmlns:a16="http://schemas.microsoft.com/office/drawing/2014/main" id="{645CAFD4-DFB8-4B1C-8668-856A6634EE4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20611" y="1044725"/>
            <a:ext cx="649474" cy="260141"/>
          </a:xfrm>
          <a:prstGeom prst="rect">
            <a:avLst/>
          </a:prstGeom>
          <a:solidFill>
            <a:schemeClr val="bg2"/>
          </a:solidFill>
          <a:effectLst>
            <a:outerShdw blurRad="63500" sx="102000" sy="102000" algn="ctr" rotWithShape="0">
              <a:prstClr val="black">
                <a:alpha val="40000"/>
              </a:prstClr>
            </a:outerShdw>
          </a:effectLst>
        </p:spPr>
      </p:pic>
      <p:pic>
        <p:nvPicPr>
          <p:cNvPr id="52" name="Picture 51">
            <a:extLst>
              <a:ext uri="{FF2B5EF4-FFF2-40B4-BE49-F238E27FC236}">
                <a16:creationId xmlns:a16="http://schemas.microsoft.com/office/drawing/2014/main" id="{5B93A20D-D662-4E24-9605-EAF835F1D5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97891" y="2246977"/>
            <a:ext cx="630202" cy="252423"/>
          </a:xfrm>
          <a:prstGeom prst="rect">
            <a:avLst/>
          </a:prstGeom>
          <a:solidFill>
            <a:schemeClr val="bg2"/>
          </a:solidFill>
          <a:effectLst>
            <a:outerShdw blurRad="63500" sx="102000" sy="102000" algn="ctr" rotWithShape="0">
              <a:prstClr val="black">
                <a:alpha val="40000"/>
              </a:prstClr>
            </a:outerShdw>
          </a:effectLst>
        </p:spPr>
      </p:pic>
      <p:pic>
        <p:nvPicPr>
          <p:cNvPr id="53" name="Picture 52">
            <a:extLst>
              <a:ext uri="{FF2B5EF4-FFF2-40B4-BE49-F238E27FC236}">
                <a16:creationId xmlns:a16="http://schemas.microsoft.com/office/drawing/2014/main" id="{536ADDC7-CFCA-4E9A-8110-A5BDD239A0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54744" y="3100149"/>
            <a:ext cx="599445" cy="240103"/>
          </a:xfrm>
          <a:prstGeom prst="rect">
            <a:avLst/>
          </a:prstGeom>
          <a:solidFill>
            <a:schemeClr val="bg2"/>
          </a:solidFill>
          <a:effectLst>
            <a:outerShdw blurRad="63500" sx="102000" sy="102000" algn="ctr" rotWithShape="0">
              <a:prstClr val="black">
                <a:alpha val="40000"/>
              </a:prstClr>
            </a:outerShdw>
          </a:effectLst>
        </p:spPr>
      </p:pic>
      <p:pic>
        <p:nvPicPr>
          <p:cNvPr id="54" name="Picture 53">
            <a:extLst>
              <a:ext uri="{FF2B5EF4-FFF2-40B4-BE49-F238E27FC236}">
                <a16:creationId xmlns:a16="http://schemas.microsoft.com/office/drawing/2014/main" id="{85ECA74C-B595-49DE-8309-51D221C1E0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7282" y="3120340"/>
            <a:ext cx="639959" cy="256330"/>
          </a:xfrm>
          <a:prstGeom prst="rect">
            <a:avLst/>
          </a:prstGeom>
          <a:solidFill>
            <a:schemeClr val="bg2"/>
          </a:solidFill>
          <a:effectLst>
            <a:outerShdw blurRad="63500" sx="102000" sy="102000" algn="ctr" rotWithShape="0">
              <a:prstClr val="black">
                <a:alpha val="40000"/>
              </a:prstClr>
            </a:outerShdw>
          </a:effectLst>
        </p:spPr>
      </p:pic>
      <p:pic>
        <p:nvPicPr>
          <p:cNvPr id="55" name="Picture 54">
            <a:extLst>
              <a:ext uri="{FF2B5EF4-FFF2-40B4-BE49-F238E27FC236}">
                <a16:creationId xmlns:a16="http://schemas.microsoft.com/office/drawing/2014/main" id="{A2B1DC98-315C-471E-8B4F-81C6FFE5D3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93575" y="4538272"/>
            <a:ext cx="565216" cy="226393"/>
          </a:xfrm>
          <a:prstGeom prst="rect">
            <a:avLst/>
          </a:prstGeom>
          <a:solidFill>
            <a:schemeClr val="bg2"/>
          </a:solidFill>
          <a:effectLst>
            <a:outerShdw blurRad="63500" sx="102000" sy="102000" algn="ctr" rotWithShape="0">
              <a:prstClr val="black">
                <a:alpha val="40000"/>
              </a:prstClr>
            </a:outerShdw>
          </a:effectLst>
        </p:spPr>
      </p:pic>
      <p:pic>
        <p:nvPicPr>
          <p:cNvPr id="56" name="Picture 55">
            <a:extLst>
              <a:ext uri="{FF2B5EF4-FFF2-40B4-BE49-F238E27FC236}">
                <a16:creationId xmlns:a16="http://schemas.microsoft.com/office/drawing/2014/main" id="{B6DA9B87-9E93-4BB0-87DC-052699BF6D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98184" y="4983003"/>
            <a:ext cx="565216" cy="226393"/>
          </a:xfrm>
          <a:prstGeom prst="rect">
            <a:avLst/>
          </a:prstGeom>
          <a:solidFill>
            <a:schemeClr val="bg2"/>
          </a:solidFill>
          <a:effectLst>
            <a:outerShdw blurRad="63500" sx="102000" sy="102000" algn="ctr" rotWithShape="0">
              <a:prstClr val="black">
                <a:alpha val="40000"/>
              </a:prstClr>
            </a:outerShdw>
          </a:effectLst>
        </p:spPr>
      </p:pic>
      <p:pic>
        <p:nvPicPr>
          <p:cNvPr id="1038" name="Picture 14" descr="Image result for k8s">
            <a:extLst>
              <a:ext uri="{FF2B5EF4-FFF2-40B4-BE49-F238E27FC236}">
                <a16:creationId xmlns:a16="http://schemas.microsoft.com/office/drawing/2014/main" id="{5A38EE19-920D-4BCF-8726-B2DD0B4A24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4387" y="5407359"/>
            <a:ext cx="584557" cy="30164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0" name="Picture 16" descr="Image result for icp ibm">
            <a:extLst>
              <a:ext uri="{FF2B5EF4-FFF2-40B4-BE49-F238E27FC236}">
                <a16:creationId xmlns:a16="http://schemas.microsoft.com/office/drawing/2014/main" id="{E717BD42-8A4A-4360-A348-35D7B484CC9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7589" b="15151"/>
          <a:stretch/>
        </p:blipFill>
        <p:spPr bwMode="auto">
          <a:xfrm>
            <a:off x="8960007" y="4727083"/>
            <a:ext cx="782388" cy="263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2" name="Picture 18" descr="Image result for vagrant logo">
            <a:extLst>
              <a:ext uri="{FF2B5EF4-FFF2-40B4-BE49-F238E27FC236}">
                <a16:creationId xmlns:a16="http://schemas.microsoft.com/office/drawing/2014/main" id="{19F1FB18-D932-4B4D-8578-F2C03723E28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27882" y="4627246"/>
            <a:ext cx="302654" cy="38630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4" name="Picture 20" descr="Image result for spirent logo">
            <a:extLst>
              <a:ext uri="{FF2B5EF4-FFF2-40B4-BE49-F238E27FC236}">
                <a16:creationId xmlns:a16="http://schemas.microsoft.com/office/drawing/2014/main" id="{FF9BCFBE-52EB-44B4-BE34-F6DA5E9DEBA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23539" b="19257"/>
          <a:stretch/>
        </p:blipFill>
        <p:spPr bwMode="auto">
          <a:xfrm>
            <a:off x="8295159" y="2161255"/>
            <a:ext cx="426855" cy="24417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6" name="Picture 22" descr="Image result for ng4t logo">
            <a:extLst>
              <a:ext uri="{FF2B5EF4-FFF2-40B4-BE49-F238E27FC236}">
                <a16:creationId xmlns:a16="http://schemas.microsoft.com/office/drawing/2014/main" id="{C37BEFC9-5C20-4030-8666-F0146FBF54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27437" y="2172585"/>
            <a:ext cx="500468" cy="22151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8" name="Picture 24" descr="Image result for opnfv logo">
            <a:extLst>
              <a:ext uri="{FF2B5EF4-FFF2-40B4-BE49-F238E27FC236}">
                <a16:creationId xmlns:a16="http://schemas.microsoft.com/office/drawing/2014/main" id="{E17440C0-70DB-4B16-9EA0-95DAEAF7D99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45691" y="1605787"/>
            <a:ext cx="596494" cy="1284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3" name="Picture 24" descr="Image result for opnfv logo">
            <a:extLst>
              <a:ext uri="{FF2B5EF4-FFF2-40B4-BE49-F238E27FC236}">
                <a16:creationId xmlns:a16="http://schemas.microsoft.com/office/drawing/2014/main" id="{F729CA35-BD7A-441B-9390-3B9C669DD03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45947" y="1596366"/>
            <a:ext cx="596494" cy="1284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4" descr="Image result for opnfv logo">
            <a:extLst>
              <a:ext uri="{FF2B5EF4-FFF2-40B4-BE49-F238E27FC236}">
                <a16:creationId xmlns:a16="http://schemas.microsoft.com/office/drawing/2014/main" id="{42C3B9B5-4632-44CB-B5EA-1088E84C004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9275" y="2301268"/>
            <a:ext cx="596494" cy="1284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5" name="Picture 24" descr="Image result for opnfv logo">
            <a:extLst>
              <a:ext uri="{FF2B5EF4-FFF2-40B4-BE49-F238E27FC236}">
                <a16:creationId xmlns:a16="http://schemas.microsoft.com/office/drawing/2014/main" id="{D7D99CDA-63B8-4D59-968B-7594B200B16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61847" y="4820397"/>
            <a:ext cx="596494" cy="1284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6" name="Picture 24" descr="Image result for opnfv logo">
            <a:extLst>
              <a:ext uri="{FF2B5EF4-FFF2-40B4-BE49-F238E27FC236}">
                <a16:creationId xmlns:a16="http://schemas.microsoft.com/office/drawing/2014/main" id="{FAFDD148-7803-4880-8B6A-DE9E87CF05E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31395" y="5906082"/>
            <a:ext cx="596494" cy="1284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50" name="Picture 26" descr="Image result for urbancode logo">
            <a:extLst>
              <a:ext uri="{FF2B5EF4-FFF2-40B4-BE49-F238E27FC236}">
                <a16:creationId xmlns:a16="http://schemas.microsoft.com/office/drawing/2014/main" id="{CBF87A18-F92C-43D4-8ACC-90AFA52C910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50791" y="3369984"/>
            <a:ext cx="409404" cy="2598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9" name="Arrow: Down 68">
            <a:extLst>
              <a:ext uri="{FF2B5EF4-FFF2-40B4-BE49-F238E27FC236}">
                <a16:creationId xmlns:a16="http://schemas.microsoft.com/office/drawing/2014/main" id="{5EBBF60A-004F-48B6-B424-AAE837C55851}"/>
              </a:ext>
            </a:extLst>
          </p:cNvPr>
          <p:cNvSpPr/>
          <p:nvPr/>
        </p:nvSpPr>
        <p:spPr>
          <a:xfrm>
            <a:off x="1969681" y="2499400"/>
            <a:ext cx="382456" cy="143694"/>
          </a:xfrm>
          <a:prstGeom prst="downArrow">
            <a:avLst/>
          </a:prstGeom>
          <a:solidFill>
            <a:srgbClr val="2A8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Arrow: Down 69">
            <a:extLst>
              <a:ext uri="{FF2B5EF4-FFF2-40B4-BE49-F238E27FC236}">
                <a16:creationId xmlns:a16="http://schemas.microsoft.com/office/drawing/2014/main" id="{59E4751F-01D1-430F-AC51-326DA4562AC3}"/>
              </a:ext>
            </a:extLst>
          </p:cNvPr>
          <p:cNvSpPr/>
          <p:nvPr/>
        </p:nvSpPr>
        <p:spPr>
          <a:xfrm>
            <a:off x="9197977" y="2499400"/>
            <a:ext cx="382456" cy="143694"/>
          </a:xfrm>
          <a:prstGeom prst="downArrow">
            <a:avLst/>
          </a:prstGeom>
          <a:solidFill>
            <a:srgbClr val="2A8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Arrow: Down 70">
            <a:extLst>
              <a:ext uri="{FF2B5EF4-FFF2-40B4-BE49-F238E27FC236}">
                <a16:creationId xmlns:a16="http://schemas.microsoft.com/office/drawing/2014/main" id="{86EACACE-3B64-4C1E-ADF0-30E083A6221A}"/>
              </a:ext>
            </a:extLst>
          </p:cNvPr>
          <p:cNvSpPr/>
          <p:nvPr/>
        </p:nvSpPr>
        <p:spPr>
          <a:xfrm>
            <a:off x="4915905" y="2499400"/>
            <a:ext cx="382456" cy="143694"/>
          </a:xfrm>
          <a:prstGeom prst="downArrow">
            <a:avLst/>
          </a:prstGeom>
          <a:solidFill>
            <a:srgbClr val="2A8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Arrow: Down 71">
            <a:extLst>
              <a:ext uri="{FF2B5EF4-FFF2-40B4-BE49-F238E27FC236}">
                <a16:creationId xmlns:a16="http://schemas.microsoft.com/office/drawing/2014/main" id="{9F865639-51AA-4465-9D05-315DE2F67E90}"/>
              </a:ext>
            </a:extLst>
          </p:cNvPr>
          <p:cNvSpPr/>
          <p:nvPr/>
        </p:nvSpPr>
        <p:spPr>
          <a:xfrm>
            <a:off x="3174558" y="4097576"/>
            <a:ext cx="382456" cy="143694"/>
          </a:xfrm>
          <a:prstGeom prst="down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Arrow: Down 72">
            <a:extLst>
              <a:ext uri="{FF2B5EF4-FFF2-40B4-BE49-F238E27FC236}">
                <a16:creationId xmlns:a16="http://schemas.microsoft.com/office/drawing/2014/main" id="{4B1F934E-7706-48BC-BBF4-CF904744738B}"/>
              </a:ext>
            </a:extLst>
          </p:cNvPr>
          <p:cNvSpPr/>
          <p:nvPr/>
        </p:nvSpPr>
        <p:spPr>
          <a:xfrm>
            <a:off x="8721897" y="4097576"/>
            <a:ext cx="382456" cy="143694"/>
          </a:xfrm>
          <a:prstGeom prst="down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52" name="Picture 28" descr="Image result for juniper logo">
            <a:extLst>
              <a:ext uri="{FF2B5EF4-FFF2-40B4-BE49-F238E27FC236}">
                <a16:creationId xmlns:a16="http://schemas.microsoft.com/office/drawing/2014/main" id="{38F1B121-8ED4-4BE5-8426-B50AF912CAE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18377" y="6036757"/>
            <a:ext cx="440242" cy="13272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54" name="Picture 30" descr="Image result for rift.io logo">
            <a:extLst>
              <a:ext uri="{FF2B5EF4-FFF2-40B4-BE49-F238E27FC236}">
                <a16:creationId xmlns:a16="http://schemas.microsoft.com/office/drawing/2014/main" id="{6F968484-B079-4B7F-9265-D19F47CF456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0315" y="4872514"/>
            <a:ext cx="500764" cy="226393"/>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56" name="Picture 32" descr="Image result for adva logo">
            <a:extLst>
              <a:ext uri="{FF2B5EF4-FFF2-40B4-BE49-F238E27FC236}">
                <a16:creationId xmlns:a16="http://schemas.microsoft.com/office/drawing/2014/main" id="{96137347-1C48-4DC5-8BCE-BD8B122EA0C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64537" y="5165898"/>
            <a:ext cx="439334" cy="8699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0" name="Picture 32" descr="Image result for adva logo">
            <a:extLst>
              <a:ext uri="{FF2B5EF4-FFF2-40B4-BE49-F238E27FC236}">
                <a16:creationId xmlns:a16="http://schemas.microsoft.com/office/drawing/2014/main" id="{D3C2E041-6602-4E3E-A814-EF57ED3849F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62460" y="5531042"/>
            <a:ext cx="439334" cy="8699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58" name="Picture 34" descr="Image result for cisco logo">
            <a:extLst>
              <a:ext uri="{FF2B5EF4-FFF2-40B4-BE49-F238E27FC236}">
                <a16:creationId xmlns:a16="http://schemas.microsoft.com/office/drawing/2014/main" id="{FE9D1F37-B236-43B3-94AD-B692E4BA439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92293" y="5925374"/>
            <a:ext cx="354702" cy="18710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60" name="Picture 36" descr="Image result for netscout logo">
            <a:extLst>
              <a:ext uri="{FF2B5EF4-FFF2-40B4-BE49-F238E27FC236}">
                <a16:creationId xmlns:a16="http://schemas.microsoft.com/office/drawing/2014/main" id="{397AC6C7-357D-4C5F-9DFB-59BCE8D06434}"/>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a:stretch/>
        </p:blipFill>
        <p:spPr bwMode="auto">
          <a:xfrm>
            <a:off x="9394159" y="2175093"/>
            <a:ext cx="696471" cy="21650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62" name="Picture 38" descr="Image result for netroundslogo">
            <a:extLst>
              <a:ext uri="{FF2B5EF4-FFF2-40B4-BE49-F238E27FC236}">
                <a16:creationId xmlns:a16="http://schemas.microsoft.com/office/drawing/2014/main" id="{02911E96-2949-40A9-8C76-8906194D10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179586" y="2169835"/>
            <a:ext cx="979545" cy="2270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64" name="Picture 40" descr="Image result for onos logo">
            <a:extLst>
              <a:ext uri="{FF2B5EF4-FFF2-40B4-BE49-F238E27FC236}">
                <a16:creationId xmlns:a16="http://schemas.microsoft.com/office/drawing/2014/main" id="{78D46B0A-1BA2-49F6-874B-7640FDFE26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38798" y="5906082"/>
            <a:ext cx="348963" cy="23137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6" name="Picture 85">
            <a:extLst>
              <a:ext uri="{FF2B5EF4-FFF2-40B4-BE49-F238E27FC236}">
                <a16:creationId xmlns:a16="http://schemas.microsoft.com/office/drawing/2014/main" id="{B31DE4BD-97E6-4EE1-A1F4-582A2D1793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1891" y="2717599"/>
            <a:ext cx="639959" cy="256330"/>
          </a:xfrm>
          <a:prstGeom prst="rect">
            <a:avLst/>
          </a:prstGeom>
          <a:solidFill>
            <a:schemeClr val="bg2"/>
          </a:solidFill>
          <a:effectLst>
            <a:outerShdw blurRad="63500" sx="102000" sy="102000" algn="ctr" rotWithShape="0">
              <a:prstClr val="black">
                <a:alpha val="40000"/>
              </a:prstClr>
            </a:outerShdw>
          </a:effectLst>
        </p:spPr>
      </p:pic>
      <p:sp>
        <p:nvSpPr>
          <p:cNvPr id="87" name="Title 32">
            <a:extLst>
              <a:ext uri="{FF2B5EF4-FFF2-40B4-BE49-F238E27FC236}">
                <a16:creationId xmlns:a16="http://schemas.microsoft.com/office/drawing/2014/main" id="{7824AA30-ED43-4365-8A03-5248B7B71FFA}"/>
              </a:ext>
            </a:extLst>
          </p:cNvPr>
          <p:cNvSpPr>
            <a:spLocks noGrp="1"/>
          </p:cNvSpPr>
          <p:nvPr>
            <p:ph type="title"/>
          </p:nvPr>
        </p:nvSpPr>
        <p:spPr>
          <a:xfrm>
            <a:off x="833453" y="140059"/>
            <a:ext cx="10515600" cy="407272"/>
          </a:xfrm>
        </p:spPr>
        <p:txBody>
          <a:bodyPr/>
          <a:lstStyle/>
          <a:p>
            <a:r>
              <a:rPr lang="en-GB" dirty="0" err="1"/>
              <a:t>Cicd</a:t>
            </a:r>
            <a:r>
              <a:rPr lang="en-GB" dirty="0"/>
              <a:t> software landscape</a:t>
            </a:r>
          </a:p>
        </p:txBody>
      </p:sp>
      <p:pic>
        <p:nvPicPr>
          <p:cNvPr id="84" name="Picture 83">
            <a:extLst>
              <a:ext uri="{FF2B5EF4-FFF2-40B4-BE49-F238E27FC236}">
                <a16:creationId xmlns:a16="http://schemas.microsoft.com/office/drawing/2014/main" id="{FDFB3302-9235-4C88-BF9C-82D4EB365D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06570" y="937556"/>
            <a:ext cx="649474" cy="260141"/>
          </a:xfrm>
          <a:prstGeom prst="rect">
            <a:avLst/>
          </a:prstGeom>
          <a:solidFill>
            <a:schemeClr val="bg2"/>
          </a:solidFill>
          <a:effectLst>
            <a:outerShdw blurRad="63500" sx="102000" sy="102000" algn="ctr" rotWithShape="0">
              <a:prstClr val="black">
                <a:alpha val="40000"/>
              </a:prstClr>
            </a:outerShdw>
          </a:effectLst>
        </p:spPr>
      </p:pic>
      <p:pic>
        <p:nvPicPr>
          <p:cNvPr id="85" name="Picture 24" descr="Image result for opnfv logo">
            <a:extLst>
              <a:ext uri="{FF2B5EF4-FFF2-40B4-BE49-F238E27FC236}">
                <a16:creationId xmlns:a16="http://schemas.microsoft.com/office/drawing/2014/main" id="{BA0AC5A5-82F7-4EB2-A2E4-DFDD8E609B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14499" y="4467783"/>
            <a:ext cx="596494" cy="1284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8" name="Picture 87">
            <a:extLst>
              <a:ext uri="{FF2B5EF4-FFF2-40B4-BE49-F238E27FC236}">
                <a16:creationId xmlns:a16="http://schemas.microsoft.com/office/drawing/2014/main" id="{F687324E-61BD-4BBF-A54F-D5439BF344E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562084" y="4600904"/>
            <a:ext cx="403272" cy="403272"/>
          </a:xfrm>
          <a:prstGeom prst="rect">
            <a:avLst/>
          </a:prstGeom>
          <a:effectLst>
            <a:outerShdw blurRad="63500" sx="102000" sy="102000" algn="ctr" rotWithShape="0">
              <a:prstClr val="black">
                <a:alpha val="40000"/>
              </a:prstClr>
            </a:outerShdw>
          </a:effectLst>
        </p:spPr>
      </p:pic>
      <p:pic>
        <p:nvPicPr>
          <p:cNvPr id="2" name="Picture 2" descr="Image result for kafka icon">
            <a:extLst>
              <a:ext uri="{FF2B5EF4-FFF2-40B4-BE49-F238E27FC236}">
                <a16:creationId xmlns:a16="http://schemas.microsoft.com/office/drawing/2014/main" id="{6CF87E11-9F91-4B70-8960-99F4E69EA2C2}"/>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t="21771" b="17447"/>
          <a:stretch/>
        </p:blipFill>
        <p:spPr bwMode="auto">
          <a:xfrm>
            <a:off x="10108733" y="977193"/>
            <a:ext cx="545473" cy="21509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Image result for telegraf icon">
            <a:extLst>
              <a:ext uri="{FF2B5EF4-FFF2-40B4-BE49-F238E27FC236}">
                <a16:creationId xmlns:a16="http://schemas.microsoft.com/office/drawing/2014/main" id="{1C079A31-7FE6-4F45-9DA7-C41202F1155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689316" y="1028477"/>
            <a:ext cx="669534" cy="16080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9" name="Picture 26" descr="Image result for urbancode logo">
            <a:extLst>
              <a:ext uri="{FF2B5EF4-FFF2-40B4-BE49-F238E27FC236}">
                <a16:creationId xmlns:a16="http://schemas.microsoft.com/office/drawing/2014/main" id="{5A76B5F8-D826-4107-BDC2-DAA0846EDD9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7591" y="3114010"/>
            <a:ext cx="409404" cy="2598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4" name="Picture 2" descr="Image result for nokia logo">
            <a:extLst>
              <a:ext uri="{FF2B5EF4-FFF2-40B4-BE49-F238E27FC236}">
                <a16:creationId xmlns:a16="http://schemas.microsoft.com/office/drawing/2014/main" id="{36B99870-C375-4A81-8682-6B97E7FB97B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49844" y="5871537"/>
            <a:ext cx="572690" cy="11204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1" name="Picture 2" descr="Image result for nokia logo">
            <a:extLst>
              <a:ext uri="{FF2B5EF4-FFF2-40B4-BE49-F238E27FC236}">
                <a16:creationId xmlns:a16="http://schemas.microsoft.com/office/drawing/2014/main" id="{88263002-918C-4E28-99FC-66E8555C900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03026" y="5132792"/>
            <a:ext cx="572690" cy="11204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1" name="Picture 4" descr="Image result for netcracker logo">
            <a:extLst>
              <a:ext uri="{FF2B5EF4-FFF2-40B4-BE49-F238E27FC236}">
                <a16:creationId xmlns:a16="http://schemas.microsoft.com/office/drawing/2014/main" id="{DCC0AAB8-BB29-42FF-903C-B97ADE3726FF}"/>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81371" y="4575984"/>
            <a:ext cx="557421" cy="15096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6" descr="Image result for amdocs logo">
            <a:extLst>
              <a:ext uri="{FF2B5EF4-FFF2-40B4-BE49-F238E27FC236}">
                <a16:creationId xmlns:a16="http://schemas.microsoft.com/office/drawing/2014/main" id="{C648B377-6E81-4504-AFCC-A0AAB79426F4}"/>
              </a:ext>
            </a:extLst>
          </p:cNvPr>
          <p:cNvPicPr>
            <a:picLocks noChangeAspect="1" noChangeArrowheads="1"/>
          </p:cNvPicPr>
          <p:nvPr/>
        </p:nvPicPr>
        <p:blipFill rotWithShape="1">
          <a:blip r:embed="rId29">
            <a:extLst>
              <a:ext uri="{28A0092B-C50C-407E-A947-70E740481C1C}">
                <a14:useLocalDpi xmlns:a14="http://schemas.microsoft.com/office/drawing/2010/main" val="0"/>
              </a:ext>
            </a:extLst>
          </a:blip>
          <a:srcRect l="11995" t="29786" r="11206" b="24758"/>
          <a:stretch/>
        </p:blipFill>
        <p:spPr bwMode="auto">
          <a:xfrm>
            <a:off x="3555968" y="4574856"/>
            <a:ext cx="548014" cy="1532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4" name="Picture 2" descr="Image result for jenkins icon">
            <a:extLst>
              <a:ext uri="{FF2B5EF4-FFF2-40B4-BE49-F238E27FC236}">
                <a16:creationId xmlns:a16="http://schemas.microsoft.com/office/drawing/2014/main" id="{43E0F729-5D3A-4245-A257-543287A68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982" y="3597546"/>
            <a:ext cx="434456" cy="264081"/>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Image result for google cloud logo">
            <a:extLst>
              <a:ext uri="{FF2B5EF4-FFF2-40B4-BE49-F238E27FC236}">
                <a16:creationId xmlns:a16="http://schemas.microsoft.com/office/drawing/2014/main" id="{94A961A4-F834-4659-920F-837BEA3F1F54}"/>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15396" t="10940" r="14995" b="20240"/>
          <a:stretch/>
        </p:blipFill>
        <p:spPr bwMode="auto">
          <a:xfrm>
            <a:off x="8882797" y="5369907"/>
            <a:ext cx="489845" cy="32226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4" descr="Image result for aws logo">
            <a:extLst>
              <a:ext uri="{FF2B5EF4-FFF2-40B4-BE49-F238E27FC236}">
                <a16:creationId xmlns:a16="http://schemas.microsoft.com/office/drawing/2014/main" id="{90D400F3-410E-4C6B-B9F5-B75EEA895F5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415403" y="5394944"/>
            <a:ext cx="517671" cy="27219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52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22">
            <a:extLst>
              <a:ext uri="{FF2B5EF4-FFF2-40B4-BE49-F238E27FC236}">
                <a16:creationId xmlns:a16="http://schemas.microsoft.com/office/drawing/2014/main" id="{53D30120-2D3F-574F-9B71-92DA79A6F197}"/>
              </a:ext>
            </a:extLst>
          </p:cNvPr>
          <p:cNvSpPr/>
          <p:nvPr/>
        </p:nvSpPr>
        <p:spPr>
          <a:xfrm>
            <a:off x="205274" y="1952502"/>
            <a:ext cx="2175816" cy="2902327"/>
          </a:xfrm>
          <a:prstGeom prst="roundRect">
            <a:avLst/>
          </a:prstGeom>
          <a:no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itle 1">
            <a:extLst>
              <a:ext uri="{FF2B5EF4-FFF2-40B4-BE49-F238E27FC236}">
                <a16:creationId xmlns:a16="http://schemas.microsoft.com/office/drawing/2014/main" id="{4F5DDDF2-972F-FD4C-BC4D-AC4B7647DC14}"/>
              </a:ext>
            </a:extLst>
          </p:cNvPr>
          <p:cNvSpPr>
            <a:spLocks noGrp="1"/>
          </p:cNvSpPr>
          <p:nvPr>
            <p:ph type="title"/>
          </p:nvPr>
        </p:nvSpPr>
        <p:spPr>
          <a:xfrm>
            <a:off x="484985" y="142037"/>
            <a:ext cx="10949842" cy="710862"/>
          </a:xfrm>
        </p:spPr>
        <p:txBody>
          <a:bodyPr/>
          <a:lstStyle/>
          <a:p>
            <a:r>
              <a:rPr lang="en-GB" dirty="0"/>
              <a:t>NFV DevOps </a:t>
            </a:r>
            <a:r>
              <a:rPr lang="en-GB"/>
              <a:t>process driving CICD Tasks</a:t>
            </a:r>
            <a:endParaRPr lang="en-GB" dirty="0"/>
          </a:p>
        </p:txBody>
      </p:sp>
      <p:sp>
        <p:nvSpPr>
          <p:cNvPr id="9" name="TextBox 8">
            <a:extLst>
              <a:ext uri="{FF2B5EF4-FFF2-40B4-BE49-F238E27FC236}">
                <a16:creationId xmlns:a16="http://schemas.microsoft.com/office/drawing/2014/main" id="{87CC1D7C-BB0B-6F41-B609-82B1724FB193}"/>
              </a:ext>
            </a:extLst>
          </p:cNvPr>
          <p:cNvSpPr txBox="1"/>
          <p:nvPr/>
        </p:nvSpPr>
        <p:spPr bwMode="auto">
          <a:xfrm>
            <a:off x="383192" y="1973856"/>
            <a:ext cx="1629962"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eaLnBrk="1" hangingPunct="1">
              <a:buClr>
                <a:srgbClr val="A1BECB"/>
              </a:buClr>
            </a:pPr>
            <a:r>
              <a:rPr lang="en-GB" sz="1400">
                <a:solidFill>
                  <a:srgbClr val="003B5D"/>
                </a:solidFill>
                <a:latin typeface="+mj-lt"/>
                <a:cs typeface="DINPro-Black" charset="0"/>
              </a:rPr>
              <a:t>Design </a:t>
            </a:r>
            <a:r>
              <a:rPr lang="en-GB" sz="1400" b="1" i="1">
                <a:solidFill>
                  <a:srgbClr val="003B5D"/>
                </a:solidFill>
                <a:latin typeface="+mj-lt"/>
                <a:cs typeface="DINPro-Black" charset="0"/>
              </a:rPr>
              <a:t>Service</a:t>
            </a:r>
            <a:r>
              <a:rPr lang="en-GB" sz="1400">
                <a:solidFill>
                  <a:srgbClr val="003B5D"/>
                </a:solidFill>
                <a:latin typeface="+mj-lt"/>
                <a:cs typeface="DINPro-Black" charset="0"/>
              </a:rPr>
              <a:t> and onboard VNFs</a:t>
            </a:r>
          </a:p>
        </p:txBody>
      </p:sp>
      <p:pic>
        <p:nvPicPr>
          <p:cNvPr id="10" name="Picture 9">
            <a:extLst>
              <a:ext uri="{FF2B5EF4-FFF2-40B4-BE49-F238E27FC236}">
                <a16:creationId xmlns:a16="http://schemas.microsoft.com/office/drawing/2014/main" id="{40BC931A-B914-5444-AEFD-B28B87796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8" y="2712519"/>
            <a:ext cx="2600598" cy="1957971"/>
          </a:xfrm>
          <a:prstGeom prst="rect">
            <a:avLst/>
          </a:prstGeom>
        </p:spPr>
      </p:pic>
      <p:grpSp>
        <p:nvGrpSpPr>
          <p:cNvPr id="11" name="Group 10">
            <a:extLst>
              <a:ext uri="{FF2B5EF4-FFF2-40B4-BE49-F238E27FC236}">
                <a16:creationId xmlns:a16="http://schemas.microsoft.com/office/drawing/2014/main" id="{92E2D879-5DB3-AE45-9DAE-7B0EC17932C8}"/>
              </a:ext>
            </a:extLst>
          </p:cNvPr>
          <p:cNvGrpSpPr/>
          <p:nvPr/>
        </p:nvGrpSpPr>
        <p:grpSpPr>
          <a:xfrm>
            <a:off x="2427891" y="1952502"/>
            <a:ext cx="3031128" cy="2902327"/>
            <a:chOff x="2427890" y="1975943"/>
            <a:chExt cx="3037483" cy="2758966"/>
          </a:xfrm>
          <a:noFill/>
        </p:grpSpPr>
        <p:sp>
          <p:nvSpPr>
            <p:cNvPr id="12" name="Rectangle: Rounded Corners 11">
              <a:extLst>
                <a:ext uri="{FF2B5EF4-FFF2-40B4-BE49-F238E27FC236}">
                  <a16:creationId xmlns:a16="http://schemas.microsoft.com/office/drawing/2014/main" id="{789812AD-9FFD-4C45-969D-1AD366C79BD2}"/>
                </a:ext>
              </a:extLst>
            </p:cNvPr>
            <p:cNvSpPr/>
            <p:nvPr/>
          </p:nvSpPr>
          <p:spPr>
            <a:xfrm>
              <a:off x="2773186" y="1975943"/>
              <a:ext cx="2692187" cy="2758966"/>
            </a:xfrm>
            <a:prstGeom prst="roundRect">
              <a:avLst/>
            </a:prstGeom>
            <a:grp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0931DA1F-3E25-344A-8155-E2DF270F275A}"/>
                </a:ext>
              </a:extLst>
            </p:cNvPr>
            <p:cNvSpPr txBox="1"/>
            <p:nvPr/>
          </p:nvSpPr>
          <p:spPr bwMode="auto">
            <a:xfrm>
              <a:off x="3413551" y="2026871"/>
              <a:ext cx="1395663" cy="523220"/>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eaLnBrk="1" hangingPunct="1">
                <a:buClr>
                  <a:srgbClr val="A1BECB"/>
                </a:buClr>
              </a:pPr>
              <a:r>
                <a:rPr lang="en-GB" sz="1400">
                  <a:solidFill>
                    <a:srgbClr val="003B5D"/>
                  </a:solidFill>
                  <a:latin typeface="+mj-lt"/>
                  <a:cs typeface="DINPro-Black" charset="0"/>
                </a:rPr>
                <a:t>VNF &amp; </a:t>
              </a:r>
              <a:r>
                <a:rPr lang="en-GB" sz="1400" b="1" i="1">
                  <a:solidFill>
                    <a:srgbClr val="003B5D"/>
                  </a:solidFill>
                  <a:latin typeface="+mj-lt"/>
                  <a:cs typeface="DINPro-Black" charset="0"/>
                </a:rPr>
                <a:t>Service</a:t>
              </a:r>
              <a:r>
                <a:rPr lang="en-GB" sz="1400">
                  <a:solidFill>
                    <a:srgbClr val="003B5D"/>
                  </a:solidFill>
                  <a:latin typeface="+mj-lt"/>
                  <a:cs typeface="DINPro-Black" charset="0"/>
                </a:rPr>
                <a:t> functional test</a:t>
              </a:r>
            </a:p>
          </p:txBody>
        </p:sp>
        <p:pic>
          <p:nvPicPr>
            <p:cNvPr id="14" name="Picture 2" descr="Image result for cloud data center icon">
              <a:extLst>
                <a:ext uri="{FF2B5EF4-FFF2-40B4-BE49-F238E27FC236}">
                  <a16:creationId xmlns:a16="http://schemas.microsoft.com/office/drawing/2014/main" id="{A4EC5119-B058-1A41-8FCB-AFF673FA69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3744" y="3348305"/>
              <a:ext cx="1098437" cy="1098437"/>
            </a:xfrm>
            <a:prstGeom prst="rect">
              <a:avLst/>
            </a:prstGeom>
            <a:grpFill/>
          </p:spPr>
        </p:pic>
        <p:pic>
          <p:nvPicPr>
            <p:cNvPr id="15" name="Picture 14">
              <a:extLst>
                <a:ext uri="{FF2B5EF4-FFF2-40B4-BE49-F238E27FC236}">
                  <a16:creationId xmlns:a16="http://schemas.microsoft.com/office/drawing/2014/main" id="{A6782352-143F-6A49-A464-D17860BA8F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4574" y="2649757"/>
              <a:ext cx="2381273" cy="764766"/>
            </a:xfrm>
            <a:prstGeom prst="rect">
              <a:avLst/>
            </a:prstGeom>
            <a:grpFill/>
          </p:spPr>
        </p:pic>
        <p:sp>
          <p:nvSpPr>
            <p:cNvPr id="16" name="TextBox 15">
              <a:extLst>
                <a:ext uri="{FF2B5EF4-FFF2-40B4-BE49-F238E27FC236}">
                  <a16:creationId xmlns:a16="http://schemas.microsoft.com/office/drawing/2014/main" id="{76FD883C-2935-F642-84EF-AE8425A08E8B}"/>
                </a:ext>
              </a:extLst>
            </p:cNvPr>
            <p:cNvSpPr txBox="1"/>
            <p:nvPr/>
          </p:nvSpPr>
          <p:spPr bwMode="auto">
            <a:xfrm>
              <a:off x="3488608" y="4382810"/>
              <a:ext cx="1069524" cy="261610"/>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rtlCol="0">
              <a:spAutoFit/>
            </a:bodyPr>
            <a:lstStyle/>
            <a:p>
              <a:pPr eaLnBrk="1" hangingPunct="1">
                <a:buClr>
                  <a:srgbClr val="A1BECB"/>
                </a:buClr>
              </a:pPr>
              <a:r>
                <a:rPr lang="en-GB" sz="1100" b="1">
                  <a:solidFill>
                    <a:srgbClr val="003B5D"/>
                  </a:solidFill>
                  <a:latin typeface="+mj-lt"/>
                  <a:cs typeface="DINPro-Black" charset="0"/>
                </a:rPr>
                <a:t>Pre-production</a:t>
              </a:r>
            </a:p>
          </p:txBody>
        </p:sp>
        <p:sp>
          <p:nvSpPr>
            <p:cNvPr id="17" name="Arrow: Right 13">
              <a:extLst>
                <a:ext uri="{FF2B5EF4-FFF2-40B4-BE49-F238E27FC236}">
                  <a16:creationId xmlns:a16="http://schemas.microsoft.com/office/drawing/2014/main" id="{A09CD504-E01D-AB49-9A2A-DB30B85AC0C0}"/>
                </a:ext>
              </a:extLst>
            </p:cNvPr>
            <p:cNvSpPr/>
            <p:nvPr/>
          </p:nvSpPr>
          <p:spPr>
            <a:xfrm>
              <a:off x="2427890" y="3116317"/>
              <a:ext cx="313172" cy="472966"/>
            </a:xfrm>
            <a:prstGeom prst="rightArrow">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8098D65C-0E24-E647-8ACC-BB7D895C05B7}"/>
              </a:ext>
            </a:extLst>
          </p:cNvPr>
          <p:cNvGrpSpPr/>
          <p:nvPr/>
        </p:nvGrpSpPr>
        <p:grpSpPr>
          <a:xfrm>
            <a:off x="5522342" y="1952502"/>
            <a:ext cx="2938832" cy="2902327"/>
            <a:chOff x="5522342" y="1975943"/>
            <a:chExt cx="2944994" cy="2758966"/>
          </a:xfrm>
          <a:noFill/>
        </p:grpSpPr>
        <p:sp>
          <p:nvSpPr>
            <p:cNvPr id="19" name="Rectangle: Rounded Corners 23">
              <a:extLst>
                <a:ext uri="{FF2B5EF4-FFF2-40B4-BE49-F238E27FC236}">
                  <a16:creationId xmlns:a16="http://schemas.microsoft.com/office/drawing/2014/main" id="{BAFD5049-81EF-7244-B441-E594258F10A3}"/>
                </a:ext>
              </a:extLst>
            </p:cNvPr>
            <p:cNvSpPr/>
            <p:nvPr/>
          </p:nvSpPr>
          <p:spPr>
            <a:xfrm>
              <a:off x="5857561" y="1975943"/>
              <a:ext cx="2609775" cy="2758966"/>
            </a:xfrm>
            <a:prstGeom prst="roundRect">
              <a:avLst/>
            </a:prstGeom>
            <a:grp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2" descr="Image result for cloud data center icon">
              <a:extLst>
                <a:ext uri="{FF2B5EF4-FFF2-40B4-BE49-F238E27FC236}">
                  <a16:creationId xmlns:a16="http://schemas.microsoft.com/office/drawing/2014/main" id="{70C06EE7-F8EC-6548-9BBD-4D0AA51FA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347" y="3362554"/>
              <a:ext cx="1098437" cy="1098437"/>
            </a:xfrm>
            <a:prstGeom prst="rect">
              <a:avLst/>
            </a:prstGeom>
            <a:grpFill/>
          </p:spPr>
        </p:pic>
        <p:pic>
          <p:nvPicPr>
            <p:cNvPr id="21" name="Picture 20">
              <a:extLst>
                <a:ext uri="{FF2B5EF4-FFF2-40B4-BE49-F238E27FC236}">
                  <a16:creationId xmlns:a16="http://schemas.microsoft.com/office/drawing/2014/main" id="{85781B16-5C13-7D4A-BD59-3782DF1BC0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2199" y="2649757"/>
              <a:ext cx="2381273" cy="764766"/>
            </a:xfrm>
            <a:prstGeom prst="rect">
              <a:avLst/>
            </a:prstGeom>
            <a:grpFill/>
          </p:spPr>
        </p:pic>
        <p:sp>
          <p:nvSpPr>
            <p:cNvPr id="22" name="TextBox 21">
              <a:extLst>
                <a:ext uri="{FF2B5EF4-FFF2-40B4-BE49-F238E27FC236}">
                  <a16:creationId xmlns:a16="http://schemas.microsoft.com/office/drawing/2014/main" id="{3A3AF914-0C64-1946-91CD-25B0E4291649}"/>
                </a:ext>
              </a:extLst>
            </p:cNvPr>
            <p:cNvSpPr txBox="1"/>
            <p:nvPr/>
          </p:nvSpPr>
          <p:spPr bwMode="auto">
            <a:xfrm>
              <a:off x="6343525" y="2034014"/>
              <a:ext cx="1636384" cy="497375"/>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eaLnBrk="1" hangingPunct="1">
                <a:buClr>
                  <a:srgbClr val="A1BECB"/>
                </a:buClr>
              </a:pPr>
              <a:r>
                <a:rPr lang="en-GB" sz="1400">
                  <a:solidFill>
                    <a:srgbClr val="003B5D"/>
                  </a:solidFill>
                  <a:latin typeface="+mj-lt"/>
                  <a:cs typeface="DINPro-Black" charset="0"/>
                </a:rPr>
                <a:t>Deploy &amp; Maintain </a:t>
              </a:r>
              <a:r>
                <a:rPr lang="en-GB" sz="1400" b="1" i="1">
                  <a:solidFill>
                    <a:srgbClr val="003B5D"/>
                  </a:solidFill>
                  <a:latin typeface="+mj-lt"/>
                  <a:cs typeface="DINPro-Black" charset="0"/>
                </a:rPr>
                <a:t>Service</a:t>
              </a:r>
            </a:p>
          </p:txBody>
        </p:sp>
        <p:sp>
          <p:nvSpPr>
            <p:cNvPr id="23" name="TextBox 22">
              <a:extLst>
                <a:ext uri="{FF2B5EF4-FFF2-40B4-BE49-F238E27FC236}">
                  <a16:creationId xmlns:a16="http://schemas.microsoft.com/office/drawing/2014/main" id="{1052D40A-494A-6041-ADC5-BCCB9BBBCD8C}"/>
                </a:ext>
              </a:extLst>
            </p:cNvPr>
            <p:cNvSpPr txBox="1"/>
            <p:nvPr/>
          </p:nvSpPr>
          <p:spPr bwMode="auto">
            <a:xfrm>
              <a:off x="6634595" y="4432113"/>
              <a:ext cx="891334" cy="276999"/>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rtlCol="0">
              <a:spAutoFit/>
            </a:bodyPr>
            <a:lstStyle/>
            <a:p>
              <a:pPr eaLnBrk="1" hangingPunct="1">
                <a:buClr>
                  <a:srgbClr val="A1BECB"/>
                </a:buClr>
              </a:pPr>
              <a:r>
                <a:rPr lang="en-GB" sz="1200" b="1">
                  <a:solidFill>
                    <a:srgbClr val="003B5D"/>
                  </a:solidFill>
                  <a:latin typeface="+mj-lt"/>
                  <a:cs typeface="DINPro-Black" charset="0"/>
                </a:rPr>
                <a:t>Production</a:t>
              </a:r>
            </a:p>
          </p:txBody>
        </p:sp>
        <p:sp>
          <p:nvSpPr>
            <p:cNvPr id="24" name="Arrow: Right 29">
              <a:extLst>
                <a:ext uri="{FF2B5EF4-FFF2-40B4-BE49-F238E27FC236}">
                  <a16:creationId xmlns:a16="http://schemas.microsoft.com/office/drawing/2014/main" id="{32C1F7C9-C1A8-194D-BC52-37AB727F4C2E}"/>
                </a:ext>
              </a:extLst>
            </p:cNvPr>
            <p:cNvSpPr/>
            <p:nvPr/>
          </p:nvSpPr>
          <p:spPr>
            <a:xfrm>
              <a:off x="5522342" y="3111062"/>
              <a:ext cx="313172" cy="472966"/>
            </a:xfrm>
            <a:prstGeom prst="rightArrow">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BE3585F7-B123-3240-AC4D-0EBE0FD4B643}"/>
              </a:ext>
            </a:extLst>
          </p:cNvPr>
          <p:cNvGrpSpPr/>
          <p:nvPr/>
        </p:nvGrpSpPr>
        <p:grpSpPr>
          <a:xfrm>
            <a:off x="8556040" y="3674915"/>
            <a:ext cx="3439283" cy="2583047"/>
            <a:chOff x="8556040" y="3682585"/>
            <a:chExt cx="3446494" cy="2455457"/>
          </a:xfrm>
          <a:noFill/>
        </p:grpSpPr>
        <p:sp>
          <p:nvSpPr>
            <p:cNvPr id="26" name="Rectangle: Rounded Corners 25">
              <a:extLst>
                <a:ext uri="{FF2B5EF4-FFF2-40B4-BE49-F238E27FC236}">
                  <a16:creationId xmlns:a16="http://schemas.microsoft.com/office/drawing/2014/main" id="{1FB7B9A3-8C95-3346-B518-CA1BE5D6C11A}"/>
                </a:ext>
              </a:extLst>
            </p:cNvPr>
            <p:cNvSpPr/>
            <p:nvPr/>
          </p:nvSpPr>
          <p:spPr>
            <a:xfrm>
              <a:off x="8933101" y="3682585"/>
              <a:ext cx="3069433" cy="2455457"/>
            </a:xfrm>
            <a:prstGeom prst="roundRect">
              <a:avLst/>
            </a:prstGeom>
            <a:grp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1DA88F39-92DC-E346-A960-8B679C8B4EAA}"/>
                </a:ext>
              </a:extLst>
            </p:cNvPr>
            <p:cNvSpPr txBox="1"/>
            <p:nvPr/>
          </p:nvSpPr>
          <p:spPr bwMode="auto">
            <a:xfrm>
              <a:off x="9271333" y="3797960"/>
              <a:ext cx="1854498" cy="497375"/>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eaLnBrk="1" hangingPunct="1">
                <a:buClr>
                  <a:srgbClr val="A1BECB"/>
                </a:buClr>
              </a:pPr>
              <a:r>
                <a:rPr lang="en-GB" sz="1400" dirty="0">
                  <a:solidFill>
                    <a:srgbClr val="003B5D"/>
                  </a:solidFill>
                  <a:latin typeface="+mj-lt"/>
                  <a:cs typeface="DINPro-Black" charset="0"/>
                </a:rPr>
                <a:t>Run VNF &amp; </a:t>
              </a:r>
              <a:r>
                <a:rPr lang="en-GB" sz="1400" b="1" i="1" dirty="0">
                  <a:solidFill>
                    <a:srgbClr val="003B5D"/>
                  </a:solidFill>
                  <a:latin typeface="+mj-lt"/>
                  <a:cs typeface="DINPro-Black" charset="0"/>
                </a:rPr>
                <a:t>Service</a:t>
              </a:r>
              <a:r>
                <a:rPr lang="en-GB" sz="1400" dirty="0">
                  <a:solidFill>
                    <a:srgbClr val="003B5D"/>
                  </a:solidFill>
                  <a:latin typeface="+mj-lt"/>
                  <a:cs typeface="DINPro-Black" charset="0"/>
                </a:rPr>
                <a:t> Diagnostics</a:t>
              </a:r>
            </a:p>
          </p:txBody>
        </p:sp>
        <p:pic>
          <p:nvPicPr>
            <p:cNvPr id="28" name="Picture 4" descr="Image result for root cause analysis">
              <a:extLst>
                <a:ext uri="{FF2B5EF4-FFF2-40B4-BE49-F238E27FC236}">
                  <a16:creationId xmlns:a16="http://schemas.microsoft.com/office/drawing/2014/main" id="{BA14DD93-41EA-7B42-958E-7878B915FE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8610" y="4490193"/>
              <a:ext cx="1698706" cy="954107"/>
            </a:xfrm>
            <a:prstGeom prst="rect">
              <a:avLst/>
            </a:prstGeom>
            <a:grpFill/>
          </p:spPr>
        </p:pic>
        <p:pic>
          <p:nvPicPr>
            <p:cNvPr id="29" name="Picture 28">
              <a:extLst>
                <a:ext uri="{FF2B5EF4-FFF2-40B4-BE49-F238E27FC236}">
                  <a16:creationId xmlns:a16="http://schemas.microsoft.com/office/drawing/2014/main" id="{DE84DB24-5593-584B-85B1-B3678624BF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01097" y="3797387"/>
              <a:ext cx="879533" cy="2115495"/>
            </a:xfrm>
            <a:prstGeom prst="rect">
              <a:avLst/>
            </a:prstGeom>
            <a:grpFill/>
          </p:spPr>
        </p:pic>
        <p:sp>
          <p:nvSpPr>
            <p:cNvPr id="30" name="Arrow: Right 32">
              <a:extLst>
                <a:ext uri="{FF2B5EF4-FFF2-40B4-BE49-F238E27FC236}">
                  <a16:creationId xmlns:a16="http://schemas.microsoft.com/office/drawing/2014/main" id="{57D435A8-D184-DB4E-AFC4-D7CBA8622FDE}"/>
                </a:ext>
              </a:extLst>
            </p:cNvPr>
            <p:cNvSpPr/>
            <p:nvPr/>
          </p:nvSpPr>
          <p:spPr>
            <a:xfrm>
              <a:off x="8556040" y="4000003"/>
              <a:ext cx="313172" cy="472966"/>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48" name="Group 47">
            <a:extLst>
              <a:ext uri="{FF2B5EF4-FFF2-40B4-BE49-F238E27FC236}">
                <a16:creationId xmlns:a16="http://schemas.microsoft.com/office/drawing/2014/main" id="{25E33C5E-FE07-144C-8257-B413E7114881}"/>
              </a:ext>
            </a:extLst>
          </p:cNvPr>
          <p:cNvGrpSpPr/>
          <p:nvPr/>
        </p:nvGrpSpPr>
        <p:grpSpPr>
          <a:xfrm>
            <a:off x="8562703" y="884418"/>
            <a:ext cx="3429429" cy="2583047"/>
            <a:chOff x="8562703" y="1124262"/>
            <a:chExt cx="3429429" cy="2223283"/>
          </a:xfrm>
          <a:noFill/>
        </p:grpSpPr>
        <p:sp>
          <p:nvSpPr>
            <p:cNvPr id="32" name="Rectangle: Rounded Corners 24">
              <a:extLst>
                <a:ext uri="{FF2B5EF4-FFF2-40B4-BE49-F238E27FC236}">
                  <a16:creationId xmlns:a16="http://schemas.microsoft.com/office/drawing/2014/main" id="{4CC8C266-909B-1545-A79D-9973FF7AECA5}"/>
                </a:ext>
              </a:extLst>
            </p:cNvPr>
            <p:cNvSpPr/>
            <p:nvPr/>
          </p:nvSpPr>
          <p:spPr>
            <a:xfrm>
              <a:off x="8929121" y="1124262"/>
              <a:ext cx="3063011" cy="2223283"/>
            </a:xfrm>
            <a:prstGeom prst="roundRect">
              <a:avLst/>
            </a:prstGeom>
            <a:grpFill/>
            <a:ln>
              <a:solidFill>
                <a:schemeClr val="bg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BEA76C3C-BE48-8842-BCC1-19037CE4B36D}"/>
                </a:ext>
              </a:extLst>
            </p:cNvPr>
            <p:cNvSpPr/>
            <p:nvPr/>
          </p:nvSpPr>
          <p:spPr>
            <a:xfrm>
              <a:off x="9154240" y="1307520"/>
              <a:ext cx="2590347" cy="635784"/>
            </a:xfrm>
            <a:prstGeom prst="rect">
              <a:avLst/>
            </a:prstGeom>
            <a:grpFill/>
          </p:spPr>
          <p:txBody>
            <a:bodyPr wrap="square">
              <a:spAutoFit/>
            </a:bodyPr>
            <a:lstStyle/>
            <a:p>
              <a:pPr algn="ctr" eaLnBrk="1" hangingPunct="1">
                <a:buClr>
                  <a:srgbClr val="A1BECB"/>
                </a:buClr>
              </a:pPr>
              <a:r>
                <a:rPr lang="en-GB" sz="1400" dirty="0">
                  <a:solidFill>
                    <a:srgbClr val="003B5D"/>
                  </a:solidFill>
                  <a:cs typeface="DINPro-Black" charset="0"/>
                </a:rPr>
                <a:t>Real time monitoring of </a:t>
              </a:r>
              <a:r>
                <a:rPr lang="en-GB" sz="1400" b="1" i="1" dirty="0">
                  <a:solidFill>
                    <a:srgbClr val="003B5D"/>
                  </a:solidFill>
                  <a:cs typeface="DINPro-Black" charset="0"/>
                </a:rPr>
                <a:t>Service</a:t>
              </a:r>
              <a:r>
                <a:rPr lang="en-GB" sz="1400" dirty="0">
                  <a:solidFill>
                    <a:srgbClr val="003B5D"/>
                  </a:solidFill>
                  <a:cs typeface="DINPro-Black" charset="0"/>
                </a:rPr>
                <a:t> and VNF performance</a:t>
              </a:r>
            </a:p>
          </p:txBody>
        </p:sp>
        <p:pic>
          <p:nvPicPr>
            <p:cNvPr id="35" name="Picture 6" descr="Image result for monitor performance">
              <a:extLst>
                <a:ext uri="{FF2B5EF4-FFF2-40B4-BE49-F238E27FC236}">
                  <a16:creationId xmlns:a16="http://schemas.microsoft.com/office/drawing/2014/main" id="{2DD5056A-5355-6F4C-8D24-3A8E206DD2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78118" y="2096726"/>
              <a:ext cx="1365016" cy="979405"/>
            </a:xfrm>
            <a:prstGeom prst="rect">
              <a:avLst/>
            </a:prstGeom>
            <a:grpFill/>
          </p:spPr>
        </p:pic>
        <p:sp>
          <p:nvSpPr>
            <p:cNvPr id="36" name="Arrow: Right 30">
              <a:extLst>
                <a:ext uri="{FF2B5EF4-FFF2-40B4-BE49-F238E27FC236}">
                  <a16:creationId xmlns:a16="http://schemas.microsoft.com/office/drawing/2014/main" id="{AC5AC8C9-539C-5843-A19A-0CBA321FB65D}"/>
                </a:ext>
              </a:extLst>
            </p:cNvPr>
            <p:cNvSpPr/>
            <p:nvPr/>
          </p:nvSpPr>
          <p:spPr>
            <a:xfrm>
              <a:off x="8562703" y="2363115"/>
              <a:ext cx="312517" cy="428245"/>
            </a:xfrm>
            <a:prstGeom prst="rightArrow">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37" name="Arrow: Bent 19">
            <a:extLst>
              <a:ext uri="{FF2B5EF4-FFF2-40B4-BE49-F238E27FC236}">
                <a16:creationId xmlns:a16="http://schemas.microsoft.com/office/drawing/2014/main" id="{C73838E4-F0DB-2341-B40F-7FA4CA768599}"/>
              </a:ext>
            </a:extLst>
          </p:cNvPr>
          <p:cNvSpPr/>
          <p:nvPr/>
        </p:nvSpPr>
        <p:spPr>
          <a:xfrm rot="16200000" flipH="1">
            <a:off x="7655787" y="757723"/>
            <a:ext cx="584217" cy="1834942"/>
          </a:xfrm>
          <a:prstGeom prst="bentArrow">
            <a:avLst>
              <a:gd name="adj1" fmla="val 25000"/>
              <a:gd name="adj2" fmla="val 32097"/>
              <a:gd name="adj3" fmla="val 33517"/>
              <a:gd name="adj4" fmla="val 39018"/>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38" name="TextBox 37">
            <a:extLst>
              <a:ext uri="{FF2B5EF4-FFF2-40B4-BE49-F238E27FC236}">
                <a16:creationId xmlns:a16="http://schemas.microsoft.com/office/drawing/2014/main" id="{9108D8FE-6988-1C4C-B6D5-BB726E732BE8}"/>
              </a:ext>
            </a:extLst>
          </p:cNvPr>
          <p:cNvSpPr txBox="1"/>
          <p:nvPr/>
        </p:nvSpPr>
        <p:spPr bwMode="auto">
          <a:xfrm>
            <a:off x="7319297" y="1103935"/>
            <a:ext cx="1430147" cy="27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eaLnBrk="1" hangingPunct="1">
              <a:buClr>
                <a:srgbClr val="A1BECB"/>
              </a:buClr>
            </a:pPr>
            <a:r>
              <a:rPr lang="en-GB" sz="1400">
                <a:solidFill>
                  <a:srgbClr val="003B5D"/>
                </a:solidFill>
                <a:latin typeface="+mj-lt"/>
                <a:cs typeface="DINPro-Black" charset="0"/>
              </a:rPr>
              <a:t>Optimise</a:t>
            </a:r>
          </a:p>
        </p:txBody>
      </p:sp>
      <p:grpSp>
        <p:nvGrpSpPr>
          <p:cNvPr id="39" name="Group 38">
            <a:extLst>
              <a:ext uri="{FF2B5EF4-FFF2-40B4-BE49-F238E27FC236}">
                <a16:creationId xmlns:a16="http://schemas.microsoft.com/office/drawing/2014/main" id="{961AEC4D-5016-F845-95DC-3CBEF0C23E57}"/>
              </a:ext>
            </a:extLst>
          </p:cNvPr>
          <p:cNvGrpSpPr/>
          <p:nvPr/>
        </p:nvGrpSpPr>
        <p:grpSpPr>
          <a:xfrm>
            <a:off x="7027625" y="4856703"/>
            <a:ext cx="1834942" cy="584217"/>
            <a:chOff x="7027624" y="4765640"/>
            <a:chExt cx="1838789" cy="555360"/>
          </a:xfrm>
        </p:grpSpPr>
        <p:sp>
          <p:nvSpPr>
            <p:cNvPr id="40" name="TextBox 39">
              <a:extLst>
                <a:ext uri="{FF2B5EF4-FFF2-40B4-BE49-F238E27FC236}">
                  <a16:creationId xmlns:a16="http://schemas.microsoft.com/office/drawing/2014/main" id="{BCFB32CB-B534-0D41-A7A2-D43D5E61C52F}"/>
                </a:ext>
              </a:extLst>
            </p:cNvPr>
            <p:cNvSpPr txBox="1"/>
            <p:nvPr/>
          </p:nvSpPr>
          <p:spPr bwMode="auto">
            <a:xfrm>
              <a:off x="7272864" y="4910834"/>
              <a:ext cx="14802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eaLnBrk="1" hangingPunct="1">
                <a:buClr>
                  <a:srgbClr val="A1BECB"/>
                </a:buClr>
              </a:pPr>
              <a:r>
                <a:rPr lang="en-GB" sz="1400">
                  <a:solidFill>
                    <a:srgbClr val="003B5D"/>
                  </a:solidFill>
                  <a:latin typeface="+mj-lt"/>
                  <a:cs typeface="DINPro-Black" charset="0"/>
                </a:rPr>
                <a:t>Restore</a:t>
              </a:r>
            </a:p>
          </p:txBody>
        </p:sp>
        <p:sp>
          <p:nvSpPr>
            <p:cNvPr id="41" name="Arrow: Bent 35">
              <a:extLst>
                <a:ext uri="{FF2B5EF4-FFF2-40B4-BE49-F238E27FC236}">
                  <a16:creationId xmlns:a16="http://schemas.microsoft.com/office/drawing/2014/main" id="{8D626D34-216E-9642-A8FF-2E32B6A5E824}"/>
                </a:ext>
              </a:extLst>
            </p:cNvPr>
            <p:cNvSpPr/>
            <p:nvPr/>
          </p:nvSpPr>
          <p:spPr>
            <a:xfrm rot="5400000" flipH="1" flipV="1">
              <a:off x="7669339" y="4123925"/>
              <a:ext cx="555360" cy="1838789"/>
            </a:xfrm>
            <a:prstGeom prst="bentArrow">
              <a:avLst>
                <a:gd name="adj1" fmla="val 25000"/>
                <a:gd name="adj2" fmla="val 32097"/>
                <a:gd name="adj3" fmla="val 33517"/>
                <a:gd name="adj4" fmla="val 39018"/>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grpSp>
      <p:grpSp>
        <p:nvGrpSpPr>
          <p:cNvPr id="42" name="Group 41">
            <a:extLst>
              <a:ext uri="{FF2B5EF4-FFF2-40B4-BE49-F238E27FC236}">
                <a16:creationId xmlns:a16="http://schemas.microsoft.com/office/drawing/2014/main" id="{8734DE49-2177-E34C-93A9-4E0120FDEF57}"/>
              </a:ext>
            </a:extLst>
          </p:cNvPr>
          <p:cNvGrpSpPr/>
          <p:nvPr/>
        </p:nvGrpSpPr>
        <p:grpSpPr>
          <a:xfrm>
            <a:off x="3820513" y="4844765"/>
            <a:ext cx="5049250" cy="825890"/>
            <a:chOff x="3820512" y="4765639"/>
            <a:chExt cx="5059837" cy="785095"/>
          </a:xfrm>
        </p:grpSpPr>
        <p:sp>
          <p:nvSpPr>
            <p:cNvPr id="43" name="TextBox 42">
              <a:extLst>
                <a:ext uri="{FF2B5EF4-FFF2-40B4-BE49-F238E27FC236}">
                  <a16:creationId xmlns:a16="http://schemas.microsoft.com/office/drawing/2014/main" id="{2A5ECB58-519D-114F-86BD-FA9515AE605D}"/>
                </a:ext>
              </a:extLst>
            </p:cNvPr>
            <p:cNvSpPr txBox="1"/>
            <p:nvPr/>
          </p:nvSpPr>
          <p:spPr bwMode="auto">
            <a:xfrm>
              <a:off x="3990921" y="5122977"/>
              <a:ext cx="200127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eaLnBrk="1" hangingPunct="1">
                <a:buClr>
                  <a:srgbClr val="A1BECB"/>
                </a:buClr>
              </a:pPr>
              <a:r>
                <a:rPr lang="en-GB" sz="1400">
                  <a:solidFill>
                    <a:srgbClr val="003B5D"/>
                  </a:solidFill>
                  <a:latin typeface="+mj-lt"/>
                  <a:cs typeface="DINPro-Black" charset="0"/>
                </a:rPr>
                <a:t>Recreate the issue</a:t>
              </a:r>
            </a:p>
          </p:txBody>
        </p:sp>
        <p:sp>
          <p:nvSpPr>
            <p:cNvPr id="44" name="Arrow: Bent 37">
              <a:extLst>
                <a:ext uri="{FF2B5EF4-FFF2-40B4-BE49-F238E27FC236}">
                  <a16:creationId xmlns:a16="http://schemas.microsoft.com/office/drawing/2014/main" id="{E716562D-C66E-9B4D-AF77-E4C2F39F3EA9}"/>
                </a:ext>
              </a:extLst>
            </p:cNvPr>
            <p:cNvSpPr/>
            <p:nvPr/>
          </p:nvSpPr>
          <p:spPr>
            <a:xfrm rot="5400000" flipH="1" flipV="1">
              <a:off x="5957883" y="2628268"/>
              <a:ext cx="785095" cy="5059837"/>
            </a:xfrm>
            <a:prstGeom prst="bentArrow">
              <a:avLst>
                <a:gd name="adj1" fmla="val 18941"/>
                <a:gd name="adj2" fmla="val 21811"/>
                <a:gd name="adj3" fmla="val 19250"/>
                <a:gd name="adj4" fmla="val 39018"/>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grpSp>
      <p:grpSp>
        <p:nvGrpSpPr>
          <p:cNvPr id="45" name="Group 44">
            <a:extLst>
              <a:ext uri="{FF2B5EF4-FFF2-40B4-BE49-F238E27FC236}">
                <a16:creationId xmlns:a16="http://schemas.microsoft.com/office/drawing/2014/main" id="{B0931CA8-1F4C-2E4E-BF6A-59DC7EB78125}"/>
              </a:ext>
            </a:extLst>
          </p:cNvPr>
          <p:cNvGrpSpPr/>
          <p:nvPr/>
        </p:nvGrpSpPr>
        <p:grpSpPr>
          <a:xfrm>
            <a:off x="1061546" y="4832453"/>
            <a:ext cx="7802445" cy="1075116"/>
            <a:chOff x="1061546" y="4765639"/>
            <a:chExt cx="7818804" cy="1022010"/>
          </a:xfrm>
        </p:grpSpPr>
        <p:sp>
          <p:nvSpPr>
            <p:cNvPr id="46" name="Arrow: Bent 38">
              <a:extLst>
                <a:ext uri="{FF2B5EF4-FFF2-40B4-BE49-F238E27FC236}">
                  <a16:creationId xmlns:a16="http://schemas.microsoft.com/office/drawing/2014/main" id="{D4613EBF-35FE-A447-8BF4-C4A82EC53FBC}"/>
                </a:ext>
              </a:extLst>
            </p:cNvPr>
            <p:cNvSpPr/>
            <p:nvPr/>
          </p:nvSpPr>
          <p:spPr>
            <a:xfrm rot="5400000" flipH="1" flipV="1">
              <a:off x="4459943" y="1367242"/>
              <a:ext cx="1022010" cy="7818804"/>
            </a:xfrm>
            <a:prstGeom prst="bentArrow">
              <a:avLst>
                <a:gd name="adj1" fmla="val 16370"/>
                <a:gd name="adj2" fmla="val 21811"/>
                <a:gd name="adj3" fmla="val 19250"/>
                <a:gd name="adj4" fmla="val 39018"/>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47" name="TextBox 46">
              <a:extLst>
                <a:ext uri="{FF2B5EF4-FFF2-40B4-BE49-F238E27FC236}">
                  <a16:creationId xmlns:a16="http://schemas.microsoft.com/office/drawing/2014/main" id="{A822FC89-A7BB-024C-AA1A-12870D2AEECD}"/>
                </a:ext>
              </a:extLst>
            </p:cNvPr>
            <p:cNvSpPr txBox="1"/>
            <p:nvPr/>
          </p:nvSpPr>
          <p:spPr bwMode="auto">
            <a:xfrm>
              <a:off x="1360084" y="5288322"/>
              <a:ext cx="2300312"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rtlCol="0">
              <a:spAutoFit/>
            </a:bodyPr>
            <a:lstStyle/>
            <a:p>
              <a:pPr algn="ctr" eaLnBrk="1" hangingPunct="1">
                <a:buClr>
                  <a:srgbClr val="A1BECB"/>
                </a:buClr>
              </a:pPr>
              <a:r>
                <a:rPr lang="en-GB" sz="1400">
                  <a:solidFill>
                    <a:srgbClr val="003B5D"/>
                  </a:solidFill>
                  <a:latin typeface="+mj-lt"/>
                  <a:cs typeface="DINPro-Black" charset="0"/>
                </a:rPr>
                <a:t>Update design to resolve</a:t>
              </a:r>
            </a:p>
          </p:txBody>
        </p:sp>
      </p:grpSp>
    </p:spTree>
    <p:extLst>
      <p:ext uri="{BB962C8B-B14F-4D97-AF65-F5344CB8AC3E}">
        <p14:creationId xmlns:p14="http://schemas.microsoft.com/office/powerpoint/2010/main" val="371683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892EB70-BB17-4598-B0A8-654859620E4A}"/>
              </a:ext>
            </a:extLst>
          </p:cNvPr>
          <p:cNvSpPr/>
          <p:nvPr/>
        </p:nvSpPr>
        <p:spPr>
          <a:xfrm>
            <a:off x="3715949" y="2241276"/>
            <a:ext cx="4673010" cy="3479889"/>
          </a:xfrm>
          <a:prstGeom prst="rect">
            <a:avLst/>
          </a:prstGeom>
          <a:solidFill>
            <a:schemeClr val="bg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b="1" dirty="0">
                <a:solidFill>
                  <a:schemeClr val="tx1"/>
                </a:solidFill>
              </a:rPr>
              <a:t>Environment</a:t>
            </a:r>
          </a:p>
        </p:txBody>
      </p:sp>
      <p:sp>
        <p:nvSpPr>
          <p:cNvPr id="5" name="Title 4">
            <a:extLst>
              <a:ext uri="{FF2B5EF4-FFF2-40B4-BE49-F238E27FC236}">
                <a16:creationId xmlns:a16="http://schemas.microsoft.com/office/drawing/2014/main" id="{E206B732-E27C-4B9D-85DB-847DB490CF0A}"/>
              </a:ext>
            </a:extLst>
          </p:cNvPr>
          <p:cNvSpPr>
            <a:spLocks noGrp="1"/>
          </p:cNvSpPr>
          <p:nvPr>
            <p:ph type="title"/>
          </p:nvPr>
        </p:nvSpPr>
        <p:spPr>
          <a:xfrm>
            <a:off x="838198" y="250248"/>
            <a:ext cx="11024625" cy="767234"/>
          </a:xfrm>
        </p:spPr>
        <p:txBody>
          <a:bodyPr/>
          <a:lstStyle/>
          <a:p>
            <a:r>
              <a:rPr lang="en-GB" dirty="0"/>
              <a:t>VNF and network service packages to be managed by CICD Process</a:t>
            </a:r>
          </a:p>
        </p:txBody>
      </p:sp>
      <p:sp>
        <p:nvSpPr>
          <p:cNvPr id="2" name="Rectangle 1">
            <a:extLst>
              <a:ext uri="{FF2B5EF4-FFF2-40B4-BE49-F238E27FC236}">
                <a16:creationId xmlns:a16="http://schemas.microsoft.com/office/drawing/2014/main" id="{A994EDC8-2B3B-4FBE-B29D-B7626A7D535E}"/>
              </a:ext>
            </a:extLst>
          </p:cNvPr>
          <p:cNvSpPr/>
          <p:nvPr/>
        </p:nvSpPr>
        <p:spPr>
          <a:xfrm>
            <a:off x="3921511" y="3548156"/>
            <a:ext cx="2004237" cy="5741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VNFM</a:t>
            </a:r>
          </a:p>
        </p:txBody>
      </p:sp>
      <p:sp>
        <p:nvSpPr>
          <p:cNvPr id="7" name="Rectangle 6">
            <a:extLst>
              <a:ext uri="{FF2B5EF4-FFF2-40B4-BE49-F238E27FC236}">
                <a16:creationId xmlns:a16="http://schemas.microsoft.com/office/drawing/2014/main" id="{C72B2D21-4142-42C8-8796-4849F95BC11D}"/>
              </a:ext>
            </a:extLst>
          </p:cNvPr>
          <p:cNvSpPr/>
          <p:nvPr/>
        </p:nvSpPr>
        <p:spPr>
          <a:xfrm>
            <a:off x="6163209" y="3548156"/>
            <a:ext cx="2004237" cy="57415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VNFM</a:t>
            </a:r>
          </a:p>
        </p:txBody>
      </p:sp>
      <p:sp>
        <p:nvSpPr>
          <p:cNvPr id="8" name="Rectangle 7">
            <a:extLst>
              <a:ext uri="{FF2B5EF4-FFF2-40B4-BE49-F238E27FC236}">
                <a16:creationId xmlns:a16="http://schemas.microsoft.com/office/drawing/2014/main" id="{13CF2803-C2B9-46EC-9055-F740EAD4B8A8}"/>
              </a:ext>
            </a:extLst>
          </p:cNvPr>
          <p:cNvSpPr/>
          <p:nvPr/>
        </p:nvSpPr>
        <p:spPr>
          <a:xfrm>
            <a:off x="3921511" y="2775523"/>
            <a:ext cx="4245935" cy="574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NFVO</a:t>
            </a:r>
          </a:p>
        </p:txBody>
      </p:sp>
      <p:sp>
        <p:nvSpPr>
          <p:cNvPr id="9" name="Rectangle 8">
            <a:extLst>
              <a:ext uri="{FF2B5EF4-FFF2-40B4-BE49-F238E27FC236}">
                <a16:creationId xmlns:a16="http://schemas.microsoft.com/office/drawing/2014/main" id="{0499E986-B411-4058-8E74-22890AEA0F9A}"/>
              </a:ext>
            </a:extLst>
          </p:cNvPr>
          <p:cNvSpPr/>
          <p:nvPr/>
        </p:nvSpPr>
        <p:spPr>
          <a:xfrm>
            <a:off x="3921511" y="4274714"/>
            <a:ext cx="4245935" cy="57415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VIM</a:t>
            </a:r>
          </a:p>
        </p:txBody>
      </p:sp>
      <p:sp>
        <p:nvSpPr>
          <p:cNvPr id="10" name="Rectangle 9">
            <a:extLst>
              <a:ext uri="{FF2B5EF4-FFF2-40B4-BE49-F238E27FC236}">
                <a16:creationId xmlns:a16="http://schemas.microsoft.com/office/drawing/2014/main" id="{F04E9FAB-E68A-4185-8898-989F06BC182A}"/>
              </a:ext>
            </a:extLst>
          </p:cNvPr>
          <p:cNvSpPr/>
          <p:nvPr/>
        </p:nvSpPr>
        <p:spPr>
          <a:xfrm>
            <a:off x="3921511" y="5001272"/>
            <a:ext cx="4245935" cy="5741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SDN Controller</a:t>
            </a:r>
          </a:p>
        </p:txBody>
      </p:sp>
      <p:sp>
        <p:nvSpPr>
          <p:cNvPr id="3" name="Rectangle: Rounded Corners 2">
            <a:extLst>
              <a:ext uri="{FF2B5EF4-FFF2-40B4-BE49-F238E27FC236}">
                <a16:creationId xmlns:a16="http://schemas.microsoft.com/office/drawing/2014/main" id="{4A99FC2D-6C05-40FE-8D17-FD57FA11E781}"/>
              </a:ext>
            </a:extLst>
          </p:cNvPr>
          <p:cNvSpPr/>
          <p:nvPr/>
        </p:nvSpPr>
        <p:spPr>
          <a:xfrm>
            <a:off x="7661699" y="3572299"/>
            <a:ext cx="1162748" cy="658373"/>
          </a:xfrm>
          <a:prstGeom prst="roundRect">
            <a:avLst/>
          </a:prstGeom>
          <a:solidFill>
            <a:schemeClr val="tx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VNF Package Foreign</a:t>
            </a:r>
          </a:p>
        </p:txBody>
      </p:sp>
      <p:sp>
        <p:nvSpPr>
          <p:cNvPr id="12" name="Rectangle: Rounded Corners 11">
            <a:extLst>
              <a:ext uri="{FF2B5EF4-FFF2-40B4-BE49-F238E27FC236}">
                <a16:creationId xmlns:a16="http://schemas.microsoft.com/office/drawing/2014/main" id="{B506C1DD-874D-473E-9942-6094B94CE46E}"/>
              </a:ext>
            </a:extLst>
          </p:cNvPr>
          <p:cNvSpPr/>
          <p:nvPr/>
        </p:nvSpPr>
        <p:spPr>
          <a:xfrm>
            <a:off x="3223879" y="3602611"/>
            <a:ext cx="1148315" cy="620233"/>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Native</a:t>
            </a:r>
          </a:p>
        </p:txBody>
      </p:sp>
      <p:sp>
        <p:nvSpPr>
          <p:cNvPr id="13" name="Rectangle: Rounded Corners 12">
            <a:extLst>
              <a:ext uri="{FF2B5EF4-FFF2-40B4-BE49-F238E27FC236}">
                <a16:creationId xmlns:a16="http://schemas.microsoft.com/office/drawing/2014/main" id="{8CA29153-A705-4504-A1F3-9F9B38DAE9F4}"/>
              </a:ext>
            </a:extLst>
          </p:cNvPr>
          <p:cNvSpPr/>
          <p:nvPr/>
        </p:nvSpPr>
        <p:spPr>
          <a:xfrm>
            <a:off x="4150518" y="2465408"/>
            <a:ext cx="1202845" cy="664294"/>
          </a:xfrm>
          <a:prstGeom prst="roundRect">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Network Service Package</a:t>
            </a:r>
          </a:p>
        </p:txBody>
      </p:sp>
      <p:sp>
        <p:nvSpPr>
          <p:cNvPr id="6" name="Callout: Line with Accent Bar 5">
            <a:extLst>
              <a:ext uri="{FF2B5EF4-FFF2-40B4-BE49-F238E27FC236}">
                <a16:creationId xmlns:a16="http://schemas.microsoft.com/office/drawing/2014/main" id="{13E1F6AF-4FC7-4DA6-9E0F-BA3C46DAB30E}"/>
              </a:ext>
            </a:extLst>
          </p:cNvPr>
          <p:cNvSpPr/>
          <p:nvPr/>
        </p:nvSpPr>
        <p:spPr>
          <a:xfrm>
            <a:off x="9463213" y="2964881"/>
            <a:ext cx="2399611" cy="934306"/>
          </a:xfrm>
          <a:prstGeom prst="accentCallout1">
            <a:avLst>
              <a:gd name="adj1" fmla="val 18750"/>
              <a:gd name="adj2" fmla="val -8333"/>
              <a:gd name="adj3" fmla="val 52375"/>
              <a:gd name="adj4" fmla="val -3117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 </a:t>
            </a:r>
            <a:r>
              <a:rPr lang="en-GB" sz="1100" b="1" i="1" dirty="0">
                <a:solidFill>
                  <a:schemeClr val="tx1"/>
                </a:solidFill>
              </a:rPr>
              <a:t>foreign VNF package </a:t>
            </a:r>
            <a:r>
              <a:rPr lang="en-GB" sz="1100" dirty="0">
                <a:solidFill>
                  <a:schemeClr val="tx1"/>
                </a:solidFill>
              </a:rPr>
              <a:t>is one that runs on a 3</a:t>
            </a:r>
            <a:r>
              <a:rPr lang="en-GB" sz="1100" baseline="30000" dirty="0">
                <a:solidFill>
                  <a:schemeClr val="tx1"/>
                </a:solidFill>
              </a:rPr>
              <a:t>rd</a:t>
            </a:r>
            <a:r>
              <a:rPr lang="en-GB" sz="1100" dirty="0">
                <a:solidFill>
                  <a:schemeClr val="tx1"/>
                </a:solidFill>
              </a:rPr>
              <a:t> party VNFM. The “inside” of the package is hidden and provided as a binary.</a:t>
            </a:r>
          </a:p>
        </p:txBody>
      </p:sp>
      <p:sp>
        <p:nvSpPr>
          <p:cNvPr id="16" name="Callout: Line with Accent Bar 15">
            <a:extLst>
              <a:ext uri="{FF2B5EF4-FFF2-40B4-BE49-F238E27FC236}">
                <a16:creationId xmlns:a16="http://schemas.microsoft.com/office/drawing/2014/main" id="{9A286368-AB0A-4E96-BA40-C966BE4349FE}"/>
              </a:ext>
            </a:extLst>
          </p:cNvPr>
          <p:cNvSpPr/>
          <p:nvPr/>
        </p:nvSpPr>
        <p:spPr>
          <a:xfrm>
            <a:off x="178843" y="2668772"/>
            <a:ext cx="2666561" cy="933839"/>
          </a:xfrm>
          <a:prstGeom prst="accentCallout1">
            <a:avLst>
              <a:gd name="adj1" fmla="val 24004"/>
              <a:gd name="adj2" fmla="val 101394"/>
              <a:gd name="adj3" fmla="val 81009"/>
              <a:gd name="adj4" fmla="val 1223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 </a:t>
            </a:r>
            <a:r>
              <a:rPr lang="en-GB" sz="1100" b="1" i="1" dirty="0">
                <a:solidFill>
                  <a:schemeClr val="tx1"/>
                </a:solidFill>
              </a:rPr>
              <a:t>native VNF package </a:t>
            </a:r>
            <a:r>
              <a:rPr lang="en-GB" sz="1100" dirty="0">
                <a:solidFill>
                  <a:schemeClr val="tx1"/>
                </a:solidFill>
              </a:rPr>
              <a:t>is one where the “inside” of the package needs to be developed and tested before the VNF package is produced. The package is developed against and run on Accanto </a:t>
            </a:r>
            <a:r>
              <a:rPr lang="en-GB" sz="1100" dirty="0" err="1">
                <a:solidFill>
                  <a:schemeClr val="tx1"/>
                </a:solidFill>
              </a:rPr>
              <a:t>StratOSS</a:t>
            </a:r>
            <a:r>
              <a:rPr lang="en-GB" sz="1100" dirty="0">
                <a:solidFill>
                  <a:schemeClr val="tx1"/>
                </a:solidFill>
              </a:rPr>
              <a:t> VNFM </a:t>
            </a:r>
          </a:p>
        </p:txBody>
      </p:sp>
      <p:sp>
        <p:nvSpPr>
          <p:cNvPr id="17" name="Callout: Line with Accent Bar 16">
            <a:extLst>
              <a:ext uri="{FF2B5EF4-FFF2-40B4-BE49-F238E27FC236}">
                <a16:creationId xmlns:a16="http://schemas.microsoft.com/office/drawing/2014/main" id="{B2506201-720D-40FA-AAE9-96A2675B5151}"/>
              </a:ext>
            </a:extLst>
          </p:cNvPr>
          <p:cNvSpPr/>
          <p:nvPr/>
        </p:nvSpPr>
        <p:spPr>
          <a:xfrm>
            <a:off x="5576512" y="1148965"/>
            <a:ext cx="3099655" cy="701526"/>
          </a:xfrm>
          <a:prstGeom prst="accentCallout1">
            <a:avLst>
              <a:gd name="adj1" fmla="val 20298"/>
              <a:gd name="adj2" fmla="val 1183"/>
              <a:gd name="adj3" fmla="val 175010"/>
              <a:gd name="adj4" fmla="val -2449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A </a:t>
            </a:r>
            <a:r>
              <a:rPr lang="en-GB" sz="1100" b="1" i="1" dirty="0">
                <a:solidFill>
                  <a:schemeClr val="tx1"/>
                </a:solidFill>
              </a:rPr>
              <a:t>Network Service package </a:t>
            </a:r>
            <a:r>
              <a:rPr lang="en-GB" sz="1100" dirty="0">
                <a:solidFill>
                  <a:schemeClr val="tx1"/>
                </a:solidFill>
              </a:rPr>
              <a:t>composes native and foreign packages into a deployable network service. NFVO manages the lifecycle of a network service</a:t>
            </a:r>
          </a:p>
        </p:txBody>
      </p:sp>
      <p:sp>
        <p:nvSpPr>
          <p:cNvPr id="4" name="TextBox 3">
            <a:extLst>
              <a:ext uri="{FF2B5EF4-FFF2-40B4-BE49-F238E27FC236}">
                <a16:creationId xmlns:a16="http://schemas.microsoft.com/office/drawing/2014/main" id="{BBE4D8FF-76A2-4BB2-AA69-644CD6C8CE99}"/>
              </a:ext>
            </a:extLst>
          </p:cNvPr>
          <p:cNvSpPr txBox="1"/>
          <p:nvPr/>
        </p:nvSpPr>
        <p:spPr>
          <a:xfrm>
            <a:off x="3186092" y="5943783"/>
            <a:ext cx="5954233" cy="600164"/>
          </a:xfrm>
          <a:prstGeom prst="rect">
            <a:avLst/>
          </a:prstGeom>
          <a:noFill/>
        </p:spPr>
        <p:txBody>
          <a:bodyPr wrap="square" rtlCol="0">
            <a:spAutoFit/>
          </a:bodyPr>
          <a:lstStyle/>
          <a:p>
            <a:pPr marL="285750" indent="-285750">
              <a:buFont typeface="Arial" panose="020B0604020202020204" pitchFamily="34" charset="0"/>
              <a:buChar char="•"/>
            </a:pPr>
            <a:r>
              <a:rPr lang="en-GB" sz="1100" dirty="0"/>
              <a:t>VNFs compose one or more VNF components (VNFCs) which in turn include a number of Virtual Deployment Units (VDUs) that run on target VIMs. </a:t>
            </a:r>
          </a:p>
          <a:p>
            <a:pPr marL="285750" indent="-285750">
              <a:buFont typeface="Arial" panose="020B0604020202020204" pitchFamily="34" charset="0"/>
              <a:buChar char="•"/>
            </a:pPr>
            <a:r>
              <a:rPr lang="en-GB" sz="1100" dirty="0"/>
              <a:t>Each VNFC wraps its VDUs with lifecycle scripts that are executed by the VNFM</a:t>
            </a:r>
          </a:p>
        </p:txBody>
      </p:sp>
    </p:spTree>
    <p:extLst>
      <p:ext uri="{BB962C8B-B14F-4D97-AF65-F5344CB8AC3E}">
        <p14:creationId xmlns:p14="http://schemas.microsoft.com/office/powerpoint/2010/main" val="316121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814C4A-4B41-47CB-8F47-64E45CDFC4ED}"/>
              </a:ext>
            </a:extLst>
          </p:cNvPr>
          <p:cNvSpPr>
            <a:spLocks noGrp="1"/>
          </p:cNvSpPr>
          <p:nvPr>
            <p:ph type="sldNum" sz="quarter" idx="4"/>
          </p:nvPr>
        </p:nvSpPr>
        <p:spPr/>
        <p:txBody>
          <a:bodyPr/>
          <a:lstStyle/>
          <a:p>
            <a:fld id="{B6FAC568-C7DE-F540-87B3-ACFF3D4EBC2C}" type="slidenum">
              <a:rPr lang="en-GB" smtClean="0"/>
              <a:pPr/>
              <a:t>4</a:t>
            </a:fld>
            <a:endParaRPr lang="en-GB"/>
          </a:p>
        </p:txBody>
      </p:sp>
      <p:sp>
        <p:nvSpPr>
          <p:cNvPr id="5" name="Title 4">
            <a:extLst>
              <a:ext uri="{FF2B5EF4-FFF2-40B4-BE49-F238E27FC236}">
                <a16:creationId xmlns:a16="http://schemas.microsoft.com/office/drawing/2014/main" id="{9EF0A5E7-67D7-48C9-BAD5-B803B199152A}"/>
              </a:ext>
            </a:extLst>
          </p:cNvPr>
          <p:cNvSpPr>
            <a:spLocks noGrp="1"/>
          </p:cNvSpPr>
          <p:nvPr>
            <p:ph type="title"/>
          </p:nvPr>
        </p:nvSpPr>
        <p:spPr/>
        <p:txBody>
          <a:bodyPr/>
          <a:lstStyle/>
          <a:p>
            <a:r>
              <a:rPr lang="en-GB" dirty="0"/>
              <a:t>VNF &amp; Network Service package lifecycle</a:t>
            </a:r>
          </a:p>
        </p:txBody>
      </p:sp>
      <p:sp>
        <p:nvSpPr>
          <p:cNvPr id="6" name="Cylinder 5">
            <a:extLst>
              <a:ext uri="{FF2B5EF4-FFF2-40B4-BE49-F238E27FC236}">
                <a16:creationId xmlns:a16="http://schemas.microsoft.com/office/drawing/2014/main" id="{A0AB5B21-D51F-49E8-A575-F626F20C4EF6}"/>
              </a:ext>
            </a:extLst>
          </p:cNvPr>
          <p:cNvSpPr/>
          <p:nvPr/>
        </p:nvSpPr>
        <p:spPr>
          <a:xfrm>
            <a:off x="849515" y="1424059"/>
            <a:ext cx="4563209" cy="4216791"/>
          </a:xfrm>
          <a:prstGeom prst="can">
            <a:avLst>
              <a:gd name="adj" fmla="val 8234"/>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GB" sz="1100" b="1" dirty="0">
              <a:solidFill>
                <a:srgbClr val="10253F"/>
              </a:solidFill>
            </a:endParaRPr>
          </a:p>
        </p:txBody>
      </p:sp>
      <p:sp>
        <p:nvSpPr>
          <p:cNvPr id="7" name="Rectangle: Rounded Corners 6">
            <a:extLst>
              <a:ext uri="{FF2B5EF4-FFF2-40B4-BE49-F238E27FC236}">
                <a16:creationId xmlns:a16="http://schemas.microsoft.com/office/drawing/2014/main" id="{B287562F-2CBD-47F0-AF90-98B0FC5D48C3}"/>
              </a:ext>
            </a:extLst>
          </p:cNvPr>
          <p:cNvSpPr/>
          <p:nvPr/>
        </p:nvSpPr>
        <p:spPr>
          <a:xfrm>
            <a:off x="1148262" y="2032344"/>
            <a:ext cx="3985058" cy="1040837"/>
          </a:xfrm>
          <a:prstGeom prst="round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b="1" dirty="0">
                <a:solidFill>
                  <a:schemeClr val="tx1"/>
                </a:solidFill>
              </a:rPr>
              <a:t>Production</a:t>
            </a:r>
          </a:p>
        </p:txBody>
      </p:sp>
      <p:sp>
        <p:nvSpPr>
          <p:cNvPr id="8" name="Rectangle: Rounded Corners 7">
            <a:extLst>
              <a:ext uri="{FF2B5EF4-FFF2-40B4-BE49-F238E27FC236}">
                <a16:creationId xmlns:a16="http://schemas.microsoft.com/office/drawing/2014/main" id="{889D3246-53F9-49BC-B98A-777B448E6B12}"/>
              </a:ext>
            </a:extLst>
          </p:cNvPr>
          <p:cNvSpPr/>
          <p:nvPr/>
        </p:nvSpPr>
        <p:spPr>
          <a:xfrm>
            <a:off x="1148262" y="3173886"/>
            <a:ext cx="3985058" cy="1040837"/>
          </a:xfrm>
          <a:prstGeom prst="round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b="1" dirty="0">
                <a:solidFill>
                  <a:schemeClr val="tx1"/>
                </a:solidFill>
              </a:rPr>
              <a:t>Pre-production</a:t>
            </a:r>
          </a:p>
        </p:txBody>
      </p:sp>
      <p:sp>
        <p:nvSpPr>
          <p:cNvPr id="9" name="Rectangle: Rounded Corners 8">
            <a:extLst>
              <a:ext uri="{FF2B5EF4-FFF2-40B4-BE49-F238E27FC236}">
                <a16:creationId xmlns:a16="http://schemas.microsoft.com/office/drawing/2014/main" id="{3060FDE5-4A8A-4320-8DC0-E08711D4EC4B}"/>
              </a:ext>
            </a:extLst>
          </p:cNvPr>
          <p:cNvSpPr/>
          <p:nvPr/>
        </p:nvSpPr>
        <p:spPr>
          <a:xfrm>
            <a:off x="1148262" y="4315428"/>
            <a:ext cx="3985058" cy="1040837"/>
          </a:xfrm>
          <a:prstGeom prst="round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b="1" dirty="0">
                <a:solidFill>
                  <a:schemeClr val="tx1"/>
                </a:solidFill>
              </a:rPr>
              <a:t>Development</a:t>
            </a:r>
          </a:p>
        </p:txBody>
      </p:sp>
      <p:sp>
        <p:nvSpPr>
          <p:cNvPr id="10" name="Hexagon 9">
            <a:extLst>
              <a:ext uri="{FF2B5EF4-FFF2-40B4-BE49-F238E27FC236}">
                <a16:creationId xmlns:a16="http://schemas.microsoft.com/office/drawing/2014/main" id="{042ADE23-A095-4E3D-BF7F-7FA30F56DE8D}"/>
              </a:ext>
            </a:extLst>
          </p:cNvPr>
          <p:cNvSpPr/>
          <p:nvPr/>
        </p:nvSpPr>
        <p:spPr>
          <a:xfrm>
            <a:off x="1322044" y="4623572"/>
            <a:ext cx="656896" cy="583324"/>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050" b="1" dirty="0">
                <a:solidFill>
                  <a:schemeClr val="bg2"/>
                </a:solidFill>
              </a:rPr>
              <a:t>VNF</a:t>
            </a:r>
          </a:p>
        </p:txBody>
      </p:sp>
      <p:sp>
        <p:nvSpPr>
          <p:cNvPr id="11" name="Hexagon 10">
            <a:extLst>
              <a:ext uri="{FF2B5EF4-FFF2-40B4-BE49-F238E27FC236}">
                <a16:creationId xmlns:a16="http://schemas.microsoft.com/office/drawing/2014/main" id="{35D65020-B21E-4044-A013-C6E7FAE4307B}"/>
              </a:ext>
            </a:extLst>
          </p:cNvPr>
          <p:cNvSpPr/>
          <p:nvPr/>
        </p:nvSpPr>
        <p:spPr>
          <a:xfrm>
            <a:off x="1322044" y="3447246"/>
            <a:ext cx="656896" cy="583324"/>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50" b="1" dirty="0">
                <a:solidFill>
                  <a:schemeClr val="bg2"/>
                </a:solidFill>
              </a:rPr>
              <a:t>VNF</a:t>
            </a:r>
          </a:p>
        </p:txBody>
      </p:sp>
      <p:sp>
        <p:nvSpPr>
          <p:cNvPr id="12" name="Hexagon 11">
            <a:extLst>
              <a:ext uri="{FF2B5EF4-FFF2-40B4-BE49-F238E27FC236}">
                <a16:creationId xmlns:a16="http://schemas.microsoft.com/office/drawing/2014/main" id="{0E5F9A61-FE6C-40BF-B694-AA4A6862FC93}"/>
              </a:ext>
            </a:extLst>
          </p:cNvPr>
          <p:cNvSpPr/>
          <p:nvPr/>
        </p:nvSpPr>
        <p:spPr>
          <a:xfrm>
            <a:off x="1322044" y="2298900"/>
            <a:ext cx="656896" cy="583324"/>
          </a:xfrm>
          <a:prstGeom prst="hexagon">
            <a:avLst/>
          </a:prstGeom>
          <a:solidFill>
            <a:srgbClr val="1025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50" b="1" dirty="0">
                <a:solidFill>
                  <a:schemeClr val="bg2"/>
                </a:solidFill>
              </a:rPr>
              <a:t>VNF</a:t>
            </a:r>
          </a:p>
        </p:txBody>
      </p:sp>
      <p:sp>
        <p:nvSpPr>
          <p:cNvPr id="13" name="Arrow: Up 12">
            <a:extLst>
              <a:ext uri="{FF2B5EF4-FFF2-40B4-BE49-F238E27FC236}">
                <a16:creationId xmlns:a16="http://schemas.microsoft.com/office/drawing/2014/main" id="{DBB26117-BAF0-4E6F-8170-CD01ECE0D0D6}"/>
              </a:ext>
            </a:extLst>
          </p:cNvPr>
          <p:cNvSpPr/>
          <p:nvPr/>
        </p:nvSpPr>
        <p:spPr>
          <a:xfrm>
            <a:off x="1552901" y="4030570"/>
            <a:ext cx="167054" cy="593002"/>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 name="Arrow: Up 13">
            <a:extLst>
              <a:ext uri="{FF2B5EF4-FFF2-40B4-BE49-F238E27FC236}">
                <a16:creationId xmlns:a16="http://schemas.microsoft.com/office/drawing/2014/main" id="{6CF20EEB-167A-4518-A6F4-EC02CD760108}"/>
              </a:ext>
            </a:extLst>
          </p:cNvPr>
          <p:cNvSpPr/>
          <p:nvPr/>
        </p:nvSpPr>
        <p:spPr>
          <a:xfrm>
            <a:off x="1566965" y="2863922"/>
            <a:ext cx="167054" cy="583324"/>
          </a:xfrm>
          <a:prstGeom prst="upArrow">
            <a:avLst/>
          </a:prstGeom>
          <a:solidFill>
            <a:srgbClr val="1025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8BAC04B-69E5-4BED-B945-2707D4D07FF4}"/>
              </a:ext>
            </a:extLst>
          </p:cNvPr>
          <p:cNvSpPr txBox="1"/>
          <p:nvPr/>
        </p:nvSpPr>
        <p:spPr>
          <a:xfrm>
            <a:off x="2003250" y="3468079"/>
            <a:ext cx="3116006" cy="523220"/>
          </a:xfrm>
          <a:prstGeom prst="rect">
            <a:avLst/>
          </a:prstGeom>
          <a:noFill/>
        </p:spPr>
        <p:txBody>
          <a:bodyPr wrap="square" rtlCol="0">
            <a:spAutoFit/>
          </a:bodyPr>
          <a:lstStyle/>
          <a:p>
            <a:r>
              <a:rPr lang="en-GB" sz="1400" dirty="0"/>
              <a:t>Ensuring VNF package runs as expected in a reference environment</a:t>
            </a:r>
          </a:p>
        </p:txBody>
      </p:sp>
      <p:sp>
        <p:nvSpPr>
          <p:cNvPr id="16" name="TextBox 15">
            <a:extLst>
              <a:ext uri="{FF2B5EF4-FFF2-40B4-BE49-F238E27FC236}">
                <a16:creationId xmlns:a16="http://schemas.microsoft.com/office/drawing/2014/main" id="{AE253D59-6B02-4A2A-BC25-2B52F9A19062}"/>
              </a:ext>
            </a:extLst>
          </p:cNvPr>
          <p:cNvSpPr txBox="1"/>
          <p:nvPr/>
        </p:nvSpPr>
        <p:spPr>
          <a:xfrm>
            <a:off x="2003250" y="4677812"/>
            <a:ext cx="2980599" cy="523220"/>
          </a:xfrm>
          <a:prstGeom prst="rect">
            <a:avLst/>
          </a:prstGeom>
          <a:noFill/>
        </p:spPr>
        <p:txBody>
          <a:bodyPr wrap="square" rtlCol="0">
            <a:spAutoFit/>
          </a:bodyPr>
          <a:lstStyle/>
          <a:p>
            <a:r>
              <a:rPr lang="en-GB" sz="1400" dirty="0"/>
              <a:t>Compile package and ensure it passes basic LM requirements</a:t>
            </a:r>
          </a:p>
        </p:txBody>
      </p:sp>
      <p:sp>
        <p:nvSpPr>
          <p:cNvPr id="17" name="TextBox 16">
            <a:extLst>
              <a:ext uri="{FF2B5EF4-FFF2-40B4-BE49-F238E27FC236}">
                <a16:creationId xmlns:a16="http://schemas.microsoft.com/office/drawing/2014/main" id="{2D33E404-8025-4C50-BB4B-63DDE6E3531E}"/>
              </a:ext>
            </a:extLst>
          </p:cNvPr>
          <p:cNvSpPr txBox="1"/>
          <p:nvPr/>
        </p:nvSpPr>
        <p:spPr>
          <a:xfrm>
            <a:off x="2003251" y="2420067"/>
            <a:ext cx="2980598" cy="523220"/>
          </a:xfrm>
          <a:prstGeom prst="rect">
            <a:avLst/>
          </a:prstGeom>
          <a:noFill/>
        </p:spPr>
        <p:txBody>
          <a:bodyPr wrap="square" rtlCol="0">
            <a:spAutoFit/>
          </a:bodyPr>
          <a:lstStyle/>
          <a:p>
            <a:r>
              <a:rPr lang="en-GB" sz="1400" dirty="0"/>
              <a:t>Approved version available for use in production</a:t>
            </a:r>
          </a:p>
        </p:txBody>
      </p:sp>
      <p:sp>
        <p:nvSpPr>
          <p:cNvPr id="18" name="Cylinder 17">
            <a:extLst>
              <a:ext uri="{FF2B5EF4-FFF2-40B4-BE49-F238E27FC236}">
                <a16:creationId xmlns:a16="http://schemas.microsoft.com/office/drawing/2014/main" id="{27D55242-554D-4832-87E7-0FFB7528F700}"/>
              </a:ext>
            </a:extLst>
          </p:cNvPr>
          <p:cNvSpPr/>
          <p:nvPr/>
        </p:nvSpPr>
        <p:spPr>
          <a:xfrm>
            <a:off x="6828883" y="1424059"/>
            <a:ext cx="4563209" cy="4216791"/>
          </a:xfrm>
          <a:prstGeom prst="can">
            <a:avLst>
              <a:gd name="adj" fmla="val 8234"/>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GB" sz="1100" b="1" dirty="0">
              <a:solidFill>
                <a:srgbClr val="10253F"/>
              </a:solidFill>
            </a:endParaRPr>
          </a:p>
        </p:txBody>
      </p:sp>
      <p:sp>
        <p:nvSpPr>
          <p:cNvPr id="19" name="Rectangle: Rounded Corners 18">
            <a:extLst>
              <a:ext uri="{FF2B5EF4-FFF2-40B4-BE49-F238E27FC236}">
                <a16:creationId xmlns:a16="http://schemas.microsoft.com/office/drawing/2014/main" id="{6FB264B4-0601-4F3A-8843-654E1AAE6306}"/>
              </a:ext>
            </a:extLst>
          </p:cNvPr>
          <p:cNvSpPr/>
          <p:nvPr/>
        </p:nvSpPr>
        <p:spPr>
          <a:xfrm>
            <a:off x="7127630" y="2032344"/>
            <a:ext cx="3985058" cy="1040837"/>
          </a:xfrm>
          <a:prstGeom prst="round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b="1" dirty="0">
                <a:solidFill>
                  <a:schemeClr val="tx1"/>
                </a:solidFill>
              </a:rPr>
              <a:t>Production</a:t>
            </a:r>
          </a:p>
        </p:txBody>
      </p:sp>
      <p:sp>
        <p:nvSpPr>
          <p:cNvPr id="20" name="Rectangle: Rounded Corners 19">
            <a:extLst>
              <a:ext uri="{FF2B5EF4-FFF2-40B4-BE49-F238E27FC236}">
                <a16:creationId xmlns:a16="http://schemas.microsoft.com/office/drawing/2014/main" id="{CA25585E-E043-4E8D-89FE-CFB2F81CB886}"/>
              </a:ext>
            </a:extLst>
          </p:cNvPr>
          <p:cNvSpPr/>
          <p:nvPr/>
        </p:nvSpPr>
        <p:spPr>
          <a:xfrm>
            <a:off x="7127630" y="3173886"/>
            <a:ext cx="3985058" cy="1040837"/>
          </a:xfrm>
          <a:prstGeom prst="round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b="1" dirty="0">
                <a:solidFill>
                  <a:schemeClr val="tx1"/>
                </a:solidFill>
              </a:rPr>
              <a:t>Pre-Production</a:t>
            </a:r>
          </a:p>
        </p:txBody>
      </p:sp>
      <p:sp>
        <p:nvSpPr>
          <p:cNvPr id="21" name="Rectangle: Rounded Corners 20">
            <a:extLst>
              <a:ext uri="{FF2B5EF4-FFF2-40B4-BE49-F238E27FC236}">
                <a16:creationId xmlns:a16="http://schemas.microsoft.com/office/drawing/2014/main" id="{9E5A85E3-2264-41A4-8D8A-66E8CD480FEF}"/>
              </a:ext>
            </a:extLst>
          </p:cNvPr>
          <p:cNvSpPr/>
          <p:nvPr/>
        </p:nvSpPr>
        <p:spPr>
          <a:xfrm>
            <a:off x="7127630" y="4315428"/>
            <a:ext cx="3985058" cy="1040837"/>
          </a:xfrm>
          <a:prstGeom prst="round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GB" sz="1200" b="1" dirty="0">
                <a:solidFill>
                  <a:schemeClr val="tx1"/>
                </a:solidFill>
              </a:rPr>
              <a:t>Development</a:t>
            </a:r>
          </a:p>
        </p:txBody>
      </p:sp>
      <p:sp>
        <p:nvSpPr>
          <p:cNvPr id="22" name="Hexagon 21">
            <a:extLst>
              <a:ext uri="{FF2B5EF4-FFF2-40B4-BE49-F238E27FC236}">
                <a16:creationId xmlns:a16="http://schemas.microsoft.com/office/drawing/2014/main" id="{36C6D9FF-6E6C-4BAE-8AD3-3A2A058127F5}"/>
              </a:ext>
            </a:extLst>
          </p:cNvPr>
          <p:cNvSpPr/>
          <p:nvPr/>
        </p:nvSpPr>
        <p:spPr>
          <a:xfrm>
            <a:off x="7301412" y="4623572"/>
            <a:ext cx="656896" cy="583324"/>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050" b="1" dirty="0">
                <a:solidFill>
                  <a:schemeClr val="bg2"/>
                </a:solidFill>
              </a:rPr>
              <a:t>NS</a:t>
            </a:r>
          </a:p>
        </p:txBody>
      </p:sp>
      <p:sp>
        <p:nvSpPr>
          <p:cNvPr id="23" name="Hexagon 22">
            <a:extLst>
              <a:ext uri="{FF2B5EF4-FFF2-40B4-BE49-F238E27FC236}">
                <a16:creationId xmlns:a16="http://schemas.microsoft.com/office/drawing/2014/main" id="{71C958F8-DC22-4620-8DC4-1753482567CC}"/>
              </a:ext>
            </a:extLst>
          </p:cNvPr>
          <p:cNvSpPr/>
          <p:nvPr/>
        </p:nvSpPr>
        <p:spPr>
          <a:xfrm>
            <a:off x="7301412" y="3447246"/>
            <a:ext cx="656896" cy="583324"/>
          </a:xfrm>
          <a:prstGeom prst="hexag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50" b="1" dirty="0">
                <a:solidFill>
                  <a:schemeClr val="bg2"/>
                </a:solidFill>
              </a:rPr>
              <a:t>NS</a:t>
            </a:r>
          </a:p>
        </p:txBody>
      </p:sp>
      <p:sp>
        <p:nvSpPr>
          <p:cNvPr id="24" name="Hexagon 23">
            <a:extLst>
              <a:ext uri="{FF2B5EF4-FFF2-40B4-BE49-F238E27FC236}">
                <a16:creationId xmlns:a16="http://schemas.microsoft.com/office/drawing/2014/main" id="{7963B9B8-495A-4FDD-A4FA-165F00F59012}"/>
              </a:ext>
            </a:extLst>
          </p:cNvPr>
          <p:cNvSpPr/>
          <p:nvPr/>
        </p:nvSpPr>
        <p:spPr>
          <a:xfrm>
            <a:off x="7301412" y="2298900"/>
            <a:ext cx="656896" cy="583324"/>
          </a:xfrm>
          <a:prstGeom prst="hexagon">
            <a:avLst/>
          </a:prstGeom>
          <a:solidFill>
            <a:srgbClr val="10253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050" b="1" dirty="0">
                <a:solidFill>
                  <a:schemeClr val="bg2"/>
                </a:solidFill>
              </a:rPr>
              <a:t>NS</a:t>
            </a:r>
          </a:p>
        </p:txBody>
      </p:sp>
      <p:sp>
        <p:nvSpPr>
          <p:cNvPr id="25" name="Arrow: Up 24">
            <a:extLst>
              <a:ext uri="{FF2B5EF4-FFF2-40B4-BE49-F238E27FC236}">
                <a16:creationId xmlns:a16="http://schemas.microsoft.com/office/drawing/2014/main" id="{1F471AEE-3B57-4F03-B3C1-F461285BC52C}"/>
              </a:ext>
            </a:extLst>
          </p:cNvPr>
          <p:cNvSpPr/>
          <p:nvPr/>
        </p:nvSpPr>
        <p:spPr>
          <a:xfrm>
            <a:off x="7532269" y="4030570"/>
            <a:ext cx="167054" cy="593002"/>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26" name="Arrow: Up 25">
            <a:extLst>
              <a:ext uri="{FF2B5EF4-FFF2-40B4-BE49-F238E27FC236}">
                <a16:creationId xmlns:a16="http://schemas.microsoft.com/office/drawing/2014/main" id="{0AA49F72-8DB9-418F-97A7-B33D931AE9BA}"/>
              </a:ext>
            </a:extLst>
          </p:cNvPr>
          <p:cNvSpPr/>
          <p:nvPr/>
        </p:nvSpPr>
        <p:spPr>
          <a:xfrm>
            <a:off x="7546333" y="2863922"/>
            <a:ext cx="167054" cy="583324"/>
          </a:xfrm>
          <a:prstGeom prst="upArrow">
            <a:avLst/>
          </a:prstGeom>
          <a:solidFill>
            <a:srgbClr val="1025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822B8652-1406-4114-B0CE-C4FCE82B0043}"/>
              </a:ext>
            </a:extLst>
          </p:cNvPr>
          <p:cNvSpPr txBox="1"/>
          <p:nvPr/>
        </p:nvSpPr>
        <p:spPr>
          <a:xfrm>
            <a:off x="8070544" y="3468079"/>
            <a:ext cx="2964401" cy="523220"/>
          </a:xfrm>
          <a:prstGeom prst="rect">
            <a:avLst/>
          </a:prstGeom>
          <a:noFill/>
        </p:spPr>
        <p:txBody>
          <a:bodyPr wrap="square" rtlCol="0">
            <a:spAutoFit/>
          </a:bodyPr>
          <a:lstStyle/>
          <a:p>
            <a:r>
              <a:rPr lang="en-GB" sz="1400" dirty="0"/>
              <a:t>Ensuring Network Service runs as expected in reference environment</a:t>
            </a:r>
          </a:p>
        </p:txBody>
      </p:sp>
      <p:sp>
        <p:nvSpPr>
          <p:cNvPr id="28" name="TextBox 27">
            <a:extLst>
              <a:ext uri="{FF2B5EF4-FFF2-40B4-BE49-F238E27FC236}">
                <a16:creationId xmlns:a16="http://schemas.microsoft.com/office/drawing/2014/main" id="{89352001-7B1B-486C-B629-3C876C59D1F9}"/>
              </a:ext>
            </a:extLst>
          </p:cNvPr>
          <p:cNvSpPr txBox="1"/>
          <p:nvPr/>
        </p:nvSpPr>
        <p:spPr>
          <a:xfrm>
            <a:off x="8070544" y="4677811"/>
            <a:ext cx="2980599" cy="523220"/>
          </a:xfrm>
          <a:prstGeom prst="rect">
            <a:avLst/>
          </a:prstGeom>
          <a:noFill/>
        </p:spPr>
        <p:txBody>
          <a:bodyPr wrap="square" rtlCol="0">
            <a:spAutoFit/>
          </a:bodyPr>
          <a:lstStyle/>
          <a:p>
            <a:r>
              <a:rPr lang="en-GB" sz="1400" dirty="0"/>
              <a:t>Compile package and ensure it passes basic LM requirements</a:t>
            </a:r>
          </a:p>
        </p:txBody>
      </p:sp>
      <p:sp>
        <p:nvSpPr>
          <p:cNvPr id="29" name="TextBox 28">
            <a:extLst>
              <a:ext uri="{FF2B5EF4-FFF2-40B4-BE49-F238E27FC236}">
                <a16:creationId xmlns:a16="http://schemas.microsoft.com/office/drawing/2014/main" id="{851CFFFA-CC3D-4A1C-9D98-B67448EDB8A6}"/>
              </a:ext>
            </a:extLst>
          </p:cNvPr>
          <p:cNvSpPr txBox="1"/>
          <p:nvPr/>
        </p:nvSpPr>
        <p:spPr>
          <a:xfrm>
            <a:off x="8070545" y="2420067"/>
            <a:ext cx="2973193" cy="523220"/>
          </a:xfrm>
          <a:prstGeom prst="rect">
            <a:avLst/>
          </a:prstGeom>
          <a:noFill/>
        </p:spPr>
        <p:txBody>
          <a:bodyPr wrap="square" rtlCol="0">
            <a:spAutoFit/>
          </a:bodyPr>
          <a:lstStyle/>
          <a:p>
            <a:r>
              <a:rPr lang="en-GB" sz="1400" dirty="0"/>
              <a:t>Approved version available for use in production</a:t>
            </a:r>
          </a:p>
        </p:txBody>
      </p:sp>
      <p:cxnSp>
        <p:nvCxnSpPr>
          <p:cNvPr id="33" name="Connector: Elbow 32">
            <a:extLst>
              <a:ext uri="{FF2B5EF4-FFF2-40B4-BE49-F238E27FC236}">
                <a16:creationId xmlns:a16="http://schemas.microsoft.com/office/drawing/2014/main" id="{3FADCEDF-7BC7-4677-BA79-9101E50879D8}"/>
              </a:ext>
            </a:extLst>
          </p:cNvPr>
          <p:cNvCxnSpPr>
            <a:cxnSpLocks/>
            <a:stCxn id="8" idx="3"/>
            <a:endCxn id="22" idx="3"/>
          </p:cNvCxnSpPr>
          <p:nvPr/>
        </p:nvCxnSpPr>
        <p:spPr>
          <a:xfrm>
            <a:off x="5133320" y="3694305"/>
            <a:ext cx="2168092" cy="1220929"/>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5" name="Connector: Elbow 34">
            <a:extLst>
              <a:ext uri="{FF2B5EF4-FFF2-40B4-BE49-F238E27FC236}">
                <a16:creationId xmlns:a16="http://schemas.microsoft.com/office/drawing/2014/main" id="{2AC78DC0-DC3C-49BC-BBE2-55616DF806C4}"/>
              </a:ext>
            </a:extLst>
          </p:cNvPr>
          <p:cNvCxnSpPr>
            <a:stCxn id="7" idx="3"/>
            <a:endCxn id="22" idx="3"/>
          </p:cNvCxnSpPr>
          <p:nvPr/>
        </p:nvCxnSpPr>
        <p:spPr>
          <a:xfrm>
            <a:off x="5133320" y="2552763"/>
            <a:ext cx="2168092" cy="2362471"/>
          </a:xfrm>
          <a:prstGeom prst="bent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1" name="Connector: Elbow 40">
            <a:extLst>
              <a:ext uri="{FF2B5EF4-FFF2-40B4-BE49-F238E27FC236}">
                <a16:creationId xmlns:a16="http://schemas.microsoft.com/office/drawing/2014/main" id="{79FC0503-707A-4350-BDC7-5166E4256B3C}"/>
              </a:ext>
            </a:extLst>
          </p:cNvPr>
          <p:cNvCxnSpPr>
            <a:cxnSpLocks/>
            <a:endCxn id="24" idx="3"/>
          </p:cNvCxnSpPr>
          <p:nvPr/>
        </p:nvCxnSpPr>
        <p:spPr>
          <a:xfrm>
            <a:off x="5133320" y="2282785"/>
            <a:ext cx="2168092" cy="307777"/>
          </a:xfrm>
          <a:prstGeom prst="bentConnector3">
            <a:avLst>
              <a:gd name="adj1" fmla="val 64194"/>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D6AC2EF6-BE4A-495C-B558-8BDF963353A6}"/>
              </a:ext>
            </a:extLst>
          </p:cNvPr>
          <p:cNvSpPr txBox="1"/>
          <p:nvPr/>
        </p:nvSpPr>
        <p:spPr>
          <a:xfrm>
            <a:off x="2112088" y="1418169"/>
            <a:ext cx="2061192" cy="369332"/>
          </a:xfrm>
          <a:prstGeom prst="rect">
            <a:avLst/>
          </a:prstGeom>
          <a:noFill/>
        </p:spPr>
        <p:txBody>
          <a:bodyPr wrap="square" rtlCol="0">
            <a:spAutoFit/>
          </a:bodyPr>
          <a:lstStyle/>
          <a:p>
            <a:pPr algn="ctr"/>
            <a:r>
              <a:rPr lang="en-GB" b="1" dirty="0"/>
              <a:t>VNF Lifecycle</a:t>
            </a:r>
          </a:p>
        </p:txBody>
      </p:sp>
      <p:sp>
        <p:nvSpPr>
          <p:cNvPr id="50" name="TextBox 49">
            <a:extLst>
              <a:ext uri="{FF2B5EF4-FFF2-40B4-BE49-F238E27FC236}">
                <a16:creationId xmlns:a16="http://schemas.microsoft.com/office/drawing/2014/main" id="{A5D2B70E-137C-48D0-B24D-5BFDC7744096}"/>
              </a:ext>
            </a:extLst>
          </p:cNvPr>
          <p:cNvSpPr txBox="1"/>
          <p:nvPr/>
        </p:nvSpPr>
        <p:spPr>
          <a:xfrm>
            <a:off x="7699323" y="1418169"/>
            <a:ext cx="2986398" cy="369332"/>
          </a:xfrm>
          <a:prstGeom prst="rect">
            <a:avLst/>
          </a:prstGeom>
          <a:noFill/>
        </p:spPr>
        <p:txBody>
          <a:bodyPr wrap="square" rtlCol="0">
            <a:spAutoFit/>
          </a:bodyPr>
          <a:lstStyle/>
          <a:p>
            <a:pPr algn="ctr"/>
            <a:r>
              <a:rPr lang="en-GB" b="1" dirty="0"/>
              <a:t>Network Service Lifecyle</a:t>
            </a:r>
          </a:p>
        </p:txBody>
      </p:sp>
    </p:spTree>
    <p:extLst>
      <p:ext uri="{BB962C8B-B14F-4D97-AF65-F5344CB8AC3E}">
        <p14:creationId xmlns:p14="http://schemas.microsoft.com/office/powerpoint/2010/main" val="357734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11273B-9D12-4DE6-92DB-3539207A27AF}"/>
              </a:ext>
            </a:extLst>
          </p:cNvPr>
          <p:cNvSpPr>
            <a:spLocks noGrp="1"/>
          </p:cNvSpPr>
          <p:nvPr>
            <p:ph type="sldNum" sz="quarter" idx="4"/>
          </p:nvPr>
        </p:nvSpPr>
        <p:spPr/>
        <p:txBody>
          <a:bodyPr/>
          <a:lstStyle/>
          <a:p>
            <a:fld id="{B6FAC568-C7DE-F540-87B3-ACFF3D4EBC2C}" type="slidenum">
              <a:rPr lang="en-GB" smtClean="0"/>
              <a:pPr/>
              <a:t>5</a:t>
            </a:fld>
            <a:endParaRPr lang="en-GB"/>
          </a:p>
        </p:txBody>
      </p:sp>
      <p:sp>
        <p:nvSpPr>
          <p:cNvPr id="14" name="Rectangle: Rounded Corners 13">
            <a:extLst>
              <a:ext uri="{FF2B5EF4-FFF2-40B4-BE49-F238E27FC236}">
                <a16:creationId xmlns:a16="http://schemas.microsoft.com/office/drawing/2014/main" id="{44ADC708-ED89-425E-AB80-D8D43B4E88D4}"/>
              </a:ext>
            </a:extLst>
          </p:cNvPr>
          <p:cNvSpPr/>
          <p:nvPr/>
        </p:nvSpPr>
        <p:spPr>
          <a:xfrm>
            <a:off x="2178333" y="3654668"/>
            <a:ext cx="1663903" cy="1171795"/>
          </a:xfrm>
          <a:prstGeom prst="roundRect">
            <a:avLst>
              <a:gd name="adj" fmla="val 91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VNF under Test</a:t>
            </a:r>
          </a:p>
        </p:txBody>
      </p:sp>
      <p:sp>
        <p:nvSpPr>
          <p:cNvPr id="16" name="Rectangle: Rounded Corners 15">
            <a:extLst>
              <a:ext uri="{FF2B5EF4-FFF2-40B4-BE49-F238E27FC236}">
                <a16:creationId xmlns:a16="http://schemas.microsoft.com/office/drawing/2014/main" id="{37E13A34-F5BD-4982-B5E6-5EFEF76659E5}"/>
              </a:ext>
            </a:extLst>
          </p:cNvPr>
          <p:cNvSpPr/>
          <p:nvPr/>
        </p:nvSpPr>
        <p:spPr>
          <a:xfrm>
            <a:off x="2452072" y="4052723"/>
            <a:ext cx="1157300" cy="620233"/>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a:t>
            </a:r>
          </a:p>
        </p:txBody>
      </p:sp>
      <p:sp>
        <p:nvSpPr>
          <p:cNvPr id="22" name="TextBox 21">
            <a:extLst>
              <a:ext uri="{FF2B5EF4-FFF2-40B4-BE49-F238E27FC236}">
                <a16:creationId xmlns:a16="http://schemas.microsoft.com/office/drawing/2014/main" id="{80F2E54E-E2EF-4427-AD82-7F51B684CF58}"/>
              </a:ext>
            </a:extLst>
          </p:cNvPr>
          <p:cNvSpPr txBox="1"/>
          <p:nvPr/>
        </p:nvSpPr>
        <p:spPr>
          <a:xfrm>
            <a:off x="1910398" y="105727"/>
            <a:ext cx="1628577" cy="307777"/>
          </a:xfrm>
          <a:prstGeom prst="rect">
            <a:avLst/>
          </a:prstGeom>
          <a:noFill/>
        </p:spPr>
        <p:txBody>
          <a:bodyPr wrap="square" rtlCol="0">
            <a:spAutoFit/>
          </a:bodyPr>
          <a:lstStyle/>
          <a:p>
            <a:pPr algn="ctr"/>
            <a:r>
              <a:rPr lang="en-GB" sz="1400" b="1" dirty="0">
                <a:solidFill>
                  <a:schemeClr val="bg1"/>
                </a:solidFill>
              </a:rPr>
              <a:t>VNF Testing</a:t>
            </a:r>
          </a:p>
        </p:txBody>
      </p:sp>
      <p:sp>
        <p:nvSpPr>
          <p:cNvPr id="23" name="TextBox 22">
            <a:extLst>
              <a:ext uri="{FF2B5EF4-FFF2-40B4-BE49-F238E27FC236}">
                <a16:creationId xmlns:a16="http://schemas.microsoft.com/office/drawing/2014/main" id="{EB285648-C6E0-4820-A7B9-C695BA5AE240}"/>
              </a:ext>
            </a:extLst>
          </p:cNvPr>
          <p:cNvSpPr txBox="1"/>
          <p:nvPr/>
        </p:nvSpPr>
        <p:spPr>
          <a:xfrm>
            <a:off x="7193006" y="105727"/>
            <a:ext cx="2979091" cy="307777"/>
          </a:xfrm>
          <a:prstGeom prst="rect">
            <a:avLst/>
          </a:prstGeom>
          <a:noFill/>
        </p:spPr>
        <p:txBody>
          <a:bodyPr wrap="square" rtlCol="0">
            <a:spAutoFit/>
          </a:bodyPr>
          <a:lstStyle/>
          <a:p>
            <a:pPr algn="ctr"/>
            <a:r>
              <a:rPr lang="en-GB" sz="1400" b="1" dirty="0">
                <a:solidFill>
                  <a:schemeClr val="bg1"/>
                </a:solidFill>
              </a:rPr>
              <a:t>Network Service Testing</a:t>
            </a:r>
          </a:p>
        </p:txBody>
      </p:sp>
      <p:cxnSp>
        <p:nvCxnSpPr>
          <p:cNvPr id="25" name="Straight Connector 24">
            <a:extLst>
              <a:ext uri="{FF2B5EF4-FFF2-40B4-BE49-F238E27FC236}">
                <a16:creationId xmlns:a16="http://schemas.microsoft.com/office/drawing/2014/main" id="{B26BB9AC-61B6-4542-A145-C25F4021D440}"/>
              </a:ext>
            </a:extLst>
          </p:cNvPr>
          <p:cNvCxnSpPr/>
          <p:nvPr/>
        </p:nvCxnSpPr>
        <p:spPr>
          <a:xfrm>
            <a:off x="5723998" y="652358"/>
            <a:ext cx="0" cy="45112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5902E297-4D3A-4CA7-9FAA-F9B156512CC7}"/>
              </a:ext>
            </a:extLst>
          </p:cNvPr>
          <p:cNvGrpSpPr/>
          <p:nvPr/>
        </p:nvGrpSpPr>
        <p:grpSpPr>
          <a:xfrm>
            <a:off x="1173668" y="460789"/>
            <a:ext cx="2923888" cy="2115879"/>
            <a:chOff x="1327816" y="1781033"/>
            <a:chExt cx="2923888" cy="2115879"/>
          </a:xfrm>
        </p:grpSpPr>
        <p:sp>
          <p:nvSpPr>
            <p:cNvPr id="17" name="Rectangle: Rounded Corners 16">
              <a:extLst>
                <a:ext uri="{FF2B5EF4-FFF2-40B4-BE49-F238E27FC236}">
                  <a16:creationId xmlns:a16="http://schemas.microsoft.com/office/drawing/2014/main" id="{63BF475A-B985-4C44-B4FF-C92BE7FAA902}"/>
                </a:ext>
              </a:extLst>
            </p:cNvPr>
            <p:cNvSpPr/>
            <p:nvPr/>
          </p:nvSpPr>
          <p:spPr>
            <a:xfrm>
              <a:off x="1327816" y="1781033"/>
              <a:ext cx="2923888" cy="2115879"/>
            </a:xfrm>
            <a:prstGeom prst="roundRect">
              <a:avLst>
                <a:gd name="adj" fmla="val 9124"/>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dirty="0">
                  <a:solidFill>
                    <a:schemeClr val="tx1"/>
                  </a:solidFill>
                </a:rPr>
                <a:t>Test Package</a:t>
              </a:r>
            </a:p>
          </p:txBody>
        </p:sp>
        <p:sp>
          <p:nvSpPr>
            <p:cNvPr id="18" name="Rectangle: Rounded Corners 17">
              <a:extLst>
                <a:ext uri="{FF2B5EF4-FFF2-40B4-BE49-F238E27FC236}">
                  <a16:creationId xmlns:a16="http://schemas.microsoft.com/office/drawing/2014/main" id="{76C786E8-0C83-45BE-A8E4-84502B91BEF1}"/>
                </a:ext>
              </a:extLst>
            </p:cNvPr>
            <p:cNvSpPr/>
            <p:nvPr/>
          </p:nvSpPr>
          <p:spPr>
            <a:xfrm>
              <a:off x="2694594" y="3093175"/>
              <a:ext cx="1171846" cy="658373"/>
            </a:xfrm>
            <a:prstGeom prst="roundRect">
              <a:avLst/>
            </a:prstGeom>
            <a:solidFill>
              <a:schemeClr val="tx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VNF Package Foreign</a:t>
              </a:r>
            </a:p>
          </p:txBody>
        </p:sp>
        <p:sp>
          <p:nvSpPr>
            <p:cNvPr id="19" name="Rectangle: Rounded Corners 18">
              <a:extLst>
                <a:ext uri="{FF2B5EF4-FFF2-40B4-BE49-F238E27FC236}">
                  <a16:creationId xmlns:a16="http://schemas.microsoft.com/office/drawing/2014/main" id="{972F183C-E856-4F9B-A4F7-E8914E3EF3DF}"/>
                </a:ext>
              </a:extLst>
            </p:cNvPr>
            <p:cNvSpPr/>
            <p:nvPr/>
          </p:nvSpPr>
          <p:spPr>
            <a:xfrm>
              <a:off x="1448725" y="3093175"/>
              <a:ext cx="1157300" cy="620233"/>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Native</a:t>
              </a:r>
            </a:p>
          </p:txBody>
        </p:sp>
        <p:sp>
          <p:nvSpPr>
            <p:cNvPr id="20" name="Rectangle: Rounded Corners 19">
              <a:extLst>
                <a:ext uri="{FF2B5EF4-FFF2-40B4-BE49-F238E27FC236}">
                  <a16:creationId xmlns:a16="http://schemas.microsoft.com/office/drawing/2014/main" id="{92D3E60D-2B44-410D-A9B9-5D8C21D3F2A3}"/>
                </a:ext>
              </a:extLst>
            </p:cNvPr>
            <p:cNvSpPr/>
            <p:nvPr/>
          </p:nvSpPr>
          <p:spPr>
            <a:xfrm>
              <a:off x="1945310" y="2225357"/>
              <a:ext cx="1523014" cy="532127"/>
            </a:xfrm>
            <a:prstGeom prst="roundRect">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Behaviour Scripts</a:t>
              </a:r>
            </a:p>
          </p:txBody>
        </p:sp>
        <p:cxnSp>
          <p:nvCxnSpPr>
            <p:cNvPr id="21" name="Connector: Elbow 20">
              <a:extLst>
                <a:ext uri="{FF2B5EF4-FFF2-40B4-BE49-F238E27FC236}">
                  <a16:creationId xmlns:a16="http://schemas.microsoft.com/office/drawing/2014/main" id="{B739DFC3-A5D4-4A6B-9E56-49AF7A4EE970}"/>
                </a:ext>
              </a:extLst>
            </p:cNvPr>
            <p:cNvCxnSpPr>
              <a:stCxn id="20" idx="2"/>
              <a:endCxn id="19" idx="0"/>
            </p:cNvCxnSpPr>
            <p:nvPr/>
          </p:nvCxnSpPr>
          <p:spPr>
            <a:xfrm rot="5400000">
              <a:off x="2199251" y="2585608"/>
              <a:ext cx="335691" cy="67944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85A4C7A-BE40-4449-B43D-5B4FF63F633C}"/>
                </a:ext>
              </a:extLst>
            </p:cNvPr>
            <p:cNvCxnSpPr>
              <a:stCxn id="20" idx="2"/>
              <a:endCxn id="18" idx="0"/>
            </p:cNvCxnSpPr>
            <p:nvPr/>
          </p:nvCxnSpPr>
          <p:spPr>
            <a:xfrm rot="16200000" flipH="1">
              <a:off x="2825822" y="2638479"/>
              <a:ext cx="335691" cy="573700"/>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13" name="Rectangle: Rounded Corners 12">
            <a:extLst>
              <a:ext uri="{FF2B5EF4-FFF2-40B4-BE49-F238E27FC236}">
                <a16:creationId xmlns:a16="http://schemas.microsoft.com/office/drawing/2014/main" id="{369C26DE-713C-4D4C-BFE7-1A38029DB8F6}"/>
              </a:ext>
            </a:extLst>
          </p:cNvPr>
          <p:cNvSpPr/>
          <p:nvPr/>
        </p:nvSpPr>
        <p:spPr>
          <a:xfrm>
            <a:off x="7501155" y="3437089"/>
            <a:ext cx="2982430" cy="1831246"/>
          </a:xfrm>
          <a:prstGeom prst="roundRect">
            <a:avLst>
              <a:gd name="adj" fmla="val 593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Network Service under Test</a:t>
            </a:r>
          </a:p>
        </p:txBody>
      </p:sp>
      <p:sp>
        <p:nvSpPr>
          <p:cNvPr id="6" name="Rectangle: Rounded Corners 5">
            <a:extLst>
              <a:ext uri="{FF2B5EF4-FFF2-40B4-BE49-F238E27FC236}">
                <a16:creationId xmlns:a16="http://schemas.microsoft.com/office/drawing/2014/main" id="{AE7F1CA4-4CCF-464B-848F-D95913F869F5}"/>
              </a:ext>
            </a:extLst>
          </p:cNvPr>
          <p:cNvSpPr/>
          <p:nvPr/>
        </p:nvSpPr>
        <p:spPr>
          <a:xfrm>
            <a:off x="9174178" y="4506929"/>
            <a:ext cx="1171846" cy="658373"/>
          </a:xfrm>
          <a:prstGeom prst="roundRect">
            <a:avLst/>
          </a:prstGeom>
          <a:solidFill>
            <a:schemeClr val="tx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VNF Package Foreign</a:t>
            </a:r>
          </a:p>
        </p:txBody>
      </p:sp>
      <p:sp>
        <p:nvSpPr>
          <p:cNvPr id="7" name="Rectangle: Rounded Corners 6">
            <a:extLst>
              <a:ext uri="{FF2B5EF4-FFF2-40B4-BE49-F238E27FC236}">
                <a16:creationId xmlns:a16="http://schemas.microsoft.com/office/drawing/2014/main" id="{A45867BF-0174-45ED-A785-464480AD3BB6}"/>
              </a:ext>
            </a:extLst>
          </p:cNvPr>
          <p:cNvSpPr/>
          <p:nvPr/>
        </p:nvSpPr>
        <p:spPr>
          <a:xfrm>
            <a:off x="7752295" y="4506929"/>
            <a:ext cx="1157300" cy="620233"/>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Native</a:t>
            </a:r>
          </a:p>
        </p:txBody>
      </p:sp>
      <p:sp>
        <p:nvSpPr>
          <p:cNvPr id="8" name="Rectangle: Rounded Corners 7">
            <a:extLst>
              <a:ext uri="{FF2B5EF4-FFF2-40B4-BE49-F238E27FC236}">
                <a16:creationId xmlns:a16="http://schemas.microsoft.com/office/drawing/2014/main" id="{D1049EBE-162D-4386-836A-446D0D4C1334}"/>
              </a:ext>
            </a:extLst>
          </p:cNvPr>
          <p:cNvSpPr/>
          <p:nvPr/>
        </p:nvSpPr>
        <p:spPr>
          <a:xfrm>
            <a:off x="8283925" y="3786659"/>
            <a:ext cx="1523014" cy="532127"/>
          </a:xfrm>
          <a:prstGeom prst="roundRect">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Network Service Package</a:t>
            </a:r>
          </a:p>
        </p:txBody>
      </p:sp>
      <p:cxnSp>
        <p:nvCxnSpPr>
          <p:cNvPr id="10" name="Connector: Elbow 9">
            <a:extLst>
              <a:ext uri="{FF2B5EF4-FFF2-40B4-BE49-F238E27FC236}">
                <a16:creationId xmlns:a16="http://schemas.microsoft.com/office/drawing/2014/main" id="{4C5D1F78-1491-4030-AF90-2DA4F1DD4425}"/>
              </a:ext>
            </a:extLst>
          </p:cNvPr>
          <p:cNvCxnSpPr>
            <a:stCxn id="8" idx="2"/>
            <a:endCxn id="7" idx="0"/>
          </p:cNvCxnSpPr>
          <p:nvPr/>
        </p:nvCxnSpPr>
        <p:spPr>
          <a:xfrm rot="5400000">
            <a:off x="8594118" y="4055614"/>
            <a:ext cx="188143" cy="7144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E01B3A8-AC50-49A9-B603-D0C7C0381743}"/>
              </a:ext>
            </a:extLst>
          </p:cNvPr>
          <p:cNvCxnSpPr>
            <a:stCxn id="8" idx="2"/>
            <a:endCxn id="6" idx="0"/>
          </p:cNvCxnSpPr>
          <p:nvPr/>
        </p:nvCxnSpPr>
        <p:spPr>
          <a:xfrm rot="16200000" flipH="1">
            <a:off x="9308695" y="4055522"/>
            <a:ext cx="188143" cy="71466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68D8770-368A-49AA-9F7D-8BABBF98CB9D}"/>
              </a:ext>
            </a:extLst>
          </p:cNvPr>
          <p:cNvSpPr txBox="1"/>
          <p:nvPr/>
        </p:nvSpPr>
        <p:spPr>
          <a:xfrm>
            <a:off x="1314601" y="3222615"/>
            <a:ext cx="673125" cy="461665"/>
          </a:xfrm>
          <a:prstGeom prst="rect">
            <a:avLst/>
          </a:prstGeom>
          <a:noFill/>
        </p:spPr>
        <p:txBody>
          <a:bodyPr wrap="square" rtlCol="0">
            <a:spAutoFit/>
          </a:bodyPr>
          <a:lstStyle/>
          <a:p>
            <a:r>
              <a:rPr lang="en-GB" sz="1200" dirty="0"/>
              <a:t>Traffic/load</a:t>
            </a:r>
          </a:p>
        </p:txBody>
      </p:sp>
      <p:sp>
        <p:nvSpPr>
          <p:cNvPr id="85" name="TextBox 84">
            <a:extLst>
              <a:ext uri="{FF2B5EF4-FFF2-40B4-BE49-F238E27FC236}">
                <a16:creationId xmlns:a16="http://schemas.microsoft.com/office/drawing/2014/main" id="{1D90910C-7110-4FC7-9A0A-F6374D4C8B32}"/>
              </a:ext>
            </a:extLst>
          </p:cNvPr>
          <p:cNvSpPr txBox="1"/>
          <p:nvPr/>
        </p:nvSpPr>
        <p:spPr>
          <a:xfrm>
            <a:off x="3135662" y="3061887"/>
            <a:ext cx="770740" cy="461665"/>
          </a:xfrm>
          <a:prstGeom prst="rect">
            <a:avLst/>
          </a:prstGeom>
          <a:noFill/>
        </p:spPr>
        <p:txBody>
          <a:bodyPr wrap="square" rtlCol="0">
            <a:spAutoFit/>
          </a:bodyPr>
          <a:lstStyle/>
          <a:p>
            <a:r>
              <a:rPr lang="en-GB" sz="1200" dirty="0"/>
              <a:t>Probe/ agent</a:t>
            </a:r>
          </a:p>
        </p:txBody>
      </p:sp>
      <p:sp>
        <p:nvSpPr>
          <p:cNvPr id="86" name="Rectangle: Rounded Corners 85">
            <a:extLst>
              <a:ext uri="{FF2B5EF4-FFF2-40B4-BE49-F238E27FC236}">
                <a16:creationId xmlns:a16="http://schemas.microsoft.com/office/drawing/2014/main" id="{F48FA2BE-4E83-463B-BED2-4FCC0649F734}"/>
              </a:ext>
            </a:extLst>
          </p:cNvPr>
          <p:cNvSpPr/>
          <p:nvPr/>
        </p:nvSpPr>
        <p:spPr>
          <a:xfrm>
            <a:off x="2191497" y="4884942"/>
            <a:ext cx="1663903" cy="522661"/>
          </a:xfrm>
          <a:prstGeom prst="roundRect">
            <a:avLst>
              <a:gd name="adj" fmla="val 91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Environment</a:t>
            </a:r>
          </a:p>
        </p:txBody>
      </p:sp>
      <p:sp>
        <p:nvSpPr>
          <p:cNvPr id="89" name="TextBox 88">
            <a:extLst>
              <a:ext uri="{FF2B5EF4-FFF2-40B4-BE49-F238E27FC236}">
                <a16:creationId xmlns:a16="http://schemas.microsoft.com/office/drawing/2014/main" id="{32F9995E-16B1-4E42-8D23-0D64CB960968}"/>
              </a:ext>
            </a:extLst>
          </p:cNvPr>
          <p:cNvSpPr txBox="1"/>
          <p:nvPr/>
        </p:nvSpPr>
        <p:spPr>
          <a:xfrm>
            <a:off x="4054164" y="3160090"/>
            <a:ext cx="770740" cy="276999"/>
          </a:xfrm>
          <a:prstGeom prst="rect">
            <a:avLst/>
          </a:prstGeom>
          <a:noFill/>
        </p:spPr>
        <p:txBody>
          <a:bodyPr wrap="square" rtlCol="0">
            <a:spAutoFit/>
          </a:bodyPr>
          <a:lstStyle/>
          <a:p>
            <a:r>
              <a:rPr lang="en-GB" sz="1200" dirty="0"/>
              <a:t>metrics</a:t>
            </a:r>
          </a:p>
        </p:txBody>
      </p:sp>
      <p:sp>
        <p:nvSpPr>
          <p:cNvPr id="96" name="Rectangle: Rounded Corners 95">
            <a:extLst>
              <a:ext uri="{FF2B5EF4-FFF2-40B4-BE49-F238E27FC236}">
                <a16:creationId xmlns:a16="http://schemas.microsoft.com/office/drawing/2014/main" id="{A8DF4A48-A180-4F8F-A3E9-97F577C6E202}"/>
              </a:ext>
            </a:extLst>
          </p:cNvPr>
          <p:cNvSpPr/>
          <p:nvPr/>
        </p:nvSpPr>
        <p:spPr>
          <a:xfrm>
            <a:off x="7541048" y="5340608"/>
            <a:ext cx="2942537" cy="346643"/>
          </a:xfrm>
          <a:prstGeom prst="roundRect">
            <a:avLst>
              <a:gd name="adj" fmla="val 912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Environment</a:t>
            </a:r>
          </a:p>
        </p:txBody>
      </p:sp>
      <p:sp>
        <p:nvSpPr>
          <p:cNvPr id="102" name="TextBox 101">
            <a:extLst>
              <a:ext uri="{FF2B5EF4-FFF2-40B4-BE49-F238E27FC236}">
                <a16:creationId xmlns:a16="http://schemas.microsoft.com/office/drawing/2014/main" id="{8C253B86-D68C-4DC5-BCDE-C2EC5CF0FF96}"/>
              </a:ext>
            </a:extLst>
          </p:cNvPr>
          <p:cNvSpPr txBox="1"/>
          <p:nvPr/>
        </p:nvSpPr>
        <p:spPr>
          <a:xfrm>
            <a:off x="6590277" y="3568864"/>
            <a:ext cx="673125" cy="461665"/>
          </a:xfrm>
          <a:prstGeom prst="rect">
            <a:avLst/>
          </a:prstGeom>
          <a:noFill/>
        </p:spPr>
        <p:txBody>
          <a:bodyPr wrap="square" rtlCol="0">
            <a:spAutoFit/>
          </a:bodyPr>
          <a:lstStyle/>
          <a:p>
            <a:r>
              <a:rPr lang="en-GB" sz="1200" dirty="0"/>
              <a:t>Traffic/load</a:t>
            </a:r>
          </a:p>
        </p:txBody>
      </p:sp>
      <p:cxnSp>
        <p:nvCxnSpPr>
          <p:cNvPr id="104" name="Connector: Elbow 103">
            <a:extLst>
              <a:ext uri="{FF2B5EF4-FFF2-40B4-BE49-F238E27FC236}">
                <a16:creationId xmlns:a16="http://schemas.microsoft.com/office/drawing/2014/main" id="{D79B04EA-E9C7-4DD0-94EA-329A96CB5486}"/>
              </a:ext>
            </a:extLst>
          </p:cNvPr>
          <p:cNvCxnSpPr>
            <a:cxnSpLocks/>
            <a:stCxn id="96" idx="3"/>
            <a:endCxn id="81" idx="3"/>
          </p:cNvCxnSpPr>
          <p:nvPr/>
        </p:nvCxnSpPr>
        <p:spPr>
          <a:xfrm flipH="1" flipV="1">
            <a:off x="10269294" y="1796087"/>
            <a:ext cx="214291" cy="3717843"/>
          </a:xfrm>
          <a:prstGeom prst="bentConnector3">
            <a:avLst>
              <a:gd name="adj1" fmla="val -106677"/>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F93B4B44-EB54-4CB7-B650-08726A9FD380}"/>
              </a:ext>
            </a:extLst>
          </p:cNvPr>
          <p:cNvSpPr txBox="1"/>
          <p:nvPr/>
        </p:nvSpPr>
        <p:spPr>
          <a:xfrm>
            <a:off x="10700393" y="3962359"/>
            <a:ext cx="770740" cy="276999"/>
          </a:xfrm>
          <a:prstGeom prst="rect">
            <a:avLst/>
          </a:prstGeom>
          <a:noFill/>
        </p:spPr>
        <p:txBody>
          <a:bodyPr wrap="square" rtlCol="0">
            <a:spAutoFit/>
          </a:bodyPr>
          <a:lstStyle/>
          <a:p>
            <a:r>
              <a:rPr lang="en-GB" sz="1200" dirty="0"/>
              <a:t>metrics</a:t>
            </a:r>
          </a:p>
        </p:txBody>
      </p:sp>
      <p:sp>
        <p:nvSpPr>
          <p:cNvPr id="109" name="TextBox 108">
            <a:extLst>
              <a:ext uri="{FF2B5EF4-FFF2-40B4-BE49-F238E27FC236}">
                <a16:creationId xmlns:a16="http://schemas.microsoft.com/office/drawing/2014/main" id="{6FFD2A72-B2CA-4C16-A38C-C86930822FCF}"/>
              </a:ext>
            </a:extLst>
          </p:cNvPr>
          <p:cNvSpPr txBox="1"/>
          <p:nvPr/>
        </p:nvSpPr>
        <p:spPr>
          <a:xfrm>
            <a:off x="8942105" y="2907974"/>
            <a:ext cx="770740" cy="461665"/>
          </a:xfrm>
          <a:prstGeom prst="rect">
            <a:avLst/>
          </a:prstGeom>
          <a:noFill/>
        </p:spPr>
        <p:txBody>
          <a:bodyPr wrap="square" rtlCol="0">
            <a:spAutoFit/>
          </a:bodyPr>
          <a:lstStyle/>
          <a:p>
            <a:r>
              <a:rPr lang="en-GB" sz="1200" dirty="0"/>
              <a:t>Probe/ agent</a:t>
            </a:r>
          </a:p>
        </p:txBody>
      </p:sp>
      <p:grpSp>
        <p:nvGrpSpPr>
          <p:cNvPr id="51" name="Group 50">
            <a:extLst>
              <a:ext uri="{FF2B5EF4-FFF2-40B4-BE49-F238E27FC236}">
                <a16:creationId xmlns:a16="http://schemas.microsoft.com/office/drawing/2014/main" id="{20EFCD62-D445-4982-AD52-69196F39903F}"/>
              </a:ext>
            </a:extLst>
          </p:cNvPr>
          <p:cNvGrpSpPr/>
          <p:nvPr/>
        </p:nvGrpSpPr>
        <p:grpSpPr>
          <a:xfrm>
            <a:off x="1326068" y="613189"/>
            <a:ext cx="2923888" cy="2115879"/>
            <a:chOff x="1327816" y="1781033"/>
            <a:chExt cx="2923888" cy="2115879"/>
          </a:xfrm>
        </p:grpSpPr>
        <p:sp>
          <p:nvSpPr>
            <p:cNvPr id="52" name="Rectangle: Rounded Corners 51">
              <a:extLst>
                <a:ext uri="{FF2B5EF4-FFF2-40B4-BE49-F238E27FC236}">
                  <a16:creationId xmlns:a16="http://schemas.microsoft.com/office/drawing/2014/main" id="{92D48C3B-6F8F-4F9B-84B7-5464A3FFC91F}"/>
                </a:ext>
              </a:extLst>
            </p:cNvPr>
            <p:cNvSpPr/>
            <p:nvPr/>
          </p:nvSpPr>
          <p:spPr>
            <a:xfrm>
              <a:off x="1327816" y="1781033"/>
              <a:ext cx="2923888" cy="2115879"/>
            </a:xfrm>
            <a:prstGeom prst="roundRect">
              <a:avLst>
                <a:gd name="adj" fmla="val 9124"/>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dirty="0">
                  <a:solidFill>
                    <a:schemeClr val="tx1"/>
                  </a:solidFill>
                </a:rPr>
                <a:t>Test Package</a:t>
              </a:r>
            </a:p>
          </p:txBody>
        </p:sp>
        <p:sp>
          <p:nvSpPr>
            <p:cNvPr id="53" name="Rectangle: Rounded Corners 52">
              <a:extLst>
                <a:ext uri="{FF2B5EF4-FFF2-40B4-BE49-F238E27FC236}">
                  <a16:creationId xmlns:a16="http://schemas.microsoft.com/office/drawing/2014/main" id="{E3D7AAED-C6DE-4E05-855A-AE98EA8CF939}"/>
                </a:ext>
              </a:extLst>
            </p:cNvPr>
            <p:cNvSpPr/>
            <p:nvPr/>
          </p:nvSpPr>
          <p:spPr>
            <a:xfrm>
              <a:off x="2694594" y="3093175"/>
              <a:ext cx="1171846" cy="658373"/>
            </a:xfrm>
            <a:prstGeom prst="roundRect">
              <a:avLst/>
            </a:prstGeom>
            <a:solidFill>
              <a:schemeClr val="tx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VNF Package Foreign</a:t>
              </a:r>
            </a:p>
          </p:txBody>
        </p:sp>
        <p:sp>
          <p:nvSpPr>
            <p:cNvPr id="54" name="Rectangle: Rounded Corners 53">
              <a:extLst>
                <a:ext uri="{FF2B5EF4-FFF2-40B4-BE49-F238E27FC236}">
                  <a16:creationId xmlns:a16="http://schemas.microsoft.com/office/drawing/2014/main" id="{B72F1A43-66DC-40C5-AD36-2F4B8E6E55B5}"/>
                </a:ext>
              </a:extLst>
            </p:cNvPr>
            <p:cNvSpPr/>
            <p:nvPr/>
          </p:nvSpPr>
          <p:spPr>
            <a:xfrm>
              <a:off x="1448725" y="3093175"/>
              <a:ext cx="1157300" cy="620233"/>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Native</a:t>
              </a:r>
            </a:p>
          </p:txBody>
        </p:sp>
        <p:sp>
          <p:nvSpPr>
            <p:cNvPr id="55" name="Rectangle: Rounded Corners 54">
              <a:extLst>
                <a:ext uri="{FF2B5EF4-FFF2-40B4-BE49-F238E27FC236}">
                  <a16:creationId xmlns:a16="http://schemas.microsoft.com/office/drawing/2014/main" id="{061A9680-85E7-4651-8B3F-AC5D0AAC1B06}"/>
                </a:ext>
              </a:extLst>
            </p:cNvPr>
            <p:cNvSpPr/>
            <p:nvPr/>
          </p:nvSpPr>
          <p:spPr>
            <a:xfrm>
              <a:off x="1945310" y="2225357"/>
              <a:ext cx="1523014" cy="532127"/>
            </a:xfrm>
            <a:prstGeom prst="roundRect">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Behaviour Scripts</a:t>
              </a:r>
            </a:p>
          </p:txBody>
        </p:sp>
        <p:cxnSp>
          <p:nvCxnSpPr>
            <p:cNvPr id="56" name="Connector: Elbow 55">
              <a:extLst>
                <a:ext uri="{FF2B5EF4-FFF2-40B4-BE49-F238E27FC236}">
                  <a16:creationId xmlns:a16="http://schemas.microsoft.com/office/drawing/2014/main" id="{9BCEE096-2945-4139-89C8-D17F6B0DB9F1}"/>
                </a:ext>
              </a:extLst>
            </p:cNvPr>
            <p:cNvCxnSpPr>
              <a:stCxn id="55" idx="2"/>
              <a:endCxn id="54" idx="0"/>
            </p:cNvCxnSpPr>
            <p:nvPr/>
          </p:nvCxnSpPr>
          <p:spPr>
            <a:xfrm rot="5400000">
              <a:off x="2199251" y="2585608"/>
              <a:ext cx="335691" cy="67944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17253CA-34BF-4F61-AD51-0D3EC4FB0985}"/>
                </a:ext>
              </a:extLst>
            </p:cNvPr>
            <p:cNvCxnSpPr>
              <a:stCxn id="55" idx="2"/>
              <a:endCxn id="53" idx="0"/>
            </p:cNvCxnSpPr>
            <p:nvPr/>
          </p:nvCxnSpPr>
          <p:spPr>
            <a:xfrm rot="16200000" flipH="1">
              <a:off x="2825822" y="2638479"/>
              <a:ext cx="335691" cy="573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3A07F7E7-8EF3-4871-811C-6F30DF8E3A0F}"/>
              </a:ext>
            </a:extLst>
          </p:cNvPr>
          <p:cNvGrpSpPr/>
          <p:nvPr/>
        </p:nvGrpSpPr>
        <p:grpSpPr>
          <a:xfrm>
            <a:off x="1478468" y="765589"/>
            <a:ext cx="2923888" cy="2115879"/>
            <a:chOff x="1327816" y="1781033"/>
            <a:chExt cx="2923888" cy="2115879"/>
          </a:xfrm>
        </p:grpSpPr>
        <p:sp>
          <p:nvSpPr>
            <p:cNvPr id="59" name="Rectangle: Rounded Corners 58">
              <a:extLst>
                <a:ext uri="{FF2B5EF4-FFF2-40B4-BE49-F238E27FC236}">
                  <a16:creationId xmlns:a16="http://schemas.microsoft.com/office/drawing/2014/main" id="{B39F3F78-C2F9-44BB-9508-CAFA08CCB6D8}"/>
                </a:ext>
              </a:extLst>
            </p:cNvPr>
            <p:cNvSpPr/>
            <p:nvPr/>
          </p:nvSpPr>
          <p:spPr>
            <a:xfrm>
              <a:off x="1327816" y="1781033"/>
              <a:ext cx="2923888" cy="2115879"/>
            </a:xfrm>
            <a:prstGeom prst="roundRect">
              <a:avLst>
                <a:gd name="adj" fmla="val 9124"/>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dirty="0">
                  <a:solidFill>
                    <a:schemeClr val="tx1"/>
                  </a:solidFill>
                </a:rPr>
                <a:t>Test Package</a:t>
              </a:r>
            </a:p>
          </p:txBody>
        </p:sp>
        <p:sp>
          <p:nvSpPr>
            <p:cNvPr id="60" name="Rectangle: Rounded Corners 59">
              <a:extLst>
                <a:ext uri="{FF2B5EF4-FFF2-40B4-BE49-F238E27FC236}">
                  <a16:creationId xmlns:a16="http://schemas.microsoft.com/office/drawing/2014/main" id="{0911A9A2-4230-4F18-BA15-CD3AC76C3219}"/>
                </a:ext>
              </a:extLst>
            </p:cNvPr>
            <p:cNvSpPr/>
            <p:nvPr/>
          </p:nvSpPr>
          <p:spPr>
            <a:xfrm>
              <a:off x="2694594" y="3093175"/>
              <a:ext cx="1171846" cy="658373"/>
            </a:xfrm>
            <a:prstGeom prst="roundRect">
              <a:avLst/>
            </a:prstGeom>
            <a:solidFill>
              <a:schemeClr val="tx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VNF Package Foreign</a:t>
              </a:r>
            </a:p>
          </p:txBody>
        </p:sp>
        <p:sp>
          <p:nvSpPr>
            <p:cNvPr id="61" name="Rectangle: Rounded Corners 60">
              <a:extLst>
                <a:ext uri="{FF2B5EF4-FFF2-40B4-BE49-F238E27FC236}">
                  <a16:creationId xmlns:a16="http://schemas.microsoft.com/office/drawing/2014/main" id="{3A5B9F97-EDA3-4E24-B58F-113548ABE869}"/>
                </a:ext>
              </a:extLst>
            </p:cNvPr>
            <p:cNvSpPr/>
            <p:nvPr/>
          </p:nvSpPr>
          <p:spPr>
            <a:xfrm>
              <a:off x="1448725" y="3093175"/>
              <a:ext cx="1157300" cy="620233"/>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Native</a:t>
              </a:r>
            </a:p>
          </p:txBody>
        </p:sp>
        <p:sp>
          <p:nvSpPr>
            <p:cNvPr id="62" name="Rectangle: Rounded Corners 61">
              <a:extLst>
                <a:ext uri="{FF2B5EF4-FFF2-40B4-BE49-F238E27FC236}">
                  <a16:creationId xmlns:a16="http://schemas.microsoft.com/office/drawing/2014/main" id="{7653970E-5A66-4ED4-BB46-90568873E2A6}"/>
                </a:ext>
              </a:extLst>
            </p:cNvPr>
            <p:cNvSpPr/>
            <p:nvPr/>
          </p:nvSpPr>
          <p:spPr>
            <a:xfrm>
              <a:off x="1945310" y="2225357"/>
              <a:ext cx="1523014" cy="532127"/>
            </a:xfrm>
            <a:prstGeom prst="roundRect">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Behaviour Scripts</a:t>
              </a:r>
            </a:p>
          </p:txBody>
        </p:sp>
        <p:cxnSp>
          <p:nvCxnSpPr>
            <p:cNvPr id="63" name="Connector: Elbow 62">
              <a:extLst>
                <a:ext uri="{FF2B5EF4-FFF2-40B4-BE49-F238E27FC236}">
                  <a16:creationId xmlns:a16="http://schemas.microsoft.com/office/drawing/2014/main" id="{A00AFFF1-215C-4FE1-97A2-5113674560CC}"/>
                </a:ext>
              </a:extLst>
            </p:cNvPr>
            <p:cNvCxnSpPr>
              <a:stCxn id="62" idx="2"/>
              <a:endCxn id="61" idx="0"/>
            </p:cNvCxnSpPr>
            <p:nvPr/>
          </p:nvCxnSpPr>
          <p:spPr>
            <a:xfrm rot="5400000">
              <a:off x="2199251" y="2585608"/>
              <a:ext cx="335691" cy="67944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31A0116E-D0FD-49A6-9BF6-D7510BEACEED}"/>
                </a:ext>
              </a:extLst>
            </p:cNvPr>
            <p:cNvCxnSpPr>
              <a:stCxn id="62" idx="2"/>
              <a:endCxn id="60" idx="0"/>
            </p:cNvCxnSpPr>
            <p:nvPr/>
          </p:nvCxnSpPr>
          <p:spPr>
            <a:xfrm rot="16200000" flipH="1">
              <a:off x="2825822" y="2638479"/>
              <a:ext cx="335691" cy="573700"/>
            </a:xfrm>
            <a:prstGeom prst="bentConnector3">
              <a:avLst/>
            </a:prstGeom>
          </p:spPr>
          <p:style>
            <a:lnRef idx="1">
              <a:schemeClr val="accent1"/>
            </a:lnRef>
            <a:fillRef idx="0">
              <a:schemeClr val="accent1"/>
            </a:fillRef>
            <a:effectRef idx="0">
              <a:schemeClr val="accent1"/>
            </a:effectRef>
            <a:fontRef idx="minor">
              <a:schemeClr val="tx1"/>
            </a:fontRef>
          </p:style>
        </p:cxnSp>
      </p:grpSp>
      <p:cxnSp>
        <p:nvCxnSpPr>
          <p:cNvPr id="92" name="Connector: Elbow 91">
            <a:extLst>
              <a:ext uri="{FF2B5EF4-FFF2-40B4-BE49-F238E27FC236}">
                <a16:creationId xmlns:a16="http://schemas.microsoft.com/office/drawing/2014/main" id="{7F7B9841-6BE1-46A4-9E6D-63F546D077AE}"/>
              </a:ext>
            </a:extLst>
          </p:cNvPr>
          <p:cNvCxnSpPr>
            <a:cxnSpLocks/>
            <a:endCxn id="16" idx="1"/>
          </p:cNvCxnSpPr>
          <p:nvPr/>
        </p:nvCxnSpPr>
        <p:spPr>
          <a:xfrm rot="16200000" flipH="1">
            <a:off x="1347522" y="3258290"/>
            <a:ext cx="1679734" cy="5293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02440DC-F520-47C0-9916-3E8F7CDBD212}"/>
              </a:ext>
            </a:extLst>
          </p:cNvPr>
          <p:cNvCxnSpPr>
            <a:cxnSpLocks/>
          </p:cNvCxnSpPr>
          <p:nvPr/>
        </p:nvCxnSpPr>
        <p:spPr>
          <a:xfrm flipH="1" flipV="1">
            <a:off x="3175849" y="2721246"/>
            <a:ext cx="1" cy="1331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0D9A95CE-60E2-401C-8418-46858B14E203}"/>
              </a:ext>
            </a:extLst>
          </p:cNvPr>
          <p:cNvGrpSpPr/>
          <p:nvPr/>
        </p:nvGrpSpPr>
        <p:grpSpPr>
          <a:xfrm>
            <a:off x="7040606" y="433347"/>
            <a:ext cx="2923888" cy="2115879"/>
            <a:chOff x="1327816" y="1781033"/>
            <a:chExt cx="2923888" cy="2115879"/>
          </a:xfrm>
        </p:grpSpPr>
        <p:sp>
          <p:nvSpPr>
            <p:cNvPr id="66" name="Rectangle: Rounded Corners 65">
              <a:extLst>
                <a:ext uri="{FF2B5EF4-FFF2-40B4-BE49-F238E27FC236}">
                  <a16:creationId xmlns:a16="http://schemas.microsoft.com/office/drawing/2014/main" id="{BE562B40-27C3-45DF-ABB0-6D7D5445C0E7}"/>
                </a:ext>
              </a:extLst>
            </p:cNvPr>
            <p:cNvSpPr/>
            <p:nvPr/>
          </p:nvSpPr>
          <p:spPr>
            <a:xfrm>
              <a:off x="1327816" y="1781033"/>
              <a:ext cx="2923888" cy="2115879"/>
            </a:xfrm>
            <a:prstGeom prst="roundRect">
              <a:avLst>
                <a:gd name="adj" fmla="val 9124"/>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dirty="0"/>
                <a:t>Test Package</a:t>
              </a:r>
            </a:p>
          </p:txBody>
        </p:sp>
        <p:sp>
          <p:nvSpPr>
            <p:cNvPr id="67" name="Rectangle: Rounded Corners 66">
              <a:extLst>
                <a:ext uri="{FF2B5EF4-FFF2-40B4-BE49-F238E27FC236}">
                  <a16:creationId xmlns:a16="http://schemas.microsoft.com/office/drawing/2014/main" id="{F975C6E1-CC40-4DA5-8BA3-B587189DE4EC}"/>
                </a:ext>
              </a:extLst>
            </p:cNvPr>
            <p:cNvSpPr/>
            <p:nvPr/>
          </p:nvSpPr>
          <p:spPr>
            <a:xfrm>
              <a:off x="2694594" y="3093175"/>
              <a:ext cx="1171846" cy="658373"/>
            </a:xfrm>
            <a:prstGeom prst="roundRect">
              <a:avLst/>
            </a:prstGeom>
            <a:solidFill>
              <a:schemeClr val="tx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VNF Package Foreign</a:t>
              </a:r>
            </a:p>
          </p:txBody>
        </p:sp>
        <p:sp>
          <p:nvSpPr>
            <p:cNvPr id="68" name="Rectangle: Rounded Corners 67">
              <a:extLst>
                <a:ext uri="{FF2B5EF4-FFF2-40B4-BE49-F238E27FC236}">
                  <a16:creationId xmlns:a16="http://schemas.microsoft.com/office/drawing/2014/main" id="{05A1825F-34BD-4A8C-ACB5-44C38AC5AC23}"/>
                </a:ext>
              </a:extLst>
            </p:cNvPr>
            <p:cNvSpPr/>
            <p:nvPr/>
          </p:nvSpPr>
          <p:spPr>
            <a:xfrm>
              <a:off x="1448725" y="3093175"/>
              <a:ext cx="1157300" cy="620233"/>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Native</a:t>
              </a:r>
            </a:p>
          </p:txBody>
        </p:sp>
        <p:sp>
          <p:nvSpPr>
            <p:cNvPr id="69" name="Rectangle: Rounded Corners 68">
              <a:extLst>
                <a:ext uri="{FF2B5EF4-FFF2-40B4-BE49-F238E27FC236}">
                  <a16:creationId xmlns:a16="http://schemas.microsoft.com/office/drawing/2014/main" id="{05A72990-9791-4EDB-9A05-7C6577C8B0BB}"/>
                </a:ext>
              </a:extLst>
            </p:cNvPr>
            <p:cNvSpPr/>
            <p:nvPr/>
          </p:nvSpPr>
          <p:spPr>
            <a:xfrm>
              <a:off x="1945310" y="2225357"/>
              <a:ext cx="1523014" cy="532127"/>
            </a:xfrm>
            <a:prstGeom prst="roundRect">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Behaviour Scripts</a:t>
              </a:r>
            </a:p>
          </p:txBody>
        </p:sp>
        <p:cxnSp>
          <p:nvCxnSpPr>
            <p:cNvPr id="70" name="Connector: Elbow 69">
              <a:extLst>
                <a:ext uri="{FF2B5EF4-FFF2-40B4-BE49-F238E27FC236}">
                  <a16:creationId xmlns:a16="http://schemas.microsoft.com/office/drawing/2014/main" id="{FC77F49E-34FA-4E15-B5EE-8BB5F68F7E6E}"/>
                </a:ext>
              </a:extLst>
            </p:cNvPr>
            <p:cNvCxnSpPr>
              <a:stCxn id="69" idx="2"/>
              <a:endCxn id="68" idx="0"/>
            </p:cNvCxnSpPr>
            <p:nvPr/>
          </p:nvCxnSpPr>
          <p:spPr>
            <a:xfrm rot="5400000">
              <a:off x="2199251" y="2585608"/>
              <a:ext cx="335691" cy="67944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BA64ACA6-A14B-4361-ADC9-E979A074CCF6}"/>
                </a:ext>
              </a:extLst>
            </p:cNvPr>
            <p:cNvCxnSpPr>
              <a:stCxn id="69" idx="2"/>
              <a:endCxn id="67" idx="0"/>
            </p:cNvCxnSpPr>
            <p:nvPr/>
          </p:nvCxnSpPr>
          <p:spPr>
            <a:xfrm rot="16200000" flipH="1">
              <a:off x="2825822" y="2638479"/>
              <a:ext cx="335691" cy="573700"/>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017C7477-3DB3-430F-9F97-6EFA317CFFBA}"/>
              </a:ext>
            </a:extLst>
          </p:cNvPr>
          <p:cNvGrpSpPr/>
          <p:nvPr/>
        </p:nvGrpSpPr>
        <p:grpSpPr>
          <a:xfrm>
            <a:off x="7193006" y="585747"/>
            <a:ext cx="2923888" cy="2115879"/>
            <a:chOff x="1327816" y="1781033"/>
            <a:chExt cx="2923888" cy="2115879"/>
          </a:xfrm>
          <a:solidFill>
            <a:srgbClr val="FFFFFF"/>
          </a:solidFill>
        </p:grpSpPr>
        <p:sp>
          <p:nvSpPr>
            <p:cNvPr id="73" name="Rectangle: Rounded Corners 72">
              <a:extLst>
                <a:ext uri="{FF2B5EF4-FFF2-40B4-BE49-F238E27FC236}">
                  <a16:creationId xmlns:a16="http://schemas.microsoft.com/office/drawing/2014/main" id="{790E25EC-15FB-4DCA-BB4F-F6F88DF47F62}"/>
                </a:ext>
              </a:extLst>
            </p:cNvPr>
            <p:cNvSpPr/>
            <p:nvPr/>
          </p:nvSpPr>
          <p:spPr>
            <a:xfrm>
              <a:off x="1327816" y="1781033"/>
              <a:ext cx="2923888" cy="2115879"/>
            </a:xfrm>
            <a:prstGeom prst="roundRect">
              <a:avLst>
                <a:gd name="adj" fmla="val 9124"/>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dirty="0"/>
                <a:t>Test Package</a:t>
              </a:r>
            </a:p>
          </p:txBody>
        </p:sp>
        <p:sp>
          <p:nvSpPr>
            <p:cNvPr id="74" name="Rectangle: Rounded Corners 73">
              <a:extLst>
                <a:ext uri="{FF2B5EF4-FFF2-40B4-BE49-F238E27FC236}">
                  <a16:creationId xmlns:a16="http://schemas.microsoft.com/office/drawing/2014/main" id="{3B74B16E-B7A3-401E-8C19-EEBEACC56E6F}"/>
                </a:ext>
              </a:extLst>
            </p:cNvPr>
            <p:cNvSpPr/>
            <p:nvPr/>
          </p:nvSpPr>
          <p:spPr>
            <a:xfrm>
              <a:off x="2694594" y="3093175"/>
              <a:ext cx="1171846" cy="658373"/>
            </a:xfrm>
            <a:prstGeom prst="round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VNF Package Foreign</a:t>
              </a:r>
            </a:p>
          </p:txBody>
        </p:sp>
        <p:sp>
          <p:nvSpPr>
            <p:cNvPr id="75" name="Rectangle: Rounded Corners 74">
              <a:extLst>
                <a:ext uri="{FF2B5EF4-FFF2-40B4-BE49-F238E27FC236}">
                  <a16:creationId xmlns:a16="http://schemas.microsoft.com/office/drawing/2014/main" id="{56BB96DC-126F-41B7-BFD8-A0FCF21E9F32}"/>
                </a:ext>
              </a:extLst>
            </p:cNvPr>
            <p:cNvSpPr/>
            <p:nvPr/>
          </p:nvSpPr>
          <p:spPr>
            <a:xfrm>
              <a:off x="1448725" y="3093175"/>
              <a:ext cx="1157300" cy="620233"/>
            </a:xfrm>
            <a:prstGeom prst="round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Native</a:t>
              </a:r>
            </a:p>
          </p:txBody>
        </p:sp>
        <p:sp>
          <p:nvSpPr>
            <p:cNvPr id="76" name="Rectangle: Rounded Corners 75">
              <a:extLst>
                <a:ext uri="{FF2B5EF4-FFF2-40B4-BE49-F238E27FC236}">
                  <a16:creationId xmlns:a16="http://schemas.microsoft.com/office/drawing/2014/main" id="{FB04DD07-C9D8-4A41-9946-CCE460E22332}"/>
                </a:ext>
              </a:extLst>
            </p:cNvPr>
            <p:cNvSpPr/>
            <p:nvPr/>
          </p:nvSpPr>
          <p:spPr>
            <a:xfrm>
              <a:off x="1945310" y="2225357"/>
              <a:ext cx="1523014" cy="532127"/>
            </a:xfrm>
            <a:prstGeom prst="roundRect">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Behaviour Scripts</a:t>
              </a:r>
            </a:p>
          </p:txBody>
        </p:sp>
        <p:cxnSp>
          <p:nvCxnSpPr>
            <p:cNvPr id="78" name="Connector: Elbow 77">
              <a:extLst>
                <a:ext uri="{FF2B5EF4-FFF2-40B4-BE49-F238E27FC236}">
                  <a16:creationId xmlns:a16="http://schemas.microsoft.com/office/drawing/2014/main" id="{054DF1AB-BD5C-48A2-9F51-A2E990F832F1}"/>
                </a:ext>
              </a:extLst>
            </p:cNvPr>
            <p:cNvCxnSpPr>
              <a:stCxn id="76" idx="2"/>
              <a:endCxn id="75" idx="0"/>
            </p:cNvCxnSpPr>
            <p:nvPr/>
          </p:nvCxnSpPr>
          <p:spPr>
            <a:xfrm rot="5400000">
              <a:off x="2199251" y="2585608"/>
              <a:ext cx="335691" cy="679442"/>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46A4BF7E-1B31-4D3C-B535-F80F6F16A2CC}"/>
                </a:ext>
              </a:extLst>
            </p:cNvPr>
            <p:cNvCxnSpPr>
              <a:stCxn id="76" idx="2"/>
              <a:endCxn id="74" idx="0"/>
            </p:cNvCxnSpPr>
            <p:nvPr/>
          </p:nvCxnSpPr>
          <p:spPr>
            <a:xfrm rot="16200000" flipH="1">
              <a:off x="2825822" y="2638479"/>
              <a:ext cx="335691" cy="573700"/>
            </a:xfrm>
            <a:prstGeom prst="bentConnector3">
              <a:avLst/>
            </a:prstGeom>
            <a:grpFill/>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E6C73200-F304-4EFB-A7AD-E78473BE5648}"/>
              </a:ext>
            </a:extLst>
          </p:cNvPr>
          <p:cNvGrpSpPr/>
          <p:nvPr/>
        </p:nvGrpSpPr>
        <p:grpSpPr>
          <a:xfrm>
            <a:off x="7345406" y="738147"/>
            <a:ext cx="2923888" cy="2115879"/>
            <a:chOff x="1327816" y="1781033"/>
            <a:chExt cx="2923888" cy="2115879"/>
          </a:xfrm>
        </p:grpSpPr>
        <p:sp>
          <p:nvSpPr>
            <p:cNvPr id="81" name="Rectangle: Rounded Corners 80">
              <a:extLst>
                <a:ext uri="{FF2B5EF4-FFF2-40B4-BE49-F238E27FC236}">
                  <a16:creationId xmlns:a16="http://schemas.microsoft.com/office/drawing/2014/main" id="{1AA56CF7-22AE-4908-98CF-C5CA05690608}"/>
                </a:ext>
              </a:extLst>
            </p:cNvPr>
            <p:cNvSpPr/>
            <p:nvPr/>
          </p:nvSpPr>
          <p:spPr>
            <a:xfrm>
              <a:off x="1327816" y="1781033"/>
              <a:ext cx="2923888" cy="2115879"/>
            </a:xfrm>
            <a:prstGeom prst="roundRect">
              <a:avLst>
                <a:gd name="adj" fmla="val 9124"/>
              </a:avLst>
            </a:prstGeom>
            <a:solidFill>
              <a:srgbClr val="FFFF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600" b="1" dirty="0">
                  <a:solidFill>
                    <a:schemeClr val="tx1"/>
                  </a:solidFill>
                </a:rPr>
                <a:t>Test Package</a:t>
              </a:r>
            </a:p>
          </p:txBody>
        </p:sp>
        <p:sp>
          <p:nvSpPr>
            <p:cNvPr id="82" name="Rectangle: Rounded Corners 81">
              <a:extLst>
                <a:ext uri="{FF2B5EF4-FFF2-40B4-BE49-F238E27FC236}">
                  <a16:creationId xmlns:a16="http://schemas.microsoft.com/office/drawing/2014/main" id="{AEFDE737-03E6-4233-8F61-ED658DAAA3BF}"/>
                </a:ext>
              </a:extLst>
            </p:cNvPr>
            <p:cNvSpPr/>
            <p:nvPr/>
          </p:nvSpPr>
          <p:spPr>
            <a:xfrm>
              <a:off x="2694594" y="3093175"/>
              <a:ext cx="1171846" cy="658373"/>
            </a:xfrm>
            <a:prstGeom prst="roundRect">
              <a:avLst/>
            </a:prstGeom>
            <a:solidFill>
              <a:schemeClr val="tx2">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VNF Package Foreign</a:t>
              </a:r>
            </a:p>
          </p:txBody>
        </p:sp>
        <p:sp>
          <p:nvSpPr>
            <p:cNvPr id="83" name="Rectangle: Rounded Corners 82">
              <a:extLst>
                <a:ext uri="{FF2B5EF4-FFF2-40B4-BE49-F238E27FC236}">
                  <a16:creationId xmlns:a16="http://schemas.microsoft.com/office/drawing/2014/main" id="{74E21B59-4C2C-4AF2-9773-DC9D66126447}"/>
                </a:ext>
              </a:extLst>
            </p:cNvPr>
            <p:cNvSpPr/>
            <p:nvPr/>
          </p:nvSpPr>
          <p:spPr>
            <a:xfrm>
              <a:off x="1448725" y="3093175"/>
              <a:ext cx="1157300" cy="620233"/>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Native</a:t>
              </a:r>
            </a:p>
          </p:txBody>
        </p:sp>
        <p:sp>
          <p:nvSpPr>
            <p:cNvPr id="111" name="Rectangle: Rounded Corners 110">
              <a:extLst>
                <a:ext uri="{FF2B5EF4-FFF2-40B4-BE49-F238E27FC236}">
                  <a16:creationId xmlns:a16="http://schemas.microsoft.com/office/drawing/2014/main" id="{ACA104B1-C7B9-4032-A65E-A647AFA64204}"/>
                </a:ext>
              </a:extLst>
            </p:cNvPr>
            <p:cNvSpPr/>
            <p:nvPr/>
          </p:nvSpPr>
          <p:spPr>
            <a:xfrm>
              <a:off x="1945310" y="2225357"/>
              <a:ext cx="1523014" cy="532127"/>
            </a:xfrm>
            <a:prstGeom prst="roundRect">
              <a:avLst/>
            </a:prstGeom>
            <a:solidFill>
              <a:schemeClr val="tx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Behaviour Scripts</a:t>
              </a:r>
            </a:p>
          </p:txBody>
        </p:sp>
        <p:cxnSp>
          <p:nvCxnSpPr>
            <p:cNvPr id="112" name="Connector: Elbow 111">
              <a:extLst>
                <a:ext uri="{FF2B5EF4-FFF2-40B4-BE49-F238E27FC236}">
                  <a16:creationId xmlns:a16="http://schemas.microsoft.com/office/drawing/2014/main" id="{6B8B0C1E-BD6D-4069-B9B7-7F2B57AE30B2}"/>
                </a:ext>
              </a:extLst>
            </p:cNvPr>
            <p:cNvCxnSpPr>
              <a:stCxn id="111" idx="2"/>
              <a:endCxn id="83" idx="0"/>
            </p:cNvCxnSpPr>
            <p:nvPr/>
          </p:nvCxnSpPr>
          <p:spPr>
            <a:xfrm rot="5400000">
              <a:off x="2199251" y="2585608"/>
              <a:ext cx="335691" cy="67944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E9D2FF54-82D9-472E-A075-9980E32A3250}"/>
                </a:ext>
              </a:extLst>
            </p:cNvPr>
            <p:cNvCxnSpPr>
              <a:stCxn id="111" idx="2"/>
              <a:endCxn id="82" idx="0"/>
            </p:cNvCxnSpPr>
            <p:nvPr/>
          </p:nvCxnSpPr>
          <p:spPr>
            <a:xfrm rot="16200000" flipH="1">
              <a:off x="2825822" y="2638479"/>
              <a:ext cx="335691" cy="573700"/>
            </a:xfrm>
            <a:prstGeom prst="bentConnector3">
              <a:avLst/>
            </a:prstGeom>
          </p:spPr>
          <p:style>
            <a:lnRef idx="1">
              <a:schemeClr val="accent1"/>
            </a:lnRef>
            <a:fillRef idx="0">
              <a:schemeClr val="accent1"/>
            </a:fillRef>
            <a:effectRef idx="0">
              <a:schemeClr val="accent1"/>
            </a:effectRef>
            <a:fontRef idx="minor">
              <a:schemeClr val="tx1"/>
            </a:fontRef>
          </p:style>
        </p:cxnSp>
      </p:grpSp>
      <p:cxnSp>
        <p:nvCxnSpPr>
          <p:cNvPr id="98" name="Connector: Elbow 97">
            <a:extLst>
              <a:ext uri="{FF2B5EF4-FFF2-40B4-BE49-F238E27FC236}">
                <a16:creationId xmlns:a16="http://schemas.microsoft.com/office/drawing/2014/main" id="{D6BB6EF6-05E1-4F6E-B64B-85EE53FDB572}"/>
              </a:ext>
            </a:extLst>
          </p:cNvPr>
          <p:cNvCxnSpPr>
            <a:cxnSpLocks/>
            <a:endCxn id="7" idx="1"/>
          </p:cNvCxnSpPr>
          <p:nvPr/>
        </p:nvCxnSpPr>
        <p:spPr>
          <a:xfrm rot="5400000">
            <a:off x="6775244" y="3654657"/>
            <a:ext cx="2139441" cy="185337"/>
          </a:xfrm>
          <a:prstGeom prst="bentConnector4">
            <a:avLst>
              <a:gd name="adj1" fmla="val 22127"/>
              <a:gd name="adj2" fmla="val 3983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7FF1BAE1-71EC-4BEC-8818-E9B70A23A398}"/>
              </a:ext>
            </a:extLst>
          </p:cNvPr>
          <p:cNvCxnSpPr/>
          <p:nvPr/>
        </p:nvCxnSpPr>
        <p:spPr>
          <a:xfrm rot="16200000" flipV="1">
            <a:off x="8892415" y="3356892"/>
            <a:ext cx="1823823" cy="476251"/>
          </a:xfrm>
          <a:prstGeom prst="bentConnector3">
            <a:avLst>
              <a:gd name="adj1" fmla="val 715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50570895-0420-464E-84ED-B465A4CAD561}"/>
              </a:ext>
            </a:extLst>
          </p:cNvPr>
          <p:cNvCxnSpPr>
            <a:cxnSpLocks/>
            <a:stCxn id="86" idx="3"/>
          </p:cNvCxnSpPr>
          <p:nvPr/>
        </p:nvCxnSpPr>
        <p:spPr>
          <a:xfrm flipV="1">
            <a:off x="3855400" y="2853734"/>
            <a:ext cx="233229" cy="22925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18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06B732-E27C-4B9D-85DB-847DB490CF0A}"/>
              </a:ext>
            </a:extLst>
          </p:cNvPr>
          <p:cNvSpPr>
            <a:spLocks noGrp="1"/>
          </p:cNvSpPr>
          <p:nvPr>
            <p:ph type="title"/>
          </p:nvPr>
        </p:nvSpPr>
        <p:spPr/>
        <p:txBody>
          <a:bodyPr/>
          <a:lstStyle/>
          <a:p>
            <a:r>
              <a:rPr lang="en-GB" sz="2000" dirty="0"/>
              <a:t>types of Test packages and their owners at each lifecycle stage</a:t>
            </a:r>
          </a:p>
        </p:txBody>
      </p:sp>
      <p:sp>
        <p:nvSpPr>
          <p:cNvPr id="26" name="Arrow: Pentagon 25">
            <a:extLst>
              <a:ext uri="{FF2B5EF4-FFF2-40B4-BE49-F238E27FC236}">
                <a16:creationId xmlns:a16="http://schemas.microsoft.com/office/drawing/2014/main" id="{54A164A5-21DC-4F0E-BFCB-DAEC45E470E6}"/>
              </a:ext>
            </a:extLst>
          </p:cNvPr>
          <p:cNvSpPr/>
          <p:nvPr/>
        </p:nvSpPr>
        <p:spPr>
          <a:xfrm>
            <a:off x="7643317" y="1987094"/>
            <a:ext cx="3364416" cy="1475319"/>
          </a:xfrm>
          <a:prstGeom prst="homePlate">
            <a:avLst>
              <a:gd name="adj" fmla="val 27526"/>
            </a:avLst>
          </a:prstGeom>
          <a:solidFill>
            <a:srgbClr val="FFFFFF"/>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Production</a:t>
            </a:r>
          </a:p>
        </p:txBody>
      </p:sp>
      <p:cxnSp>
        <p:nvCxnSpPr>
          <p:cNvPr id="6" name="Connector: Elbow 5">
            <a:extLst>
              <a:ext uri="{FF2B5EF4-FFF2-40B4-BE49-F238E27FC236}">
                <a16:creationId xmlns:a16="http://schemas.microsoft.com/office/drawing/2014/main" id="{DDFF702E-11A2-4D19-BB6C-21373286C4B2}"/>
              </a:ext>
            </a:extLst>
          </p:cNvPr>
          <p:cNvCxnSpPr>
            <a:cxnSpLocks/>
            <a:stCxn id="26" idx="3"/>
            <a:endCxn id="3" idx="0"/>
          </p:cNvCxnSpPr>
          <p:nvPr/>
        </p:nvCxnSpPr>
        <p:spPr>
          <a:xfrm flipH="1" flipV="1">
            <a:off x="2657504" y="1987094"/>
            <a:ext cx="8350229" cy="737660"/>
          </a:xfrm>
          <a:prstGeom prst="bentConnector4">
            <a:avLst>
              <a:gd name="adj1" fmla="val -2738"/>
              <a:gd name="adj2" fmla="val 13099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Arrow: Pentagon 24">
            <a:extLst>
              <a:ext uri="{FF2B5EF4-FFF2-40B4-BE49-F238E27FC236}">
                <a16:creationId xmlns:a16="http://schemas.microsoft.com/office/drawing/2014/main" id="{AF18D48D-009B-46F8-B732-3B659289FB9B}"/>
              </a:ext>
            </a:extLst>
          </p:cNvPr>
          <p:cNvSpPr/>
          <p:nvPr/>
        </p:nvSpPr>
        <p:spPr>
          <a:xfrm>
            <a:off x="4418657" y="1987093"/>
            <a:ext cx="3364416" cy="1475319"/>
          </a:xfrm>
          <a:prstGeom prst="homePlate">
            <a:avLst>
              <a:gd name="adj" fmla="val 27526"/>
            </a:avLst>
          </a:prstGeom>
          <a:solidFill>
            <a:srgbClr val="FFFFFF"/>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Pre-Production</a:t>
            </a:r>
          </a:p>
        </p:txBody>
      </p:sp>
      <p:sp>
        <p:nvSpPr>
          <p:cNvPr id="3" name="Arrow: Pentagon 2">
            <a:extLst>
              <a:ext uri="{FF2B5EF4-FFF2-40B4-BE49-F238E27FC236}">
                <a16:creationId xmlns:a16="http://schemas.microsoft.com/office/drawing/2014/main" id="{3AA73BE9-1862-4148-88D8-FDC33309F018}"/>
              </a:ext>
            </a:extLst>
          </p:cNvPr>
          <p:cNvSpPr/>
          <p:nvPr/>
        </p:nvSpPr>
        <p:spPr>
          <a:xfrm>
            <a:off x="1127839" y="1987094"/>
            <a:ext cx="3465426" cy="1475319"/>
          </a:xfrm>
          <a:prstGeom prst="homePlate">
            <a:avLst>
              <a:gd name="adj" fmla="val 27526"/>
            </a:avLst>
          </a:prstGeom>
          <a:solidFill>
            <a:srgbClr val="FFFFFF"/>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Onboarding</a:t>
            </a:r>
          </a:p>
        </p:txBody>
      </p:sp>
      <p:sp>
        <p:nvSpPr>
          <p:cNvPr id="18" name="TextBox 17">
            <a:extLst>
              <a:ext uri="{FF2B5EF4-FFF2-40B4-BE49-F238E27FC236}">
                <a16:creationId xmlns:a16="http://schemas.microsoft.com/office/drawing/2014/main" id="{95EF51E4-01DA-4A47-9F2D-D69DF372B8F4}"/>
              </a:ext>
            </a:extLst>
          </p:cNvPr>
          <p:cNvSpPr txBox="1"/>
          <p:nvPr/>
        </p:nvSpPr>
        <p:spPr>
          <a:xfrm>
            <a:off x="4635990" y="4422756"/>
            <a:ext cx="3007327" cy="646331"/>
          </a:xfrm>
          <a:prstGeom prst="rect">
            <a:avLst/>
          </a:prstGeom>
          <a:noFill/>
        </p:spPr>
        <p:txBody>
          <a:bodyPr wrap="square" rtlCol="0">
            <a:spAutoFit/>
          </a:bodyPr>
          <a:lstStyle/>
          <a:p>
            <a:pPr algn="ctr"/>
            <a:r>
              <a:rPr lang="en-GB" sz="1200" b="1" dirty="0"/>
              <a:t>Network Service Designer </a:t>
            </a:r>
            <a:r>
              <a:rPr lang="en-GB" sz="1200" dirty="0"/>
              <a:t>builds a suite of test packages to test all aspects of a candidate VNF on target environment</a:t>
            </a:r>
          </a:p>
        </p:txBody>
      </p:sp>
      <p:sp>
        <p:nvSpPr>
          <p:cNvPr id="9" name="Rectangle: Rounded Corners 8">
            <a:extLst>
              <a:ext uri="{FF2B5EF4-FFF2-40B4-BE49-F238E27FC236}">
                <a16:creationId xmlns:a16="http://schemas.microsoft.com/office/drawing/2014/main" id="{C5F99A3B-5644-4795-B606-3DF107CA8881}"/>
              </a:ext>
            </a:extLst>
          </p:cNvPr>
          <p:cNvSpPr/>
          <p:nvPr/>
        </p:nvSpPr>
        <p:spPr>
          <a:xfrm>
            <a:off x="2705357" y="2497319"/>
            <a:ext cx="1174896" cy="457971"/>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v123</a:t>
            </a:r>
          </a:p>
        </p:txBody>
      </p:sp>
      <p:sp>
        <p:nvSpPr>
          <p:cNvPr id="10" name="Rectangle: Rounded Corners 9">
            <a:extLst>
              <a:ext uri="{FF2B5EF4-FFF2-40B4-BE49-F238E27FC236}">
                <a16:creationId xmlns:a16="http://schemas.microsoft.com/office/drawing/2014/main" id="{37B8CC3C-9905-44C9-B77B-09B024DF2BA5}"/>
              </a:ext>
            </a:extLst>
          </p:cNvPr>
          <p:cNvSpPr/>
          <p:nvPr/>
        </p:nvSpPr>
        <p:spPr>
          <a:xfrm>
            <a:off x="1301446" y="2497318"/>
            <a:ext cx="1174896" cy="457971"/>
          </a:xfrm>
          <a:prstGeom prst="round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Dev Test Package</a:t>
            </a:r>
          </a:p>
        </p:txBody>
      </p:sp>
      <p:sp>
        <p:nvSpPr>
          <p:cNvPr id="11" name="Rectangle: Rounded Corners 10">
            <a:extLst>
              <a:ext uri="{FF2B5EF4-FFF2-40B4-BE49-F238E27FC236}">
                <a16:creationId xmlns:a16="http://schemas.microsoft.com/office/drawing/2014/main" id="{900E7477-FB1D-4A63-8B92-F3830FBEF069}"/>
              </a:ext>
            </a:extLst>
          </p:cNvPr>
          <p:cNvSpPr/>
          <p:nvPr/>
        </p:nvSpPr>
        <p:spPr>
          <a:xfrm>
            <a:off x="6298389" y="2497318"/>
            <a:ext cx="1174896" cy="457971"/>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v123</a:t>
            </a:r>
          </a:p>
        </p:txBody>
      </p:sp>
      <p:sp>
        <p:nvSpPr>
          <p:cNvPr id="12" name="Rectangle: Rounded Corners 11">
            <a:extLst>
              <a:ext uri="{FF2B5EF4-FFF2-40B4-BE49-F238E27FC236}">
                <a16:creationId xmlns:a16="http://schemas.microsoft.com/office/drawing/2014/main" id="{CEDC5DD1-B93F-448B-AFDE-6DED9BA6AAEE}"/>
              </a:ext>
            </a:extLst>
          </p:cNvPr>
          <p:cNvSpPr/>
          <p:nvPr/>
        </p:nvSpPr>
        <p:spPr>
          <a:xfrm>
            <a:off x="4696665" y="2371081"/>
            <a:ext cx="1174896" cy="457971"/>
          </a:xfrm>
          <a:prstGeom prst="round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Test Package v1a</a:t>
            </a:r>
          </a:p>
        </p:txBody>
      </p:sp>
      <p:sp>
        <p:nvSpPr>
          <p:cNvPr id="13" name="Rectangle: Rounded Corners 12">
            <a:extLst>
              <a:ext uri="{FF2B5EF4-FFF2-40B4-BE49-F238E27FC236}">
                <a16:creationId xmlns:a16="http://schemas.microsoft.com/office/drawing/2014/main" id="{AB4E20B5-8A5B-4641-9FCE-9D2604593E24}"/>
              </a:ext>
            </a:extLst>
          </p:cNvPr>
          <p:cNvSpPr/>
          <p:nvPr/>
        </p:nvSpPr>
        <p:spPr>
          <a:xfrm>
            <a:off x="4849065" y="2523481"/>
            <a:ext cx="1174896" cy="457971"/>
          </a:xfrm>
          <a:prstGeom prst="round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Test Package v1a</a:t>
            </a:r>
          </a:p>
        </p:txBody>
      </p:sp>
      <p:sp>
        <p:nvSpPr>
          <p:cNvPr id="14" name="Rectangle: Rounded Corners 13">
            <a:extLst>
              <a:ext uri="{FF2B5EF4-FFF2-40B4-BE49-F238E27FC236}">
                <a16:creationId xmlns:a16="http://schemas.microsoft.com/office/drawing/2014/main" id="{CF93744F-80AB-4BFE-85A1-B94893029B8B}"/>
              </a:ext>
            </a:extLst>
          </p:cNvPr>
          <p:cNvSpPr/>
          <p:nvPr/>
        </p:nvSpPr>
        <p:spPr>
          <a:xfrm>
            <a:off x="5001465" y="2675881"/>
            <a:ext cx="1174896" cy="457971"/>
          </a:xfrm>
          <a:prstGeom prst="round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Test </a:t>
            </a:r>
            <a:r>
              <a:rPr lang="en-GB" sz="1200">
                <a:solidFill>
                  <a:schemeClr val="bg2"/>
                </a:solidFill>
              </a:rPr>
              <a:t>Package v1cdx</a:t>
            </a:r>
            <a:endParaRPr lang="en-GB" sz="1200" dirty="0">
              <a:solidFill>
                <a:schemeClr val="bg2"/>
              </a:solidFill>
            </a:endParaRPr>
          </a:p>
        </p:txBody>
      </p:sp>
      <p:sp>
        <p:nvSpPr>
          <p:cNvPr id="15" name="Rectangle: Rounded Corners 14">
            <a:extLst>
              <a:ext uri="{FF2B5EF4-FFF2-40B4-BE49-F238E27FC236}">
                <a16:creationId xmlns:a16="http://schemas.microsoft.com/office/drawing/2014/main" id="{236B9EDD-B6E0-45BF-A638-6D99206B4A2F}"/>
              </a:ext>
            </a:extLst>
          </p:cNvPr>
          <p:cNvSpPr/>
          <p:nvPr/>
        </p:nvSpPr>
        <p:spPr>
          <a:xfrm>
            <a:off x="8605553" y="2499784"/>
            <a:ext cx="1174896" cy="457971"/>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v123</a:t>
            </a:r>
          </a:p>
        </p:txBody>
      </p:sp>
      <p:pic>
        <p:nvPicPr>
          <p:cNvPr id="16" name="Picture 2" descr="Image result for customer clipart">
            <a:extLst>
              <a:ext uri="{FF2B5EF4-FFF2-40B4-BE49-F238E27FC236}">
                <a16:creationId xmlns:a16="http://schemas.microsoft.com/office/drawing/2014/main" id="{DB593D9A-9374-4CA5-8048-78700072103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47311" y="3716913"/>
            <a:ext cx="633702" cy="7129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customer clipart">
            <a:extLst>
              <a:ext uri="{FF2B5EF4-FFF2-40B4-BE49-F238E27FC236}">
                <a16:creationId xmlns:a16="http://schemas.microsoft.com/office/drawing/2014/main" id="{D7A153FA-0179-4AD8-B46E-F62EE6F44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455" y="3709841"/>
            <a:ext cx="633702" cy="71291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A02A504-A294-4FF5-A092-A374F38E7C7D}"/>
              </a:ext>
            </a:extLst>
          </p:cNvPr>
          <p:cNvSpPr txBox="1"/>
          <p:nvPr/>
        </p:nvSpPr>
        <p:spPr>
          <a:xfrm>
            <a:off x="1063256" y="4422756"/>
            <a:ext cx="3046228" cy="646331"/>
          </a:xfrm>
          <a:prstGeom prst="rect">
            <a:avLst/>
          </a:prstGeom>
          <a:noFill/>
        </p:spPr>
        <p:txBody>
          <a:bodyPr wrap="square" rtlCol="0">
            <a:spAutoFit/>
          </a:bodyPr>
          <a:lstStyle/>
          <a:p>
            <a:pPr algn="ctr"/>
            <a:r>
              <a:rPr lang="en-GB" sz="1200" b="1" dirty="0"/>
              <a:t>VNF Engineer </a:t>
            </a:r>
            <a:r>
              <a:rPr lang="en-GB" sz="1200" dirty="0"/>
              <a:t>builds own test packages to verify VNFC lifecycle scripts behave as expected on target environment</a:t>
            </a:r>
          </a:p>
        </p:txBody>
      </p:sp>
      <p:sp>
        <p:nvSpPr>
          <p:cNvPr id="20" name="TextBox 19">
            <a:extLst>
              <a:ext uri="{FF2B5EF4-FFF2-40B4-BE49-F238E27FC236}">
                <a16:creationId xmlns:a16="http://schemas.microsoft.com/office/drawing/2014/main" id="{1DD0366B-6B24-4444-B43F-77318FE59BCD}"/>
              </a:ext>
            </a:extLst>
          </p:cNvPr>
          <p:cNvSpPr txBox="1"/>
          <p:nvPr/>
        </p:nvSpPr>
        <p:spPr>
          <a:xfrm>
            <a:off x="7988790" y="4422756"/>
            <a:ext cx="2296633" cy="646331"/>
          </a:xfrm>
          <a:prstGeom prst="rect">
            <a:avLst/>
          </a:prstGeom>
          <a:noFill/>
        </p:spPr>
        <p:txBody>
          <a:bodyPr wrap="square" rtlCol="0">
            <a:spAutoFit/>
          </a:bodyPr>
          <a:lstStyle/>
          <a:p>
            <a:pPr algn="ctr"/>
            <a:r>
              <a:rPr lang="en-GB" sz="1200" b="1" dirty="0"/>
              <a:t>Network Service Designer </a:t>
            </a:r>
            <a:r>
              <a:rPr lang="en-GB" sz="1200" dirty="0"/>
              <a:t>VNF available for production use.</a:t>
            </a:r>
          </a:p>
        </p:txBody>
      </p:sp>
      <p:pic>
        <p:nvPicPr>
          <p:cNvPr id="21" name="Picture 2" descr="Image result for customer clipart">
            <a:extLst>
              <a:ext uri="{FF2B5EF4-FFF2-40B4-BE49-F238E27FC236}">
                <a16:creationId xmlns:a16="http://schemas.microsoft.com/office/drawing/2014/main" id="{4CFE26CD-703C-400B-9854-64A4EA858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0255" y="3709841"/>
            <a:ext cx="633702" cy="7129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9C6744-43A8-402E-98C5-320124A99F4F}"/>
              </a:ext>
            </a:extLst>
          </p:cNvPr>
          <p:cNvSpPr txBox="1"/>
          <p:nvPr/>
        </p:nvSpPr>
        <p:spPr>
          <a:xfrm>
            <a:off x="6298389" y="1400521"/>
            <a:ext cx="915555" cy="307777"/>
          </a:xfrm>
          <a:prstGeom prst="rect">
            <a:avLst/>
          </a:prstGeom>
          <a:noFill/>
        </p:spPr>
        <p:txBody>
          <a:bodyPr wrap="square" rtlCol="0">
            <a:spAutoFit/>
          </a:bodyPr>
          <a:lstStyle/>
          <a:p>
            <a:pPr algn="ctr"/>
            <a:r>
              <a:rPr lang="en-GB" sz="1400" dirty="0"/>
              <a:t>upgrade</a:t>
            </a:r>
          </a:p>
        </p:txBody>
      </p:sp>
      <p:cxnSp>
        <p:nvCxnSpPr>
          <p:cNvPr id="7" name="Connector: Elbow 6">
            <a:extLst>
              <a:ext uri="{FF2B5EF4-FFF2-40B4-BE49-F238E27FC236}">
                <a16:creationId xmlns:a16="http://schemas.microsoft.com/office/drawing/2014/main" id="{636F2669-AC8E-490C-B4F0-5F50D617383C}"/>
              </a:ext>
            </a:extLst>
          </p:cNvPr>
          <p:cNvCxnSpPr>
            <a:stCxn id="16" idx="0"/>
            <a:endCxn id="10" idx="2"/>
          </p:cNvCxnSpPr>
          <p:nvPr/>
        </p:nvCxnSpPr>
        <p:spPr>
          <a:xfrm rot="16200000" flipV="1">
            <a:off x="1745716" y="3098467"/>
            <a:ext cx="761624" cy="4752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0F175A-4415-4A1F-B800-5ADA4D812BB6}"/>
              </a:ext>
            </a:extLst>
          </p:cNvPr>
          <p:cNvCxnSpPr>
            <a:stCxn id="17" idx="0"/>
            <a:endCxn id="14" idx="2"/>
          </p:cNvCxnSpPr>
          <p:nvPr/>
        </p:nvCxnSpPr>
        <p:spPr>
          <a:xfrm rot="16200000" flipV="1">
            <a:off x="5398616" y="3324150"/>
            <a:ext cx="575989" cy="1953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CA5E770-79BF-4CF6-9976-CDF4DE09CFD9}"/>
              </a:ext>
            </a:extLst>
          </p:cNvPr>
          <p:cNvSpPr txBox="1"/>
          <p:nvPr/>
        </p:nvSpPr>
        <p:spPr>
          <a:xfrm>
            <a:off x="2126528" y="5403329"/>
            <a:ext cx="8244490" cy="830997"/>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GB" sz="1200" dirty="0">
                <a:solidFill>
                  <a:schemeClr val="bg1">
                    <a:lumMod val="50000"/>
                  </a:schemeClr>
                </a:solidFill>
              </a:rPr>
              <a:t>VNF and Network Service binary package versions progress through their lifecycle into production ready state as they pass required versions of test packages</a:t>
            </a:r>
          </a:p>
          <a:p>
            <a:pPr marL="171450" indent="-171450">
              <a:buFont typeface="Arial" panose="020B0604020202020204" pitchFamily="34" charset="0"/>
              <a:buChar char="•"/>
            </a:pPr>
            <a:r>
              <a:rPr lang="en-GB" sz="1200" dirty="0">
                <a:solidFill>
                  <a:schemeClr val="bg1">
                    <a:lumMod val="50000"/>
                  </a:schemeClr>
                </a:solidFill>
              </a:rPr>
              <a:t>Once a VNF package has been onboarded by VNF engineer or VNF vendor, suites of test package versions managed by network engineering are mandated to progress to production state</a:t>
            </a:r>
          </a:p>
        </p:txBody>
      </p:sp>
    </p:spTree>
    <p:extLst>
      <p:ext uri="{BB962C8B-B14F-4D97-AF65-F5344CB8AC3E}">
        <p14:creationId xmlns:p14="http://schemas.microsoft.com/office/powerpoint/2010/main" val="276319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06B732-E27C-4B9D-85DB-847DB490CF0A}"/>
              </a:ext>
            </a:extLst>
          </p:cNvPr>
          <p:cNvSpPr>
            <a:spLocks noGrp="1"/>
          </p:cNvSpPr>
          <p:nvPr>
            <p:ph type="title"/>
          </p:nvPr>
        </p:nvSpPr>
        <p:spPr/>
        <p:txBody>
          <a:bodyPr/>
          <a:lstStyle/>
          <a:p>
            <a:r>
              <a:rPr lang="en-GB" sz="2000" dirty="0" err="1"/>
              <a:t>Vnf</a:t>
            </a:r>
            <a:r>
              <a:rPr lang="en-GB" sz="2000" dirty="0"/>
              <a:t>, test and environment versions</a:t>
            </a:r>
          </a:p>
        </p:txBody>
      </p:sp>
      <p:pic>
        <p:nvPicPr>
          <p:cNvPr id="14" name="Picture 13">
            <a:extLst>
              <a:ext uri="{FF2B5EF4-FFF2-40B4-BE49-F238E27FC236}">
                <a16:creationId xmlns:a16="http://schemas.microsoft.com/office/drawing/2014/main" id="{FD82870F-1EDC-4908-ACFF-D4A5D5FBCC5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439088" y="4775668"/>
            <a:ext cx="874559" cy="597823"/>
          </a:xfrm>
          <a:prstGeom prst="rect">
            <a:avLst/>
          </a:prstGeom>
        </p:spPr>
      </p:pic>
      <p:pic>
        <p:nvPicPr>
          <p:cNvPr id="16" name="Picture 15">
            <a:extLst>
              <a:ext uri="{FF2B5EF4-FFF2-40B4-BE49-F238E27FC236}">
                <a16:creationId xmlns:a16="http://schemas.microsoft.com/office/drawing/2014/main" id="{DCCDB865-663B-404F-A94E-BF4E1766DC5B}"/>
              </a:ext>
            </a:extLst>
          </p:cNvPr>
          <p:cNvPicPr>
            <a:picLocks noChangeAspect="1"/>
          </p:cNvPicPr>
          <p:nvPr/>
        </p:nvPicPr>
        <p:blipFill rotWithShape="1">
          <a:blip r:embed="rId3">
            <a:extLst>
              <a:ext uri="{28A0092B-C50C-407E-A947-70E740481C1C}">
                <a14:useLocalDpi xmlns:a14="http://schemas.microsoft.com/office/drawing/2010/main" val="0"/>
              </a:ext>
            </a:extLst>
          </a:blip>
          <a:srcRect l="9091" r="7929"/>
          <a:stretch/>
        </p:blipFill>
        <p:spPr>
          <a:xfrm>
            <a:off x="2061300" y="4824736"/>
            <a:ext cx="928290" cy="535185"/>
          </a:xfrm>
          <a:prstGeom prst="rect">
            <a:avLst/>
          </a:prstGeom>
        </p:spPr>
      </p:pic>
      <p:pic>
        <p:nvPicPr>
          <p:cNvPr id="17" name="Picture 16">
            <a:extLst>
              <a:ext uri="{FF2B5EF4-FFF2-40B4-BE49-F238E27FC236}">
                <a16:creationId xmlns:a16="http://schemas.microsoft.com/office/drawing/2014/main" id="{9F224734-D294-4785-BBD9-1DC61EBBFEF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752573" y="4775668"/>
            <a:ext cx="874559" cy="597823"/>
          </a:xfrm>
          <a:prstGeom prst="rect">
            <a:avLst/>
          </a:prstGeom>
        </p:spPr>
      </p:pic>
      <p:sp>
        <p:nvSpPr>
          <p:cNvPr id="15" name="Rectangle 14">
            <a:extLst>
              <a:ext uri="{FF2B5EF4-FFF2-40B4-BE49-F238E27FC236}">
                <a16:creationId xmlns:a16="http://schemas.microsoft.com/office/drawing/2014/main" id="{9892EB70-BB17-4598-B0A8-654859620E4A}"/>
              </a:ext>
            </a:extLst>
          </p:cNvPr>
          <p:cNvSpPr/>
          <p:nvPr/>
        </p:nvSpPr>
        <p:spPr>
          <a:xfrm>
            <a:off x="1132578" y="3196358"/>
            <a:ext cx="2942377" cy="1806052"/>
          </a:xfrm>
          <a:prstGeom prst="rect">
            <a:avLst/>
          </a:prstGeom>
          <a:solidFill>
            <a:schemeClr val="bg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Onboarding Environments </a:t>
            </a:r>
          </a:p>
          <a:p>
            <a:pPr algn="ctr"/>
            <a:r>
              <a:rPr lang="en-GB" sz="1100" b="1" dirty="0" err="1">
                <a:solidFill>
                  <a:schemeClr val="tx1"/>
                </a:solidFill>
              </a:rPr>
              <a:t>vABC</a:t>
            </a:r>
            <a:endParaRPr lang="en-GB" sz="1100" b="1" dirty="0">
              <a:solidFill>
                <a:schemeClr val="tx1"/>
              </a:solidFill>
            </a:endParaRPr>
          </a:p>
        </p:txBody>
      </p:sp>
      <p:sp>
        <p:nvSpPr>
          <p:cNvPr id="2" name="Rectangle 1">
            <a:extLst>
              <a:ext uri="{FF2B5EF4-FFF2-40B4-BE49-F238E27FC236}">
                <a16:creationId xmlns:a16="http://schemas.microsoft.com/office/drawing/2014/main" id="{A994EDC8-2B3B-4FBE-B29D-B7626A7D535E}"/>
              </a:ext>
            </a:extLst>
          </p:cNvPr>
          <p:cNvSpPr/>
          <p:nvPr/>
        </p:nvSpPr>
        <p:spPr>
          <a:xfrm>
            <a:off x="1272335" y="4029192"/>
            <a:ext cx="1253110" cy="2562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VNFM</a:t>
            </a:r>
          </a:p>
        </p:txBody>
      </p:sp>
      <p:sp>
        <p:nvSpPr>
          <p:cNvPr id="7" name="Rectangle 6">
            <a:extLst>
              <a:ext uri="{FF2B5EF4-FFF2-40B4-BE49-F238E27FC236}">
                <a16:creationId xmlns:a16="http://schemas.microsoft.com/office/drawing/2014/main" id="{C72B2D21-4142-42C8-8796-4849F95BC11D}"/>
              </a:ext>
            </a:extLst>
          </p:cNvPr>
          <p:cNvSpPr/>
          <p:nvPr/>
        </p:nvSpPr>
        <p:spPr>
          <a:xfrm>
            <a:off x="2672377" y="4029192"/>
            <a:ext cx="1253110" cy="2562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VNFM</a:t>
            </a:r>
          </a:p>
        </p:txBody>
      </p:sp>
      <p:sp>
        <p:nvSpPr>
          <p:cNvPr id="8" name="Rectangle 7">
            <a:extLst>
              <a:ext uri="{FF2B5EF4-FFF2-40B4-BE49-F238E27FC236}">
                <a16:creationId xmlns:a16="http://schemas.microsoft.com/office/drawing/2014/main" id="{13CF2803-C2B9-46EC-9055-F740EAD4B8A8}"/>
              </a:ext>
            </a:extLst>
          </p:cNvPr>
          <p:cNvSpPr/>
          <p:nvPr/>
        </p:nvSpPr>
        <p:spPr>
          <a:xfrm>
            <a:off x="1272334" y="3742809"/>
            <a:ext cx="2653153" cy="2562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NFVO</a:t>
            </a:r>
          </a:p>
        </p:txBody>
      </p:sp>
      <p:sp>
        <p:nvSpPr>
          <p:cNvPr id="9" name="Rectangle 8">
            <a:extLst>
              <a:ext uri="{FF2B5EF4-FFF2-40B4-BE49-F238E27FC236}">
                <a16:creationId xmlns:a16="http://schemas.microsoft.com/office/drawing/2014/main" id="{0499E986-B411-4058-8E74-22890AEA0F9A}"/>
              </a:ext>
            </a:extLst>
          </p:cNvPr>
          <p:cNvSpPr/>
          <p:nvPr/>
        </p:nvSpPr>
        <p:spPr>
          <a:xfrm>
            <a:off x="1272334" y="4328469"/>
            <a:ext cx="2653153" cy="25620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VIM</a:t>
            </a:r>
          </a:p>
        </p:txBody>
      </p:sp>
      <p:sp>
        <p:nvSpPr>
          <p:cNvPr id="10" name="Rectangle 9">
            <a:extLst>
              <a:ext uri="{FF2B5EF4-FFF2-40B4-BE49-F238E27FC236}">
                <a16:creationId xmlns:a16="http://schemas.microsoft.com/office/drawing/2014/main" id="{F04E9FAB-E68A-4185-8898-989F06BC182A}"/>
              </a:ext>
            </a:extLst>
          </p:cNvPr>
          <p:cNvSpPr/>
          <p:nvPr/>
        </p:nvSpPr>
        <p:spPr>
          <a:xfrm>
            <a:off x="1272334" y="4627848"/>
            <a:ext cx="2653153" cy="25620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SDN Controller</a:t>
            </a:r>
          </a:p>
        </p:txBody>
      </p:sp>
      <p:sp>
        <p:nvSpPr>
          <p:cNvPr id="30" name="Rectangle 29">
            <a:extLst>
              <a:ext uri="{FF2B5EF4-FFF2-40B4-BE49-F238E27FC236}">
                <a16:creationId xmlns:a16="http://schemas.microsoft.com/office/drawing/2014/main" id="{35873BA4-8EAC-4A2F-95FA-2C411DAC36D8}"/>
              </a:ext>
            </a:extLst>
          </p:cNvPr>
          <p:cNvSpPr/>
          <p:nvPr/>
        </p:nvSpPr>
        <p:spPr>
          <a:xfrm>
            <a:off x="4426529" y="3187186"/>
            <a:ext cx="2942377" cy="1806052"/>
          </a:xfrm>
          <a:prstGeom prst="rect">
            <a:avLst/>
          </a:prstGeom>
          <a:solidFill>
            <a:schemeClr val="bg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Pre-Prod Environments</a:t>
            </a:r>
          </a:p>
          <a:p>
            <a:pPr algn="ctr"/>
            <a:r>
              <a:rPr lang="en-GB" sz="1100" b="1" dirty="0">
                <a:solidFill>
                  <a:schemeClr val="tx1"/>
                </a:solidFill>
              </a:rPr>
              <a:t>vABC1</a:t>
            </a:r>
            <a:endParaRPr lang="en-GB" sz="1400" b="1" dirty="0">
              <a:solidFill>
                <a:schemeClr val="tx1"/>
              </a:solidFill>
            </a:endParaRPr>
          </a:p>
        </p:txBody>
      </p:sp>
      <p:sp>
        <p:nvSpPr>
          <p:cNvPr id="31" name="Rectangle 30">
            <a:extLst>
              <a:ext uri="{FF2B5EF4-FFF2-40B4-BE49-F238E27FC236}">
                <a16:creationId xmlns:a16="http://schemas.microsoft.com/office/drawing/2014/main" id="{D984DACC-D11B-43DA-B55B-45C968E172CB}"/>
              </a:ext>
            </a:extLst>
          </p:cNvPr>
          <p:cNvSpPr/>
          <p:nvPr/>
        </p:nvSpPr>
        <p:spPr>
          <a:xfrm>
            <a:off x="4566286" y="4020020"/>
            <a:ext cx="1253110" cy="2562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VNFM</a:t>
            </a:r>
          </a:p>
        </p:txBody>
      </p:sp>
      <p:sp>
        <p:nvSpPr>
          <p:cNvPr id="32" name="Rectangle 31">
            <a:extLst>
              <a:ext uri="{FF2B5EF4-FFF2-40B4-BE49-F238E27FC236}">
                <a16:creationId xmlns:a16="http://schemas.microsoft.com/office/drawing/2014/main" id="{E09208B3-162A-42B0-867C-17D22FB43065}"/>
              </a:ext>
            </a:extLst>
          </p:cNvPr>
          <p:cNvSpPr/>
          <p:nvPr/>
        </p:nvSpPr>
        <p:spPr>
          <a:xfrm>
            <a:off x="5966328" y="4020020"/>
            <a:ext cx="1253110" cy="2562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VNFM</a:t>
            </a:r>
          </a:p>
        </p:txBody>
      </p:sp>
      <p:sp>
        <p:nvSpPr>
          <p:cNvPr id="33" name="Rectangle 32">
            <a:extLst>
              <a:ext uri="{FF2B5EF4-FFF2-40B4-BE49-F238E27FC236}">
                <a16:creationId xmlns:a16="http://schemas.microsoft.com/office/drawing/2014/main" id="{0C7E0E3D-7616-4FA1-8D41-799917DF4749}"/>
              </a:ext>
            </a:extLst>
          </p:cNvPr>
          <p:cNvSpPr/>
          <p:nvPr/>
        </p:nvSpPr>
        <p:spPr>
          <a:xfrm>
            <a:off x="4566285" y="3733637"/>
            <a:ext cx="2653153" cy="2562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NFVO</a:t>
            </a:r>
          </a:p>
        </p:txBody>
      </p:sp>
      <p:sp>
        <p:nvSpPr>
          <p:cNvPr id="34" name="Rectangle 33">
            <a:extLst>
              <a:ext uri="{FF2B5EF4-FFF2-40B4-BE49-F238E27FC236}">
                <a16:creationId xmlns:a16="http://schemas.microsoft.com/office/drawing/2014/main" id="{A685CE4E-99A7-4E49-AF46-E8CDC4652000}"/>
              </a:ext>
            </a:extLst>
          </p:cNvPr>
          <p:cNvSpPr/>
          <p:nvPr/>
        </p:nvSpPr>
        <p:spPr>
          <a:xfrm>
            <a:off x="4566285" y="4319297"/>
            <a:ext cx="2653153" cy="25620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VIM</a:t>
            </a:r>
          </a:p>
        </p:txBody>
      </p:sp>
      <p:sp>
        <p:nvSpPr>
          <p:cNvPr id="35" name="Rectangle 34">
            <a:extLst>
              <a:ext uri="{FF2B5EF4-FFF2-40B4-BE49-F238E27FC236}">
                <a16:creationId xmlns:a16="http://schemas.microsoft.com/office/drawing/2014/main" id="{725F4703-F73E-475A-98B1-06A99A34E597}"/>
              </a:ext>
            </a:extLst>
          </p:cNvPr>
          <p:cNvSpPr/>
          <p:nvPr/>
        </p:nvSpPr>
        <p:spPr>
          <a:xfrm>
            <a:off x="4566285" y="4618676"/>
            <a:ext cx="2653153" cy="25620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SDN Controller</a:t>
            </a:r>
          </a:p>
        </p:txBody>
      </p:sp>
      <p:sp>
        <p:nvSpPr>
          <p:cNvPr id="42" name="Rectangle 41">
            <a:extLst>
              <a:ext uri="{FF2B5EF4-FFF2-40B4-BE49-F238E27FC236}">
                <a16:creationId xmlns:a16="http://schemas.microsoft.com/office/drawing/2014/main" id="{0F16AE89-5670-4254-9417-48DA8348C51C}"/>
              </a:ext>
            </a:extLst>
          </p:cNvPr>
          <p:cNvSpPr/>
          <p:nvPr/>
        </p:nvSpPr>
        <p:spPr>
          <a:xfrm>
            <a:off x="7648056" y="3187185"/>
            <a:ext cx="2942377" cy="1806053"/>
          </a:xfrm>
          <a:prstGeom prst="rect">
            <a:avLst/>
          </a:prstGeom>
          <a:solidFill>
            <a:schemeClr val="bg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Production Environment</a:t>
            </a:r>
          </a:p>
        </p:txBody>
      </p:sp>
      <p:sp>
        <p:nvSpPr>
          <p:cNvPr id="43" name="Rectangle 42">
            <a:extLst>
              <a:ext uri="{FF2B5EF4-FFF2-40B4-BE49-F238E27FC236}">
                <a16:creationId xmlns:a16="http://schemas.microsoft.com/office/drawing/2014/main" id="{1C56CACD-E975-45F1-9632-BCB811E323E1}"/>
              </a:ext>
            </a:extLst>
          </p:cNvPr>
          <p:cNvSpPr/>
          <p:nvPr/>
        </p:nvSpPr>
        <p:spPr>
          <a:xfrm>
            <a:off x="7787813" y="4020020"/>
            <a:ext cx="1253110" cy="2562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VNFM</a:t>
            </a:r>
          </a:p>
        </p:txBody>
      </p:sp>
      <p:sp>
        <p:nvSpPr>
          <p:cNvPr id="44" name="Rectangle 43">
            <a:extLst>
              <a:ext uri="{FF2B5EF4-FFF2-40B4-BE49-F238E27FC236}">
                <a16:creationId xmlns:a16="http://schemas.microsoft.com/office/drawing/2014/main" id="{D5BD13E6-CB27-40C3-B37B-8C2A420ED2A8}"/>
              </a:ext>
            </a:extLst>
          </p:cNvPr>
          <p:cNvSpPr/>
          <p:nvPr/>
        </p:nvSpPr>
        <p:spPr>
          <a:xfrm>
            <a:off x="9187855" y="4020020"/>
            <a:ext cx="1253110" cy="2562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VNFM</a:t>
            </a:r>
          </a:p>
        </p:txBody>
      </p:sp>
      <p:sp>
        <p:nvSpPr>
          <p:cNvPr id="45" name="Rectangle 44">
            <a:extLst>
              <a:ext uri="{FF2B5EF4-FFF2-40B4-BE49-F238E27FC236}">
                <a16:creationId xmlns:a16="http://schemas.microsoft.com/office/drawing/2014/main" id="{B6C464D5-1FE9-4028-A04E-5252B2F747C3}"/>
              </a:ext>
            </a:extLst>
          </p:cNvPr>
          <p:cNvSpPr/>
          <p:nvPr/>
        </p:nvSpPr>
        <p:spPr>
          <a:xfrm>
            <a:off x="7787812" y="3733637"/>
            <a:ext cx="2653153" cy="2562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NFVO</a:t>
            </a:r>
          </a:p>
        </p:txBody>
      </p:sp>
      <p:sp>
        <p:nvSpPr>
          <p:cNvPr id="46" name="Rectangle 45">
            <a:extLst>
              <a:ext uri="{FF2B5EF4-FFF2-40B4-BE49-F238E27FC236}">
                <a16:creationId xmlns:a16="http://schemas.microsoft.com/office/drawing/2014/main" id="{8F0E17FA-BBC6-4133-9548-E387E97AEEA2}"/>
              </a:ext>
            </a:extLst>
          </p:cNvPr>
          <p:cNvSpPr/>
          <p:nvPr/>
        </p:nvSpPr>
        <p:spPr>
          <a:xfrm>
            <a:off x="7787812" y="4319297"/>
            <a:ext cx="2653153" cy="25620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VIM</a:t>
            </a:r>
          </a:p>
        </p:txBody>
      </p:sp>
      <p:sp>
        <p:nvSpPr>
          <p:cNvPr id="47" name="Rectangle 46">
            <a:extLst>
              <a:ext uri="{FF2B5EF4-FFF2-40B4-BE49-F238E27FC236}">
                <a16:creationId xmlns:a16="http://schemas.microsoft.com/office/drawing/2014/main" id="{A763A54C-CEEA-41F6-84ED-B6523A151BA8}"/>
              </a:ext>
            </a:extLst>
          </p:cNvPr>
          <p:cNvSpPr/>
          <p:nvPr/>
        </p:nvSpPr>
        <p:spPr>
          <a:xfrm>
            <a:off x="7787812" y="4618676"/>
            <a:ext cx="2653153" cy="25620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solidFill>
              </a:rPr>
              <a:t>SDN Controller</a:t>
            </a:r>
          </a:p>
        </p:txBody>
      </p:sp>
      <p:sp>
        <p:nvSpPr>
          <p:cNvPr id="26" name="Arrow: Pentagon 25">
            <a:extLst>
              <a:ext uri="{FF2B5EF4-FFF2-40B4-BE49-F238E27FC236}">
                <a16:creationId xmlns:a16="http://schemas.microsoft.com/office/drawing/2014/main" id="{54A164A5-21DC-4F0E-BFCB-DAEC45E470E6}"/>
              </a:ext>
            </a:extLst>
          </p:cNvPr>
          <p:cNvSpPr/>
          <p:nvPr/>
        </p:nvSpPr>
        <p:spPr>
          <a:xfrm>
            <a:off x="7648056" y="1749056"/>
            <a:ext cx="3364416" cy="1285730"/>
          </a:xfrm>
          <a:prstGeom prst="homePlate">
            <a:avLst>
              <a:gd name="adj" fmla="val 27526"/>
            </a:avLst>
          </a:prstGeom>
          <a:solidFill>
            <a:srgbClr val="FFFFFF"/>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Production</a:t>
            </a:r>
          </a:p>
        </p:txBody>
      </p:sp>
      <p:cxnSp>
        <p:nvCxnSpPr>
          <p:cNvPr id="6" name="Connector: Elbow 5">
            <a:extLst>
              <a:ext uri="{FF2B5EF4-FFF2-40B4-BE49-F238E27FC236}">
                <a16:creationId xmlns:a16="http://schemas.microsoft.com/office/drawing/2014/main" id="{DDFF702E-11A2-4D19-BB6C-21373286C4B2}"/>
              </a:ext>
            </a:extLst>
          </p:cNvPr>
          <p:cNvCxnSpPr>
            <a:cxnSpLocks/>
            <a:stCxn id="26" idx="3"/>
            <a:endCxn id="3" idx="0"/>
          </p:cNvCxnSpPr>
          <p:nvPr/>
        </p:nvCxnSpPr>
        <p:spPr>
          <a:xfrm flipH="1" flipV="1">
            <a:off x="2672477" y="1749056"/>
            <a:ext cx="8339995" cy="642865"/>
          </a:xfrm>
          <a:prstGeom prst="bentConnector4">
            <a:avLst>
              <a:gd name="adj1" fmla="val -2741"/>
              <a:gd name="adj2" fmla="val 1471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Arrow: Pentagon 24">
            <a:extLst>
              <a:ext uri="{FF2B5EF4-FFF2-40B4-BE49-F238E27FC236}">
                <a16:creationId xmlns:a16="http://schemas.microsoft.com/office/drawing/2014/main" id="{AF18D48D-009B-46F8-B732-3B659289FB9B}"/>
              </a:ext>
            </a:extLst>
          </p:cNvPr>
          <p:cNvSpPr/>
          <p:nvPr/>
        </p:nvSpPr>
        <p:spPr>
          <a:xfrm>
            <a:off x="4423396" y="1749055"/>
            <a:ext cx="3364416" cy="1285730"/>
          </a:xfrm>
          <a:prstGeom prst="homePlate">
            <a:avLst>
              <a:gd name="adj" fmla="val 27526"/>
            </a:avLst>
          </a:prstGeom>
          <a:solidFill>
            <a:srgbClr val="FFFFFF"/>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Pre-Production</a:t>
            </a:r>
          </a:p>
        </p:txBody>
      </p:sp>
      <p:sp>
        <p:nvSpPr>
          <p:cNvPr id="3" name="Arrow: Pentagon 2">
            <a:extLst>
              <a:ext uri="{FF2B5EF4-FFF2-40B4-BE49-F238E27FC236}">
                <a16:creationId xmlns:a16="http://schemas.microsoft.com/office/drawing/2014/main" id="{3AA73BE9-1862-4148-88D8-FDC33309F018}"/>
              </a:ext>
            </a:extLst>
          </p:cNvPr>
          <p:cNvSpPr/>
          <p:nvPr/>
        </p:nvSpPr>
        <p:spPr>
          <a:xfrm>
            <a:off x="1132578" y="1749056"/>
            <a:ext cx="3433708" cy="1285730"/>
          </a:xfrm>
          <a:prstGeom prst="homePlate">
            <a:avLst>
              <a:gd name="adj" fmla="val 27526"/>
            </a:avLst>
          </a:prstGeom>
          <a:solidFill>
            <a:srgbClr val="FFFFFF"/>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b="1" dirty="0">
                <a:solidFill>
                  <a:schemeClr val="tx1"/>
                </a:solidFill>
              </a:rPr>
              <a:t>Onboarding</a:t>
            </a:r>
          </a:p>
        </p:txBody>
      </p:sp>
      <p:sp>
        <p:nvSpPr>
          <p:cNvPr id="37" name="Rectangle: Rounded Corners 36">
            <a:extLst>
              <a:ext uri="{FF2B5EF4-FFF2-40B4-BE49-F238E27FC236}">
                <a16:creationId xmlns:a16="http://schemas.microsoft.com/office/drawing/2014/main" id="{FED7CA6A-8606-4B4C-8FF1-0CB9C6C18702}"/>
              </a:ext>
            </a:extLst>
          </p:cNvPr>
          <p:cNvSpPr/>
          <p:nvPr/>
        </p:nvSpPr>
        <p:spPr>
          <a:xfrm>
            <a:off x="2676246" y="2216746"/>
            <a:ext cx="1174896" cy="457971"/>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v123</a:t>
            </a:r>
          </a:p>
        </p:txBody>
      </p:sp>
      <p:sp>
        <p:nvSpPr>
          <p:cNvPr id="38" name="Rectangle: Rounded Corners 37">
            <a:extLst>
              <a:ext uri="{FF2B5EF4-FFF2-40B4-BE49-F238E27FC236}">
                <a16:creationId xmlns:a16="http://schemas.microsoft.com/office/drawing/2014/main" id="{D48D7400-31C4-42E2-BC8D-D53FBCA53025}"/>
              </a:ext>
            </a:extLst>
          </p:cNvPr>
          <p:cNvSpPr/>
          <p:nvPr/>
        </p:nvSpPr>
        <p:spPr>
          <a:xfrm>
            <a:off x="1272335" y="2216745"/>
            <a:ext cx="1174896" cy="457971"/>
          </a:xfrm>
          <a:prstGeom prst="round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Dev Test Package</a:t>
            </a:r>
          </a:p>
        </p:txBody>
      </p:sp>
      <p:sp>
        <p:nvSpPr>
          <p:cNvPr id="39" name="Rectangle: Rounded Corners 38">
            <a:extLst>
              <a:ext uri="{FF2B5EF4-FFF2-40B4-BE49-F238E27FC236}">
                <a16:creationId xmlns:a16="http://schemas.microsoft.com/office/drawing/2014/main" id="{F4D40F5E-49DE-469E-9E11-08504FDF2F90}"/>
              </a:ext>
            </a:extLst>
          </p:cNvPr>
          <p:cNvSpPr/>
          <p:nvPr/>
        </p:nvSpPr>
        <p:spPr>
          <a:xfrm>
            <a:off x="6322438" y="2216745"/>
            <a:ext cx="1174896" cy="457971"/>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v123</a:t>
            </a:r>
          </a:p>
        </p:txBody>
      </p:sp>
      <p:sp>
        <p:nvSpPr>
          <p:cNvPr id="40" name="Rectangle: Rounded Corners 39">
            <a:extLst>
              <a:ext uri="{FF2B5EF4-FFF2-40B4-BE49-F238E27FC236}">
                <a16:creationId xmlns:a16="http://schemas.microsoft.com/office/drawing/2014/main" id="{164ACB44-EB09-4BFE-BBAB-91A5A3EB2D5C}"/>
              </a:ext>
            </a:extLst>
          </p:cNvPr>
          <p:cNvSpPr/>
          <p:nvPr/>
        </p:nvSpPr>
        <p:spPr>
          <a:xfrm>
            <a:off x="4667554" y="2090508"/>
            <a:ext cx="1174896" cy="457971"/>
          </a:xfrm>
          <a:prstGeom prst="round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Test Package v1a</a:t>
            </a:r>
          </a:p>
        </p:txBody>
      </p:sp>
      <p:sp>
        <p:nvSpPr>
          <p:cNvPr id="41" name="Rectangle: Rounded Corners 40">
            <a:extLst>
              <a:ext uri="{FF2B5EF4-FFF2-40B4-BE49-F238E27FC236}">
                <a16:creationId xmlns:a16="http://schemas.microsoft.com/office/drawing/2014/main" id="{4D8DAE29-6FED-41DD-B4EF-19BA799D4732}"/>
              </a:ext>
            </a:extLst>
          </p:cNvPr>
          <p:cNvSpPr/>
          <p:nvPr/>
        </p:nvSpPr>
        <p:spPr>
          <a:xfrm>
            <a:off x="4819954" y="2242908"/>
            <a:ext cx="1174896" cy="457971"/>
          </a:xfrm>
          <a:prstGeom prst="round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Test Package v1a</a:t>
            </a:r>
          </a:p>
        </p:txBody>
      </p:sp>
      <p:sp>
        <p:nvSpPr>
          <p:cNvPr id="48" name="Rectangle: Rounded Corners 47">
            <a:extLst>
              <a:ext uri="{FF2B5EF4-FFF2-40B4-BE49-F238E27FC236}">
                <a16:creationId xmlns:a16="http://schemas.microsoft.com/office/drawing/2014/main" id="{BE6BFA92-73EF-4193-938A-5127A6517892}"/>
              </a:ext>
            </a:extLst>
          </p:cNvPr>
          <p:cNvSpPr/>
          <p:nvPr/>
        </p:nvSpPr>
        <p:spPr>
          <a:xfrm>
            <a:off x="4972354" y="2395308"/>
            <a:ext cx="1174896" cy="457971"/>
          </a:xfrm>
          <a:prstGeom prst="round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Test Package v1CDX</a:t>
            </a:r>
          </a:p>
        </p:txBody>
      </p:sp>
      <p:sp>
        <p:nvSpPr>
          <p:cNvPr id="49" name="Rectangle: Rounded Corners 48">
            <a:extLst>
              <a:ext uri="{FF2B5EF4-FFF2-40B4-BE49-F238E27FC236}">
                <a16:creationId xmlns:a16="http://schemas.microsoft.com/office/drawing/2014/main" id="{510D05F1-F726-467F-9D57-F6BDE03D4D23}"/>
              </a:ext>
            </a:extLst>
          </p:cNvPr>
          <p:cNvSpPr/>
          <p:nvPr/>
        </p:nvSpPr>
        <p:spPr>
          <a:xfrm>
            <a:off x="8634921" y="2219211"/>
            <a:ext cx="1174896" cy="457971"/>
          </a:xfrm>
          <a:prstGeom prst="roundRect">
            <a:avLst/>
          </a:prstGeom>
          <a:solidFill>
            <a:schemeClr val="bg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lumMod val="75000"/>
                  </a:schemeClr>
                </a:solidFill>
              </a:rPr>
              <a:t>VNF Package v123</a:t>
            </a:r>
          </a:p>
        </p:txBody>
      </p:sp>
      <p:sp>
        <p:nvSpPr>
          <p:cNvPr id="36" name="TextBox 35">
            <a:extLst>
              <a:ext uri="{FF2B5EF4-FFF2-40B4-BE49-F238E27FC236}">
                <a16:creationId xmlns:a16="http://schemas.microsoft.com/office/drawing/2014/main" id="{09C2484C-11FB-4105-AFFB-3C98ABACBE93}"/>
              </a:ext>
            </a:extLst>
          </p:cNvPr>
          <p:cNvSpPr txBox="1"/>
          <p:nvPr/>
        </p:nvSpPr>
        <p:spPr>
          <a:xfrm>
            <a:off x="6348890" y="1081209"/>
            <a:ext cx="915555" cy="307777"/>
          </a:xfrm>
          <a:prstGeom prst="rect">
            <a:avLst/>
          </a:prstGeom>
          <a:noFill/>
        </p:spPr>
        <p:txBody>
          <a:bodyPr wrap="square" rtlCol="0">
            <a:spAutoFit/>
          </a:bodyPr>
          <a:lstStyle/>
          <a:p>
            <a:pPr algn="ctr"/>
            <a:r>
              <a:rPr lang="en-GB" sz="1400" dirty="0"/>
              <a:t>upgrade</a:t>
            </a:r>
          </a:p>
        </p:txBody>
      </p:sp>
      <p:sp>
        <p:nvSpPr>
          <p:cNvPr id="50" name="TextBox 49">
            <a:extLst>
              <a:ext uri="{FF2B5EF4-FFF2-40B4-BE49-F238E27FC236}">
                <a16:creationId xmlns:a16="http://schemas.microsoft.com/office/drawing/2014/main" id="{ADF3931D-ABAF-4798-9952-8A7798CEA05A}"/>
              </a:ext>
            </a:extLst>
          </p:cNvPr>
          <p:cNvSpPr txBox="1"/>
          <p:nvPr/>
        </p:nvSpPr>
        <p:spPr>
          <a:xfrm>
            <a:off x="2112335" y="5756844"/>
            <a:ext cx="7855688" cy="646331"/>
          </a:xfrm>
          <a:prstGeom prst="rect">
            <a:avLst/>
          </a:prstGeom>
          <a:solidFill>
            <a:schemeClr val="accent4">
              <a:lumMod val="20000"/>
              <a:lumOff val="80000"/>
            </a:schemeClr>
          </a:solidFill>
        </p:spPr>
        <p:txBody>
          <a:bodyPr wrap="square" rtlCol="0">
            <a:spAutoFit/>
          </a:bodyPr>
          <a:lstStyle/>
          <a:p>
            <a:pPr marL="171450" indent="-171450">
              <a:buFont typeface="Arial" panose="020B0604020202020204" pitchFamily="34" charset="0"/>
              <a:buChar char="•"/>
            </a:pPr>
            <a:r>
              <a:rPr lang="en-GB" sz="1200" dirty="0">
                <a:solidFill>
                  <a:schemeClr val="bg1">
                    <a:lumMod val="50000"/>
                  </a:schemeClr>
                </a:solidFill>
              </a:rPr>
              <a:t>Versions of environments are specified and orchestrated/managed to auto run required tests at each stage</a:t>
            </a:r>
          </a:p>
          <a:p>
            <a:pPr marL="171450" indent="-171450">
              <a:buFont typeface="Arial" panose="020B0604020202020204" pitchFamily="34" charset="0"/>
              <a:buChar char="•"/>
            </a:pPr>
            <a:r>
              <a:rPr lang="en-GB" sz="1200" dirty="0">
                <a:solidFill>
                  <a:schemeClr val="bg1">
                    <a:lumMod val="50000"/>
                  </a:schemeClr>
                </a:solidFill>
              </a:rPr>
              <a:t>Environment version specifications can be orchestrated on demand or used as a template for external vendors for onboarding and certification</a:t>
            </a:r>
          </a:p>
        </p:txBody>
      </p:sp>
    </p:spTree>
    <p:extLst>
      <p:ext uri="{BB962C8B-B14F-4D97-AF65-F5344CB8AC3E}">
        <p14:creationId xmlns:p14="http://schemas.microsoft.com/office/powerpoint/2010/main" val="292240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F3ACC74-1483-4153-AE93-46D8E31C8B93}"/>
              </a:ext>
            </a:extLst>
          </p:cNvPr>
          <p:cNvSpPr>
            <a:spLocks noGrp="1"/>
          </p:cNvSpPr>
          <p:nvPr>
            <p:ph type="ftr" sz="quarter" idx="3"/>
          </p:nvPr>
        </p:nvSpPr>
        <p:spPr/>
        <p:txBody>
          <a:bodyPr/>
          <a:lstStyle/>
          <a:p>
            <a:r>
              <a:rPr lang="en-GB"/>
              <a:t>© Copyright Accanto 2018</a:t>
            </a:r>
          </a:p>
        </p:txBody>
      </p:sp>
      <p:sp>
        <p:nvSpPr>
          <p:cNvPr id="4" name="Slide Number Placeholder 3">
            <a:extLst>
              <a:ext uri="{FF2B5EF4-FFF2-40B4-BE49-F238E27FC236}">
                <a16:creationId xmlns:a16="http://schemas.microsoft.com/office/drawing/2014/main" id="{FDD86B5F-B9FC-4AF9-9E50-0AE28169CB23}"/>
              </a:ext>
            </a:extLst>
          </p:cNvPr>
          <p:cNvSpPr>
            <a:spLocks noGrp="1"/>
          </p:cNvSpPr>
          <p:nvPr>
            <p:ph type="sldNum" sz="quarter" idx="4"/>
          </p:nvPr>
        </p:nvSpPr>
        <p:spPr/>
        <p:txBody>
          <a:bodyPr/>
          <a:lstStyle/>
          <a:p>
            <a:fld id="{B6FAC568-C7DE-F540-87B3-ACFF3D4EBC2C}" type="slidenum">
              <a:rPr lang="en-GB" smtClean="0"/>
              <a:pPr/>
              <a:t>8</a:t>
            </a:fld>
            <a:endParaRPr lang="en-GB"/>
          </a:p>
        </p:txBody>
      </p:sp>
      <p:sp>
        <p:nvSpPr>
          <p:cNvPr id="5" name="Title 4">
            <a:extLst>
              <a:ext uri="{FF2B5EF4-FFF2-40B4-BE49-F238E27FC236}">
                <a16:creationId xmlns:a16="http://schemas.microsoft.com/office/drawing/2014/main" id="{155087DC-28E0-4647-91EA-81A404E5A29B}"/>
              </a:ext>
            </a:extLst>
          </p:cNvPr>
          <p:cNvSpPr>
            <a:spLocks noGrp="1"/>
          </p:cNvSpPr>
          <p:nvPr>
            <p:ph type="title"/>
          </p:nvPr>
        </p:nvSpPr>
        <p:spPr/>
        <p:txBody>
          <a:bodyPr/>
          <a:lstStyle/>
          <a:p>
            <a:r>
              <a:rPr lang="en-GB" dirty="0"/>
              <a:t>VNF pipeline tasks</a:t>
            </a:r>
          </a:p>
        </p:txBody>
      </p:sp>
      <p:sp>
        <p:nvSpPr>
          <p:cNvPr id="11" name="Rectangle: Rounded Corners 10">
            <a:extLst>
              <a:ext uri="{FF2B5EF4-FFF2-40B4-BE49-F238E27FC236}">
                <a16:creationId xmlns:a16="http://schemas.microsoft.com/office/drawing/2014/main" id="{5A265A93-655A-462F-B8DD-575866969FDD}"/>
              </a:ext>
            </a:extLst>
          </p:cNvPr>
          <p:cNvSpPr/>
          <p:nvPr/>
        </p:nvSpPr>
        <p:spPr>
          <a:xfrm>
            <a:off x="6008124" y="1958230"/>
            <a:ext cx="1749056" cy="646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Create or Clean Environment</a:t>
            </a:r>
          </a:p>
        </p:txBody>
      </p:sp>
      <p:sp>
        <p:nvSpPr>
          <p:cNvPr id="12" name="Rectangle: Rounded Corners 11">
            <a:extLst>
              <a:ext uri="{FF2B5EF4-FFF2-40B4-BE49-F238E27FC236}">
                <a16:creationId xmlns:a16="http://schemas.microsoft.com/office/drawing/2014/main" id="{9CB7466B-CDB7-4516-AC12-0E2FB84D883E}"/>
              </a:ext>
            </a:extLst>
          </p:cNvPr>
          <p:cNvSpPr/>
          <p:nvPr/>
        </p:nvSpPr>
        <p:spPr>
          <a:xfrm>
            <a:off x="6015106" y="3062985"/>
            <a:ext cx="1749056" cy="725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Load VNF Package Version</a:t>
            </a:r>
          </a:p>
        </p:txBody>
      </p:sp>
      <p:sp>
        <p:nvSpPr>
          <p:cNvPr id="14" name="Rectangle: Rounded Corners 13">
            <a:extLst>
              <a:ext uri="{FF2B5EF4-FFF2-40B4-BE49-F238E27FC236}">
                <a16:creationId xmlns:a16="http://schemas.microsoft.com/office/drawing/2014/main" id="{A2887FE3-4C07-45FF-8276-F1E6226F2DDA}"/>
              </a:ext>
            </a:extLst>
          </p:cNvPr>
          <p:cNvSpPr/>
          <p:nvPr/>
        </p:nvSpPr>
        <p:spPr>
          <a:xfrm>
            <a:off x="6025517" y="4168767"/>
            <a:ext cx="1749056" cy="6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Load versions of Test Packages </a:t>
            </a:r>
          </a:p>
        </p:txBody>
      </p:sp>
      <p:sp>
        <p:nvSpPr>
          <p:cNvPr id="16" name="Rectangle: Rounded Corners 15">
            <a:extLst>
              <a:ext uri="{FF2B5EF4-FFF2-40B4-BE49-F238E27FC236}">
                <a16:creationId xmlns:a16="http://schemas.microsoft.com/office/drawing/2014/main" id="{FCC51D99-0810-4EA9-906E-6CF8743D55E8}"/>
              </a:ext>
            </a:extLst>
          </p:cNvPr>
          <p:cNvSpPr/>
          <p:nvPr/>
        </p:nvSpPr>
        <p:spPr>
          <a:xfrm>
            <a:off x="6024072" y="5210201"/>
            <a:ext cx="1749056" cy="6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Run Test Packages and Store Report</a:t>
            </a:r>
          </a:p>
        </p:txBody>
      </p:sp>
      <p:cxnSp>
        <p:nvCxnSpPr>
          <p:cNvPr id="18" name="Straight Arrow Connector 17">
            <a:extLst>
              <a:ext uri="{FF2B5EF4-FFF2-40B4-BE49-F238E27FC236}">
                <a16:creationId xmlns:a16="http://schemas.microsoft.com/office/drawing/2014/main" id="{43C764A2-8373-4FD2-8379-427248AD71E8}"/>
              </a:ext>
            </a:extLst>
          </p:cNvPr>
          <p:cNvCxnSpPr>
            <a:cxnSpLocks/>
            <a:stCxn id="11" idx="2"/>
            <a:endCxn id="12" idx="0"/>
          </p:cNvCxnSpPr>
          <p:nvPr/>
        </p:nvCxnSpPr>
        <p:spPr>
          <a:xfrm>
            <a:off x="6882652" y="2604563"/>
            <a:ext cx="6982" cy="45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5B4689E-A5AA-4852-88AB-16ECF9118952}"/>
              </a:ext>
            </a:extLst>
          </p:cNvPr>
          <p:cNvCxnSpPr>
            <a:cxnSpLocks/>
            <a:stCxn id="12" idx="2"/>
            <a:endCxn id="14" idx="0"/>
          </p:cNvCxnSpPr>
          <p:nvPr/>
        </p:nvCxnSpPr>
        <p:spPr>
          <a:xfrm>
            <a:off x="6889634" y="3788623"/>
            <a:ext cx="10411" cy="3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E2C2A04-E8FA-4BFD-95E9-1B1A247E3713}"/>
              </a:ext>
            </a:extLst>
          </p:cNvPr>
          <p:cNvCxnSpPr>
            <a:cxnSpLocks/>
            <a:stCxn id="14" idx="2"/>
            <a:endCxn id="16" idx="0"/>
          </p:cNvCxnSpPr>
          <p:nvPr/>
        </p:nvCxnSpPr>
        <p:spPr>
          <a:xfrm flipH="1">
            <a:off x="6898600" y="4865667"/>
            <a:ext cx="1445" cy="344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7CA7F1E-C692-458C-850F-F8ABE682AD3F}"/>
              </a:ext>
            </a:extLst>
          </p:cNvPr>
          <p:cNvCxnSpPr>
            <a:cxnSpLocks/>
            <a:stCxn id="16" idx="3"/>
            <a:endCxn id="62" idx="2"/>
          </p:cNvCxnSpPr>
          <p:nvPr/>
        </p:nvCxnSpPr>
        <p:spPr>
          <a:xfrm flipV="1">
            <a:off x="7773128" y="3697090"/>
            <a:ext cx="1695840" cy="18615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25E157B-8733-42B4-86DC-3CEEA4CB3800}"/>
              </a:ext>
            </a:extLst>
          </p:cNvPr>
          <p:cNvCxnSpPr>
            <a:cxnSpLocks/>
            <a:stCxn id="62" idx="0"/>
            <a:endCxn id="11" idx="0"/>
          </p:cNvCxnSpPr>
          <p:nvPr/>
        </p:nvCxnSpPr>
        <p:spPr>
          <a:xfrm rot="16200000" flipV="1">
            <a:off x="7762815" y="1078067"/>
            <a:ext cx="825990" cy="2586316"/>
          </a:xfrm>
          <a:prstGeom prst="bentConnector3">
            <a:avLst>
              <a:gd name="adj1" fmla="val 1276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9426B6B3-B224-40C0-93D6-599E82856954}"/>
              </a:ext>
            </a:extLst>
          </p:cNvPr>
          <p:cNvCxnSpPr>
            <a:cxnSpLocks/>
            <a:stCxn id="62" idx="3"/>
            <a:endCxn id="36" idx="2"/>
          </p:cNvCxnSpPr>
          <p:nvPr/>
        </p:nvCxnSpPr>
        <p:spPr>
          <a:xfrm>
            <a:off x="9925403" y="3240655"/>
            <a:ext cx="1096926" cy="456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855F723-8798-4BFC-807D-CBDF3933DBC1}"/>
              </a:ext>
            </a:extLst>
          </p:cNvPr>
          <p:cNvSpPr txBox="1"/>
          <p:nvPr/>
        </p:nvSpPr>
        <p:spPr>
          <a:xfrm>
            <a:off x="201563" y="1612609"/>
            <a:ext cx="1350118" cy="276999"/>
          </a:xfrm>
          <a:prstGeom prst="rect">
            <a:avLst/>
          </a:prstGeom>
          <a:noFill/>
        </p:spPr>
        <p:txBody>
          <a:bodyPr wrap="square" rtlCol="0">
            <a:spAutoFit/>
          </a:bodyPr>
          <a:lstStyle/>
          <a:p>
            <a:pPr algn="ctr"/>
            <a:r>
              <a:rPr lang="en-GB" sz="1200" b="1" dirty="0"/>
              <a:t>Native Package</a:t>
            </a:r>
          </a:p>
        </p:txBody>
      </p:sp>
      <p:cxnSp>
        <p:nvCxnSpPr>
          <p:cNvPr id="53" name="Straight Arrow Connector 52">
            <a:extLst>
              <a:ext uri="{FF2B5EF4-FFF2-40B4-BE49-F238E27FC236}">
                <a16:creationId xmlns:a16="http://schemas.microsoft.com/office/drawing/2014/main" id="{6173261D-4222-4B25-81DD-E8FE04E39997}"/>
              </a:ext>
            </a:extLst>
          </p:cNvPr>
          <p:cNvCxnSpPr/>
          <p:nvPr/>
        </p:nvCxnSpPr>
        <p:spPr>
          <a:xfrm>
            <a:off x="849540" y="2283955"/>
            <a:ext cx="0" cy="114343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AB431A2-9794-4E36-B519-D2D8FC1BC79C}"/>
              </a:ext>
            </a:extLst>
          </p:cNvPr>
          <p:cNvSpPr txBox="1"/>
          <p:nvPr/>
        </p:nvSpPr>
        <p:spPr>
          <a:xfrm>
            <a:off x="3883966" y="1648697"/>
            <a:ext cx="1778237" cy="276999"/>
          </a:xfrm>
          <a:prstGeom prst="rect">
            <a:avLst/>
          </a:prstGeom>
          <a:noFill/>
        </p:spPr>
        <p:txBody>
          <a:bodyPr wrap="square" rtlCol="0">
            <a:spAutoFit/>
          </a:bodyPr>
          <a:lstStyle/>
          <a:p>
            <a:pPr algn="ctr"/>
            <a:r>
              <a:rPr lang="en-GB" sz="1200" b="1" dirty="0"/>
              <a:t>Foreign Package</a:t>
            </a:r>
          </a:p>
        </p:txBody>
      </p:sp>
      <p:cxnSp>
        <p:nvCxnSpPr>
          <p:cNvPr id="55" name="Straight Arrow Connector 54">
            <a:extLst>
              <a:ext uri="{FF2B5EF4-FFF2-40B4-BE49-F238E27FC236}">
                <a16:creationId xmlns:a16="http://schemas.microsoft.com/office/drawing/2014/main" id="{87233192-4705-4F73-80A1-A9C2BDD0260B}"/>
              </a:ext>
            </a:extLst>
          </p:cNvPr>
          <p:cNvCxnSpPr/>
          <p:nvPr/>
        </p:nvCxnSpPr>
        <p:spPr>
          <a:xfrm>
            <a:off x="4810851" y="2356011"/>
            <a:ext cx="0" cy="114343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DAFE59F-CC8B-4AED-B064-AF1453E69430}"/>
              </a:ext>
            </a:extLst>
          </p:cNvPr>
          <p:cNvCxnSpPr>
            <a:cxnSpLocks/>
            <a:stCxn id="43" idx="3"/>
            <a:endCxn id="104" idx="1"/>
          </p:cNvCxnSpPr>
          <p:nvPr/>
        </p:nvCxnSpPr>
        <p:spPr>
          <a:xfrm flipV="1">
            <a:off x="5261183" y="1226685"/>
            <a:ext cx="753923" cy="275225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56DF0A44-F40D-4612-9325-1989A844E756}"/>
              </a:ext>
            </a:extLst>
          </p:cNvPr>
          <p:cNvCxnSpPr>
            <a:cxnSpLocks/>
            <a:stCxn id="16" idx="2"/>
            <a:endCxn id="73" idx="2"/>
          </p:cNvCxnSpPr>
          <p:nvPr/>
        </p:nvCxnSpPr>
        <p:spPr>
          <a:xfrm rot="5400000" flipH="1">
            <a:off x="4473431" y="3481932"/>
            <a:ext cx="858272" cy="3992067"/>
          </a:xfrm>
          <a:prstGeom prst="bentConnector3">
            <a:avLst>
              <a:gd name="adj1" fmla="val -266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A72388-5B3C-4436-9489-AAFA22EA54F5}"/>
              </a:ext>
            </a:extLst>
          </p:cNvPr>
          <p:cNvCxnSpPr>
            <a:cxnSpLocks/>
          </p:cNvCxnSpPr>
          <p:nvPr/>
        </p:nvCxnSpPr>
        <p:spPr>
          <a:xfrm>
            <a:off x="6394553" y="1514959"/>
            <a:ext cx="0" cy="44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56F4B1C-06F4-41BA-9C09-38A1345BB91A}"/>
              </a:ext>
            </a:extLst>
          </p:cNvPr>
          <p:cNvSpPr txBox="1"/>
          <p:nvPr/>
        </p:nvSpPr>
        <p:spPr>
          <a:xfrm>
            <a:off x="8158196" y="5372993"/>
            <a:ext cx="925704" cy="338554"/>
          </a:xfrm>
          <a:prstGeom prst="rect">
            <a:avLst/>
          </a:prstGeom>
          <a:solidFill>
            <a:srgbClr val="FFFFFF"/>
          </a:solidFill>
        </p:spPr>
        <p:txBody>
          <a:bodyPr wrap="square" rtlCol="0">
            <a:spAutoFit/>
          </a:bodyPr>
          <a:lstStyle/>
          <a:p>
            <a:pPr algn="ctr"/>
            <a:r>
              <a:rPr lang="en-GB" sz="1600" dirty="0"/>
              <a:t>success</a:t>
            </a:r>
          </a:p>
        </p:txBody>
      </p:sp>
      <p:sp>
        <p:nvSpPr>
          <p:cNvPr id="79" name="TextBox 78">
            <a:extLst>
              <a:ext uri="{FF2B5EF4-FFF2-40B4-BE49-F238E27FC236}">
                <a16:creationId xmlns:a16="http://schemas.microsoft.com/office/drawing/2014/main" id="{23E0A3B3-34DA-4DFB-AECE-37C9CDEDC9F1}"/>
              </a:ext>
            </a:extLst>
          </p:cNvPr>
          <p:cNvSpPr txBox="1"/>
          <p:nvPr/>
        </p:nvSpPr>
        <p:spPr>
          <a:xfrm>
            <a:off x="4263420" y="5983310"/>
            <a:ext cx="707066" cy="338554"/>
          </a:xfrm>
          <a:prstGeom prst="rect">
            <a:avLst/>
          </a:prstGeom>
          <a:solidFill>
            <a:srgbClr val="FFFFFF"/>
          </a:solidFill>
        </p:spPr>
        <p:txBody>
          <a:bodyPr wrap="square" rtlCol="0">
            <a:spAutoFit/>
          </a:bodyPr>
          <a:lstStyle/>
          <a:p>
            <a:pPr algn="ctr"/>
            <a:r>
              <a:rPr lang="en-GB" sz="1600" dirty="0"/>
              <a:t>fail</a:t>
            </a:r>
          </a:p>
        </p:txBody>
      </p:sp>
      <p:cxnSp>
        <p:nvCxnSpPr>
          <p:cNvPr id="17" name="Connector: Elbow 16">
            <a:extLst>
              <a:ext uri="{FF2B5EF4-FFF2-40B4-BE49-F238E27FC236}">
                <a16:creationId xmlns:a16="http://schemas.microsoft.com/office/drawing/2014/main" id="{B8C9967D-F54C-4F5B-A544-762C9C46A218}"/>
              </a:ext>
            </a:extLst>
          </p:cNvPr>
          <p:cNvCxnSpPr>
            <a:cxnSpLocks/>
            <a:stCxn id="56" idx="3"/>
            <a:endCxn id="41" idx="1"/>
          </p:cNvCxnSpPr>
          <p:nvPr/>
        </p:nvCxnSpPr>
        <p:spPr>
          <a:xfrm flipV="1">
            <a:off x="1274887" y="3723304"/>
            <a:ext cx="497295" cy="3011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C348B90F-7559-4F9A-AF73-1A93814E0690}"/>
              </a:ext>
            </a:extLst>
          </p:cNvPr>
          <p:cNvCxnSpPr>
            <a:cxnSpLocks/>
            <a:stCxn id="73" idx="3"/>
            <a:endCxn id="43" idx="1"/>
          </p:cNvCxnSpPr>
          <p:nvPr/>
        </p:nvCxnSpPr>
        <p:spPr>
          <a:xfrm flipV="1">
            <a:off x="3736084" y="3978937"/>
            <a:ext cx="612229" cy="491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2" descr="Image result for software package icon">
            <a:extLst>
              <a:ext uri="{FF2B5EF4-FFF2-40B4-BE49-F238E27FC236}">
                <a16:creationId xmlns:a16="http://schemas.microsoft.com/office/drawing/2014/main" id="{1F50B4A6-5A76-4F5E-AD53-27318482AF8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48313" y="3522502"/>
            <a:ext cx="912870" cy="9128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6451F8-5CD2-41A4-A45B-A272701152FB}"/>
              </a:ext>
            </a:extLst>
          </p:cNvPr>
          <p:cNvSpPr/>
          <p:nvPr/>
        </p:nvSpPr>
        <p:spPr>
          <a:xfrm>
            <a:off x="4162180" y="4292217"/>
            <a:ext cx="1285135" cy="430887"/>
          </a:xfrm>
          <a:prstGeom prst="rect">
            <a:avLst/>
          </a:prstGeom>
        </p:spPr>
        <p:txBody>
          <a:bodyPr wrap="square">
            <a:spAutoFit/>
          </a:bodyPr>
          <a:lstStyle/>
          <a:p>
            <a:pPr algn="ctr"/>
            <a:r>
              <a:rPr lang="en-GB" sz="1100" b="1" dirty="0"/>
              <a:t>VNF Package with Version</a:t>
            </a:r>
          </a:p>
        </p:txBody>
      </p:sp>
      <p:pic>
        <p:nvPicPr>
          <p:cNvPr id="1026" name="Picture 2" descr="Image result for cd icon">
            <a:extLst>
              <a:ext uri="{FF2B5EF4-FFF2-40B4-BE49-F238E27FC236}">
                <a16:creationId xmlns:a16="http://schemas.microsoft.com/office/drawing/2014/main" id="{71001A5B-DE80-495F-8B7D-A67725BA081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000" b="94222" l="4889" r="92889">
                        <a14:foregroundMark x1="65333" y1="19556" x2="65333" y2="19556"/>
                        <a14:foregroundMark x1="65333" y1="19556" x2="38222" y2="84000"/>
                        <a14:foregroundMark x1="25778" y1="13778" x2="93333" y2="48444"/>
                        <a14:foregroundMark x1="93333" y1="48444" x2="31111" y2="87556"/>
                        <a14:foregroundMark x1="31111" y1="87556" x2="33333" y2="13778"/>
                        <a14:foregroundMark x1="33333" y1="13778" x2="50667" y2="84889"/>
                        <a14:foregroundMark x1="50667" y1="84889" x2="67111" y2="87556"/>
                        <a14:foregroundMark x1="50667" y1="42222" x2="44000" y2="64000"/>
                        <a14:foregroundMark x1="44000" y1="64000" x2="34222" y2="85778"/>
                        <a14:foregroundMark x1="9879" y1="42738" x2="10222" y2="60889"/>
                        <a14:foregroundMark x1="9778" y1="37333" x2="9785" y2="37707"/>
                        <a14:foregroundMark x1="5991" y1="43437" x2="9333" y2="60889"/>
                        <a14:foregroundMark x1="34222" y1="10667" x2="74222" y2="23111"/>
                        <a14:foregroundMark x1="61778" y1="15556" x2="72889" y2="18667"/>
                        <a14:foregroundMark x1="43111" y1="8000" x2="45778" y2="8444"/>
                        <a14:foregroundMark x1="48889" y1="94222" x2="48889" y2="94222"/>
                        <a14:backgroundMark x1="4000" y1="41333" x2="4000" y2="41333"/>
                        <a14:backgroundMark x1="4889" y1="41778" x2="4889" y2="41778"/>
                        <a14:backgroundMark x1="3111" y1="40889" x2="4444" y2="38667"/>
                        <a14:backgroundMark x1="4444" y1="38667" x2="5333" y2="43556"/>
                      </a14:backgroundRemoval>
                    </a14:imgEffect>
                  </a14:imgLayer>
                </a14:imgProps>
              </a:ext>
              <a:ext uri="{28A0092B-C50C-407E-A947-70E740481C1C}">
                <a14:useLocalDpi xmlns:a14="http://schemas.microsoft.com/office/drawing/2010/main" val="0"/>
              </a:ext>
            </a:extLst>
          </a:blip>
          <a:srcRect/>
          <a:stretch>
            <a:fillRect/>
          </a:stretch>
        </p:blipFill>
        <p:spPr bwMode="auto">
          <a:xfrm>
            <a:off x="315284" y="3392290"/>
            <a:ext cx="654803" cy="654803"/>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EC4AB818-1668-4799-9CBA-FAEC8350C5E4}"/>
              </a:ext>
            </a:extLst>
          </p:cNvPr>
          <p:cNvSpPr/>
          <p:nvPr/>
        </p:nvSpPr>
        <p:spPr>
          <a:xfrm>
            <a:off x="369448" y="4292217"/>
            <a:ext cx="1080745" cy="276999"/>
          </a:xfrm>
          <a:prstGeom prst="rect">
            <a:avLst/>
          </a:prstGeom>
        </p:spPr>
        <p:txBody>
          <a:bodyPr wrap="none">
            <a:spAutoFit/>
          </a:bodyPr>
          <a:lstStyle/>
          <a:p>
            <a:r>
              <a:rPr lang="en-GB" sz="1200" b="1" dirty="0"/>
              <a:t>VDU Images</a:t>
            </a:r>
          </a:p>
        </p:txBody>
      </p:sp>
      <p:pic>
        <p:nvPicPr>
          <p:cNvPr id="49" name="Picture 2" descr="Image result for cd icon">
            <a:extLst>
              <a:ext uri="{FF2B5EF4-FFF2-40B4-BE49-F238E27FC236}">
                <a16:creationId xmlns:a16="http://schemas.microsoft.com/office/drawing/2014/main" id="{7CAFD211-186D-4C29-ACBB-730A990E08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000" b="94222" l="4889" r="92889">
                        <a14:foregroundMark x1="65333" y1="19556" x2="65333" y2="19556"/>
                        <a14:foregroundMark x1="65333" y1="19556" x2="38222" y2="84000"/>
                        <a14:foregroundMark x1="25778" y1="13778" x2="93333" y2="48444"/>
                        <a14:foregroundMark x1="93333" y1="48444" x2="31111" y2="87556"/>
                        <a14:foregroundMark x1="31111" y1="87556" x2="33333" y2="13778"/>
                        <a14:foregroundMark x1="33333" y1="13778" x2="50667" y2="84889"/>
                        <a14:foregroundMark x1="50667" y1="84889" x2="67111" y2="87556"/>
                        <a14:foregroundMark x1="50667" y1="42222" x2="44000" y2="64000"/>
                        <a14:foregroundMark x1="44000" y1="64000" x2="34222" y2="85778"/>
                        <a14:foregroundMark x1="9879" y1="42738" x2="10222" y2="60889"/>
                        <a14:foregroundMark x1="9778" y1="37333" x2="9785" y2="37707"/>
                        <a14:foregroundMark x1="5991" y1="43437" x2="9333" y2="60889"/>
                        <a14:foregroundMark x1="34222" y1="10667" x2="74222" y2="23111"/>
                        <a14:foregroundMark x1="61778" y1="15556" x2="72889" y2="18667"/>
                        <a14:foregroundMark x1="43111" y1="8000" x2="45778" y2="8444"/>
                        <a14:foregroundMark x1="48889" y1="94222" x2="48889" y2="94222"/>
                        <a14:backgroundMark x1="4000" y1="41333" x2="4000" y2="41333"/>
                        <a14:backgroundMark x1="4889" y1="41778" x2="4889" y2="41778"/>
                        <a14:backgroundMark x1="3111" y1="40889" x2="4444" y2="38667"/>
                        <a14:backgroundMark x1="4444" y1="38667" x2="5333" y2="43556"/>
                      </a14:backgroundRemoval>
                    </a14:imgEffect>
                  </a14:imgLayer>
                </a14:imgProps>
              </a:ext>
              <a:ext uri="{28A0092B-C50C-407E-A947-70E740481C1C}">
                <a14:useLocalDpi xmlns:a14="http://schemas.microsoft.com/office/drawing/2010/main" val="0"/>
              </a:ext>
            </a:extLst>
          </a:blip>
          <a:srcRect/>
          <a:stretch>
            <a:fillRect/>
          </a:stretch>
        </p:blipFill>
        <p:spPr bwMode="auto">
          <a:xfrm>
            <a:off x="467684" y="3544690"/>
            <a:ext cx="654803" cy="65480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cd icon">
            <a:extLst>
              <a:ext uri="{FF2B5EF4-FFF2-40B4-BE49-F238E27FC236}">
                <a16:creationId xmlns:a16="http://schemas.microsoft.com/office/drawing/2014/main" id="{47DF1ED4-5F2B-446C-AEAB-2D000D6FC8B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000" b="94222" l="4889" r="92889">
                        <a14:foregroundMark x1="65333" y1="19556" x2="65333" y2="19556"/>
                        <a14:foregroundMark x1="65333" y1="19556" x2="38222" y2="84000"/>
                        <a14:foregroundMark x1="25778" y1="13778" x2="93333" y2="48444"/>
                        <a14:foregroundMark x1="93333" y1="48444" x2="31111" y2="87556"/>
                        <a14:foregroundMark x1="31111" y1="87556" x2="33333" y2="13778"/>
                        <a14:foregroundMark x1="33333" y1="13778" x2="50667" y2="84889"/>
                        <a14:foregroundMark x1="50667" y1="84889" x2="67111" y2="87556"/>
                        <a14:foregroundMark x1="50667" y1="42222" x2="44000" y2="64000"/>
                        <a14:foregroundMark x1="44000" y1="64000" x2="34222" y2="85778"/>
                        <a14:foregroundMark x1="9879" y1="42738" x2="10222" y2="60889"/>
                        <a14:foregroundMark x1="9778" y1="37333" x2="9785" y2="37707"/>
                        <a14:foregroundMark x1="5991" y1="43437" x2="9333" y2="60889"/>
                        <a14:foregroundMark x1="34222" y1="10667" x2="74222" y2="23111"/>
                        <a14:foregroundMark x1="61778" y1="15556" x2="72889" y2="18667"/>
                        <a14:foregroundMark x1="43111" y1="8000" x2="45778" y2="8444"/>
                        <a14:foregroundMark x1="48889" y1="94222" x2="48889" y2="94222"/>
                        <a14:backgroundMark x1="4000" y1="41333" x2="4000" y2="41333"/>
                        <a14:backgroundMark x1="4889" y1="41778" x2="4889" y2="41778"/>
                        <a14:backgroundMark x1="3111" y1="40889" x2="4444" y2="38667"/>
                        <a14:backgroundMark x1="4444" y1="38667" x2="5333" y2="43556"/>
                      </a14:backgroundRemoval>
                    </a14:imgEffect>
                  </a14:imgLayer>
                </a14:imgProps>
              </a:ext>
              <a:ext uri="{28A0092B-C50C-407E-A947-70E740481C1C}">
                <a14:useLocalDpi xmlns:a14="http://schemas.microsoft.com/office/drawing/2010/main" val="0"/>
              </a:ext>
            </a:extLst>
          </a:blip>
          <a:srcRect/>
          <a:stretch>
            <a:fillRect/>
          </a:stretch>
        </p:blipFill>
        <p:spPr bwMode="auto">
          <a:xfrm>
            <a:off x="620084" y="3697090"/>
            <a:ext cx="654803" cy="654803"/>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F696BD9F-31E8-4913-B878-85944D9F8FEE}"/>
              </a:ext>
            </a:extLst>
          </p:cNvPr>
          <p:cNvGrpSpPr/>
          <p:nvPr/>
        </p:nvGrpSpPr>
        <p:grpSpPr>
          <a:xfrm>
            <a:off x="1772182" y="2702578"/>
            <a:ext cx="1659102" cy="2041451"/>
            <a:chOff x="1427780" y="2195623"/>
            <a:chExt cx="1659102" cy="2041451"/>
          </a:xfrm>
        </p:grpSpPr>
        <p:sp>
          <p:nvSpPr>
            <p:cNvPr id="41" name="Rectangle: Rounded Corners 40">
              <a:extLst>
                <a:ext uri="{FF2B5EF4-FFF2-40B4-BE49-F238E27FC236}">
                  <a16:creationId xmlns:a16="http://schemas.microsoft.com/office/drawing/2014/main" id="{4CB70A43-5D0B-48B2-AAB1-0F117E2B491D}"/>
                </a:ext>
              </a:extLst>
            </p:cNvPr>
            <p:cNvSpPr/>
            <p:nvPr/>
          </p:nvSpPr>
          <p:spPr>
            <a:xfrm>
              <a:off x="1427780" y="2195623"/>
              <a:ext cx="1659102" cy="2041451"/>
            </a:xfrm>
            <a:prstGeom prst="roundRect">
              <a:avLst>
                <a:gd name="adj" fmla="val 8745"/>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dirty="0">
                  <a:solidFill>
                    <a:schemeClr val="bg2"/>
                  </a:solidFill>
                </a:rPr>
                <a:t>VNFC Lifecycle</a:t>
              </a:r>
            </a:p>
          </p:txBody>
        </p:sp>
        <p:sp>
          <p:nvSpPr>
            <p:cNvPr id="6" name="Rectangle: Rounded Corners 5">
              <a:extLst>
                <a:ext uri="{FF2B5EF4-FFF2-40B4-BE49-F238E27FC236}">
                  <a16:creationId xmlns:a16="http://schemas.microsoft.com/office/drawing/2014/main" id="{B7375552-7C15-48FC-B3DD-32859331752A}"/>
                </a:ext>
              </a:extLst>
            </p:cNvPr>
            <p:cNvSpPr/>
            <p:nvPr/>
          </p:nvSpPr>
          <p:spPr>
            <a:xfrm>
              <a:off x="1578345" y="2605354"/>
              <a:ext cx="1396639" cy="58478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200" dirty="0">
                  <a:solidFill>
                    <a:schemeClr val="tx1"/>
                  </a:solidFill>
                </a:rPr>
                <a:t>Lifecycle Playbooks</a:t>
              </a:r>
            </a:p>
          </p:txBody>
        </p:sp>
        <p:sp>
          <p:nvSpPr>
            <p:cNvPr id="8" name="Rectangle: Rounded Corners 7">
              <a:extLst>
                <a:ext uri="{FF2B5EF4-FFF2-40B4-BE49-F238E27FC236}">
                  <a16:creationId xmlns:a16="http://schemas.microsoft.com/office/drawing/2014/main" id="{9F02E40F-A760-47A2-B00A-33D9C08E5656}"/>
                </a:ext>
              </a:extLst>
            </p:cNvPr>
            <p:cNvSpPr/>
            <p:nvPr/>
          </p:nvSpPr>
          <p:spPr>
            <a:xfrm>
              <a:off x="1578345" y="3309641"/>
              <a:ext cx="1396763" cy="766574"/>
            </a:xfrm>
            <a:prstGeom prst="roundRect">
              <a:avLst>
                <a:gd name="adj" fmla="val 10389"/>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200" dirty="0">
                  <a:solidFill>
                    <a:schemeClr val="tx1"/>
                  </a:solidFill>
                </a:rPr>
                <a:t>Infrastructure Descriptor</a:t>
              </a:r>
            </a:p>
          </p:txBody>
        </p:sp>
        <p:pic>
          <p:nvPicPr>
            <p:cNvPr id="58" name="Picture 57">
              <a:extLst>
                <a:ext uri="{FF2B5EF4-FFF2-40B4-BE49-F238E27FC236}">
                  <a16:creationId xmlns:a16="http://schemas.microsoft.com/office/drawing/2014/main" id="{3E1844CA-2230-41C1-BBE5-19BD301C1A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7505" y="2662652"/>
              <a:ext cx="457215" cy="457215"/>
            </a:xfrm>
            <a:prstGeom prst="rect">
              <a:avLst/>
            </a:prstGeom>
          </p:spPr>
        </p:pic>
        <p:pic>
          <p:nvPicPr>
            <p:cNvPr id="60" name="Picture 59">
              <a:extLst>
                <a:ext uri="{FF2B5EF4-FFF2-40B4-BE49-F238E27FC236}">
                  <a16:creationId xmlns:a16="http://schemas.microsoft.com/office/drawing/2014/main" id="{A7BA6048-F7E8-4D40-881B-31B3F3DFAC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5756" y="3368112"/>
              <a:ext cx="962023" cy="261937"/>
            </a:xfrm>
            <a:prstGeom prst="rect">
              <a:avLst/>
            </a:prstGeom>
          </p:spPr>
        </p:pic>
      </p:grpSp>
      <p:grpSp>
        <p:nvGrpSpPr>
          <p:cNvPr id="65" name="Group 64">
            <a:extLst>
              <a:ext uri="{FF2B5EF4-FFF2-40B4-BE49-F238E27FC236}">
                <a16:creationId xmlns:a16="http://schemas.microsoft.com/office/drawing/2014/main" id="{2B4D32CB-B947-4E70-8986-B13E6E4B7294}"/>
              </a:ext>
            </a:extLst>
          </p:cNvPr>
          <p:cNvGrpSpPr/>
          <p:nvPr/>
        </p:nvGrpSpPr>
        <p:grpSpPr>
          <a:xfrm>
            <a:off x="1924582" y="2854978"/>
            <a:ext cx="1659102" cy="2041451"/>
            <a:chOff x="1427780" y="2195623"/>
            <a:chExt cx="1659102" cy="2041451"/>
          </a:xfrm>
        </p:grpSpPr>
        <p:sp>
          <p:nvSpPr>
            <p:cNvPr id="66" name="Rectangle: Rounded Corners 65">
              <a:extLst>
                <a:ext uri="{FF2B5EF4-FFF2-40B4-BE49-F238E27FC236}">
                  <a16:creationId xmlns:a16="http://schemas.microsoft.com/office/drawing/2014/main" id="{91507FF2-44D3-40C1-AF67-3D2E24D9FB13}"/>
                </a:ext>
              </a:extLst>
            </p:cNvPr>
            <p:cNvSpPr/>
            <p:nvPr/>
          </p:nvSpPr>
          <p:spPr>
            <a:xfrm>
              <a:off x="1427780" y="2195623"/>
              <a:ext cx="1659102" cy="2041451"/>
            </a:xfrm>
            <a:prstGeom prst="roundRect">
              <a:avLst>
                <a:gd name="adj" fmla="val 8745"/>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dirty="0">
                  <a:solidFill>
                    <a:schemeClr val="bg2"/>
                  </a:solidFill>
                </a:rPr>
                <a:t>VNFC Lifecycle</a:t>
              </a:r>
            </a:p>
          </p:txBody>
        </p:sp>
        <p:sp>
          <p:nvSpPr>
            <p:cNvPr id="67" name="Rectangle: Rounded Corners 66">
              <a:extLst>
                <a:ext uri="{FF2B5EF4-FFF2-40B4-BE49-F238E27FC236}">
                  <a16:creationId xmlns:a16="http://schemas.microsoft.com/office/drawing/2014/main" id="{EF5DB183-FB20-4687-913A-B44177FDC367}"/>
                </a:ext>
              </a:extLst>
            </p:cNvPr>
            <p:cNvSpPr/>
            <p:nvPr/>
          </p:nvSpPr>
          <p:spPr>
            <a:xfrm>
              <a:off x="1578345" y="2605354"/>
              <a:ext cx="1396639" cy="58478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200" dirty="0">
                  <a:solidFill>
                    <a:schemeClr val="tx1"/>
                  </a:solidFill>
                </a:rPr>
                <a:t>Lifecycle Playbooks</a:t>
              </a:r>
            </a:p>
          </p:txBody>
        </p:sp>
        <p:sp>
          <p:nvSpPr>
            <p:cNvPr id="68" name="Rectangle: Rounded Corners 67">
              <a:extLst>
                <a:ext uri="{FF2B5EF4-FFF2-40B4-BE49-F238E27FC236}">
                  <a16:creationId xmlns:a16="http://schemas.microsoft.com/office/drawing/2014/main" id="{1DD6D352-E8D0-47E5-AFC8-FE66A7BB0521}"/>
                </a:ext>
              </a:extLst>
            </p:cNvPr>
            <p:cNvSpPr/>
            <p:nvPr/>
          </p:nvSpPr>
          <p:spPr>
            <a:xfrm>
              <a:off x="1578345" y="3309641"/>
              <a:ext cx="1396763" cy="766574"/>
            </a:xfrm>
            <a:prstGeom prst="roundRect">
              <a:avLst>
                <a:gd name="adj" fmla="val 10389"/>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200" dirty="0">
                  <a:solidFill>
                    <a:schemeClr val="tx1"/>
                  </a:solidFill>
                </a:rPr>
                <a:t>Infrastructure Descriptor</a:t>
              </a:r>
            </a:p>
          </p:txBody>
        </p:sp>
        <p:pic>
          <p:nvPicPr>
            <p:cNvPr id="69" name="Picture 68">
              <a:extLst>
                <a:ext uri="{FF2B5EF4-FFF2-40B4-BE49-F238E27FC236}">
                  <a16:creationId xmlns:a16="http://schemas.microsoft.com/office/drawing/2014/main" id="{730E8C61-3761-4016-870A-F7D93D8994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7505" y="2662652"/>
              <a:ext cx="457215" cy="457215"/>
            </a:xfrm>
            <a:prstGeom prst="rect">
              <a:avLst/>
            </a:prstGeom>
          </p:spPr>
        </p:pic>
        <p:pic>
          <p:nvPicPr>
            <p:cNvPr id="70" name="Picture 69">
              <a:extLst>
                <a:ext uri="{FF2B5EF4-FFF2-40B4-BE49-F238E27FC236}">
                  <a16:creationId xmlns:a16="http://schemas.microsoft.com/office/drawing/2014/main" id="{E0825327-39D4-47AC-8C1F-6621E4A276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5756" y="3368112"/>
              <a:ext cx="962023" cy="261937"/>
            </a:xfrm>
            <a:prstGeom prst="rect">
              <a:avLst/>
            </a:prstGeom>
          </p:spPr>
        </p:pic>
      </p:grpSp>
      <p:grpSp>
        <p:nvGrpSpPr>
          <p:cNvPr id="71" name="Group 70">
            <a:extLst>
              <a:ext uri="{FF2B5EF4-FFF2-40B4-BE49-F238E27FC236}">
                <a16:creationId xmlns:a16="http://schemas.microsoft.com/office/drawing/2014/main" id="{EFCEFA2F-B06A-4552-96BA-9C815816A800}"/>
              </a:ext>
            </a:extLst>
          </p:cNvPr>
          <p:cNvGrpSpPr/>
          <p:nvPr/>
        </p:nvGrpSpPr>
        <p:grpSpPr>
          <a:xfrm>
            <a:off x="2076982" y="3007378"/>
            <a:ext cx="1659102" cy="2041451"/>
            <a:chOff x="1427780" y="2195623"/>
            <a:chExt cx="1659102" cy="2041451"/>
          </a:xfrm>
        </p:grpSpPr>
        <p:sp>
          <p:nvSpPr>
            <p:cNvPr id="73" name="Rectangle: Rounded Corners 72">
              <a:extLst>
                <a:ext uri="{FF2B5EF4-FFF2-40B4-BE49-F238E27FC236}">
                  <a16:creationId xmlns:a16="http://schemas.microsoft.com/office/drawing/2014/main" id="{5CE59828-6847-4248-B178-1D82158710D3}"/>
                </a:ext>
              </a:extLst>
            </p:cNvPr>
            <p:cNvSpPr/>
            <p:nvPr/>
          </p:nvSpPr>
          <p:spPr>
            <a:xfrm>
              <a:off x="1427780" y="2195623"/>
              <a:ext cx="1659102" cy="2041451"/>
            </a:xfrm>
            <a:prstGeom prst="roundRect">
              <a:avLst>
                <a:gd name="adj" fmla="val 8745"/>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a:solidFill>
                    <a:schemeClr val="bg2"/>
                  </a:solidFill>
                </a:rPr>
                <a:t>VNFC Lifecycle Dev</a:t>
              </a:r>
              <a:endParaRPr lang="en-GB" sz="1200" dirty="0">
                <a:solidFill>
                  <a:schemeClr val="bg2"/>
                </a:solidFill>
              </a:endParaRPr>
            </a:p>
          </p:txBody>
        </p:sp>
        <p:sp>
          <p:nvSpPr>
            <p:cNvPr id="74" name="Rectangle: Rounded Corners 73">
              <a:extLst>
                <a:ext uri="{FF2B5EF4-FFF2-40B4-BE49-F238E27FC236}">
                  <a16:creationId xmlns:a16="http://schemas.microsoft.com/office/drawing/2014/main" id="{57008403-49D9-4F70-8F3E-3DEB5606B4C8}"/>
                </a:ext>
              </a:extLst>
            </p:cNvPr>
            <p:cNvSpPr/>
            <p:nvPr/>
          </p:nvSpPr>
          <p:spPr>
            <a:xfrm>
              <a:off x="1578345" y="2605354"/>
              <a:ext cx="1396639" cy="58478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200" dirty="0">
                  <a:solidFill>
                    <a:schemeClr val="tx1"/>
                  </a:solidFill>
                </a:rPr>
                <a:t>Lifecycle Playbooks</a:t>
              </a:r>
            </a:p>
          </p:txBody>
        </p:sp>
        <p:sp>
          <p:nvSpPr>
            <p:cNvPr id="75" name="Rectangle: Rounded Corners 74">
              <a:extLst>
                <a:ext uri="{FF2B5EF4-FFF2-40B4-BE49-F238E27FC236}">
                  <a16:creationId xmlns:a16="http://schemas.microsoft.com/office/drawing/2014/main" id="{C26425A6-C461-4134-B6ED-16C0B287EC31}"/>
                </a:ext>
              </a:extLst>
            </p:cNvPr>
            <p:cNvSpPr/>
            <p:nvPr/>
          </p:nvSpPr>
          <p:spPr>
            <a:xfrm>
              <a:off x="1578345" y="3309641"/>
              <a:ext cx="1396763" cy="766574"/>
            </a:xfrm>
            <a:prstGeom prst="roundRect">
              <a:avLst>
                <a:gd name="adj" fmla="val 10389"/>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200" dirty="0">
                  <a:solidFill>
                    <a:schemeClr val="tx1"/>
                  </a:solidFill>
                </a:rPr>
                <a:t>Infrastructure Descriptor</a:t>
              </a:r>
            </a:p>
          </p:txBody>
        </p:sp>
        <p:pic>
          <p:nvPicPr>
            <p:cNvPr id="76" name="Picture 75">
              <a:extLst>
                <a:ext uri="{FF2B5EF4-FFF2-40B4-BE49-F238E27FC236}">
                  <a16:creationId xmlns:a16="http://schemas.microsoft.com/office/drawing/2014/main" id="{F524AA5F-8107-44BD-BF6F-FCF06EA62E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7505" y="2662652"/>
              <a:ext cx="457215" cy="457215"/>
            </a:xfrm>
            <a:prstGeom prst="rect">
              <a:avLst/>
            </a:prstGeom>
          </p:spPr>
        </p:pic>
        <p:pic>
          <p:nvPicPr>
            <p:cNvPr id="77" name="Picture 76">
              <a:extLst>
                <a:ext uri="{FF2B5EF4-FFF2-40B4-BE49-F238E27FC236}">
                  <a16:creationId xmlns:a16="http://schemas.microsoft.com/office/drawing/2014/main" id="{B11741BA-EF77-4E5B-9B32-5B467339F0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5756" y="3368112"/>
              <a:ext cx="962023" cy="261937"/>
            </a:xfrm>
            <a:prstGeom prst="rect">
              <a:avLst/>
            </a:prstGeom>
          </p:spPr>
        </p:pic>
      </p:grpSp>
      <p:sp>
        <p:nvSpPr>
          <p:cNvPr id="32" name="Rectangle 31">
            <a:extLst>
              <a:ext uri="{FF2B5EF4-FFF2-40B4-BE49-F238E27FC236}">
                <a16:creationId xmlns:a16="http://schemas.microsoft.com/office/drawing/2014/main" id="{0AB8C1AA-43F8-4CF7-A03C-7C5499BB1E30}"/>
              </a:ext>
            </a:extLst>
          </p:cNvPr>
          <p:cNvSpPr/>
          <p:nvPr/>
        </p:nvSpPr>
        <p:spPr>
          <a:xfrm>
            <a:off x="10427600" y="3551763"/>
            <a:ext cx="1572969" cy="646331"/>
          </a:xfrm>
          <a:prstGeom prst="rect">
            <a:avLst/>
          </a:prstGeom>
        </p:spPr>
        <p:txBody>
          <a:bodyPr wrap="square">
            <a:spAutoFit/>
          </a:bodyPr>
          <a:lstStyle/>
          <a:p>
            <a:pPr algn="ctr"/>
            <a:r>
              <a:rPr lang="en-GB" sz="1200" b="1" dirty="0"/>
              <a:t>VNF package version available in production</a:t>
            </a:r>
          </a:p>
        </p:txBody>
      </p:sp>
      <p:sp>
        <p:nvSpPr>
          <p:cNvPr id="36" name="Oval 35">
            <a:extLst>
              <a:ext uri="{FF2B5EF4-FFF2-40B4-BE49-F238E27FC236}">
                <a16:creationId xmlns:a16="http://schemas.microsoft.com/office/drawing/2014/main" id="{6ACAA8FB-22FF-46FA-A845-7B9D0747ECCE}"/>
              </a:ext>
            </a:extLst>
          </p:cNvPr>
          <p:cNvSpPr/>
          <p:nvPr/>
        </p:nvSpPr>
        <p:spPr>
          <a:xfrm>
            <a:off x="11022329" y="3095340"/>
            <a:ext cx="383512" cy="381870"/>
          </a:xfrm>
          <a:prstGeom prst="ellipse">
            <a:avLst/>
          </a:prstGeom>
          <a:solidFill>
            <a:schemeClr val="bg2"/>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B666E65F-0EFF-4FDC-8DBB-AA547AFB64C1}"/>
              </a:ext>
            </a:extLst>
          </p:cNvPr>
          <p:cNvSpPr/>
          <p:nvPr/>
        </p:nvSpPr>
        <p:spPr>
          <a:xfrm>
            <a:off x="4672007" y="2007999"/>
            <a:ext cx="298479" cy="281564"/>
          </a:xfrm>
          <a:prstGeom prst="ellipse">
            <a:avLst/>
          </a:prstGeom>
          <a:solidFill>
            <a:schemeClr val="tx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C2743B4A-9FF3-4B69-AD75-E0D7FFE7E143}"/>
              </a:ext>
            </a:extLst>
          </p:cNvPr>
          <p:cNvSpPr/>
          <p:nvPr/>
        </p:nvSpPr>
        <p:spPr>
          <a:xfrm>
            <a:off x="727383" y="1977327"/>
            <a:ext cx="298479" cy="281564"/>
          </a:xfrm>
          <a:prstGeom prst="ellipse">
            <a:avLst/>
          </a:prstGeom>
          <a:solidFill>
            <a:schemeClr val="tx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ectangle: Rounded Corners 103">
            <a:extLst>
              <a:ext uri="{FF2B5EF4-FFF2-40B4-BE49-F238E27FC236}">
                <a16:creationId xmlns:a16="http://schemas.microsoft.com/office/drawing/2014/main" id="{B3DA3331-B6C4-47DE-8058-8EA25132FDB1}"/>
              </a:ext>
            </a:extLst>
          </p:cNvPr>
          <p:cNvSpPr/>
          <p:nvPr/>
        </p:nvSpPr>
        <p:spPr>
          <a:xfrm>
            <a:off x="6015106" y="938411"/>
            <a:ext cx="1749056" cy="5765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Create Test Packages</a:t>
            </a:r>
          </a:p>
        </p:txBody>
      </p:sp>
      <p:pic>
        <p:nvPicPr>
          <p:cNvPr id="62" name="Picture 2" descr="Image result for software package icon">
            <a:extLst>
              <a:ext uri="{FF2B5EF4-FFF2-40B4-BE49-F238E27FC236}">
                <a16:creationId xmlns:a16="http://schemas.microsoft.com/office/drawing/2014/main" id="{C1AFAF33-9C14-4A38-BB1C-CA88424E7A6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012533" y="2784220"/>
            <a:ext cx="912870" cy="912870"/>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a:extLst>
              <a:ext uri="{FF2B5EF4-FFF2-40B4-BE49-F238E27FC236}">
                <a16:creationId xmlns:a16="http://schemas.microsoft.com/office/drawing/2014/main" id="{6AC8669C-8F55-4698-8615-28639C59B07D}"/>
              </a:ext>
            </a:extLst>
          </p:cNvPr>
          <p:cNvSpPr/>
          <p:nvPr/>
        </p:nvSpPr>
        <p:spPr>
          <a:xfrm>
            <a:off x="8638690" y="3879785"/>
            <a:ext cx="1630320" cy="600164"/>
          </a:xfrm>
          <a:prstGeom prst="rect">
            <a:avLst/>
          </a:prstGeom>
          <a:solidFill>
            <a:srgbClr val="FFFFFF"/>
          </a:solidFill>
        </p:spPr>
        <p:txBody>
          <a:bodyPr wrap="square">
            <a:spAutoFit/>
          </a:bodyPr>
          <a:lstStyle/>
          <a:p>
            <a:pPr algn="ctr"/>
            <a:r>
              <a:rPr lang="en-GB" sz="1100" b="1" dirty="0"/>
              <a:t>Progress package version to next stage </a:t>
            </a:r>
          </a:p>
          <a:p>
            <a:pPr algn="ctr"/>
            <a:r>
              <a:rPr lang="en-GB" sz="1100" b="1" dirty="0"/>
              <a:t>&amp; lock</a:t>
            </a:r>
          </a:p>
        </p:txBody>
      </p:sp>
    </p:spTree>
    <p:extLst>
      <p:ext uri="{BB962C8B-B14F-4D97-AF65-F5344CB8AC3E}">
        <p14:creationId xmlns:p14="http://schemas.microsoft.com/office/powerpoint/2010/main" val="330156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F3ACC74-1483-4153-AE93-46D8E31C8B93}"/>
              </a:ext>
            </a:extLst>
          </p:cNvPr>
          <p:cNvSpPr>
            <a:spLocks noGrp="1"/>
          </p:cNvSpPr>
          <p:nvPr>
            <p:ph type="ftr" sz="quarter" idx="3"/>
          </p:nvPr>
        </p:nvSpPr>
        <p:spPr/>
        <p:txBody>
          <a:bodyPr/>
          <a:lstStyle/>
          <a:p>
            <a:r>
              <a:rPr lang="en-GB"/>
              <a:t>© Copyright Accanto 2018</a:t>
            </a:r>
          </a:p>
        </p:txBody>
      </p:sp>
      <p:sp>
        <p:nvSpPr>
          <p:cNvPr id="4" name="Slide Number Placeholder 3">
            <a:extLst>
              <a:ext uri="{FF2B5EF4-FFF2-40B4-BE49-F238E27FC236}">
                <a16:creationId xmlns:a16="http://schemas.microsoft.com/office/drawing/2014/main" id="{FDD86B5F-B9FC-4AF9-9E50-0AE28169CB23}"/>
              </a:ext>
            </a:extLst>
          </p:cNvPr>
          <p:cNvSpPr>
            <a:spLocks noGrp="1"/>
          </p:cNvSpPr>
          <p:nvPr>
            <p:ph type="sldNum" sz="quarter" idx="4"/>
          </p:nvPr>
        </p:nvSpPr>
        <p:spPr/>
        <p:txBody>
          <a:bodyPr/>
          <a:lstStyle/>
          <a:p>
            <a:fld id="{B6FAC568-C7DE-F540-87B3-ACFF3D4EBC2C}" type="slidenum">
              <a:rPr lang="en-GB" smtClean="0"/>
              <a:pPr/>
              <a:t>9</a:t>
            </a:fld>
            <a:endParaRPr lang="en-GB"/>
          </a:p>
        </p:txBody>
      </p:sp>
      <p:sp>
        <p:nvSpPr>
          <p:cNvPr id="5" name="Title 4">
            <a:extLst>
              <a:ext uri="{FF2B5EF4-FFF2-40B4-BE49-F238E27FC236}">
                <a16:creationId xmlns:a16="http://schemas.microsoft.com/office/drawing/2014/main" id="{155087DC-28E0-4647-91EA-81A404E5A29B}"/>
              </a:ext>
            </a:extLst>
          </p:cNvPr>
          <p:cNvSpPr>
            <a:spLocks noGrp="1"/>
          </p:cNvSpPr>
          <p:nvPr>
            <p:ph type="title"/>
          </p:nvPr>
        </p:nvSpPr>
        <p:spPr/>
        <p:txBody>
          <a:bodyPr/>
          <a:lstStyle/>
          <a:p>
            <a:r>
              <a:rPr lang="en-GB" dirty="0"/>
              <a:t>Network service pipeline tasks</a:t>
            </a:r>
          </a:p>
        </p:txBody>
      </p:sp>
      <p:sp>
        <p:nvSpPr>
          <p:cNvPr id="6" name="Rectangle: Rounded Corners 5">
            <a:extLst>
              <a:ext uri="{FF2B5EF4-FFF2-40B4-BE49-F238E27FC236}">
                <a16:creationId xmlns:a16="http://schemas.microsoft.com/office/drawing/2014/main" id="{B7375552-7C15-48FC-B3DD-32859331752A}"/>
              </a:ext>
            </a:extLst>
          </p:cNvPr>
          <p:cNvSpPr/>
          <p:nvPr/>
        </p:nvSpPr>
        <p:spPr>
          <a:xfrm>
            <a:off x="1263138" y="3060384"/>
            <a:ext cx="1461701" cy="767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Design Network Service</a:t>
            </a:r>
          </a:p>
        </p:txBody>
      </p:sp>
      <p:sp>
        <p:nvSpPr>
          <p:cNvPr id="11" name="Rectangle: Rounded Corners 10">
            <a:extLst>
              <a:ext uri="{FF2B5EF4-FFF2-40B4-BE49-F238E27FC236}">
                <a16:creationId xmlns:a16="http://schemas.microsoft.com/office/drawing/2014/main" id="{5A265A93-655A-462F-B8DD-575866969FDD}"/>
              </a:ext>
            </a:extLst>
          </p:cNvPr>
          <p:cNvSpPr/>
          <p:nvPr/>
        </p:nvSpPr>
        <p:spPr>
          <a:xfrm>
            <a:off x="5345965" y="2285558"/>
            <a:ext cx="1749056" cy="603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Create or Clean Environment</a:t>
            </a:r>
          </a:p>
        </p:txBody>
      </p:sp>
      <p:sp>
        <p:nvSpPr>
          <p:cNvPr id="12" name="Rectangle: Rounded Corners 11">
            <a:extLst>
              <a:ext uri="{FF2B5EF4-FFF2-40B4-BE49-F238E27FC236}">
                <a16:creationId xmlns:a16="http://schemas.microsoft.com/office/drawing/2014/main" id="{9CB7466B-CDB7-4516-AC12-0E2FB84D883E}"/>
              </a:ext>
            </a:extLst>
          </p:cNvPr>
          <p:cNvSpPr/>
          <p:nvPr/>
        </p:nvSpPr>
        <p:spPr>
          <a:xfrm>
            <a:off x="5328355" y="3211987"/>
            <a:ext cx="1784826" cy="6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Load Dependent VNF Package Versions</a:t>
            </a:r>
          </a:p>
        </p:txBody>
      </p:sp>
      <p:sp>
        <p:nvSpPr>
          <p:cNvPr id="14" name="Rectangle: Rounded Corners 13">
            <a:extLst>
              <a:ext uri="{FF2B5EF4-FFF2-40B4-BE49-F238E27FC236}">
                <a16:creationId xmlns:a16="http://schemas.microsoft.com/office/drawing/2014/main" id="{A2887FE3-4C07-45FF-8276-F1E6226F2DDA}"/>
              </a:ext>
            </a:extLst>
          </p:cNvPr>
          <p:cNvSpPr/>
          <p:nvPr/>
        </p:nvSpPr>
        <p:spPr>
          <a:xfrm>
            <a:off x="5342861" y="4263801"/>
            <a:ext cx="1749056" cy="696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Load versions of Test Packages</a:t>
            </a:r>
          </a:p>
        </p:txBody>
      </p:sp>
      <p:sp>
        <p:nvSpPr>
          <p:cNvPr id="15" name="Rectangle: Rounded Corners 14">
            <a:extLst>
              <a:ext uri="{FF2B5EF4-FFF2-40B4-BE49-F238E27FC236}">
                <a16:creationId xmlns:a16="http://schemas.microsoft.com/office/drawing/2014/main" id="{F3623AD9-5028-4F8E-83D1-6D9134E58132}"/>
              </a:ext>
            </a:extLst>
          </p:cNvPr>
          <p:cNvSpPr/>
          <p:nvPr/>
        </p:nvSpPr>
        <p:spPr>
          <a:xfrm>
            <a:off x="5326583" y="1165631"/>
            <a:ext cx="1749056" cy="603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Create Test Packages</a:t>
            </a:r>
          </a:p>
        </p:txBody>
      </p:sp>
      <p:sp>
        <p:nvSpPr>
          <p:cNvPr id="16" name="Rectangle: Rounded Corners 15">
            <a:extLst>
              <a:ext uri="{FF2B5EF4-FFF2-40B4-BE49-F238E27FC236}">
                <a16:creationId xmlns:a16="http://schemas.microsoft.com/office/drawing/2014/main" id="{FCC51D99-0810-4EA9-906E-6CF8743D55E8}"/>
              </a:ext>
            </a:extLst>
          </p:cNvPr>
          <p:cNvSpPr/>
          <p:nvPr/>
        </p:nvSpPr>
        <p:spPr>
          <a:xfrm>
            <a:off x="5342861" y="5315614"/>
            <a:ext cx="1749056" cy="604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2"/>
                </a:solidFill>
              </a:rPr>
              <a:t>Run Test and Store Test Report</a:t>
            </a:r>
          </a:p>
        </p:txBody>
      </p:sp>
      <p:cxnSp>
        <p:nvCxnSpPr>
          <p:cNvPr id="18" name="Straight Arrow Connector 17">
            <a:extLst>
              <a:ext uri="{FF2B5EF4-FFF2-40B4-BE49-F238E27FC236}">
                <a16:creationId xmlns:a16="http://schemas.microsoft.com/office/drawing/2014/main" id="{43C764A2-8373-4FD2-8379-427248AD71E8}"/>
              </a:ext>
            </a:extLst>
          </p:cNvPr>
          <p:cNvCxnSpPr>
            <a:cxnSpLocks/>
            <a:stCxn id="11" idx="2"/>
            <a:endCxn id="12" idx="0"/>
          </p:cNvCxnSpPr>
          <p:nvPr/>
        </p:nvCxnSpPr>
        <p:spPr>
          <a:xfrm>
            <a:off x="6220493" y="2889170"/>
            <a:ext cx="275" cy="32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5B4689E-A5AA-4852-88AB-16ECF9118952}"/>
              </a:ext>
            </a:extLst>
          </p:cNvPr>
          <p:cNvCxnSpPr>
            <a:cxnSpLocks/>
            <a:stCxn id="12" idx="2"/>
            <a:endCxn id="14" idx="0"/>
          </p:cNvCxnSpPr>
          <p:nvPr/>
        </p:nvCxnSpPr>
        <p:spPr>
          <a:xfrm flipH="1">
            <a:off x="6217389" y="3908887"/>
            <a:ext cx="3379" cy="35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E2C2A04-E8FA-4BFD-95E9-1B1A247E3713}"/>
              </a:ext>
            </a:extLst>
          </p:cNvPr>
          <p:cNvCxnSpPr>
            <a:cxnSpLocks/>
            <a:stCxn id="14" idx="2"/>
            <a:endCxn id="16" idx="0"/>
          </p:cNvCxnSpPr>
          <p:nvPr/>
        </p:nvCxnSpPr>
        <p:spPr>
          <a:xfrm>
            <a:off x="6217389" y="4960701"/>
            <a:ext cx="0" cy="35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7CA7F1E-C692-458C-850F-F8ABE682AD3F}"/>
              </a:ext>
            </a:extLst>
          </p:cNvPr>
          <p:cNvCxnSpPr>
            <a:cxnSpLocks/>
            <a:stCxn id="16" idx="3"/>
            <a:endCxn id="45" idx="2"/>
          </p:cNvCxnSpPr>
          <p:nvPr/>
        </p:nvCxnSpPr>
        <p:spPr>
          <a:xfrm flipV="1">
            <a:off x="7091917" y="3885435"/>
            <a:ext cx="2386359" cy="17322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25E157B-8733-42B4-86DC-3CEEA4CB3800}"/>
              </a:ext>
            </a:extLst>
          </p:cNvPr>
          <p:cNvCxnSpPr>
            <a:cxnSpLocks/>
            <a:stCxn id="45" idx="0"/>
            <a:endCxn id="11" idx="0"/>
          </p:cNvCxnSpPr>
          <p:nvPr/>
        </p:nvCxnSpPr>
        <p:spPr>
          <a:xfrm rot="16200000" flipV="1">
            <a:off x="7505882" y="1000170"/>
            <a:ext cx="687007" cy="3257783"/>
          </a:xfrm>
          <a:prstGeom prst="bentConnector3">
            <a:avLst>
              <a:gd name="adj1" fmla="val 1332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9426B6B3-B224-40C0-93D6-599E82856954}"/>
              </a:ext>
            </a:extLst>
          </p:cNvPr>
          <p:cNvCxnSpPr>
            <a:cxnSpLocks/>
            <a:stCxn id="45" idx="3"/>
            <a:endCxn id="44" idx="2"/>
          </p:cNvCxnSpPr>
          <p:nvPr/>
        </p:nvCxnSpPr>
        <p:spPr>
          <a:xfrm flipV="1">
            <a:off x="9934711" y="3378847"/>
            <a:ext cx="985119" cy="501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4DAFE59F-CC8B-4AED-B064-AF1453E69430}"/>
              </a:ext>
            </a:extLst>
          </p:cNvPr>
          <p:cNvCxnSpPr>
            <a:cxnSpLocks/>
            <a:stCxn id="26" idx="3"/>
            <a:endCxn id="15" idx="1"/>
          </p:cNvCxnSpPr>
          <p:nvPr/>
        </p:nvCxnSpPr>
        <p:spPr>
          <a:xfrm flipV="1">
            <a:off x="4341464" y="1467437"/>
            <a:ext cx="985119" cy="19835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56DF0A44-F40D-4612-9325-1989A844E756}"/>
              </a:ext>
            </a:extLst>
          </p:cNvPr>
          <p:cNvCxnSpPr>
            <a:cxnSpLocks/>
            <a:stCxn id="16" idx="2"/>
            <a:endCxn id="6" idx="2"/>
          </p:cNvCxnSpPr>
          <p:nvPr/>
        </p:nvCxnSpPr>
        <p:spPr>
          <a:xfrm rot="5400000" flipH="1">
            <a:off x="3059644" y="2761964"/>
            <a:ext cx="2092090" cy="4223400"/>
          </a:xfrm>
          <a:prstGeom prst="bentConnector3">
            <a:avLst>
              <a:gd name="adj1" fmla="val -109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A72388-5B3C-4436-9489-AAFA22EA54F5}"/>
              </a:ext>
            </a:extLst>
          </p:cNvPr>
          <p:cNvCxnSpPr/>
          <p:nvPr/>
        </p:nvCxnSpPr>
        <p:spPr>
          <a:xfrm>
            <a:off x="5891875" y="1760417"/>
            <a:ext cx="0" cy="50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56F4B1C-06F4-41BA-9C09-38A1345BB91A}"/>
              </a:ext>
            </a:extLst>
          </p:cNvPr>
          <p:cNvSpPr txBox="1"/>
          <p:nvPr/>
        </p:nvSpPr>
        <p:spPr>
          <a:xfrm>
            <a:off x="7832490" y="5413162"/>
            <a:ext cx="1068572" cy="369332"/>
          </a:xfrm>
          <a:prstGeom prst="rect">
            <a:avLst/>
          </a:prstGeom>
          <a:solidFill>
            <a:srgbClr val="FFFFFF"/>
          </a:solidFill>
        </p:spPr>
        <p:txBody>
          <a:bodyPr wrap="square" rtlCol="0">
            <a:spAutoFit/>
          </a:bodyPr>
          <a:lstStyle/>
          <a:p>
            <a:r>
              <a:rPr lang="en-GB" dirty="0"/>
              <a:t>success</a:t>
            </a:r>
          </a:p>
        </p:txBody>
      </p:sp>
      <p:sp>
        <p:nvSpPr>
          <p:cNvPr id="79" name="TextBox 78">
            <a:extLst>
              <a:ext uri="{FF2B5EF4-FFF2-40B4-BE49-F238E27FC236}">
                <a16:creationId xmlns:a16="http://schemas.microsoft.com/office/drawing/2014/main" id="{23E0A3B3-34DA-4DFB-AECE-37C9CDEDC9F1}"/>
              </a:ext>
            </a:extLst>
          </p:cNvPr>
          <p:cNvSpPr txBox="1"/>
          <p:nvPr/>
        </p:nvSpPr>
        <p:spPr>
          <a:xfrm>
            <a:off x="3689497" y="5974330"/>
            <a:ext cx="729817" cy="369332"/>
          </a:xfrm>
          <a:prstGeom prst="rect">
            <a:avLst/>
          </a:prstGeom>
          <a:solidFill>
            <a:srgbClr val="FFFFFF"/>
          </a:solidFill>
        </p:spPr>
        <p:txBody>
          <a:bodyPr wrap="square" rtlCol="0">
            <a:spAutoFit/>
          </a:bodyPr>
          <a:lstStyle/>
          <a:p>
            <a:pPr algn="ctr"/>
            <a:r>
              <a:rPr lang="en-GB" dirty="0"/>
              <a:t>fail</a:t>
            </a:r>
          </a:p>
        </p:txBody>
      </p:sp>
      <p:cxnSp>
        <p:nvCxnSpPr>
          <p:cNvPr id="27" name="Connector: Elbow 26">
            <a:extLst>
              <a:ext uri="{FF2B5EF4-FFF2-40B4-BE49-F238E27FC236}">
                <a16:creationId xmlns:a16="http://schemas.microsoft.com/office/drawing/2014/main" id="{D1458456-1BEE-45BA-8446-8556C68F3EDF}"/>
              </a:ext>
            </a:extLst>
          </p:cNvPr>
          <p:cNvCxnSpPr>
            <a:cxnSpLocks/>
            <a:stCxn id="6" idx="3"/>
            <a:endCxn id="26" idx="1"/>
          </p:cNvCxnSpPr>
          <p:nvPr/>
        </p:nvCxnSpPr>
        <p:spPr>
          <a:xfrm>
            <a:off x="2724839" y="3444002"/>
            <a:ext cx="703755" cy="6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 descr="Image result for software package icon">
            <a:extLst>
              <a:ext uri="{FF2B5EF4-FFF2-40B4-BE49-F238E27FC236}">
                <a16:creationId xmlns:a16="http://schemas.microsoft.com/office/drawing/2014/main" id="{05FAC496-3CC4-450C-ABDB-A7D45885066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428594" y="2994529"/>
            <a:ext cx="912870" cy="91287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9418B4D-7E45-4660-AF2D-F8D7BDF2C882}"/>
              </a:ext>
            </a:extLst>
          </p:cNvPr>
          <p:cNvSpPr/>
          <p:nvPr/>
        </p:nvSpPr>
        <p:spPr>
          <a:xfrm>
            <a:off x="3309686" y="3781585"/>
            <a:ext cx="1159469" cy="461665"/>
          </a:xfrm>
          <a:prstGeom prst="rect">
            <a:avLst/>
          </a:prstGeom>
        </p:spPr>
        <p:txBody>
          <a:bodyPr wrap="square">
            <a:spAutoFit/>
          </a:bodyPr>
          <a:lstStyle/>
          <a:p>
            <a:pPr algn="ctr"/>
            <a:r>
              <a:rPr lang="en-GB" sz="1200" b="1" dirty="0"/>
              <a:t>NS Package with Version</a:t>
            </a:r>
          </a:p>
        </p:txBody>
      </p:sp>
      <p:sp>
        <p:nvSpPr>
          <p:cNvPr id="39" name="Oval 38">
            <a:extLst>
              <a:ext uri="{FF2B5EF4-FFF2-40B4-BE49-F238E27FC236}">
                <a16:creationId xmlns:a16="http://schemas.microsoft.com/office/drawing/2014/main" id="{FC19C98E-D743-4FA9-8038-DE7CF520265F}"/>
              </a:ext>
            </a:extLst>
          </p:cNvPr>
          <p:cNvSpPr/>
          <p:nvPr/>
        </p:nvSpPr>
        <p:spPr>
          <a:xfrm>
            <a:off x="381316" y="3288218"/>
            <a:ext cx="298479" cy="281564"/>
          </a:xfrm>
          <a:prstGeom prst="ellipse">
            <a:avLst/>
          </a:prstGeom>
          <a:solidFill>
            <a:schemeClr val="tx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ctor: Elbow 30">
            <a:extLst>
              <a:ext uri="{FF2B5EF4-FFF2-40B4-BE49-F238E27FC236}">
                <a16:creationId xmlns:a16="http://schemas.microsoft.com/office/drawing/2014/main" id="{D3BC6AD3-922B-40F6-85DC-1316578CA1F5}"/>
              </a:ext>
            </a:extLst>
          </p:cNvPr>
          <p:cNvCxnSpPr>
            <a:stCxn id="39" idx="6"/>
            <a:endCxn id="6" idx="1"/>
          </p:cNvCxnSpPr>
          <p:nvPr/>
        </p:nvCxnSpPr>
        <p:spPr>
          <a:xfrm>
            <a:off x="679795" y="3429000"/>
            <a:ext cx="583343" cy="150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38948B9-4E2E-4F39-BBF9-42ED5BA6BA8D}"/>
              </a:ext>
            </a:extLst>
          </p:cNvPr>
          <p:cNvSpPr/>
          <p:nvPr/>
        </p:nvSpPr>
        <p:spPr>
          <a:xfrm>
            <a:off x="10325101" y="3644335"/>
            <a:ext cx="1572969" cy="646331"/>
          </a:xfrm>
          <a:prstGeom prst="rect">
            <a:avLst/>
          </a:prstGeom>
        </p:spPr>
        <p:txBody>
          <a:bodyPr wrap="square">
            <a:spAutoFit/>
          </a:bodyPr>
          <a:lstStyle/>
          <a:p>
            <a:pPr algn="ctr"/>
            <a:r>
              <a:rPr lang="en-GB" sz="1200" b="1" dirty="0"/>
              <a:t>NS package version available in production</a:t>
            </a:r>
          </a:p>
        </p:txBody>
      </p:sp>
      <p:sp>
        <p:nvSpPr>
          <p:cNvPr id="44" name="Oval 43">
            <a:extLst>
              <a:ext uri="{FF2B5EF4-FFF2-40B4-BE49-F238E27FC236}">
                <a16:creationId xmlns:a16="http://schemas.microsoft.com/office/drawing/2014/main" id="{082AC1ED-BAC1-488C-99B1-849148E3F100}"/>
              </a:ext>
            </a:extLst>
          </p:cNvPr>
          <p:cNvSpPr/>
          <p:nvPr/>
        </p:nvSpPr>
        <p:spPr>
          <a:xfrm>
            <a:off x="10919830" y="3187912"/>
            <a:ext cx="383512" cy="381870"/>
          </a:xfrm>
          <a:prstGeom prst="ellipse">
            <a:avLst/>
          </a:prstGeom>
          <a:solidFill>
            <a:schemeClr val="bg2"/>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Picture 2" descr="Image result for software package icon">
            <a:extLst>
              <a:ext uri="{FF2B5EF4-FFF2-40B4-BE49-F238E27FC236}">
                <a16:creationId xmlns:a16="http://schemas.microsoft.com/office/drawing/2014/main" id="{6AFE4CDD-4CDF-4F8F-BD78-FFC424342E1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021841" y="2972565"/>
            <a:ext cx="912870" cy="91287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66E62207-1EC9-43A3-84C9-B8228FCE4A0E}"/>
              </a:ext>
            </a:extLst>
          </p:cNvPr>
          <p:cNvSpPr/>
          <p:nvPr/>
        </p:nvSpPr>
        <p:spPr>
          <a:xfrm>
            <a:off x="8646553" y="4035378"/>
            <a:ext cx="1630320" cy="600164"/>
          </a:xfrm>
          <a:prstGeom prst="rect">
            <a:avLst/>
          </a:prstGeom>
          <a:solidFill>
            <a:srgbClr val="FFFFFF"/>
          </a:solidFill>
        </p:spPr>
        <p:txBody>
          <a:bodyPr wrap="square">
            <a:spAutoFit/>
          </a:bodyPr>
          <a:lstStyle/>
          <a:p>
            <a:pPr algn="ctr"/>
            <a:r>
              <a:rPr lang="en-GB" sz="1100" b="1" dirty="0"/>
              <a:t>Progress package version to next stage </a:t>
            </a:r>
          </a:p>
          <a:p>
            <a:pPr algn="ctr"/>
            <a:r>
              <a:rPr lang="en-GB" sz="1100" b="1" dirty="0"/>
              <a:t>&amp; lock</a:t>
            </a:r>
          </a:p>
        </p:txBody>
      </p:sp>
    </p:spTree>
    <p:extLst>
      <p:ext uri="{BB962C8B-B14F-4D97-AF65-F5344CB8AC3E}">
        <p14:creationId xmlns:p14="http://schemas.microsoft.com/office/powerpoint/2010/main" val="3326232690"/>
      </p:ext>
    </p:extLst>
  </p:cSld>
  <p:clrMapOvr>
    <a:masterClrMapping/>
  </p:clrMapOvr>
</p:sld>
</file>

<file path=ppt/theme/theme1.xml><?xml version="1.0" encoding="utf-8"?>
<a:theme xmlns:a="http://schemas.openxmlformats.org/drawingml/2006/main" name="Title Slides">
  <a:themeElements>
    <a:clrScheme name="Custom 1">
      <a:dk1>
        <a:srgbClr val="0F4D6C"/>
      </a:dk1>
      <a:lt1>
        <a:srgbClr val="808080"/>
      </a:lt1>
      <a:dk2>
        <a:srgbClr val="E53E4E"/>
      </a:dk2>
      <a:lt2>
        <a:srgbClr val="FAFAFA"/>
      </a:lt2>
      <a:accent1>
        <a:srgbClr val="0F4D6C"/>
      </a:accent1>
      <a:accent2>
        <a:srgbClr val="E53E4E"/>
      </a:accent2>
      <a:accent3>
        <a:srgbClr val="808080"/>
      </a:accent3>
      <a:accent4>
        <a:srgbClr val="49B1D2"/>
      </a:accent4>
      <a:accent5>
        <a:srgbClr val="77B663"/>
      </a:accent5>
      <a:accent6>
        <a:srgbClr val="F09724"/>
      </a:accent6>
      <a:hlink>
        <a:srgbClr val="0F4D6C"/>
      </a:hlink>
      <a:folHlink>
        <a:srgbClr val="0F4D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dy Slides">
  <a:themeElements>
    <a:clrScheme name="Accanto">
      <a:dk1>
        <a:srgbClr val="0F4D6C"/>
      </a:dk1>
      <a:lt1>
        <a:srgbClr val="808080"/>
      </a:lt1>
      <a:dk2>
        <a:srgbClr val="E53E4E"/>
      </a:dk2>
      <a:lt2>
        <a:srgbClr val="FAFAFA"/>
      </a:lt2>
      <a:accent1>
        <a:srgbClr val="0F4D6C"/>
      </a:accent1>
      <a:accent2>
        <a:srgbClr val="E53E4E"/>
      </a:accent2>
      <a:accent3>
        <a:srgbClr val="808080"/>
      </a:accent3>
      <a:accent4>
        <a:srgbClr val="49B1D2"/>
      </a:accent4>
      <a:accent5>
        <a:srgbClr val="77B663"/>
      </a:accent5>
      <a:accent6>
        <a:srgbClr val="F09724"/>
      </a:accent6>
      <a:hlink>
        <a:srgbClr val="0F4D6C"/>
      </a:hlink>
      <a:folHlink>
        <a:srgbClr val="0F4D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Slides">
  <a:themeElements>
    <a:clrScheme name="Custom 1">
      <a:dk1>
        <a:srgbClr val="0F4D6C"/>
      </a:dk1>
      <a:lt1>
        <a:srgbClr val="808080"/>
      </a:lt1>
      <a:dk2>
        <a:srgbClr val="E53E4E"/>
      </a:dk2>
      <a:lt2>
        <a:srgbClr val="FAFAFA"/>
      </a:lt2>
      <a:accent1>
        <a:srgbClr val="0F4D6C"/>
      </a:accent1>
      <a:accent2>
        <a:srgbClr val="E53E4E"/>
      </a:accent2>
      <a:accent3>
        <a:srgbClr val="808080"/>
      </a:accent3>
      <a:accent4>
        <a:srgbClr val="49B1D2"/>
      </a:accent4>
      <a:accent5>
        <a:srgbClr val="77B663"/>
      </a:accent5>
      <a:accent6>
        <a:srgbClr val="F09724"/>
      </a:accent6>
      <a:hlink>
        <a:srgbClr val="0F4D6C"/>
      </a:hlink>
      <a:folHlink>
        <a:srgbClr val="0F4D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 Slides">
  <a:themeElements>
    <a:clrScheme name="Custom 1">
      <a:dk1>
        <a:srgbClr val="0F4D6C"/>
      </a:dk1>
      <a:lt1>
        <a:srgbClr val="808080"/>
      </a:lt1>
      <a:dk2>
        <a:srgbClr val="E53E4E"/>
      </a:dk2>
      <a:lt2>
        <a:srgbClr val="FAFAFA"/>
      </a:lt2>
      <a:accent1>
        <a:srgbClr val="0F4D6C"/>
      </a:accent1>
      <a:accent2>
        <a:srgbClr val="E53E4E"/>
      </a:accent2>
      <a:accent3>
        <a:srgbClr val="808080"/>
      </a:accent3>
      <a:accent4>
        <a:srgbClr val="49B1D2"/>
      </a:accent4>
      <a:accent5>
        <a:srgbClr val="77B663"/>
      </a:accent5>
      <a:accent6>
        <a:srgbClr val="F09724"/>
      </a:accent6>
      <a:hlink>
        <a:srgbClr val="0F4D6C"/>
      </a:hlink>
      <a:folHlink>
        <a:srgbClr val="0F4D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6444</TotalTime>
  <Words>1257</Words>
  <Application>Microsoft Office PowerPoint</Application>
  <PresentationFormat>Widescreen</PresentationFormat>
  <Paragraphs>294</Paragraphs>
  <Slides>12</Slides>
  <Notes>2</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12</vt:i4>
      </vt:variant>
    </vt:vector>
  </HeadingPairs>
  <TitlesOfParts>
    <vt:vector size="18" baseType="lpstr">
      <vt:lpstr>Arial</vt:lpstr>
      <vt:lpstr>Calibri</vt:lpstr>
      <vt:lpstr>Title Slides</vt:lpstr>
      <vt:lpstr>Body Slides</vt:lpstr>
      <vt:lpstr>Divider Slides</vt:lpstr>
      <vt:lpstr>End Slides</vt:lpstr>
      <vt:lpstr>cICD of VNF and network services</vt:lpstr>
      <vt:lpstr>NFV DevOps process driving CICD Tasks</vt:lpstr>
      <vt:lpstr>VNF and network service packages to be managed by CICD Process</vt:lpstr>
      <vt:lpstr>VNF &amp; Network Service package lifecycle</vt:lpstr>
      <vt:lpstr>PowerPoint Presentation</vt:lpstr>
      <vt:lpstr>types of Test packages and their owners at each lifecycle stage</vt:lpstr>
      <vt:lpstr>Vnf, test and environment versions</vt:lpstr>
      <vt:lpstr>VNF pipeline tasks</vt:lpstr>
      <vt:lpstr>Network service pipeline tasks</vt:lpstr>
      <vt:lpstr>VNF vendor Self Certification tasks</vt:lpstr>
      <vt:lpstr>Cicd functional Architecture</vt:lpstr>
      <vt:lpstr>Cicd software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sdfsdf</dc:title>
  <dc:creator>Lee Kendall</dc:creator>
  <cp:lastModifiedBy>Brian Naughton</cp:lastModifiedBy>
  <cp:revision>5375</cp:revision>
  <dcterms:created xsi:type="dcterms:W3CDTF">2018-05-08T22:38:18Z</dcterms:created>
  <dcterms:modified xsi:type="dcterms:W3CDTF">2019-07-12T08:56:01Z</dcterms:modified>
</cp:coreProperties>
</file>