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85" r:id="rId2"/>
    <p:sldMasterId id="2147483686" r:id="rId3"/>
  </p:sldMasterIdLst>
  <p:notesMasterIdLst>
    <p:notesMasterId r:id="rId5"/>
  </p:notesMasterIdLst>
  <p:handoutMasterIdLst>
    <p:handoutMasterId r:id="rId6"/>
  </p:handoutMasterIdLst>
  <p:sldIdLst>
    <p:sldId id="52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F7597FFB-1D9D-044A-AC27-85FD3CEDD280}">
          <p14:sldIdLst>
            <p14:sldId id="5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Naughton" initials="BN" lastIdx="2" clrIdx="0">
    <p:extLst>
      <p:ext uri="{19B8F6BF-5375-455C-9EA6-DF929625EA0E}">
        <p15:presenceInfo xmlns:p15="http://schemas.microsoft.com/office/powerpoint/2012/main" userId="ff7a3d167afb91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CCCC"/>
    <a:srgbClr val="336699"/>
    <a:srgbClr val="2A8BAA"/>
    <a:srgbClr val="FF9933"/>
    <a:srgbClr val="339966"/>
    <a:srgbClr val="FFC000"/>
    <a:srgbClr val="FAD8DC"/>
    <a:srgbClr val="49B1D2"/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4" autoAdjust="0"/>
    <p:restoredTop sz="95342" autoAdjust="0"/>
  </p:normalViewPr>
  <p:slideViewPr>
    <p:cSldViewPr snapToGrid="0" snapToObjects="1">
      <p:cViewPr varScale="1">
        <p:scale>
          <a:sx n="90" d="100"/>
          <a:sy n="90" d="100"/>
        </p:scale>
        <p:origin x="81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080"/>
    </p:cViewPr>
  </p:sorterViewPr>
  <p:notesViewPr>
    <p:cSldViewPr snapToGrid="0" snapToObjects="1">
      <p:cViewPr varScale="1">
        <p:scale>
          <a:sx n="68" d="100"/>
          <a:sy n="68" d="100"/>
        </p:scale>
        <p:origin x="2592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791CFFE8-3207-4BF1-81B3-97373E6003A5}"/>
    <pc:docChg chg="modSld">
      <pc:chgData name="" userId="" providerId="" clId="Web-{791CFFE8-3207-4BF1-81B3-97373E6003A5}" dt="2019-01-29T12:43:45.960" v="31"/>
      <pc:docMkLst>
        <pc:docMk/>
      </pc:docMkLst>
      <pc:sldChg chg="addSp modSp">
        <pc:chgData name="" userId="" providerId="" clId="Web-{791CFFE8-3207-4BF1-81B3-97373E6003A5}" dt="2019-01-29T12:43:45.960" v="31"/>
        <pc:sldMkLst>
          <pc:docMk/>
          <pc:sldMk cId="2800661667" sldId="453"/>
        </pc:sldMkLst>
        <pc:spChg chg="add mod">
          <ac:chgData name="" userId="" providerId="" clId="Web-{791CFFE8-3207-4BF1-81B3-97373E6003A5}" dt="2019-01-29T12:43:45.960" v="31"/>
          <ac:spMkLst>
            <pc:docMk/>
            <pc:sldMk cId="2800661667" sldId="453"/>
            <ac:spMk id="2" creationId="{9B0629D1-F19E-442D-A41B-BE305217222C}"/>
          </ac:spMkLst>
        </pc:spChg>
        <pc:spChg chg="mod">
          <ac:chgData name="" userId="" providerId="" clId="Web-{791CFFE8-3207-4BF1-81B3-97373E6003A5}" dt="2019-01-29T12:40:38.634" v="18" actId="14100"/>
          <ac:spMkLst>
            <pc:docMk/>
            <pc:sldMk cId="2800661667" sldId="453"/>
            <ac:spMk id="103" creationId="{812BD6E6-6CF4-4B53-B441-857F40C682A8}"/>
          </ac:spMkLst>
        </pc:spChg>
        <pc:spChg chg="mod">
          <ac:chgData name="" userId="" providerId="" clId="Web-{791CFFE8-3207-4BF1-81B3-97373E6003A5}" dt="2019-01-29T12:39:20.149" v="17" actId="14100"/>
          <ac:spMkLst>
            <pc:docMk/>
            <pc:sldMk cId="2800661667" sldId="453"/>
            <ac:spMk id="147" creationId="{1B0EEBA4-D201-4626-9EB3-88DFFF33E18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8AB42D-250F-5F42-8497-20981F4D88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B890C2-4081-8849-A029-FF38EF95AB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1BE8F-62CB-6648-984D-5B5E76D5E180}" type="datetimeFigureOut">
              <a:rPr lang="en-GB" smtClean="0"/>
              <a:t>10/07/2019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ECBEC-5CD6-D849-B855-625036BEAC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27D53-26CE-804F-9FD7-ADF11AE9E0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97C06-6F59-D943-A838-7AF3E4A9F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850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5F7F4-6A01-D747-990C-5A0DE63B4AB2}" type="datetimeFigureOut">
              <a:rPr lang="en-GB" smtClean="0"/>
              <a:t>10/07/2019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6F7C8-2E40-7F45-9BFA-4512C9A88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390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13FF1A-3791-3549-91A3-CF14095737C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199" y="2033194"/>
            <a:ext cx="8405814" cy="4001846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1pPr>
            <a:lvl2pPr marL="7429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2pPr>
            <a:lvl3pPr marL="12001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3pPr>
            <a:lvl4pPr marL="16573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4pPr>
            <a:lvl5pPr marL="21145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20D09B7-4A96-E84E-BE3B-229A5B454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560115"/>
            <a:ext cx="411480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F4D6C"/>
                </a:solidFill>
              </a:defRPr>
            </a:lvl1pPr>
          </a:lstStyle>
          <a:p>
            <a:r>
              <a:rPr lang="en-GB"/>
              <a:t>© Copyright Accanto 2018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44D813D-56FA-4D47-83CC-72C2305C1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4013" y="6560115"/>
            <a:ext cx="274320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0F4D6C"/>
                </a:solidFill>
              </a:defRPr>
            </a:lvl1pPr>
          </a:lstStyle>
          <a:p>
            <a:fld id="{B6FAC568-C7DE-F540-87B3-ACFF3D4EBC2C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43ABA4-ADE5-384F-9DD1-79E73EC5BC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34" y="6183925"/>
            <a:ext cx="1542619" cy="6179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655422-CA36-E74D-A05E-633BE22E3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8116"/>
            <a:ext cx="10515600" cy="767234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400" cap="all" baseline="0">
                <a:solidFill>
                  <a:srgbClr val="80808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465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bg>
      <p:bgPr>
        <a:gradFill flip="none" rotWithShape="1">
          <a:gsLst>
            <a:gs pos="0">
              <a:srgbClr val="2D69B9"/>
            </a:gs>
            <a:gs pos="100000">
              <a:srgbClr val="0F4D6C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C74BE0-25FA-5F49-AAA8-D1E0835280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" y="0"/>
            <a:ext cx="12190095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FD8536-F9B2-C24C-9DE3-B64FEF2E9F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31" y="186708"/>
            <a:ext cx="1542616" cy="61791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85ED08-F741-DC49-B085-FDE5ACF657F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1622323"/>
            <a:ext cx="5046233" cy="3613354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ts val="2200"/>
              </a:lnSpc>
              <a:buFontTx/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lnSpc>
                <a:spcPts val="2200"/>
              </a:lnSpc>
              <a:buFontTx/>
              <a:buNone/>
              <a:defRPr sz="1800">
                <a:solidFill>
                  <a:srgbClr val="FFFFFF"/>
                </a:solidFill>
              </a:defRPr>
            </a:lvl2pPr>
            <a:lvl3pPr marL="914400" indent="0">
              <a:lnSpc>
                <a:spcPts val="2200"/>
              </a:lnSpc>
              <a:buFontTx/>
              <a:buNone/>
              <a:defRPr sz="1800">
                <a:solidFill>
                  <a:srgbClr val="FFFFFF"/>
                </a:solidFill>
              </a:defRPr>
            </a:lvl3pPr>
            <a:lvl4pPr marL="1371600" indent="0">
              <a:lnSpc>
                <a:spcPts val="2200"/>
              </a:lnSpc>
              <a:buFontTx/>
              <a:buNone/>
              <a:defRPr sz="1800">
                <a:solidFill>
                  <a:srgbClr val="FFFFFF"/>
                </a:solidFill>
              </a:defRPr>
            </a:lvl4pPr>
            <a:lvl5pPr marL="1828800" indent="0">
              <a:lnSpc>
                <a:spcPts val="2200"/>
              </a:lnSpc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4017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gradFill flip="none" rotWithShape="1">
          <a:gsLst>
            <a:gs pos="0">
              <a:srgbClr val="2D69B9"/>
            </a:gs>
            <a:gs pos="100000">
              <a:srgbClr val="0F4D6C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C74BE0-25FA-5F49-AAA8-D1E0835280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" y="0"/>
            <a:ext cx="12190095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FD8536-F9B2-C24C-9DE3-B64FEF2E9F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31" y="186708"/>
            <a:ext cx="1542616" cy="61791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74BE1F-1D1E-C640-B6D7-8AF556F1E2D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1622323"/>
            <a:ext cx="5046233" cy="3613354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ts val="2200"/>
              </a:lnSpc>
              <a:buFontTx/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lnSpc>
                <a:spcPts val="2200"/>
              </a:lnSpc>
              <a:buFontTx/>
              <a:buNone/>
              <a:defRPr sz="1800">
                <a:solidFill>
                  <a:srgbClr val="FFFFFF"/>
                </a:solidFill>
              </a:defRPr>
            </a:lvl2pPr>
            <a:lvl3pPr marL="914400" indent="0">
              <a:lnSpc>
                <a:spcPts val="2200"/>
              </a:lnSpc>
              <a:buFontTx/>
              <a:buNone/>
              <a:defRPr sz="1800">
                <a:solidFill>
                  <a:srgbClr val="FFFFFF"/>
                </a:solidFill>
              </a:defRPr>
            </a:lvl3pPr>
            <a:lvl4pPr marL="1371600" indent="0">
              <a:lnSpc>
                <a:spcPts val="2200"/>
              </a:lnSpc>
              <a:buFontTx/>
              <a:buNone/>
              <a:defRPr sz="1800">
                <a:solidFill>
                  <a:srgbClr val="FFFFFF"/>
                </a:solidFill>
              </a:defRPr>
            </a:lvl4pPr>
            <a:lvl5pPr marL="1828800" indent="0">
              <a:lnSpc>
                <a:spcPts val="2200"/>
              </a:lnSpc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777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(Blue)">
    <p:bg>
      <p:bgPr>
        <a:gradFill flip="none" rotWithShape="1">
          <a:gsLst>
            <a:gs pos="0">
              <a:srgbClr val="2D69B9"/>
            </a:gs>
            <a:gs pos="100000">
              <a:srgbClr val="0F4D6C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C74BE0-25FA-5F49-AAA8-D1E0835280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" y="0"/>
            <a:ext cx="12190095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FD8536-F9B2-C24C-9DE3-B64FEF2E9F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31" y="186708"/>
            <a:ext cx="1542616" cy="6179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BADF77A-AEA5-E244-B40C-DB66F8D91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890583"/>
            <a:ext cx="7260771" cy="71372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ts val="5500"/>
              </a:lnSpc>
              <a:defRPr sz="36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6D81DE-5F5E-694D-B177-C444A999DF55}"/>
              </a:ext>
            </a:extLst>
          </p:cNvPr>
          <p:cNvCxnSpPr/>
          <p:nvPr userDrawn="1"/>
        </p:nvCxnSpPr>
        <p:spPr>
          <a:xfrm>
            <a:off x="838200" y="2730164"/>
            <a:ext cx="720000" cy="0"/>
          </a:xfrm>
          <a:prstGeom prst="line">
            <a:avLst/>
          </a:prstGeom>
          <a:ln w="50800">
            <a:solidFill>
              <a:srgbClr val="E53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17E589C-FC37-9E4F-A744-FD49496E693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2997845"/>
            <a:ext cx="5046233" cy="310664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2200"/>
              </a:lnSpc>
              <a:buFontTx/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lnSpc>
                <a:spcPts val="2200"/>
              </a:lnSpc>
              <a:buFontTx/>
              <a:buNone/>
              <a:defRPr sz="1800">
                <a:solidFill>
                  <a:srgbClr val="FFFFFF"/>
                </a:solidFill>
              </a:defRPr>
            </a:lvl2pPr>
            <a:lvl3pPr marL="914400" indent="0">
              <a:lnSpc>
                <a:spcPts val="2200"/>
              </a:lnSpc>
              <a:buFontTx/>
              <a:buNone/>
              <a:defRPr sz="1800">
                <a:solidFill>
                  <a:srgbClr val="FFFFFF"/>
                </a:solidFill>
              </a:defRPr>
            </a:lvl3pPr>
            <a:lvl4pPr marL="1371600" indent="0">
              <a:lnSpc>
                <a:spcPts val="2200"/>
              </a:lnSpc>
              <a:buFontTx/>
              <a:buNone/>
              <a:defRPr sz="1800">
                <a:solidFill>
                  <a:srgbClr val="FFFFFF"/>
                </a:solidFill>
              </a:defRPr>
            </a:lvl4pPr>
            <a:lvl5pPr marL="1828800" indent="0">
              <a:lnSpc>
                <a:spcPts val="2200"/>
              </a:lnSpc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078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(Grey)">
    <p:bg>
      <p:bgPr>
        <a:gradFill flip="none" rotWithShape="1">
          <a:gsLst>
            <a:gs pos="0">
              <a:srgbClr val="808080"/>
            </a:gs>
            <a:gs pos="100000">
              <a:srgbClr val="545454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351CDDF-F919-B740-9DA5-0B03E377CF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" y="0"/>
            <a:ext cx="12190095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1638C8-51B0-8D4D-AFF2-8972411B8C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31" y="186708"/>
            <a:ext cx="1542616" cy="617917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6C4F525D-44F8-F348-B24B-1B7617675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890583"/>
            <a:ext cx="7260771" cy="71372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ts val="5500"/>
              </a:lnSpc>
              <a:defRPr sz="36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4C97C8-A6EC-5941-A3E7-9D90EFE6FE0E}"/>
              </a:ext>
            </a:extLst>
          </p:cNvPr>
          <p:cNvCxnSpPr/>
          <p:nvPr userDrawn="1"/>
        </p:nvCxnSpPr>
        <p:spPr>
          <a:xfrm>
            <a:off x="838200" y="2730164"/>
            <a:ext cx="720000" cy="0"/>
          </a:xfrm>
          <a:prstGeom prst="line">
            <a:avLst/>
          </a:prstGeom>
          <a:ln w="50800">
            <a:solidFill>
              <a:srgbClr val="E53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CC992CB-C86F-6F4A-B08B-876A92DF6B1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2997845"/>
            <a:ext cx="5046233" cy="310664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2200"/>
              </a:lnSpc>
              <a:buFontTx/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lnSpc>
                <a:spcPts val="2200"/>
              </a:lnSpc>
              <a:buFontTx/>
              <a:buNone/>
              <a:defRPr sz="1800">
                <a:solidFill>
                  <a:srgbClr val="FFFFFF"/>
                </a:solidFill>
              </a:defRPr>
            </a:lvl2pPr>
            <a:lvl3pPr marL="914400" indent="0">
              <a:lnSpc>
                <a:spcPts val="2200"/>
              </a:lnSpc>
              <a:buFontTx/>
              <a:buNone/>
              <a:defRPr sz="1800">
                <a:solidFill>
                  <a:srgbClr val="FFFFFF"/>
                </a:solidFill>
              </a:defRPr>
            </a:lvl3pPr>
            <a:lvl4pPr marL="1371600" indent="0">
              <a:lnSpc>
                <a:spcPts val="2200"/>
              </a:lnSpc>
              <a:buFontTx/>
              <a:buNone/>
              <a:defRPr sz="1800">
                <a:solidFill>
                  <a:srgbClr val="FFFFFF"/>
                </a:solidFill>
              </a:defRPr>
            </a:lvl4pPr>
            <a:lvl5pPr marL="1828800" indent="0">
              <a:lnSpc>
                <a:spcPts val="2200"/>
              </a:lnSpc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665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13FF1A-3791-3549-91A3-CF14095737C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198" y="1241571"/>
            <a:ext cx="10515600" cy="4793469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1pPr>
            <a:lvl2pPr marL="7429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2pPr>
            <a:lvl3pPr marL="12001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3pPr>
            <a:lvl4pPr marL="16573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4pPr>
            <a:lvl5pPr marL="21145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20D09B7-4A96-E84E-BE3B-229A5B454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560115"/>
            <a:ext cx="411480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F4D6C"/>
                </a:solidFill>
              </a:defRPr>
            </a:lvl1pPr>
          </a:lstStyle>
          <a:p>
            <a:r>
              <a:rPr lang="en-GB"/>
              <a:t>© Copyright Accanto 2018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44D813D-56FA-4D47-83CC-72C2305C1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4013" y="6560115"/>
            <a:ext cx="274320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0F4D6C"/>
                </a:solidFill>
              </a:defRPr>
            </a:lvl1pPr>
          </a:lstStyle>
          <a:p>
            <a:fld id="{B6FAC568-C7DE-F540-87B3-ACFF3D4EBC2C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43ABA4-ADE5-384F-9DD1-79E73EC5BC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34" y="6183925"/>
            <a:ext cx="1542619" cy="6179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655422-CA36-E74D-A05E-633BE22E3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0248"/>
            <a:ext cx="10515600" cy="767234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400" cap="all" baseline="0">
                <a:solidFill>
                  <a:srgbClr val="80808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285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 (with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20D09B7-4A96-E84E-BE3B-229A5B454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35947" y="6561999"/>
            <a:ext cx="411480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F4D6C"/>
                </a:solidFill>
              </a:defRPr>
            </a:lvl1pPr>
          </a:lstStyle>
          <a:p>
            <a:r>
              <a:rPr lang="en-GB"/>
              <a:t>© Copyright Accanto 2018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44D813D-56FA-4D47-83CC-72C2305C1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4840" y="6552669"/>
            <a:ext cx="274320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0F4D6C"/>
                </a:solidFill>
              </a:defRPr>
            </a:lvl1pPr>
          </a:lstStyle>
          <a:p>
            <a:fld id="{B6FAC568-C7DE-F540-87B3-ACFF3D4EBC2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B5C57-C988-4C44-A986-464D2FFBEC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72450" y="5388465"/>
            <a:ext cx="3181350" cy="637245"/>
          </a:xfrm>
          <a:prstGeom prst="rect">
            <a:avLst/>
          </a:prstGeom>
          <a:solidFill>
            <a:srgbClr val="F8F8F8"/>
          </a:solidFill>
        </p:spPr>
        <p:txBody>
          <a:bodyPr wrap="square" lIns="180000" tIns="180000" rIns="180000" bIns="180000" anchor="b">
            <a:spAutoFit/>
          </a:bodyPr>
          <a:lstStyle>
            <a:lvl1pPr marL="0" indent="0">
              <a:lnSpc>
                <a:spcPts val="2300"/>
              </a:lnSpc>
              <a:buNone/>
              <a:defRPr sz="1800">
                <a:solidFill>
                  <a:srgbClr val="808080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8AAC77-408F-5C44-A279-99B5D9AF64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77" y="6124911"/>
            <a:ext cx="1542619" cy="61791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8BA7D00-8806-9A4E-BAEA-214F08535A93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38199" y="2033194"/>
            <a:ext cx="6924870" cy="4001846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1pPr>
            <a:lvl2pPr marL="7429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2pPr>
            <a:lvl3pPr marL="12001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3pPr>
            <a:lvl4pPr marL="16573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4pPr>
            <a:lvl5pPr marL="21145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3B6C78E-2C37-164C-9151-B23F480C9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725"/>
            <a:ext cx="10515600" cy="767234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400" cap="all" baseline="0">
                <a:solidFill>
                  <a:srgbClr val="80808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237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 (with Quote)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20D09B7-4A96-E84E-BE3B-229A5B454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90691" y="6552669"/>
            <a:ext cx="411480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F4D6C"/>
                </a:solidFill>
              </a:defRPr>
            </a:lvl1pPr>
          </a:lstStyle>
          <a:p>
            <a:r>
              <a:rPr lang="en-GB"/>
              <a:t>© Copyright Accanto 2018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44D813D-56FA-4D47-83CC-72C2305C1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03434" y="6560115"/>
            <a:ext cx="274320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0F4D6C"/>
                </a:solidFill>
              </a:defRPr>
            </a:lvl1pPr>
          </a:lstStyle>
          <a:p>
            <a:fld id="{B6FAC568-C7DE-F540-87B3-ACFF3D4EBC2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B5C57-C988-4C44-A986-464D2FFBEC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72450" y="5388465"/>
            <a:ext cx="3181350" cy="637245"/>
          </a:xfrm>
          <a:prstGeom prst="rect">
            <a:avLst/>
          </a:prstGeom>
          <a:solidFill>
            <a:srgbClr val="0F4D6C"/>
          </a:solidFill>
        </p:spPr>
        <p:txBody>
          <a:bodyPr wrap="square" lIns="180000" tIns="180000" rIns="180000" bIns="180000" anchor="b">
            <a:spAutoFit/>
          </a:bodyPr>
          <a:lstStyle>
            <a:lvl1pPr marL="0" indent="0">
              <a:lnSpc>
                <a:spcPts val="2300"/>
              </a:lnSpc>
              <a:buNone/>
              <a:defRPr sz="1800">
                <a:solidFill>
                  <a:srgbClr val="F8F8F8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8AAC77-408F-5C44-A279-99B5D9AF64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05" y="6115581"/>
            <a:ext cx="1542619" cy="61791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8BA7D00-8806-9A4E-BAEA-214F08535A93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38199" y="2033194"/>
            <a:ext cx="6924870" cy="4001846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1pPr>
            <a:lvl2pPr marL="7429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2pPr>
            <a:lvl3pPr marL="12001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3pPr>
            <a:lvl4pPr marL="16573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4pPr>
            <a:lvl5pPr marL="21145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3B6C78E-2C37-164C-9151-B23F480C9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31725"/>
            <a:ext cx="10515600" cy="767234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400" cap="all" baseline="0">
                <a:solidFill>
                  <a:srgbClr val="80808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628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B9A6514-8ABA-6043-B0DC-2E1380473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78150" y="6590644"/>
            <a:ext cx="411480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F4D6C"/>
                </a:solidFill>
              </a:defRPr>
            </a:lvl1pPr>
          </a:lstStyle>
          <a:p>
            <a:r>
              <a:rPr lang="en-GB"/>
              <a:t>© Copyright Accanto 2018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7814EE8-6589-7642-B962-852BDBC8D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6336" y="6594872"/>
            <a:ext cx="274320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0F4D6C"/>
                </a:solidFill>
              </a:defRPr>
            </a:lvl1pPr>
          </a:lstStyle>
          <a:p>
            <a:fld id="{B6FAC568-C7DE-F540-87B3-ACFF3D4EBC2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8936837-4B83-1F4E-A826-A361001327C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2033194"/>
            <a:ext cx="5046233" cy="400184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400">
                <a:solidFill>
                  <a:srgbClr val="808080"/>
                </a:solidFill>
              </a:defRPr>
            </a:lvl1pPr>
            <a:lvl2pPr>
              <a:lnSpc>
                <a:spcPts val="2000"/>
              </a:lnSpc>
              <a:defRPr sz="1400">
                <a:solidFill>
                  <a:srgbClr val="808080"/>
                </a:solidFill>
              </a:defRPr>
            </a:lvl2pPr>
            <a:lvl3pPr>
              <a:lnSpc>
                <a:spcPts val="2000"/>
              </a:lnSpc>
              <a:defRPr sz="1400">
                <a:solidFill>
                  <a:srgbClr val="808080"/>
                </a:solidFill>
              </a:defRPr>
            </a:lvl3pPr>
            <a:lvl4pPr>
              <a:lnSpc>
                <a:spcPts val="2000"/>
              </a:lnSpc>
              <a:defRPr sz="1400">
                <a:solidFill>
                  <a:srgbClr val="808080"/>
                </a:solidFill>
              </a:defRPr>
            </a:lvl4pPr>
            <a:lvl5pPr>
              <a:lnSpc>
                <a:spcPts val="2000"/>
              </a:lnSpc>
              <a:defRPr sz="140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CE5A111-2627-8548-A20D-83F27BC8C8D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07567" y="2033194"/>
            <a:ext cx="5046233" cy="400184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400">
                <a:solidFill>
                  <a:srgbClr val="808080"/>
                </a:solidFill>
              </a:defRPr>
            </a:lvl1pPr>
            <a:lvl2pPr>
              <a:lnSpc>
                <a:spcPts val="2000"/>
              </a:lnSpc>
              <a:defRPr sz="1400">
                <a:solidFill>
                  <a:srgbClr val="808080"/>
                </a:solidFill>
              </a:defRPr>
            </a:lvl2pPr>
            <a:lvl3pPr>
              <a:lnSpc>
                <a:spcPts val="2000"/>
              </a:lnSpc>
              <a:defRPr sz="1400">
                <a:solidFill>
                  <a:srgbClr val="808080"/>
                </a:solidFill>
              </a:defRPr>
            </a:lvl3pPr>
            <a:lvl4pPr>
              <a:lnSpc>
                <a:spcPts val="2000"/>
              </a:lnSpc>
              <a:defRPr sz="1400">
                <a:solidFill>
                  <a:srgbClr val="808080"/>
                </a:solidFill>
              </a:defRPr>
            </a:lvl4pPr>
            <a:lvl5pPr>
              <a:lnSpc>
                <a:spcPts val="2000"/>
              </a:lnSpc>
              <a:defRPr sz="140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84E12EE-654F-3240-A96B-B58E599D2E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17" y="6240083"/>
            <a:ext cx="1542619" cy="61791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BEC6FCB-4415-904D-9585-0F97086FD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977"/>
            <a:ext cx="10515600" cy="767234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400" cap="all" baseline="0">
                <a:solidFill>
                  <a:srgbClr val="80808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414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20D09B7-4A96-E84E-BE3B-229A5B454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78150" y="6575491"/>
            <a:ext cx="411480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F4D6C"/>
                </a:solidFill>
              </a:defRPr>
            </a:lvl1pPr>
          </a:lstStyle>
          <a:p>
            <a:r>
              <a:rPr lang="en-GB"/>
              <a:t>© Copyright Accanto 2018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44D813D-56FA-4D47-83CC-72C2305C1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0594" y="6590383"/>
            <a:ext cx="274320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0F4D6C"/>
                </a:solidFill>
              </a:defRPr>
            </a:lvl1pPr>
          </a:lstStyle>
          <a:p>
            <a:fld id="{B6FAC568-C7DE-F540-87B3-ACFF3D4EBC2C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40C5BE-A0DB-3B4F-B8EC-3285F0EB79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69" y="6221111"/>
            <a:ext cx="1542619" cy="617917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9CB738-540F-BE48-997F-EFFAAEFB947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198" y="1191237"/>
            <a:ext cx="10515601" cy="48438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808080"/>
                </a:solidFill>
              </a:defRPr>
            </a:lvl1pPr>
          </a:lstStyle>
          <a:p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095C719-1146-2A42-95A7-9F859BF9E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7548"/>
            <a:ext cx="10515600" cy="767234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400" cap="all" baseline="0">
                <a:solidFill>
                  <a:srgbClr val="80808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19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20D09B7-4A96-E84E-BE3B-229A5B454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69304" y="6564998"/>
            <a:ext cx="411480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F4D6C"/>
                </a:solidFill>
              </a:defRPr>
            </a:lvl1pPr>
          </a:lstStyle>
          <a:p>
            <a:r>
              <a:rPr lang="en-GB"/>
              <a:t>© Copyright Accanto 2018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44D813D-56FA-4D47-83CC-72C2305C1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9885" y="6564998"/>
            <a:ext cx="274320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0F4D6C"/>
                </a:solidFill>
              </a:defRPr>
            </a:lvl1pPr>
          </a:lstStyle>
          <a:p>
            <a:fld id="{B6FAC568-C7DE-F540-87B3-ACFF3D4EBC2C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40C5BE-A0DB-3B4F-B8EC-3285F0EB79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92" y="6203435"/>
            <a:ext cx="1542619" cy="617917"/>
          </a:xfrm>
          <a:prstGeom prst="rect">
            <a:avLst/>
          </a:prstGeom>
        </p:spPr>
      </p:pic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F4BAD706-1E5E-494C-863A-4B2339F15DF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38198" y="2033195"/>
            <a:ext cx="10515601" cy="40018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808080"/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36A6BCC-2037-F340-9000-4576C3915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88608"/>
            <a:ext cx="10515600" cy="767234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400" cap="all" baseline="0">
                <a:solidFill>
                  <a:srgbClr val="80808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800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20D09B7-4A96-E84E-BE3B-229A5B454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53598" y="6578972"/>
            <a:ext cx="411480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F4D6C"/>
                </a:solidFill>
              </a:defRPr>
            </a:lvl1pPr>
          </a:lstStyle>
          <a:p>
            <a:r>
              <a:rPr lang="en-GB"/>
              <a:t>© Copyright Accanto 2018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44D813D-56FA-4D47-83CC-72C2305C1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39398" y="6560115"/>
            <a:ext cx="274320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0F4D6C"/>
                </a:solidFill>
              </a:defRPr>
            </a:lvl1pPr>
          </a:lstStyle>
          <a:p>
            <a:fld id="{B6FAC568-C7DE-F540-87B3-ACFF3D4EBC2C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40C5BE-A0DB-3B4F-B8EC-3285F0EB79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8" y="6141884"/>
            <a:ext cx="1542619" cy="617917"/>
          </a:xfrm>
          <a:prstGeom prst="rect">
            <a:avLst/>
          </a:prstGeom>
        </p:spPr>
      </p:pic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DC947B02-8E41-1042-87C9-E76B87A93B27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838198" y="2033194"/>
            <a:ext cx="10515601" cy="40018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808080"/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2626EAE-7222-C74A-8709-EC9C8C974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79303"/>
            <a:ext cx="10515600" cy="767234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400" cap="all" baseline="0">
                <a:solidFill>
                  <a:srgbClr val="80808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10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Pr>
        <a:gradFill flip="none" rotWithShape="1">
          <a:gsLst>
            <a:gs pos="0">
              <a:srgbClr val="2D69B9"/>
            </a:gs>
            <a:gs pos="100000">
              <a:srgbClr val="0F4D6C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C74BE0-25FA-5F49-AAA8-D1E0835280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" y="0"/>
            <a:ext cx="12190095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FD8536-F9B2-C24C-9DE3-B64FEF2E9F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31" y="186708"/>
            <a:ext cx="1542616" cy="617917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8134CB8-F38D-D942-9D07-94D464E6B66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1622323"/>
            <a:ext cx="5046233" cy="3613354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ts val="2200"/>
              </a:lnSpc>
              <a:buFontTx/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lnSpc>
                <a:spcPts val="2200"/>
              </a:lnSpc>
              <a:buFontTx/>
              <a:buNone/>
              <a:defRPr sz="1800">
                <a:solidFill>
                  <a:srgbClr val="FFFFFF"/>
                </a:solidFill>
              </a:defRPr>
            </a:lvl2pPr>
            <a:lvl3pPr marL="914400" indent="0">
              <a:lnSpc>
                <a:spcPts val="2200"/>
              </a:lnSpc>
              <a:buFontTx/>
              <a:buNone/>
              <a:defRPr sz="1800">
                <a:solidFill>
                  <a:srgbClr val="FFFFFF"/>
                </a:solidFill>
              </a:defRPr>
            </a:lvl3pPr>
            <a:lvl4pPr marL="1371600" indent="0">
              <a:lnSpc>
                <a:spcPts val="2200"/>
              </a:lnSpc>
              <a:buFontTx/>
              <a:buNone/>
              <a:defRPr sz="1800">
                <a:solidFill>
                  <a:srgbClr val="FFFFFF"/>
                </a:solidFill>
              </a:defRPr>
            </a:lvl4pPr>
            <a:lvl5pPr marL="1828800" indent="0">
              <a:lnSpc>
                <a:spcPts val="2200"/>
              </a:lnSpc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813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80CE179B-FAC3-417F-AA5E-9CD1D5D1E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560115"/>
            <a:ext cx="4114800" cy="180829"/>
          </a:xfrm>
          <a:prstGeom prst="rect">
            <a:avLst/>
          </a:prstGeom>
        </p:spPr>
        <p:txBody>
          <a:bodyPr/>
          <a:lstStyle/>
          <a:p>
            <a:r>
              <a:rPr lang="en-GB"/>
              <a:t>© Copyright Accanto 2018</a:t>
            </a:r>
          </a:p>
        </p:txBody>
      </p:sp>
    </p:spTree>
    <p:extLst>
      <p:ext uri="{BB962C8B-B14F-4D97-AF65-F5344CB8AC3E}">
        <p14:creationId xmlns:p14="http://schemas.microsoft.com/office/powerpoint/2010/main" val="409938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3" r:id="rId2"/>
    <p:sldLayoutId id="2147483675" r:id="rId3"/>
    <p:sldLayoutId id="2147483691" r:id="rId4"/>
    <p:sldLayoutId id="2147483673" r:id="rId5"/>
    <p:sldLayoutId id="2147483683" r:id="rId6"/>
    <p:sldLayoutId id="2147483687" r:id="rId7"/>
    <p:sldLayoutId id="214748368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rgbClr val="0F4D6C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F4D6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F4D6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F4D6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F4D6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66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038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microsoft.com/office/2007/relationships/hdphoto" Target="../media/hdphoto2.wdp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1FA303F2-7145-460D-B45B-C47F016F61F9}"/>
              </a:ext>
            </a:extLst>
          </p:cNvPr>
          <p:cNvSpPr/>
          <p:nvPr/>
        </p:nvSpPr>
        <p:spPr>
          <a:xfrm>
            <a:off x="260518" y="1040095"/>
            <a:ext cx="1694519" cy="2264486"/>
          </a:xfrm>
          <a:prstGeom prst="roundRect">
            <a:avLst>
              <a:gd name="adj" fmla="val 4697"/>
            </a:avLst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>
                <a:solidFill>
                  <a:schemeClr val="accent1"/>
                </a:solidFill>
              </a:rPr>
              <a:t>VNF/NS Project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E51B11-48EB-406C-99D4-299B43B69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© Copyright Accanto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F89F8-606E-4175-B92C-21886E821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AC568-C7DE-F540-87B3-ACFF3D4EBC2C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0591BFE2-32CE-4F1A-B15C-FD632BA6FED7}"/>
              </a:ext>
            </a:extLst>
          </p:cNvPr>
          <p:cNvSpPr/>
          <p:nvPr/>
        </p:nvSpPr>
        <p:spPr>
          <a:xfrm>
            <a:off x="2402044" y="3041395"/>
            <a:ext cx="2708686" cy="2386011"/>
          </a:xfrm>
          <a:prstGeom prst="can">
            <a:avLst>
              <a:gd name="adj" fmla="val 26166"/>
            </a:avLst>
          </a:prstGeom>
          <a:solidFill>
            <a:schemeClr val="bg2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endParaRPr lang="en-GB" sz="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FD4D10DF-1EE7-4BAC-A3AB-7A03D70798BC}"/>
              </a:ext>
            </a:extLst>
          </p:cNvPr>
          <p:cNvSpPr/>
          <p:nvPr/>
        </p:nvSpPr>
        <p:spPr>
          <a:xfrm>
            <a:off x="2402045" y="957310"/>
            <a:ext cx="2708685" cy="2157788"/>
          </a:xfrm>
          <a:prstGeom prst="can">
            <a:avLst>
              <a:gd name="adj" fmla="val 22264"/>
            </a:avLst>
          </a:prstGeom>
          <a:solidFill>
            <a:schemeClr val="bg2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sz="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7" name="Picture 2" descr="Image result for git">
            <a:extLst>
              <a:ext uri="{FF2B5EF4-FFF2-40B4-BE49-F238E27FC236}">
                <a16:creationId xmlns:a16="http://schemas.microsoft.com/office/drawing/2014/main" id="{C45E987A-25CB-48A3-9A04-C21074BAE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151" y="1040095"/>
            <a:ext cx="737782" cy="30740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result for nexus repository icon">
            <a:extLst>
              <a:ext uri="{FF2B5EF4-FFF2-40B4-BE49-F238E27FC236}">
                <a16:creationId xmlns:a16="http://schemas.microsoft.com/office/drawing/2014/main" id="{78276569-1891-4D52-B689-8EDBE0A50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151" y="3206972"/>
            <a:ext cx="789546" cy="31671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Image result for customer clipart">
            <a:extLst>
              <a:ext uri="{FF2B5EF4-FFF2-40B4-BE49-F238E27FC236}">
                <a16:creationId xmlns:a16="http://schemas.microsoft.com/office/drawing/2014/main" id="{E025A7E4-0220-48C3-A4BB-5CBC84890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2" y="3991885"/>
            <a:ext cx="633702" cy="71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604C7D1-6900-4EE1-9728-5EBB64AD9E06}"/>
              </a:ext>
            </a:extLst>
          </p:cNvPr>
          <p:cNvGrpSpPr/>
          <p:nvPr/>
        </p:nvGrpSpPr>
        <p:grpSpPr>
          <a:xfrm>
            <a:off x="8554199" y="1833164"/>
            <a:ext cx="3153396" cy="4026071"/>
            <a:chOff x="8554198" y="2391084"/>
            <a:chExt cx="3153396" cy="402607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CD9B52A-4A27-4B92-B702-FC8641B3A3DA}"/>
                </a:ext>
              </a:extLst>
            </p:cNvPr>
            <p:cNvGrpSpPr/>
            <p:nvPr/>
          </p:nvGrpSpPr>
          <p:grpSpPr>
            <a:xfrm>
              <a:off x="8554198" y="2391084"/>
              <a:ext cx="3153396" cy="3131190"/>
              <a:chOff x="8554198" y="2391084"/>
              <a:chExt cx="3153396" cy="313119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EBC42C4-F897-4320-A3FC-27F631A3A6E4}"/>
                  </a:ext>
                </a:extLst>
              </p:cNvPr>
              <p:cNvSpPr/>
              <p:nvPr/>
            </p:nvSpPr>
            <p:spPr>
              <a:xfrm>
                <a:off x="8554198" y="2391084"/>
                <a:ext cx="3153396" cy="313119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sz="1400" b="1" dirty="0">
                    <a:solidFill>
                      <a:schemeClr val="accent1"/>
                    </a:solidFill>
                  </a:rPr>
                  <a:t>Dev Environment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A2DC2C52-221F-49BD-B899-A239352607F2}"/>
                  </a:ext>
                </a:extLst>
              </p:cNvPr>
              <p:cNvSpPr/>
              <p:nvPr/>
            </p:nvSpPr>
            <p:spPr>
              <a:xfrm>
                <a:off x="8847506" y="3303875"/>
                <a:ext cx="2653152" cy="38126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bg2"/>
                    </a:solidFill>
                  </a:rPr>
                  <a:t>VNFM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07B43957-6EC3-48B3-9433-4B5CBE48AB28}"/>
                  </a:ext>
                </a:extLst>
              </p:cNvPr>
              <p:cNvSpPr/>
              <p:nvPr/>
            </p:nvSpPr>
            <p:spPr>
              <a:xfrm>
                <a:off x="8847505" y="2865369"/>
                <a:ext cx="2653153" cy="38126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bg2"/>
                    </a:solidFill>
                  </a:rPr>
                  <a:t>NFVO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2875CD5F-C046-49B9-ABB3-900BF750AA66}"/>
                  </a:ext>
                </a:extLst>
              </p:cNvPr>
              <p:cNvSpPr/>
              <p:nvPr/>
            </p:nvSpPr>
            <p:spPr>
              <a:xfrm>
                <a:off x="8847507" y="4373825"/>
                <a:ext cx="2653153" cy="381261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bg2"/>
                    </a:solidFill>
                  </a:rPr>
                  <a:t>VIM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5C7C1C5-FFF5-4A70-B61C-BC20F58633B0}"/>
                  </a:ext>
                </a:extLst>
              </p:cNvPr>
              <p:cNvSpPr/>
              <p:nvPr/>
            </p:nvSpPr>
            <p:spPr>
              <a:xfrm>
                <a:off x="8847507" y="4857003"/>
                <a:ext cx="2653153" cy="38126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bg2"/>
                    </a:solidFill>
                  </a:rPr>
                  <a:t>SDN Controller</a:t>
                </a:r>
              </a:p>
            </p:txBody>
          </p:sp>
        </p:grpSp>
        <p:pic>
          <p:nvPicPr>
            <p:cNvPr id="43" name="Picture 2" descr="Image result for laptop icon">
              <a:extLst>
                <a:ext uri="{FF2B5EF4-FFF2-40B4-BE49-F238E27FC236}">
                  <a16:creationId xmlns:a16="http://schemas.microsoft.com/office/drawing/2014/main" id="{284D642E-556C-482E-9C5B-C6824FE446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62" b="18791"/>
            <a:stretch/>
          </p:blipFill>
          <p:spPr bwMode="auto">
            <a:xfrm>
              <a:off x="9785025" y="5522277"/>
              <a:ext cx="875108" cy="667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1A4F89-64FD-49CA-A9CA-9576CD78E792}"/>
                </a:ext>
              </a:extLst>
            </p:cNvPr>
            <p:cNvSpPr txBox="1"/>
            <p:nvPr/>
          </p:nvSpPr>
          <p:spPr>
            <a:xfrm>
              <a:off x="9496659" y="6155545"/>
              <a:ext cx="14872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/>
                <a:t>Developer Machine</a:t>
              </a:r>
            </a:p>
          </p:txBody>
        </p:sp>
      </p:grp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33BD0-6310-44B3-AC07-92AC0F776B6F}"/>
              </a:ext>
            </a:extLst>
          </p:cNvPr>
          <p:cNvSpPr/>
          <p:nvPr/>
        </p:nvSpPr>
        <p:spPr>
          <a:xfrm>
            <a:off x="420024" y="1483177"/>
            <a:ext cx="1396639" cy="584781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200" dirty="0">
                <a:solidFill>
                  <a:schemeClr val="tx1"/>
                </a:solidFill>
              </a:rPr>
              <a:t>Lifecycle Playbooks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679340E8-EDFA-4C91-AF43-589BD29A1A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4" y="1540475"/>
            <a:ext cx="457215" cy="457215"/>
          </a:xfrm>
          <a:prstGeom prst="rect">
            <a:avLst/>
          </a:prstGeom>
        </p:spPr>
      </p:pic>
      <p:pic>
        <p:nvPicPr>
          <p:cNvPr id="63" name="Picture 2" descr="Image result for cd icon">
            <a:extLst>
              <a:ext uri="{FF2B5EF4-FFF2-40B4-BE49-F238E27FC236}">
                <a16:creationId xmlns:a16="http://schemas.microsoft.com/office/drawing/2014/main" id="{EE5E9F26-DACD-4E9F-B77C-B05F7800A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000" b="94222" l="4889" r="92889">
                        <a14:foregroundMark x1="65333" y1="19556" x2="65333" y2="19556"/>
                        <a14:foregroundMark x1="65333" y1="19556" x2="38222" y2="84000"/>
                        <a14:foregroundMark x1="25778" y1="13778" x2="93333" y2="48444"/>
                        <a14:foregroundMark x1="93333" y1="48444" x2="31111" y2="87556"/>
                        <a14:foregroundMark x1="31111" y1="87556" x2="33333" y2="13778"/>
                        <a14:foregroundMark x1="33333" y1="13778" x2="50667" y2="84889"/>
                        <a14:foregroundMark x1="50667" y1="84889" x2="67111" y2="87556"/>
                        <a14:foregroundMark x1="50667" y1="42222" x2="44000" y2="64000"/>
                        <a14:foregroundMark x1="44000" y1="64000" x2="34222" y2="85778"/>
                        <a14:foregroundMark x1="9879" y1="42738" x2="10222" y2="60889"/>
                        <a14:foregroundMark x1="9778" y1="37333" x2="9785" y2="37707"/>
                        <a14:foregroundMark x1="5991" y1="43437" x2="9333" y2="60889"/>
                        <a14:foregroundMark x1="34222" y1="10667" x2="74222" y2="23111"/>
                        <a14:foregroundMark x1="61778" y1="15556" x2="72889" y2="18667"/>
                        <a14:foregroundMark x1="43111" y1="8000" x2="45778" y2="8444"/>
                        <a14:foregroundMark x1="48889" y1="94222" x2="48889" y2="94222"/>
                        <a14:backgroundMark x1="4000" y1="41333" x2="4000" y2="41333"/>
                        <a14:backgroundMark x1="4889" y1="41778" x2="4889" y2="41778"/>
                        <a14:backgroundMark x1="3111" y1="40889" x2="4444" y2="38667"/>
                        <a14:backgroundMark x1="4444" y1="38667" x2="5333" y2="43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369" y="4020942"/>
            <a:ext cx="654803" cy="65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268A830B-5D51-494D-9C8C-A5A92D4E017A}"/>
              </a:ext>
            </a:extLst>
          </p:cNvPr>
          <p:cNvSpPr/>
          <p:nvPr/>
        </p:nvSpPr>
        <p:spPr>
          <a:xfrm>
            <a:off x="3457193" y="2042024"/>
            <a:ext cx="253275" cy="259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1AC0C0A-5505-4C94-A513-2C5769D12133}"/>
              </a:ext>
            </a:extLst>
          </p:cNvPr>
          <p:cNvSpPr/>
          <p:nvPr/>
        </p:nvSpPr>
        <p:spPr>
          <a:xfrm>
            <a:off x="4759410" y="2041730"/>
            <a:ext cx="253275" cy="259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5066F2B-02C9-42DE-8606-87F515CFC173}"/>
              </a:ext>
            </a:extLst>
          </p:cNvPr>
          <p:cNvSpPr/>
          <p:nvPr/>
        </p:nvSpPr>
        <p:spPr>
          <a:xfrm>
            <a:off x="4060595" y="2041730"/>
            <a:ext cx="253275" cy="259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15C597F-586D-4B3B-813A-2C65749AEDA4}"/>
              </a:ext>
            </a:extLst>
          </p:cNvPr>
          <p:cNvSpPr/>
          <p:nvPr/>
        </p:nvSpPr>
        <p:spPr>
          <a:xfrm>
            <a:off x="3706523" y="2460292"/>
            <a:ext cx="253275" cy="25906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E5C743F-5A7E-42DC-BB73-C77EF72A8B4B}"/>
              </a:ext>
            </a:extLst>
          </p:cNvPr>
          <p:cNvSpPr/>
          <p:nvPr/>
        </p:nvSpPr>
        <p:spPr>
          <a:xfrm>
            <a:off x="4317850" y="2458408"/>
            <a:ext cx="253275" cy="25906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3B1597D-1C2D-4B4B-81B3-CED70F40D665}"/>
              </a:ext>
            </a:extLst>
          </p:cNvPr>
          <p:cNvCxnSpPr>
            <a:cxnSpLocks/>
            <a:endCxn id="74" idx="2"/>
          </p:cNvCxnSpPr>
          <p:nvPr/>
        </p:nvCxnSpPr>
        <p:spPr>
          <a:xfrm>
            <a:off x="3108465" y="2171265"/>
            <a:ext cx="348727" cy="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DF9D34F-1303-4FFE-BE8F-96FD46023453}"/>
              </a:ext>
            </a:extLst>
          </p:cNvPr>
          <p:cNvCxnSpPr>
            <a:cxnSpLocks/>
            <a:stCxn id="74" idx="6"/>
            <a:endCxn id="76" idx="2"/>
          </p:cNvCxnSpPr>
          <p:nvPr/>
        </p:nvCxnSpPr>
        <p:spPr>
          <a:xfrm flipV="1">
            <a:off x="3710468" y="2171265"/>
            <a:ext cx="350127" cy="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9134493-FC66-4AE3-BCAA-5D6385C329F3}"/>
              </a:ext>
            </a:extLst>
          </p:cNvPr>
          <p:cNvCxnSpPr>
            <a:stCxn id="74" idx="4"/>
            <a:endCxn id="77" idx="1"/>
          </p:cNvCxnSpPr>
          <p:nvPr/>
        </p:nvCxnSpPr>
        <p:spPr>
          <a:xfrm>
            <a:off x="3583830" y="2301092"/>
            <a:ext cx="159784" cy="197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A4CD405-CD51-4189-9D1C-917AD279DB41}"/>
              </a:ext>
            </a:extLst>
          </p:cNvPr>
          <p:cNvCxnSpPr>
            <a:stCxn id="77" idx="6"/>
          </p:cNvCxnSpPr>
          <p:nvPr/>
        </p:nvCxnSpPr>
        <p:spPr>
          <a:xfrm>
            <a:off x="3959798" y="2589826"/>
            <a:ext cx="3639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612BCF4-834B-4A25-9D5A-73A50BA0A4C8}"/>
              </a:ext>
            </a:extLst>
          </p:cNvPr>
          <p:cNvCxnSpPr>
            <a:cxnSpLocks/>
            <a:stCxn id="76" idx="6"/>
            <a:endCxn id="75" idx="2"/>
          </p:cNvCxnSpPr>
          <p:nvPr/>
        </p:nvCxnSpPr>
        <p:spPr>
          <a:xfrm>
            <a:off x="4313870" y="2171265"/>
            <a:ext cx="445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022E6A0-68D4-4BC3-9C3A-60CD84FFC9E5}"/>
              </a:ext>
            </a:extLst>
          </p:cNvPr>
          <p:cNvSpPr txBox="1"/>
          <p:nvPr/>
        </p:nvSpPr>
        <p:spPr>
          <a:xfrm>
            <a:off x="2861135" y="2014158"/>
            <a:ext cx="562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Master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6FFCC28-1CE1-49E9-98DE-6ADACB94AFBF}"/>
              </a:ext>
            </a:extLst>
          </p:cNvPr>
          <p:cNvSpPr txBox="1"/>
          <p:nvPr/>
        </p:nvSpPr>
        <p:spPr>
          <a:xfrm>
            <a:off x="2861135" y="2516608"/>
            <a:ext cx="8416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accent6">
                    <a:lumMod val="75000"/>
                  </a:schemeClr>
                </a:solidFill>
              </a:rPr>
              <a:t>New Feature 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A11A51E-F0DB-4AE4-98A5-0A8486FC5CB2}"/>
              </a:ext>
            </a:extLst>
          </p:cNvPr>
          <p:cNvSpPr/>
          <p:nvPr/>
        </p:nvSpPr>
        <p:spPr>
          <a:xfrm>
            <a:off x="3741614" y="1612035"/>
            <a:ext cx="253275" cy="25906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170D5AB-CD53-4D1F-8A0E-A2608BAA1428}"/>
              </a:ext>
            </a:extLst>
          </p:cNvPr>
          <p:cNvCxnSpPr>
            <a:cxnSpLocks/>
            <a:stCxn id="74" idx="0"/>
            <a:endCxn id="86" idx="3"/>
          </p:cNvCxnSpPr>
          <p:nvPr/>
        </p:nvCxnSpPr>
        <p:spPr>
          <a:xfrm flipV="1">
            <a:off x="3583830" y="1833164"/>
            <a:ext cx="194875" cy="208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948CE4C-0D2A-4177-8435-9BA514C7591E}"/>
              </a:ext>
            </a:extLst>
          </p:cNvPr>
          <p:cNvCxnSpPr>
            <a:cxnSpLocks/>
            <a:stCxn id="86" idx="5"/>
            <a:endCxn id="76" idx="0"/>
          </p:cNvCxnSpPr>
          <p:nvPr/>
        </p:nvCxnSpPr>
        <p:spPr>
          <a:xfrm>
            <a:off x="3957798" y="1833164"/>
            <a:ext cx="229434" cy="208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8A9F0EE-49B7-4D09-93AA-E4678FB97554}"/>
              </a:ext>
            </a:extLst>
          </p:cNvPr>
          <p:cNvSpPr txBox="1"/>
          <p:nvPr/>
        </p:nvSpPr>
        <p:spPr>
          <a:xfrm>
            <a:off x="2861135" y="1612035"/>
            <a:ext cx="8416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accent5">
                    <a:lumMod val="75000"/>
                  </a:schemeClr>
                </a:solidFill>
              </a:rPr>
              <a:t>Fix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E87C33-43C3-4797-B848-1C73C16AA334}"/>
              </a:ext>
            </a:extLst>
          </p:cNvPr>
          <p:cNvGrpSpPr/>
          <p:nvPr/>
        </p:nvGrpSpPr>
        <p:grpSpPr>
          <a:xfrm>
            <a:off x="3195260" y="3891908"/>
            <a:ext cx="920269" cy="1187214"/>
            <a:chOff x="3195259" y="4449828"/>
            <a:chExt cx="920269" cy="1187214"/>
          </a:xfrm>
        </p:grpSpPr>
        <p:pic>
          <p:nvPicPr>
            <p:cNvPr id="52" name="Picture 2" descr="Image result for software package icon">
              <a:extLst>
                <a:ext uri="{FF2B5EF4-FFF2-40B4-BE49-F238E27FC236}">
                  <a16:creationId xmlns:a16="http://schemas.microsoft.com/office/drawing/2014/main" id="{6D909DC2-F89C-45F3-9A7C-70FEBA89AC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259" y="4449828"/>
              <a:ext cx="912870" cy="912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1631F67-A1A0-49D6-8E66-9C9DA43EA2C3}"/>
                </a:ext>
              </a:extLst>
            </p:cNvPr>
            <p:cNvSpPr txBox="1"/>
            <p:nvPr/>
          </p:nvSpPr>
          <p:spPr>
            <a:xfrm>
              <a:off x="3202658" y="5206155"/>
              <a:ext cx="9128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/>
                <a:t>Package Snapshot-1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11EEC1-08F1-44C4-8F83-A26860707E1C}"/>
              </a:ext>
            </a:extLst>
          </p:cNvPr>
          <p:cNvGrpSpPr/>
          <p:nvPr/>
        </p:nvGrpSpPr>
        <p:grpSpPr>
          <a:xfrm>
            <a:off x="5828235" y="957310"/>
            <a:ext cx="1035629" cy="4362139"/>
            <a:chOff x="6187686" y="1515230"/>
            <a:chExt cx="1134176" cy="436213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7DE5921-AC89-43A7-AAC5-4011A44C2810}"/>
                </a:ext>
              </a:extLst>
            </p:cNvPr>
            <p:cNvSpPr/>
            <p:nvPr/>
          </p:nvSpPr>
          <p:spPr>
            <a:xfrm>
              <a:off x="6187686" y="1515230"/>
              <a:ext cx="1134176" cy="4362139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>
                      <a:lumMod val="50000"/>
                    </a:schemeClr>
                  </a:solidFill>
                </a:rPr>
                <a:t>Pipeline Automation</a:t>
              </a:r>
            </a:p>
          </p:txBody>
        </p:sp>
        <p:pic>
          <p:nvPicPr>
            <p:cNvPr id="95" name="Picture 2" descr="Image result for jenkins icon">
              <a:extLst>
                <a:ext uri="{FF2B5EF4-FFF2-40B4-BE49-F238E27FC236}">
                  <a16:creationId xmlns:a16="http://schemas.microsoft.com/office/drawing/2014/main" id="{706FDB65-4462-4BE5-BB66-3FA6F438C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4908" y="2246233"/>
              <a:ext cx="819730" cy="498267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3667FC20-CAFC-43F6-8192-ECB93BEFBD6C}"/>
              </a:ext>
            </a:extLst>
          </p:cNvPr>
          <p:cNvSpPr/>
          <p:nvPr/>
        </p:nvSpPr>
        <p:spPr>
          <a:xfrm>
            <a:off x="417493" y="2240060"/>
            <a:ext cx="1396763" cy="877360"/>
          </a:xfrm>
          <a:prstGeom prst="roundRect">
            <a:avLst>
              <a:gd name="adj" fmla="val 10389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Behaviour Tests</a:t>
            </a:r>
          </a:p>
        </p:txBody>
      </p:sp>
      <p:sp>
        <p:nvSpPr>
          <p:cNvPr id="101" name="Trapezoid 100">
            <a:extLst>
              <a:ext uri="{FF2B5EF4-FFF2-40B4-BE49-F238E27FC236}">
                <a16:creationId xmlns:a16="http://schemas.microsoft.com/office/drawing/2014/main" id="{1161A193-F8E3-4CFC-976D-F1E5417B1E23}"/>
              </a:ext>
            </a:extLst>
          </p:cNvPr>
          <p:cNvSpPr/>
          <p:nvPr/>
        </p:nvSpPr>
        <p:spPr>
          <a:xfrm rot="5400000">
            <a:off x="1036025" y="2014333"/>
            <a:ext cx="2198791" cy="381708"/>
          </a:xfrm>
          <a:prstGeom prst="trapezoid">
            <a:avLst>
              <a:gd name="adj" fmla="val 22832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Image result for git project icon">
            <a:extLst>
              <a:ext uri="{FF2B5EF4-FFF2-40B4-BE49-F238E27FC236}">
                <a16:creationId xmlns:a16="http://schemas.microsoft.com/office/drawing/2014/main" id="{5AB24D6E-1EB7-4C78-922B-E913FF036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275" y="1985121"/>
            <a:ext cx="523128" cy="52312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3B10B03-881E-4202-964A-A1CC17531986}"/>
              </a:ext>
            </a:extLst>
          </p:cNvPr>
          <p:cNvSpPr txBox="1"/>
          <p:nvPr/>
        </p:nvSpPr>
        <p:spPr>
          <a:xfrm>
            <a:off x="2446261" y="4648235"/>
            <a:ext cx="654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Image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F4BB6B7-6779-4AFC-AA91-6B0A93A2106F}"/>
              </a:ext>
            </a:extLst>
          </p:cNvPr>
          <p:cNvCxnSpPr>
            <a:cxnSpLocks/>
            <a:stCxn id="75" idx="6"/>
          </p:cNvCxnSpPr>
          <p:nvPr/>
        </p:nvCxnSpPr>
        <p:spPr>
          <a:xfrm flipV="1">
            <a:off x="5012685" y="2049356"/>
            <a:ext cx="802850" cy="12190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816C56-62D7-4148-9FCE-9142C802F87F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6863864" y="1233249"/>
            <a:ext cx="1690335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37E991A-9973-443E-927F-BC6F6EE5E6F6}"/>
              </a:ext>
            </a:extLst>
          </p:cNvPr>
          <p:cNvCxnSpPr>
            <a:cxnSpLocks/>
          </p:cNvCxnSpPr>
          <p:nvPr/>
        </p:nvCxnSpPr>
        <p:spPr>
          <a:xfrm>
            <a:off x="8277900" y="2653898"/>
            <a:ext cx="2762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CF557D-B757-4949-A6D5-DF2FB94760BB}"/>
              </a:ext>
            </a:extLst>
          </p:cNvPr>
          <p:cNvGrpSpPr/>
          <p:nvPr/>
        </p:nvGrpSpPr>
        <p:grpSpPr>
          <a:xfrm>
            <a:off x="4132894" y="3870974"/>
            <a:ext cx="1682641" cy="1208148"/>
            <a:chOff x="4132893" y="4428894"/>
            <a:chExt cx="1682641" cy="1208148"/>
          </a:xfrm>
        </p:grpSpPr>
        <p:pic>
          <p:nvPicPr>
            <p:cNvPr id="60" name="Picture 2" descr="Image result for software package icon">
              <a:extLst>
                <a:ext uri="{FF2B5EF4-FFF2-40B4-BE49-F238E27FC236}">
                  <a16:creationId xmlns:a16="http://schemas.microsoft.com/office/drawing/2014/main" id="{45C213BD-5649-408C-A789-12A187B3F5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2108" y="4428894"/>
              <a:ext cx="912870" cy="912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86EDF77-916C-4B6B-8346-D2E250AD1C66}"/>
                </a:ext>
              </a:extLst>
            </p:cNvPr>
            <p:cNvSpPr txBox="1"/>
            <p:nvPr/>
          </p:nvSpPr>
          <p:spPr>
            <a:xfrm>
              <a:off x="4132893" y="5206155"/>
              <a:ext cx="9128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/>
                <a:t>Package RC-12448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4E102FD-8470-41D1-93A7-398B2774C5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7559" y="4885329"/>
              <a:ext cx="89797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BE4FADD-09B3-4F64-B949-E4D344665A2C}"/>
              </a:ext>
            </a:extLst>
          </p:cNvPr>
          <p:cNvGrpSpPr/>
          <p:nvPr/>
        </p:nvGrpSpPr>
        <p:grpSpPr>
          <a:xfrm>
            <a:off x="8968065" y="3088703"/>
            <a:ext cx="2325664" cy="652324"/>
            <a:chOff x="8968064" y="3646623"/>
            <a:chExt cx="2325664" cy="652324"/>
          </a:xfrm>
        </p:grpSpPr>
        <p:pic>
          <p:nvPicPr>
            <p:cNvPr id="72" name="Picture 2" descr="Image result for software package icon">
              <a:extLst>
                <a:ext uri="{FF2B5EF4-FFF2-40B4-BE49-F238E27FC236}">
                  <a16:creationId xmlns:a16="http://schemas.microsoft.com/office/drawing/2014/main" id="{7B575A3C-0A45-4B7E-803A-187E0A0937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4734" y="3646623"/>
              <a:ext cx="652324" cy="652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Image result for software package icon">
              <a:extLst>
                <a:ext uri="{FF2B5EF4-FFF2-40B4-BE49-F238E27FC236}">
                  <a16:creationId xmlns:a16="http://schemas.microsoft.com/office/drawing/2014/main" id="{304020E1-1077-47D2-A9E8-1C331B3E84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1404" y="3646623"/>
              <a:ext cx="652324" cy="652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2" descr="Image result for software package icon">
              <a:extLst>
                <a:ext uri="{FF2B5EF4-FFF2-40B4-BE49-F238E27FC236}">
                  <a16:creationId xmlns:a16="http://schemas.microsoft.com/office/drawing/2014/main" id="{6A915F44-2DD8-4BED-B1C4-B54F988187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8064" y="3646623"/>
              <a:ext cx="652324" cy="652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DED430-CFE8-4CB6-9CDB-A236180DE35A}"/>
              </a:ext>
            </a:extLst>
          </p:cNvPr>
          <p:cNvGrpSpPr/>
          <p:nvPr/>
        </p:nvGrpSpPr>
        <p:grpSpPr>
          <a:xfrm>
            <a:off x="8554199" y="897481"/>
            <a:ext cx="3153397" cy="1943358"/>
            <a:chOff x="8554198" y="1455401"/>
            <a:chExt cx="3153397" cy="1943358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E04D072-35B6-4D51-B1A3-B4A310EF2941}"/>
                </a:ext>
              </a:extLst>
            </p:cNvPr>
            <p:cNvSpPr/>
            <p:nvPr/>
          </p:nvSpPr>
          <p:spPr>
            <a:xfrm>
              <a:off x="8554198" y="1455401"/>
              <a:ext cx="3153396" cy="67153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accent1"/>
                  </a:solidFill>
                </a:rPr>
                <a:t>ALM Behaviour Testing</a:t>
              </a:r>
            </a:p>
          </p:txBody>
        </p: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8A532251-9913-4D01-99B9-A25BB6C590E1}"/>
                </a:ext>
              </a:extLst>
            </p:cNvPr>
            <p:cNvCxnSpPr>
              <a:cxnSpLocks/>
              <a:stCxn id="38" idx="3"/>
              <a:endCxn id="97" idx="3"/>
            </p:cNvCxnSpPr>
            <p:nvPr/>
          </p:nvCxnSpPr>
          <p:spPr>
            <a:xfrm flipH="1" flipV="1">
              <a:off x="11707594" y="1791169"/>
              <a:ext cx="1" cy="1607590"/>
            </a:xfrm>
            <a:prstGeom prst="bentConnector3">
              <a:avLst>
                <a:gd name="adj1" fmla="val -22860000000"/>
              </a:avLst>
            </a:prstGeom>
            <a:ln w="381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rrow: Down 33">
              <a:extLst>
                <a:ext uri="{FF2B5EF4-FFF2-40B4-BE49-F238E27FC236}">
                  <a16:creationId xmlns:a16="http://schemas.microsoft.com/office/drawing/2014/main" id="{F9C2DFBF-B83E-4EE7-BCA9-482A27D6C75B}"/>
                </a:ext>
              </a:extLst>
            </p:cNvPr>
            <p:cNvSpPr/>
            <p:nvPr/>
          </p:nvSpPr>
          <p:spPr>
            <a:xfrm>
              <a:off x="9932760" y="2126937"/>
              <a:ext cx="400934" cy="286620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FCD4BDF-8ABF-4CC6-A38E-C8DCFD99E6FD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8277900" y="3414865"/>
            <a:ext cx="690165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242B2398-3D0D-42EA-8881-71AD4FF5A76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9284" y="2651463"/>
            <a:ext cx="413282" cy="41328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2E317C6-B8DB-4929-AE90-1D51849F28E6}"/>
              </a:ext>
            </a:extLst>
          </p:cNvPr>
          <p:cNvGrpSpPr/>
          <p:nvPr/>
        </p:nvGrpSpPr>
        <p:grpSpPr>
          <a:xfrm>
            <a:off x="6863864" y="2586642"/>
            <a:ext cx="1414036" cy="956698"/>
            <a:chOff x="6863863" y="3144562"/>
            <a:chExt cx="1414036" cy="956698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002F72F-9733-4FFA-819F-9EE6E0F112A8}"/>
                </a:ext>
              </a:extLst>
            </p:cNvPr>
            <p:cNvSpPr/>
            <p:nvPr/>
          </p:nvSpPr>
          <p:spPr>
            <a:xfrm>
              <a:off x="7070799" y="3144562"/>
              <a:ext cx="1207100" cy="95669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accent1"/>
                  </a:solidFill>
                </a:rPr>
                <a:t>ALM Environment Orchestration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089B35D-2CE4-4B0C-B448-B42F5FEBE0B8}"/>
                </a:ext>
              </a:extLst>
            </p:cNvPr>
            <p:cNvCxnSpPr>
              <a:cxnSpLocks/>
            </p:cNvCxnSpPr>
            <p:nvPr/>
          </p:nvCxnSpPr>
          <p:spPr>
            <a:xfrm>
              <a:off x="6863863" y="3635781"/>
              <a:ext cx="27629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1A2B409-312F-4CAC-AF3B-2A58AC5171F8}"/>
              </a:ext>
            </a:extLst>
          </p:cNvPr>
          <p:cNvCxnSpPr>
            <a:stCxn id="42" idx="3"/>
            <a:endCxn id="63" idx="1"/>
          </p:cNvCxnSpPr>
          <p:nvPr/>
        </p:nvCxnSpPr>
        <p:spPr>
          <a:xfrm>
            <a:off x="1425684" y="4348343"/>
            <a:ext cx="104068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F230D9B-700C-48C7-BD81-4CA7FF84F334}"/>
              </a:ext>
            </a:extLst>
          </p:cNvPr>
          <p:cNvCxnSpPr>
            <a:cxnSpLocks/>
            <a:stCxn id="42" idx="0"/>
            <a:endCxn id="100" idx="2"/>
          </p:cNvCxnSpPr>
          <p:nvPr/>
        </p:nvCxnSpPr>
        <p:spPr>
          <a:xfrm rot="16200000" flipV="1">
            <a:off x="764654" y="3647705"/>
            <a:ext cx="687304" cy="10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D3324444-D33D-4CAF-AC3C-86C9C6A1D285}"/>
              </a:ext>
            </a:extLst>
          </p:cNvPr>
          <p:cNvSpPr/>
          <p:nvPr/>
        </p:nvSpPr>
        <p:spPr>
          <a:xfrm>
            <a:off x="4643692" y="548960"/>
            <a:ext cx="1452308" cy="671536"/>
          </a:xfrm>
          <a:prstGeom prst="wedgeRectCallout">
            <a:avLst>
              <a:gd name="adj1" fmla="val -813"/>
              <a:gd name="adj2" fmla="val 111150"/>
            </a:avLst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>
                    <a:lumMod val="50000"/>
                  </a:schemeClr>
                </a:solidFill>
              </a:rPr>
              <a:t>(Auto) Trigger snapshot build and behaviour test runs</a:t>
            </a:r>
          </a:p>
        </p:txBody>
      </p:sp>
      <p:sp>
        <p:nvSpPr>
          <p:cNvPr id="93" name="Speech Bubble: Rectangle 92">
            <a:extLst>
              <a:ext uri="{FF2B5EF4-FFF2-40B4-BE49-F238E27FC236}">
                <a16:creationId xmlns:a16="http://schemas.microsoft.com/office/drawing/2014/main" id="{091D62E0-EA58-4D51-872E-F93281F3B40C}"/>
              </a:ext>
            </a:extLst>
          </p:cNvPr>
          <p:cNvSpPr/>
          <p:nvPr/>
        </p:nvSpPr>
        <p:spPr>
          <a:xfrm>
            <a:off x="7002013" y="3786645"/>
            <a:ext cx="1498718" cy="711866"/>
          </a:xfrm>
          <a:prstGeom prst="wedgeRectCallout">
            <a:avLst>
              <a:gd name="adj1" fmla="val 2305"/>
              <a:gd name="adj2" fmla="val -76209"/>
            </a:avLst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>
                    <a:lumMod val="50000"/>
                  </a:schemeClr>
                </a:solidFill>
              </a:rPr>
              <a:t>Create/clean environment and load VNF under test and test packages</a:t>
            </a:r>
          </a:p>
        </p:txBody>
      </p:sp>
      <p:sp>
        <p:nvSpPr>
          <p:cNvPr id="102" name="Speech Bubble: Rectangle 101">
            <a:extLst>
              <a:ext uri="{FF2B5EF4-FFF2-40B4-BE49-F238E27FC236}">
                <a16:creationId xmlns:a16="http://schemas.microsoft.com/office/drawing/2014/main" id="{C86A0199-C9A2-415D-9772-DA064997B3CE}"/>
              </a:ext>
            </a:extLst>
          </p:cNvPr>
          <p:cNvSpPr/>
          <p:nvPr/>
        </p:nvSpPr>
        <p:spPr>
          <a:xfrm>
            <a:off x="7044290" y="1531563"/>
            <a:ext cx="1193474" cy="482595"/>
          </a:xfrm>
          <a:prstGeom prst="wedgeRectCallout">
            <a:avLst>
              <a:gd name="adj1" fmla="val 35268"/>
              <a:gd name="adj2" fmla="val -91413"/>
            </a:avLst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>
                    <a:lumMod val="50000"/>
                  </a:schemeClr>
                </a:solidFill>
              </a:rPr>
              <a:t>Load behaviour tests</a:t>
            </a:r>
          </a:p>
        </p:txBody>
      </p:sp>
      <p:sp>
        <p:nvSpPr>
          <p:cNvPr id="107" name="Speech Bubble: Rectangle 106">
            <a:extLst>
              <a:ext uri="{FF2B5EF4-FFF2-40B4-BE49-F238E27FC236}">
                <a16:creationId xmlns:a16="http://schemas.microsoft.com/office/drawing/2014/main" id="{6C1C9F5B-9580-47FD-B6BA-6FEE81831FF0}"/>
              </a:ext>
            </a:extLst>
          </p:cNvPr>
          <p:cNvSpPr/>
          <p:nvPr/>
        </p:nvSpPr>
        <p:spPr>
          <a:xfrm>
            <a:off x="4677038" y="3304581"/>
            <a:ext cx="1294757" cy="758457"/>
          </a:xfrm>
          <a:prstGeom prst="wedgeRectCallout">
            <a:avLst>
              <a:gd name="adj1" fmla="val -813"/>
              <a:gd name="adj2" fmla="val 72823"/>
            </a:avLst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>
                    <a:lumMod val="50000"/>
                  </a:schemeClr>
                </a:solidFill>
              </a:rPr>
              <a:t>Successful test runs result in release candidate with build version</a:t>
            </a:r>
          </a:p>
        </p:txBody>
      </p:sp>
    </p:spTree>
    <p:extLst>
      <p:ext uri="{BB962C8B-B14F-4D97-AF65-F5344CB8AC3E}">
        <p14:creationId xmlns:p14="http://schemas.microsoft.com/office/powerpoint/2010/main" val="370255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93" grpId="0" animBg="1"/>
      <p:bldP spid="102" grpId="0" animBg="1"/>
      <p:bldP spid="107" grpId="0" animBg="1"/>
    </p:bldLst>
  </p:timing>
</p:sld>
</file>

<file path=ppt/theme/theme1.xml><?xml version="1.0" encoding="utf-8"?>
<a:theme xmlns:a="http://schemas.openxmlformats.org/drawingml/2006/main" name="Body Slides">
  <a:themeElements>
    <a:clrScheme name="Accanto">
      <a:dk1>
        <a:srgbClr val="0F4D6C"/>
      </a:dk1>
      <a:lt1>
        <a:srgbClr val="808080"/>
      </a:lt1>
      <a:dk2>
        <a:srgbClr val="E53E4E"/>
      </a:dk2>
      <a:lt2>
        <a:srgbClr val="FAFAFA"/>
      </a:lt2>
      <a:accent1>
        <a:srgbClr val="0F4D6C"/>
      </a:accent1>
      <a:accent2>
        <a:srgbClr val="E53E4E"/>
      </a:accent2>
      <a:accent3>
        <a:srgbClr val="808080"/>
      </a:accent3>
      <a:accent4>
        <a:srgbClr val="49B1D2"/>
      </a:accent4>
      <a:accent5>
        <a:srgbClr val="77B663"/>
      </a:accent5>
      <a:accent6>
        <a:srgbClr val="F09724"/>
      </a:accent6>
      <a:hlink>
        <a:srgbClr val="0F4D6C"/>
      </a:hlink>
      <a:folHlink>
        <a:srgbClr val="0F4D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r Slides">
  <a:themeElements>
    <a:clrScheme name="Custom 1">
      <a:dk1>
        <a:srgbClr val="0F4D6C"/>
      </a:dk1>
      <a:lt1>
        <a:srgbClr val="808080"/>
      </a:lt1>
      <a:dk2>
        <a:srgbClr val="E53E4E"/>
      </a:dk2>
      <a:lt2>
        <a:srgbClr val="FAFAFA"/>
      </a:lt2>
      <a:accent1>
        <a:srgbClr val="0F4D6C"/>
      </a:accent1>
      <a:accent2>
        <a:srgbClr val="E53E4E"/>
      </a:accent2>
      <a:accent3>
        <a:srgbClr val="808080"/>
      </a:accent3>
      <a:accent4>
        <a:srgbClr val="49B1D2"/>
      </a:accent4>
      <a:accent5>
        <a:srgbClr val="77B663"/>
      </a:accent5>
      <a:accent6>
        <a:srgbClr val="F09724"/>
      </a:accent6>
      <a:hlink>
        <a:srgbClr val="0F4D6C"/>
      </a:hlink>
      <a:folHlink>
        <a:srgbClr val="0F4D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nd Slides">
  <a:themeElements>
    <a:clrScheme name="Custom 1">
      <a:dk1>
        <a:srgbClr val="0F4D6C"/>
      </a:dk1>
      <a:lt1>
        <a:srgbClr val="808080"/>
      </a:lt1>
      <a:dk2>
        <a:srgbClr val="E53E4E"/>
      </a:dk2>
      <a:lt2>
        <a:srgbClr val="FAFAFA"/>
      </a:lt2>
      <a:accent1>
        <a:srgbClr val="0F4D6C"/>
      </a:accent1>
      <a:accent2>
        <a:srgbClr val="E53E4E"/>
      </a:accent2>
      <a:accent3>
        <a:srgbClr val="808080"/>
      </a:accent3>
      <a:accent4>
        <a:srgbClr val="49B1D2"/>
      </a:accent4>
      <a:accent5>
        <a:srgbClr val="77B663"/>
      </a:accent5>
      <a:accent6>
        <a:srgbClr val="F09724"/>
      </a:accent6>
      <a:hlink>
        <a:srgbClr val="0F4D6C"/>
      </a:hlink>
      <a:folHlink>
        <a:srgbClr val="0F4D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Body Slides</vt:lpstr>
      <vt:lpstr>Divider Slides</vt:lpstr>
      <vt:lpstr>End Slides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sdfsdf</dc:title>
  <dc:creator>Lee Kendall</dc:creator>
  <cp:lastModifiedBy>Brian Naughton</cp:lastModifiedBy>
  <cp:revision>5844</cp:revision>
  <dcterms:created xsi:type="dcterms:W3CDTF">2018-05-08T22:38:18Z</dcterms:created>
  <dcterms:modified xsi:type="dcterms:W3CDTF">2019-07-10T13:12:12Z</dcterms:modified>
</cp:coreProperties>
</file>