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aughton" initials="BN" lastIdx="1" clrIdx="0">
    <p:extLst>
      <p:ext uri="{19B8F6BF-5375-455C-9EA6-DF929625EA0E}">
        <p15:presenceInfo xmlns:p15="http://schemas.microsoft.com/office/powerpoint/2012/main" userId="Brian Naught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DA661BF-339C-41FD-97CF-B4537CA958E8}"/>
    <pc:docChg chg="addSld delSld modSld sldOrd">
      <pc:chgData name="" userId="" providerId="" clId="Web-{3DA661BF-339C-41FD-97CF-B4537CA958E8}" dt="2019-08-04T12:01:03.300" v="46"/>
      <pc:docMkLst>
        <pc:docMk/>
      </pc:docMkLst>
      <pc:sldChg chg="del">
        <pc:chgData name="" userId="" providerId="" clId="Web-{3DA661BF-339C-41FD-97CF-B4537CA958E8}" dt="2019-08-04T11:59:12.749" v="1"/>
        <pc:sldMkLst>
          <pc:docMk/>
          <pc:sldMk cId="2659256842" sldId="261"/>
        </pc:sldMkLst>
      </pc:sldChg>
      <pc:sldChg chg="delSp modSp new ord">
        <pc:chgData name="" userId="" providerId="" clId="Web-{3DA661BF-339C-41FD-97CF-B4537CA958E8}" dt="2019-08-04T12:00:00.985" v="23" actId="14100"/>
        <pc:sldMkLst>
          <pc:docMk/>
          <pc:sldMk cId="3121428024" sldId="265"/>
        </pc:sldMkLst>
        <pc:spChg chg="mod">
          <ac:chgData name="" userId="" providerId="" clId="Web-{3DA661BF-339C-41FD-97CF-B4537CA958E8}" dt="2019-08-04T12:00:00.985" v="23" actId="14100"/>
          <ac:spMkLst>
            <pc:docMk/>
            <pc:sldMk cId="3121428024" sldId="265"/>
            <ac:spMk id="2" creationId="{4DE6F4F4-0D30-48D0-8F79-E2F00D772DDB}"/>
          </ac:spMkLst>
        </pc:spChg>
        <pc:spChg chg="del">
          <ac:chgData name="" userId="" providerId="" clId="Web-{3DA661BF-339C-41FD-97CF-B4537CA958E8}" dt="2019-08-04T11:59:54.048" v="22"/>
          <ac:spMkLst>
            <pc:docMk/>
            <pc:sldMk cId="3121428024" sldId="265"/>
            <ac:spMk id="3" creationId="{93DB8731-A93F-4000-A629-FF6C666BD1BE}"/>
          </ac:spMkLst>
        </pc:spChg>
      </pc:sldChg>
      <pc:sldChg chg="delSp modSp new ord">
        <pc:chgData name="" userId="" providerId="" clId="Web-{3DA661BF-339C-41FD-97CF-B4537CA958E8}" dt="2019-08-04T12:01:03.300" v="46"/>
        <pc:sldMkLst>
          <pc:docMk/>
          <pc:sldMk cId="703583594" sldId="266"/>
        </pc:sldMkLst>
        <pc:spChg chg="mod">
          <ac:chgData name="" userId="" providerId="" clId="Web-{3DA661BF-339C-41FD-97CF-B4537CA958E8}" dt="2019-08-04T12:01:01.597" v="45" actId="14100"/>
          <ac:spMkLst>
            <pc:docMk/>
            <pc:sldMk cId="703583594" sldId="266"/>
            <ac:spMk id="2" creationId="{24988262-22D1-4484-A502-E96D015FCDB9}"/>
          </ac:spMkLst>
        </pc:spChg>
        <pc:spChg chg="del">
          <ac:chgData name="" userId="" providerId="" clId="Web-{3DA661BF-339C-41FD-97CF-B4537CA958E8}" dt="2019-08-04T12:01:03.300" v="46"/>
          <ac:spMkLst>
            <pc:docMk/>
            <pc:sldMk cId="703583594" sldId="266"/>
            <ac:spMk id="3" creationId="{0792128D-DC82-4D66-9F4C-F39961C77ACA}"/>
          </ac:spMkLst>
        </pc:spChg>
      </pc:sldChg>
    </pc:docChg>
  </pc:docChgLst>
  <pc:docChgLst>
    <pc:chgData clId="Web-{7399812B-576D-4EAD-A464-9C741262EC4C}"/>
    <pc:docChg chg="modSld">
      <pc:chgData name="" userId="" providerId="" clId="Web-{7399812B-576D-4EAD-A464-9C741262EC4C}" dt="2019-08-04T12:08:42.635" v="137" actId="14100"/>
      <pc:docMkLst>
        <pc:docMk/>
      </pc:docMkLst>
      <pc:sldChg chg="addSp modSp">
        <pc:chgData name="" userId="" providerId="" clId="Web-{7399812B-576D-4EAD-A464-9C741262EC4C}" dt="2019-08-04T12:08:42.635" v="137" actId="14100"/>
        <pc:sldMkLst>
          <pc:docMk/>
          <pc:sldMk cId="3121428024" sldId="265"/>
        </pc:sldMkLst>
        <pc:spChg chg="mod">
          <ac:chgData name="" userId="" providerId="" clId="Web-{7399812B-576D-4EAD-A464-9C741262EC4C}" dt="2019-08-04T12:04:57.815" v="54" actId="20577"/>
          <ac:spMkLst>
            <pc:docMk/>
            <pc:sldMk cId="3121428024" sldId="265"/>
            <ac:spMk id="2" creationId="{4DE6F4F4-0D30-48D0-8F79-E2F00D772DDB}"/>
          </ac:spMkLst>
        </pc:spChg>
        <pc:spChg chg="add mod">
          <ac:chgData name="" userId="" providerId="" clId="Web-{7399812B-576D-4EAD-A464-9C741262EC4C}" dt="2019-08-04T12:05:10.174" v="60" actId="20577"/>
          <ac:spMkLst>
            <pc:docMk/>
            <pc:sldMk cId="3121428024" sldId="265"/>
            <ac:spMk id="3" creationId="{4254F223-A6AB-425F-8118-49F67BB889D1}"/>
          </ac:spMkLst>
        </pc:spChg>
        <pc:spChg chg="add mod">
          <ac:chgData name="" userId="" providerId="" clId="Web-{7399812B-576D-4EAD-A464-9C741262EC4C}" dt="2019-08-04T12:05:33.081" v="64" actId="14100"/>
          <ac:spMkLst>
            <pc:docMk/>
            <pc:sldMk cId="3121428024" sldId="265"/>
            <ac:spMk id="4" creationId="{9F26D978-856F-4334-87DD-C33591B8B750}"/>
          </ac:spMkLst>
        </pc:spChg>
        <pc:spChg chg="add mod">
          <ac:chgData name="" userId="" providerId="" clId="Web-{7399812B-576D-4EAD-A464-9C741262EC4C}" dt="2019-08-04T12:03:54.636" v="40" actId="1076"/>
          <ac:spMkLst>
            <pc:docMk/>
            <pc:sldMk cId="3121428024" sldId="265"/>
            <ac:spMk id="5" creationId="{B930B1A5-B941-485D-A3FC-B4961448B960}"/>
          </ac:spMkLst>
        </pc:spChg>
        <pc:spChg chg="add mod">
          <ac:chgData name="" userId="" providerId="" clId="Web-{7399812B-576D-4EAD-A464-9C741262EC4C}" dt="2019-08-04T12:03:54.636" v="41" actId="1076"/>
          <ac:spMkLst>
            <pc:docMk/>
            <pc:sldMk cId="3121428024" sldId="265"/>
            <ac:spMk id="6" creationId="{19B5248F-0718-4FC8-BFB9-C6BFDDD7442C}"/>
          </ac:spMkLst>
        </pc:spChg>
        <pc:spChg chg="add mod">
          <ac:chgData name="" userId="" providerId="" clId="Web-{7399812B-576D-4EAD-A464-9C741262EC4C}" dt="2019-08-04T12:05:43.785" v="69" actId="20577"/>
          <ac:spMkLst>
            <pc:docMk/>
            <pc:sldMk cId="3121428024" sldId="265"/>
            <ac:spMk id="9" creationId="{1ACF0845-BF13-4BE2-AE04-38D9216E49BE}"/>
          </ac:spMkLst>
        </pc:spChg>
        <pc:spChg chg="add mod">
          <ac:chgData name="" userId="" providerId="" clId="Web-{7399812B-576D-4EAD-A464-9C741262EC4C}" dt="2019-08-04T12:07:42.429" v="123" actId="1076"/>
          <ac:spMkLst>
            <pc:docMk/>
            <pc:sldMk cId="3121428024" sldId="265"/>
            <ac:spMk id="11" creationId="{5AD72A4F-861B-4A02-9A01-049B251734D8}"/>
          </ac:spMkLst>
        </pc:spChg>
        <pc:spChg chg="add mod">
          <ac:chgData name="" userId="" providerId="" clId="Web-{7399812B-576D-4EAD-A464-9C741262EC4C}" dt="2019-08-04T12:07:04.319" v="92" actId="20577"/>
          <ac:spMkLst>
            <pc:docMk/>
            <pc:sldMk cId="3121428024" sldId="265"/>
            <ac:spMk id="12" creationId="{B3478402-535D-4E81-BD0A-83B4BE0F0275}"/>
          </ac:spMkLst>
        </pc:spChg>
        <pc:spChg chg="add mod">
          <ac:chgData name="" userId="" providerId="" clId="Web-{7399812B-576D-4EAD-A464-9C741262EC4C}" dt="2019-08-04T12:07:28.867" v="111" actId="14100"/>
          <ac:spMkLst>
            <pc:docMk/>
            <pc:sldMk cId="3121428024" sldId="265"/>
            <ac:spMk id="13" creationId="{8AE1272E-DE65-411B-9F04-55C443C9632E}"/>
          </ac:spMkLst>
        </pc:spChg>
        <pc:spChg chg="add mod">
          <ac:chgData name="" userId="" providerId="" clId="Web-{7399812B-576D-4EAD-A464-9C741262EC4C}" dt="2019-08-04T12:08:24.118" v="133" actId="20577"/>
          <ac:spMkLst>
            <pc:docMk/>
            <pc:sldMk cId="3121428024" sldId="265"/>
            <ac:spMk id="15" creationId="{9F3451F0-9B4C-464B-9C27-F6191B5A3886}"/>
          </ac:spMkLst>
        </pc:spChg>
        <pc:cxnChg chg="add mod">
          <ac:chgData name="" userId="" providerId="" clId="Web-{7399812B-576D-4EAD-A464-9C741262EC4C}" dt="2019-08-04T12:04:18.574" v="48" actId="14100"/>
          <ac:cxnSpMkLst>
            <pc:docMk/>
            <pc:sldMk cId="3121428024" sldId="265"/>
            <ac:cxnSpMk id="7" creationId="{EFD472A6-E236-4476-AFBC-7D7A5D2810F7}"/>
          </ac:cxnSpMkLst>
        </pc:cxnChg>
        <pc:cxnChg chg="add mod">
          <ac:chgData name="" userId="" providerId="" clId="Web-{7399812B-576D-4EAD-A464-9C741262EC4C}" dt="2019-08-04T12:04:33.403" v="51" actId="14100"/>
          <ac:cxnSpMkLst>
            <pc:docMk/>
            <pc:sldMk cId="3121428024" sldId="265"/>
            <ac:cxnSpMk id="8" creationId="{BA4D8AF9-6065-4C98-955B-3889E94386E0}"/>
          </ac:cxnSpMkLst>
        </pc:cxnChg>
        <pc:cxnChg chg="add mod">
          <ac:chgData name="" userId="" providerId="" clId="Web-{7399812B-576D-4EAD-A464-9C741262EC4C}" dt="2019-08-04T12:05:57.707" v="72" actId="14100"/>
          <ac:cxnSpMkLst>
            <pc:docMk/>
            <pc:sldMk cId="3121428024" sldId="265"/>
            <ac:cxnSpMk id="10" creationId="{51A7E257-F7AF-4655-89A6-9B06DEB0390A}"/>
          </ac:cxnSpMkLst>
        </pc:cxnChg>
        <pc:cxnChg chg="add mod">
          <ac:chgData name="" userId="" providerId="" clId="Web-{7399812B-576D-4EAD-A464-9C741262EC4C}" dt="2019-08-04T12:07:58.149" v="126" actId="14100"/>
          <ac:cxnSpMkLst>
            <pc:docMk/>
            <pc:sldMk cId="3121428024" sldId="265"/>
            <ac:cxnSpMk id="14" creationId="{9D5DFD9F-BAD2-415A-8F20-1A11BA6C2F17}"/>
          </ac:cxnSpMkLst>
        </pc:cxnChg>
        <pc:cxnChg chg="add mod">
          <ac:chgData name="" userId="" providerId="" clId="Web-{7399812B-576D-4EAD-A464-9C741262EC4C}" dt="2019-08-04T12:08:42.635" v="137" actId="14100"/>
          <ac:cxnSpMkLst>
            <pc:docMk/>
            <pc:sldMk cId="3121428024" sldId="265"/>
            <ac:cxnSpMk id="16" creationId="{30BAEFAC-3C1B-47BF-909C-BCC44D3190D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217D-308C-428B-9C61-CE95834F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EF248-108C-4D95-8D30-AC2241F53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469FC-7516-4C18-9EFF-54B42D40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40E2-2A0A-45D7-A136-47EA3E2375D0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25AF9-50B9-4B9C-9CDD-71E29A6C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0975C-F92C-4BF5-9427-072E5236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E7A8-BAD7-4F62-B2B6-DCB0426E3A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90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64AB-4B42-4872-9CC2-B55A6368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7C6C0-C9A8-4CD0-BECE-752CCF1D5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2579B-2C80-49F2-9894-C8E74C1A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40E2-2A0A-45D7-A136-47EA3E2375D0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A0FF-B018-4F49-9310-40A3C8E7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FB181-620A-4C5B-8F19-B69D92DA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E7A8-BAD7-4F62-B2B6-DCB0426E3A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31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0BEF8-1384-4CE3-9DA7-8DE7675EF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30332-8DDA-4D33-9E41-A99255129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8015A-0417-4065-BCDE-68621120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40E2-2A0A-45D7-A136-47EA3E2375D0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A2348-10AC-417B-BEC1-20F15CDE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B7B3-9A65-453B-B83B-976EC9E1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E7A8-BAD7-4F62-B2B6-DCB0426E3A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67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D021-C6F5-47D8-886B-C417364D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3D211-7D80-4A0C-95E0-F6DDCA5DC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C3CE0-A555-4E1D-97E0-51D6DE23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40E2-2A0A-45D7-A136-47EA3E2375D0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78FEE-24F8-492E-9BAD-6267BA3D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AC73C-FC3F-4421-9DF6-D8462FB3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E7A8-BAD7-4F62-B2B6-DCB0426E3A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48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A39E-966E-49A5-9458-BAB6B51B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E864-78A3-46E8-BD2B-6497B9366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CED2-8F36-4BBC-972B-EBD62E48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40E2-2A0A-45D7-A136-47EA3E2375D0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58B4-4668-4AC1-8045-3AE9B4DF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94D4F-BF7C-4AA3-98A0-FFF6193D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E7A8-BAD7-4F62-B2B6-DCB0426E3A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68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92D2-4885-49A1-B94B-8EF75F8F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1EA1D-9D13-4C68-AA43-C019F62F7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7158E-442E-4617-A348-77D0C13A7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B8DC-DFA2-4127-8EA2-3F2D756A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40E2-2A0A-45D7-A136-47EA3E2375D0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8E620-937F-4A6E-99E3-4C2BCADE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3E8A3-6A84-4C2E-A544-CAF58A7F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E7A8-BAD7-4F62-B2B6-DCB0426E3A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0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22EF-BAA5-4F5D-B93E-F02BA979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76B39-66BF-4EBB-B0B3-6E04BD6B1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A1E70-718E-48C9-998A-66B08C329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458EC-542A-461E-B572-C7832EAEA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D6DD5-CDBA-4C51-BAD8-8D4F58B66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F9798-F38B-4212-AD76-852707A6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40E2-2A0A-45D7-A136-47EA3E2375D0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266E8-6742-44F6-9513-4F9735F5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58F89-5D61-42B1-8792-29AF9548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E7A8-BAD7-4F62-B2B6-DCB0426E3A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86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E640-97F4-4F2B-A233-1641996D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72D69-FF58-4078-8A8B-F8FA82A6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40E2-2A0A-45D7-A136-47EA3E2375D0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61EC0-FBD6-4BDD-9F32-B39223B3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58DE7-C9E0-4142-BD7E-9B59F13B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E7A8-BAD7-4F62-B2B6-DCB0426E3A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52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C7B7D-A2B3-47DA-9B64-2242F7E0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40E2-2A0A-45D7-A136-47EA3E2375D0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08232-5E45-4BE9-A3F9-2FECDE4E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A3100-4CC4-4EE5-8B1B-0ED886EA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E7A8-BAD7-4F62-B2B6-DCB0426E3A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79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AF1B-78CD-41FA-BEB7-D3CA686C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C2E4-724C-48E5-9D9C-B2661AB06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DCC2D-5B2A-432A-A2C1-ACCE35D72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55679-1638-4615-AFE4-44A47D82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40E2-2A0A-45D7-A136-47EA3E2375D0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287C8-893B-43DE-9111-DB584D4C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4FE40-5723-42FA-B3E1-226998AB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E7A8-BAD7-4F62-B2B6-DCB0426E3A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88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4EB3-A1F2-449D-9DC9-DC2315A1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5CBA1-885F-41F9-A1A6-D2555E970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64485-DC90-4DC4-B202-C77E84148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0E69A-DA5F-4F4B-BF42-526F0FB2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40E2-2A0A-45D7-A136-47EA3E2375D0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A9B55-7808-4D1E-BB1D-3DA98E75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EB58-FA3D-4495-85A6-E108D229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E7A8-BAD7-4F62-B2B6-DCB0426E3A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2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2FC8B-A391-46B0-8E04-2AB0C036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58923-A03F-4A96-9E74-DFC497E09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DFA04-63DD-4074-9CB6-91923D2B7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540E2-2A0A-45D7-A136-47EA3E2375D0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247AA-34F5-470A-8595-50E4AB520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3715B-7A5A-4B3B-AFE0-79FB620CF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8E7A8-BAD7-4F62-B2B6-DCB0426E3A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2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4B876-FF7E-4652-AAB2-629DFD7C3D28}"/>
              </a:ext>
            </a:extLst>
          </p:cNvPr>
          <p:cNvSpPr/>
          <p:nvPr/>
        </p:nvSpPr>
        <p:spPr>
          <a:xfrm>
            <a:off x="4560361" y="2244052"/>
            <a:ext cx="1380227" cy="7648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CICD Hub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3847CA-1DB2-4B21-9030-9AE8E25BEA77}"/>
              </a:ext>
            </a:extLst>
          </p:cNvPr>
          <p:cNvSpPr/>
          <p:nvPr/>
        </p:nvSpPr>
        <p:spPr>
          <a:xfrm>
            <a:off x="2555380" y="3487907"/>
            <a:ext cx="1380227" cy="7648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F15773-F500-475C-831C-2AF18D3A6D47}"/>
              </a:ext>
            </a:extLst>
          </p:cNvPr>
          <p:cNvSpPr/>
          <p:nvPr/>
        </p:nvSpPr>
        <p:spPr>
          <a:xfrm>
            <a:off x="4808751" y="3472447"/>
            <a:ext cx="1380227" cy="7648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31EDE4-3A92-4653-A7D3-A9457F6DCB7C}"/>
              </a:ext>
            </a:extLst>
          </p:cNvPr>
          <p:cNvSpPr/>
          <p:nvPr/>
        </p:nvSpPr>
        <p:spPr>
          <a:xfrm>
            <a:off x="7395731" y="3487907"/>
            <a:ext cx="1380227" cy="7648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Prod LM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CFDB214-25A8-429A-8045-7717E904E0B9}"/>
              </a:ext>
            </a:extLst>
          </p:cNvPr>
          <p:cNvSpPr/>
          <p:nvPr/>
        </p:nvSpPr>
        <p:spPr>
          <a:xfrm>
            <a:off x="6630928" y="2246013"/>
            <a:ext cx="1454916" cy="760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External LDAP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53A1299-D10F-4143-BF18-9BC51D2FF480}"/>
              </a:ext>
            </a:extLst>
          </p:cNvPr>
          <p:cNvSpPr/>
          <p:nvPr/>
        </p:nvSpPr>
        <p:spPr>
          <a:xfrm>
            <a:off x="2707780" y="3640307"/>
            <a:ext cx="1380227" cy="76487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 LM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816B82D0-029D-4499-A04C-0AA907B71858}"/>
              </a:ext>
            </a:extLst>
          </p:cNvPr>
          <p:cNvSpPr/>
          <p:nvPr/>
        </p:nvSpPr>
        <p:spPr>
          <a:xfrm>
            <a:off x="4961151" y="3624847"/>
            <a:ext cx="1380227" cy="76487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LM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E68F42-5348-4449-866A-9A56F004D60C}"/>
              </a:ext>
            </a:extLst>
          </p:cNvPr>
          <p:cNvCxnSpPr>
            <a:cxnSpLocks/>
            <a:stCxn id="8" idx="0"/>
            <a:endCxn id="44" idx="2"/>
          </p:cNvCxnSpPr>
          <p:nvPr/>
        </p:nvCxnSpPr>
        <p:spPr>
          <a:xfrm flipH="1" flipV="1">
            <a:off x="7358386" y="3006964"/>
            <a:ext cx="727459" cy="48094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05B85F-684B-4A7D-B20C-31574A2ACCEB}"/>
              </a:ext>
            </a:extLst>
          </p:cNvPr>
          <p:cNvCxnSpPr>
            <a:cxnSpLocks/>
            <a:stCxn id="7" idx="0"/>
            <a:endCxn id="44" idx="2"/>
          </p:cNvCxnSpPr>
          <p:nvPr/>
        </p:nvCxnSpPr>
        <p:spPr>
          <a:xfrm flipV="1">
            <a:off x="5498865" y="3006964"/>
            <a:ext cx="1859521" cy="46548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0423FA-45B9-4017-A2D8-F2DAEC360804}"/>
              </a:ext>
            </a:extLst>
          </p:cNvPr>
          <p:cNvCxnSpPr>
            <a:cxnSpLocks/>
            <a:stCxn id="6" idx="0"/>
            <a:endCxn id="44" idx="2"/>
          </p:cNvCxnSpPr>
          <p:nvPr/>
        </p:nvCxnSpPr>
        <p:spPr>
          <a:xfrm flipV="1">
            <a:off x="3245494" y="3006964"/>
            <a:ext cx="4112892" cy="48094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458DDC-782F-44CB-AFA9-84AF93459374}"/>
              </a:ext>
            </a:extLst>
          </p:cNvPr>
          <p:cNvCxnSpPr>
            <a:stCxn id="4" idx="3"/>
            <a:endCxn id="44" idx="1"/>
          </p:cNvCxnSpPr>
          <p:nvPr/>
        </p:nvCxnSpPr>
        <p:spPr>
          <a:xfrm flipV="1">
            <a:off x="5940588" y="2626489"/>
            <a:ext cx="690340" cy="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9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6BB1D6-20E9-4AF6-AD7C-D60F5D487BCE}"/>
              </a:ext>
            </a:extLst>
          </p:cNvPr>
          <p:cNvSpPr/>
          <p:nvPr/>
        </p:nvSpPr>
        <p:spPr>
          <a:xfrm>
            <a:off x="1354689" y="2512949"/>
            <a:ext cx="1380227" cy="7648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CICD Hub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039A6F-2D8E-4A48-83EB-167C3B084895}"/>
              </a:ext>
            </a:extLst>
          </p:cNvPr>
          <p:cNvSpPr/>
          <p:nvPr/>
        </p:nvSpPr>
        <p:spPr>
          <a:xfrm>
            <a:off x="2894415" y="2512951"/>
            <a:ext cx="1380227" cy="7648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LM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E8725A-81E5-4EC4-8321-B2D5E92FC8F9}"/>
              </a:ext>
            </a:extLst>
          </p:cNvPr>
          <p:cNvSpPr/>
          <p:nvPr/>
        </p:nvSpPr>
        <p:spPr>
          <a:xfrm>
            <a:off x="4434141" y="2512949"/>
            <a:ext cx="1380227" cy="7648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Prod LM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019D34-1E7E-44C5-8449-315F73B3BB99}"/>
              </a:ext>
            </a:extLst>
          </p:cNvPr>
          <p:cNvSpPr/>
          <p:nvPr/>
        </p:nvSpPr>
        <p:spPr>
          <a:xfrm>
            <a:off x="1354689" y="3450352"/>
            <a:ext cx="4459679" cy="379563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K8s Cluster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7DA6C3B-0B64-4C1B-98A9-4844D52E04FA}"/>
              </a:ext>
            </a:extLst>
          </p:cNvPr>
          <p:cNvSpPr/>
          <p:nvPr/>
        </p:nvSpPr>
        <p:spPr>
          <a:xfrm>
            <a:off x="6345089" y="2512944"/>
            <a:ext cx="1380227" cy="7648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CICD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6CD4FD7-F24A-4942-B5A6-3D64CE7914C7}"/>
              </a:ext>
            </a:extLst>
          </p:cNvPr>
          <p:cNvSpPr/>
          <p:nvPr/>
        </p:nvSpPr>
        <p:spPr>
          <a:xfrm>
            <a:off x="7911225" y="2512947"/>
            <a:ext cx="1380227" cy="7648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LM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7F869A7-FC25-429B-9638-28ED516CF4BE}"/>
              </a:ext>
            </a:extLst>
          </p:cNvPr>
          <p:cNvSpPr/>
          <p:nvPr/>
        </p:nvSpPr>
        <p:spPr>
          <a:xfrm>
            <a:off x="9663269" y="2512945"/>
            <a:ext cx="1380227" cy="7648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Prod LM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588FD9-36CD-4DAD-B57F-2A76ADA468FC}"/>
              </a:ext>
            </a:extLst>
          </p:cNvPr>
          <p:cNvSpPr/>
          <p:nvPr/>
        </p:nvSpPr>
        <p:spPr>
          <a:xfrm>
            <a:off x="6345088" y="3450352"/>
            <a:ext cx="2926235" cy="379563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K8s Cluster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598567-E2F2-4E17-BDEF-30244FDCDA02}"/>
              </a:ext>
            </a:extLst>
          </p:cNvPr>
          <p:cNvSpPr/>
          <p:nvPr/>
        </p:nvSpPr>
        <p:spPr>
          <a:xfrm>
            <a:off x="9643140" y="3450352"/>
            <a:ext cx="1400355" cy="379563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K8s Cluster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9A12F43-325F-46AA-A7D4-70B1D5C4F325}"/>
              </a:ext>
            </a:extLst>
          </p:cNvPr>
          <p:cNvSpPr/>
          <p:nvPr/>
        </p:nvSpPr>
        <p:spPr>
          <a:xfrm rot="5400000">
            <a:off x="3510193" y="1788214"/>
            <a:ext cx="148672" cy="44596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47E98D23-3709-4D4E-8C00-82445BF3736A}"/>
              </a:ext>
            </a:extLst>
          </p:cNvPr>
          <p:cNvSpPr/>
          <p:nvPr/>
        </p:nvSpPr>
        <p:spPr>
          <a:xfrm rot="5400000">
            <a:off x="8619954" y="1668852"/>
            <a:ext cx="148673" cy="46984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38209-6266-4049-81D5-6584EB4678A7}"/>
              </a:ext>
            </a:extLst>
          </p:cNvPr>
          <p:cNvSpPr txBox="1"/>
          <p:nvPr/>
        </p:nvSpPr>
        <p:spPr>
          <a:xfrm>
            <a:off x="1694326" y="4092391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Everything deployed to same cluster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80D946-C7F7-45D1-A5D8-3CB7B1EE3250}"/>
              </a:ext>
            </a:extLst>
          </p:cNvPr>
          <p:cNvSpPr txBox="1"/>
          <p:nvPr/>
        </p:nvSpPr>
        <p:spPr>
          <a:xfrm>
            <a:off x="7109011" y="4081481"/>
            <a:ext cx="367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LMs deployed to different clusters</a:t>
            </a:r>
          </a:p>
        </p:txBody>
      </p:sp>
    </p:spTree>
    <p:extLst>
      <p:ext uri="{BB962C8B-B14F-4D97-AF65-F5344CB8AC3E}">
        <p14:creationId xmlns:p14="http://schemas.microsoft.com/office/powerpoint/2010/main" val="34457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E16767-F26F-415B-8BEC-123E7586853A}"/>
              </a:ext>
            </a:extLst>
          </p:cNvPr>
          <p:cNvSpPr/>
          <p:nvPr/>
        </p:nvSpPr>
        <p:spPr>
          <a:xfrm>
            <a:off x="1546073" y="2347766"/>
            <a:ext cx="1279584" cy="10562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Tiny LM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DAB53-42E1-4FB6-B157-026AD3589B36}"/>
              </a:ext>
            </a:extLst>
          </p:cNvPr>
          <p:cNvSpPr/>
          <p:nvPr/>
        </p:nvSpPr>
        <p:spPr>
          <a:xfrm>
            <a:off x="6008645" y="2347766"/>
            <a:ext cx="1368578" cy="10562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Default LM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E2BCC9-B46D-4255-8B80-0EF824EC9BFA}"/>
              </a:ext>
            </a:extLst>
          </p:cNvPr>
          <p:cNvSpPr/>
          <p:nvPr/>
        </p:nvSpPr>
        <p:spPr>
          <a:xfrm>
            <a:off x="7594106" y="2347766"/>
            <a:ext cx="1368578" cy="10562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 LM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808619-0487-4C20-81BF-A6CA88CBC812}"/>
              </a:ext>
            </a:extLst>
          </p:cNvPr>
          <p:cNvSpPr/>
          <p:nvPr/>
        </p:nvSpPr>
        <p:spPr>
          <a:xfrm>
            <a:off x="1546075" y="3573705"/>
            <a:ext cx="2668436" cy="59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Allinone</a:t>
            </a:r>
          </a:p>
          <a:p>
            <a:pPr algn="ctr"/>
            <a:r>
              <a:rPr lang="en-GB" dirty="0"/>
              <a:t>RHEL/Centos Linux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A3C81F-28BD-40FC-8771-6447A45C5985}"/>
              </a:ext>
            </a:extLst>
          </p:cNvPr>
          <p:cNvSpPr/>
          <p:nvPr/>
        </p:nvSpPr>
        <p:spPr>
          <a:xfrm>
            <a:off x="4423186" y="3567954"/>
            <a:ext cx="6205620" cy="596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LM Helm Installer</a:t>
            </a:r>
          </a:p>
          <a:p>
            <a:pPr algn="ctr"/>
            <a:r>
              <a:rPr lang="en-GB" dirty="0"/>
              <a:t>(depends on kubectl &amp; Helm)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372D06-6C5E-4186-8AF6-D5CEDA0228E6}"/>
              </a:ext>
            </a:extLst>
          </p:cNvPr>
          <p:cNvSpPr/>
          <p:nvPr/>
        </p:nvSpPr>
        <p:spPr>
          <a:xfrm>
            <a:off x="9179567" y="2347766"/>
            <a:ext cx="1368578" cy="10562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CICD Hub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63E84E-FD5F-4380-AA7F-058F4FB2F600}"/>
              </a:ext>
            </a:extLst>
          </p:cNvPr>
          <p:cNvSpPr/>
          <p:nvPr/>
        </p:nvSpPr>
        <p:spPr>
          <a:xfrm>
            <a:off x="2934926" y="2347766"/>
            <a:ext cx="1279584" cy="10562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CICD Hub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E937AF-45BA-4688-B744-0E7B7FE30152}"/>
              </a:ext>
            </a:extLst>
          </p:cNvPr>
          <p:cNvSpPr/>
          <p:nvPr/>
        </p:nvSpPr>
        <p:spPr>
          <a:xfrm>
            <a:off x="4423184" y="2347766"/>
            <a:ext cx="1368578" cy="10562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Tiny LM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4D7D44-E336-4EDB-97B5-521D28DFF40A}"/>
              </a:ext>
            </a:extLst>
          </p:cNvPr>
          <p:cNvSpPr/>
          <p:nvPr/>
        </p:nvSpPr>
        <p:spPr>
          <a:xfrm>
            <a:off x="1546077" y="4260297"/>
            <a:ext cx="2668436" cy="431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Server/VM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794DCC-7755-4B6E-ABB4-36734FDC91CA}"/>
              </a:ext>
            </a:extLst>
          </p:cNvPr>
          <p:cNvSpPr/>
          <p:nvPr/>
        </p:nvSpPr>
        <p:spPr>
          <a:xfrm>
            <a:off x="4423187" y="4260297"/>
            <a:ext cx="6205619" cy="431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K8s Cluster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EC5B26CC-AB82-4A52-AD4D-C6B5BA1188AC}"/>
              </a:ext>
            </a:extLst>
          </p:cNvPr>
          <p:cNvSpPr/>
          <p:nvPr/>
        </p:nvSpPr>
        <p:spPr>
          <a:xfrm rot="5400000">
            <a:off x="7307300" y="-1082102"/>
            <a:ext cx="276046" cy="61249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EB3775-B466-4BE6-BD64-F7D78FAEB82D}"/>
              </a:ext>
            </a:extLst>
          </p:cNvPr>
          <p:cNvSpPr txBox="1"/>
          <p:nvPr/>
        </p:nvSpPr>
        <p:spPr>
          <a:xfrm>
            <a:off x="2601540" y="1494569"/>
            <a:ext cx="977659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Dev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5C05D0D5-D5B2-4BA3-981F-D68172D3816F}"/>
              </a:ext>
            </a:extLst>
          </p:cNvPr>
          <p:cNvSpPr/>
          <p:nvPr/>
        </p:nvSpPr>
        <p:spPr>
          <a:xfrm rot="5400000">
            <a:off x="2733301" y="654932"/>
            <a:ext cx="276046" cy="26684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B562BA-E577-42C9-A686-0D298EB7DF3F}"/>
              </a:ext>
            </a:extLst>
          </p:cNvPr>
          <p:cNvSpPr txBox="1"/>
          <p:nvPr/>
        </p:nvSpPr>
        <p:spPr>
          <a:xfrm>
            <a:off x="6573921" y="1494569"/>
            <a:ext cx="1731878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(Pre)Production</a:t>
            </a:r>
          </a:p>
        </p:txBody>
      </p:sp>
    </p:spTree>
    <p:extLst>
      <p:ext uri="{BB962C8B-B14F-4D97-AF65-F5344CB8AC3E}">
        <p14:creationId xmlns:p14="http://schemas.microsoft.com/office/powerpoint/2010/main" val="106256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E2BCC9-B46D-4255-8B80-0EF824EC9BFA}"/>
              </a:ext>
            </a:extLst>
          </p:cNvPr>
          <p:cNvSpPr/>
          <p:nvPr/>
        </p:nvSpPr>
        <p:spPr>
          <a:xfrm>
            <a:off x="6685670" y="2124632"/>
            <a:ext cx="1368578" cy="8728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HA LM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372D06-6C5E-4186-8AF6-D5CEDA0228E6}"/>
              </a:ext>
            </a:extLst>
          </p:cNvPr>
          <p:cNvSpPr/>
          <p:nvPr/>
        </p:nvSpPr>
        <p:spPr>
          <a:xfrm>
            <a:off x="8339242" y="2124632"/>
            <a:ext cx="1368578" cy="8728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CICD Hub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E937AF-45BA-4688-B744-0E7B7FE30152}"/>
              </a:ext>
            </a:extLst>
          </p:cNvPr>
          <p:cNvSpPr/>
          <p:nvPr/>
        </p:nvSpPr>
        <p:spPr>
          <a:xfrm>
            <a:off x="5106859" y="2124632"/>
            <a:ext cx="1368578" cy="8728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Tiny Dev LM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364E8C-7F3E-4FE2-B338-3FF0853BB5D3}"/>
              </a:ext>
            </a:extLst>
          </p:cNvPr>
          <p:cNvSpPr/>
          <p:nvPr/>
        </p:nvSpPr>
        <p:spPr>
          <a:xfrm>
            <a:off x="5078455" y="3094063"/>
            <a:ext cx="4629365" cy="57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Default used unless User Created Storage Class provided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B74B86-2AAE-4410-9F46-6FEA226ECDC0}"/>
              </a:ext>
            </a:extLst>
          </p:cNvPr>
          <p:cNvSpPr/>
          <p:nvPr/>
        </p:nvSpPr>
        <p:spPr>
          <a:xfrm>
            <a:off x="2043221" y="3080053"/>
            <a:ext cx="2817203" cy="575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Microk8s and in built storage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C879853-5590-4CB9-86EF-1EACF07F4096}"/>
              </a:ext>
            </a:extLst>
          </p:cNvPr>
          <p:cNvSpPr/>
          <p:nvPr/>
        </p:nvSpPr>
        <p:spPr>
          <a:xfrm>
            <a:off x="2098826" y="2073666"/>
            <a:ext cx="1279584" cy="85463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Tiny LM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98C443-BCDF-4197-9D2C-120962F2C337}"/>
              </a:ext>
            </a:extLst>
          </p:cNvPr>
          <p:cNvSpPr/>
          <p:nvPr/>
        </p:nvSpPr>
        <p:spPr>
          <a:xfrm>
            <a:off x="3487679" y="2073666"/>
            <a:ext cx="1279584" cy="85463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CICD Hub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D44238-335D-4532-B9A6-20D2AFE3EB95}"/>
              </a:ext>
            </a:extLst>
          </p:cNvPr>
          <p:cNvSpPr/>
          <p:nvPr/>
        </p:nvSpPr>
        <p:spPr>
          <a:xfrm>
            <a:off x="2043221" y="3761173"/>
            <a:ext cx="2817203" cy="431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Server/VM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5A0E6F-9D49-4BE7-9523-0C8650BF22A1}"/>
              </a:ext>
            </a:extLst>
          </p:cNvPr>
          <p:cNvSpPr/>
          <p:nvPr/>
        </p:nvSpPr>
        <p:spPr>
          <a:xfrm>
            <a:off x="5078455" y="3761173"/>
            <a:ext cx="4657770" cy="4313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K8s Cluster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7C881A6-9CC2-449A-B20E-232DAB6DAA1E}"/>
              </a:ext>
            </a:extLst>
          </p:cNvPr>
          <p:cNvSpPr/>
          <p:nvPr/>
        </p:nvSpPr>
        <p:spPr>
          <a:xfrm rot="5400000">
            <a:off x="7255114" y="-490651"/>
            <a:ext cx="276046" cy="46293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475729-926F-4C4A-9A3B-4DAAC3DAAABB}"/>
              </a:ext>
            </a:extLst>
          </p:cNvPr>
          <p:cNvSpPr txBox="1"/>
          <p:nvPr/>
        </p:nvSpPr>
        <p:spPr>
          <a:xfrm>
            <a:off x="3145332" y="1338221"/>
            <a:ext cx="977659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Dev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60A3844-97D7-47EB-8BF8-41A33A915E35}"/>
              </a:ext>
            </a:extLst>
          </p:cNvPr>
          <p:cNvSpPr/>
          <p:nvPr/>
        </p:nvSpPr>
        <p:spPr>
          <a:xfrm rot="5400000">
            <a:off x="3277093" y="489814"/>
            <a:ext cx="276046" cy="26684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471970-A68A-45A0-86B1-8FA42C766A87}"/>
              </a:ext>
            </a:extLst>
          </p:cNvPr>
          <p:cNvSpPr txBox="1"/>
          <p:nvPr/>
        </p:nvSpPr>
        <p:spPr>
          <a:xfrm>
            <a:off x="6561908" y="1338221"/>
            <a:ext cx="1731878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(Pre)Production</a:t>
            </a:r>
          </a:p>
        </p:txBody>
      </p:sp>
    </p:spTree>
    <p:extLst>
      <p:ext uri="{BB962C8B-B14F-4D97-AF65-F5344CB8AC3E}">
        <p14:creationId xmlns:p14="http://schemas.microsoft.com/office/powerpoint/2010/main" val="236084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37CA02-DD99-4D76-965B-91B54BAD3588}"/>
              </a:ext>
            </a:extLst>
          </p:cNvPr>
          <p:cNvSpPr/>
          <p:nvPr/>
        </p:nvSpPr>
        <p:spPr>
          <a:xfrm>
            <a:off x="2519680" y="393701"/>
            <a:ext cx="1800860" cy="96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24000" rtlCol="0" anchor="b" anchorCtr="0"/>
          <a:lstStyle/>
          <a:p>
            <a:pPr algn="ctr"/>
            <a:r>
              <a:rPr lang="en-US" b="1" dirty="0"/>
              <a:t>Local  PC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C8832-7856-4A21-BDC1-9D298049805C}"/>
              </a:ext>
            </a:extLst>
          </p:cNvPr>
          <p:cNvSpPr/>
          <p:nvPr/>
        </p:nvSpPr>
        <p:spPr>
          <a:xfrm>
            <a:off x="236549" y="3437639"/>
            <a:ext cx="8026400" cy="21723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ICP/Kubernetes</a:t>
            </a:r>
            <a:endParaRPr lang="en-GB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AB2588-7976-454D-9ED6-6A8C74D43E05}"/>
              </a:ext>
            </a:extLst>
          </p:cNvPr>
          <p:cNvSpPr/>
          <p:nvPr/>
        </p:nvSpPr>
        <p:spPr>
          <a:xfrm>
            <a:off x="8567575" y="3437638"/>
            <a:ext cx="3312367" cy="21723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b="1" dirty="0"/>
          </a:p>
          <a:p>
            <a:pPr algn="ctr"/>
            <a:r>
              <a:rPr lang="en-US" b="1" dirty="0" err="1"/>
              <a:t>Openstack</a:t>
            </a:r>
            <a:endParaRPr lang="en-GB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365742-252B-497D-AA3C-B1ABA4E654C7}"/>
              </a:ext>
            </a:extLst>
          </p:cNvPr>
          <p:cNvSpPr/>
          <p:nvPr/>
        </p:nvSpPr>
        <p:spPr>
          <a:xfrm>
            <a:off x="1792166" y="3321525"/>
            <a:ext cx="2024742" cy="17926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LM Namespace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D725C1-E551-4F97-915B-AE1F27BBF598}"/>
              </a:ext>
            </a:extLst>
          </p:cNvPr>
          <p:cNvSpPr/>
          <p:nvPr/>
        </p:nvSpPr>
        <p:spPr>
          <a:xfrm>
            <a:off x="3958338" y="3321525"/>
            <a:ext cx="2024742" cy="17926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LM Namespace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EBB521-776B-4936-BDA4-A57ED0AA2B8E}"/>
              </a:ext>
            </a:extLst>
          </p:cNvPr>
          <p:cNvSpPr/>
          <p:nvPr/>
        </p:nvSpPr>
        <p:spPr>
          <a:xfrm>
            <a:off x="6138766" y="3321525"/>
            <a:ext cx="2024742" cy="17926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LM Namespace</a:t>
            </a:r>
            <a:endParaRPr lang="en-GB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A164FB-C2BE-40BC-8F82-37DACE42D801}"/>
              </a:ext>
            </a:extLst>
          </p:cNvPr>
          <p:cNvSpPr/>
          <p:nvPr/>
        </p:nvSpPr>
        <p:spPr>
          <a:xfrm>
            <a:off x="1894803" y="3535261"/>
            <a:ext cx="830424" cy="9258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LM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F00799-F6A9-4C02-A2E4-8738F93528CA}"/>
              </a:ext>
            </a:extLst>
          </p:cNvPr>
          <p:cNvSpPr/>
          <p:nvPr/>
        </p:nvSpPr>
        <p:spPr>
          <a:xfrm>
            <a:off x="4054840" y="3535261"/>
            <a:ext cx="830424" cy="9258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LM</a:t>
            </a:r>
            <a:endParaRPr lang="en-GB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D45941-C767-4FF6-88FD-3AD2BED9B7C7}"/>
              </a:ext>
            </a:extLst>
          </p:cNvPr>
          <p:cNvSpPr/>
          <p:nvPr/>
        </p:nvSpPr>
        <p:spPr>
          <a:xfrm>
            <a:off x="6243129" y="3535261"/>
            <a:ext cx="830424" cy="9258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LM</a:t>
            </a:r>
            <a:endParaRPr lang="en-GB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A270AC-5F4E-4709-9714-333626169E37}"/>
              </a:ext>
            </a:extLst>
          </p:cNvPr>
          <p:cNvSpPr/>
          <p:nvPr/>
        </p:nvSpPr>
        <p:spPr>
          <a:xfrm>
            <a:off x="2986403" y="3542786"/>
            <a:ext cx="686750" cy="8299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RM</a:t>
            </a:r>
            <a:endParaRPr lang="en-GB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4FC52E-BF4C-4BDF-A377-C8E87A002D31}"/>
              </a:ext>
            </a:extLst>
          </p:cNvPr>
          <p:cNvSpPr/>
          <p:nvPr/>
        </p:nvSpPr>
        <p:spPr>
          <a:xfrm>
            <a:off x="5146441" y="3542786"/>
            <a:ext cx="686750" cy="8299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RM</a:t>
            </a:r>
            <a:endParaRPr lang="en-GB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79A328-311C-465B-97FD-309F9ED9BF36}"/>
              </a:ext>
            </a:extLst>
          </p:cNvPr>
          <p:cNvSpPr/>
          <p:nvPr/>
        </p:nvSpPr>
        <p:spPr>
          <a:xfrm>
            <a:off x="7334730" y="3542786"/>
            <a:ext cx="686750" cy="8299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RM</a:t>
            </a:r>
            <a:endParaRPr lang="en-GB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5A12CD-F300-4216-B9AA-6442AA80C619}"/>
              </a:ext>
            </a:extLst>
          </p:cNvPr>
          <p:cNvSpPr/>
          <p:nvPr/>
        </p:nvSpPr>
        <p:spPr>
          <a:xfrm>
            <a:off x="2858244" y="568960"/>
            <a:ext cx="1123731" cy="3941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LMCTL</a:t>
            </a:r>
            <a:endParaRPr lang="en-GB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05FC2-52F0-41B0-AEFD-C9CAE4031CD1}"/>
              </a:ext>
            </a:extLst>
          </p:cNvPr>
          <p:cNvSpPr/>
          <p:nvPr/>
        </p:nvSpPr>
        <p:spPr>
          <a:xfrm>
            <a:off x="340050" y="3321525"/>
            <a:ext cx="1285032" cy="17926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err="1"/>
              <a:t>CICDHub</a:t>
            </a:r>
            <a:r>
              <a:rPr lang="en-US" b="1" dirty="0"/>
              <a:t> Namespace</a:t>
            </a:r>
            <a:endParaRPr lang="en-GB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8E743D-965F-493B-A853-CF7866E43326}"/>
              </a:ext>
            </a:extLst>
          </p:cNvPr>
          <p:cNvSpPr/>
          <p:nvPr/>
        </p:nvSpPr>
        <p:spPr>
          <a:xfrm>
            <a:off x="502817" y="3529905"/>
            <a:ext cx="959497" cy="925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CICD Hub</a:t>
            </a:r>
            <a:endParaRPr lang="en-GB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0292BA-B504-471E-8F6E-0035B3BC13C9}"/>
              </a:ext>
            </a:extLst>
          </p:cNvPr>
          <p:cNvSpPr/>
          <p:nvPr/>
        </p:nvSpPr>
        <p:spPr>
          <a:xfrm>
            <a:off x="8694274" y="3311328"/>
            <a:ext cx="1498081" cy="15729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Preprod Tenant</a:t>
            </a:r>
            <a:endParaRPr lang="en-GB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0F9B07-B011-41D8-8D5C-1459A1291AA2}"/>
              </a:ext>
            </a:extLst>
          </p:cNvPr>
          <p:cNvSpPr/>
          <p:nvPr/>
        </p:nvSpPr>
        <p:spPr>
          <a:xfrm>
            <a:off x="10294862" y="3321525"/>
            <a:ext cx="1498081" cy="15729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Prod</a:t>
            </a:r>
          </a:p>
          <a:p>
            <a:pPr algn="ctr"/>
            <a:r>
              <a:rPr lang="en-US" b="1" dirty="0"/>
              <a:t>Tenant</a:t>
            </a:r>
            <a:endParaRPr lang="en-GB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022D19-5A14-463A-B396-E135DAFEAAAA}"/>
              </a:ext>
            </a:extLst>
          </p:cNvPr>
          <p:cNvSpPr/>
          <p:nvPr/>
        </p:nvSpPr>
        <p:spPr>
          <a:xfrm>
            <a:off x="2876511" y="3620195"/>
            <a:ext cx="686750" cy="8299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RM</a:t>
            </a:r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CBB6D8-4529-4DD0-9F9E-80437DB4F251}"/>
              </a:ext>
            </a:extLst>
          </p:cNvPr>
          <p:cNvSpPr/>
          <p:nvPr/>
        </p:nvSpPr>
        <p:spPr>
          <a:xfrm>
            <a:off x="5036549" y="3620195"/>
            <a:ext cx="686750" cy="8299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RM</a:t>
            </a:r>
            <a:endParaRPr lang="en-GB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AD2026-C83B-4535-99A1-EA1AC07CD8DB}"/>
              </a:ext>
            </a:extLst>
          </p:cNvPr>
          <p:cNvSpPr/>
          <p:nvPr/>
        </p:nvSpPr>
        <p:spPr>
          <a:xfrm>
            <a:off x="7224838" y="3620195"/>
            <a:ext cx="686750" cy="8299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RM</a:t>
            </a:r>
            <a:endParaRPr lang="en-GB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E272EE5-A38F-4A0F-A5CD-F360F6119288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 rot="5400000">
            <a:off x="1578996" y="1694146"/>
            <a:ext cx="2572135" cy="11100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85FECC4-EF6B-4208-B5B7-E43D9DAEEC5B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rot="5400000">
            <a:off x="917949" y="1027743"/>
            <a:ext cx="2566779" cy="24375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4FE9761-0B1B-4F53-9CC1-A76F8DF86927}"/>
              </a:ext>
            </a:extLst>
          </p:cNvPr>
          <p:cNvCxnSpPr>
            <a:cxnSpLocks/>
            <a:stCxn id="16" idx="2"/>
            <a:endCxn id="44" idx="0"/>
          </p:cNvCxnSpPr>
          <p:nvPr/>
        </p:nvCxnSpPr>
        <p:spPr>
          <a:xfrm rot="5400000">
            <a:off x="1901506" y="2179000"/>
            <a:ext cx="2734478" cy="302731"/>
          </a:xfrm>
          <a:prstGeom prst="bentConnector3">
            <a:avLst>
              <a:gd name="adj1" fmla="val 5958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1E5C055-0A7B-437A-A32A-ABB985CBF74D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rot="5400000">
            <a:off x="1991464" y="2191548"/>
            <a:ext cx="2657069" cy="200224"/>
          </a:xfrm>
          <a:prstGeom prst="bentConnector3">
            <a:avLst>
              <a:gd name="adj1" fmla="val 6136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63542E6-D446-4F5F-9F7A-AE73A4D746FC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 rot="5400000">
            <a:off x="2085114" y="2207790"/>
            <a:ext cx="2579660" cy="90332"/>
          </a:xfrm>
          <a:prstGeom prst="bentConnector3">
            <a:avLst>
              <a:gd name="adj1" fmla="val 63182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5ABA614-E6C9-4CAE-9B11-C81E428F681B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 rot="16200000" flipH="1">
            <a:off x="2659014" y="1724222"/>
            <a:ext cx="2572135" cy="10499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C18FAE8-1F0E-478F-9795-E46C5A552147}"/>
              </a:ext>
            </a:extLst>
          </p:cNvPr>
          <p:cNvCxnSpPr>
            <a:cxnSpLocks/>
            <a:stCxn id="16" idx="2"/>
            <a:endCxn id="53" idx="0"/>
          </p:cNvCxnSpPr>
          <p:nvPr/>
        </p:nvCxnSpPr>
        <p:spPr>
          <a:xfrm rot="16200000" flipH="1">
            <a:off x="2981524" y="1401711"/>
            <a:ext cx="2734478" cy="1857307"/>
          </a:xfrm>
          <a:prstGeom prst="bentConnector3">
            <a:avLst>
              <a:gd name="adj1" fmla="val 5961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E1D1C3E-F3C6-41B9-9C22-219D1A2F2DA1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rot="16200000" flipH="1">
            <a:off x="3071483" y="1311753"/>
            <a:ext cx="2657069" cy="1959814"/>
          </a:xfrm>
          <a:prstGeom prst="bentConnector3">
            <a:avLst>
              <a:gd name="adj1" fmla="val 6136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C5E6929-49B0-4D0A-B607-A734B12A486C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rot="16200000" flipH="1">
            <a:off x="3165133" y="1218103"/>
            <a:ext cx="2579660" cy="2069706"/>
          </a:xfrm>
          <a:prstGeom prst="bentConnector3">
            <a:avLst>
              <a:gd name="adj1" fmla="val 63182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51DE10-5B35-4B32-BB47-27E3FEBC03E4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 rot="16200000" flipH="1">
            <a:off x="3753158" y="630077"/>
            <a:ext cx="2572135" cy="323823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A19CF1E-6460-44BC-96A0-114FEF9AB1C0}"/>
              </a:ext>
            </a:extLst>
          </p:cNvPr>
          <p:cNvCxnSpPr>
            <a:cxnSpLocks/>
            <a:stCxn id="16" idx="2"/>
            <a:endCxn id="54" idx="0"/>
          </p:cNvCxnSpPr>
          <p:nvPr/>
        </p:nvCxnSpPr>
        <p:spPr>
          <a:xfrm rot="16200000" flipH="1">
            <a:off x="4075669" y="307567"/>
            <a:ext cx="2734478" cy="4045596"/>
          </a:xfrm>
          <a:prstGeom prst="bentConnector3">
            <a:avLst>
              <a:gd name="adj1" fmla="val 5961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917A1C6-43B9-4C83-90D4-5748A42F1729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rot="16200000" flipH="1">
            <a:off x="4165627" y="217608"/>
            <a:ext cx="2657069" cy="4148103"/>
          </a:xfrm>
          <a:prstGeom prst="bentConnector3">
            <a:avLst>
              <a:gd name="adj1" fmla="val 6136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5AC620D-9EB1-49F3-A033-82DADBC243EA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rot="16200000" flipH="1">
            <a:off x="4259277" y="123958"/>
            <a:ext cx="2579660" cy="4257995"/>
          </a:xfrm>
          <a:prstGeom prst="bentConnector3">
            <a:avLst>
              <a:gd name="adj1" fmla="val 63181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23CA82F-B9F7-4DD3-9CF2-AA70CECA995E}"/>
              </a:ext>
            </a:extLst>
          </p:cNvPr>
          <p:cNvSpPr txBox="1"/>
          <p:nvPr/>
        </p:nvSpPr>
        <p:spPr>
          <a:xfrm>
            <a:off x="2304560" y="2950084"/>
            <a:ext cx="130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Dev LM Env</a:t>
            </a:r>
            <a:endParaRPr lang="en-GB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1D7DA8-D1BC-4E90-9B38-7E3F231242E7}"/>
              </a:ext>
            </a:extLst>
          </p:cNvPr>
          <p:cNvSpPr txBox="1"/>
          <p:nvPr/>
        </p:nvSpPr>
        <p:spPr>
          <a:xfrm>
            <a:off x="4079776" y="2961793"/>
            <a:ext cx="176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Pre-Prod LM Env</a:t>
            </a:r>
            <a:endParaRPr lang="en-GB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B31DAD-5A33-4805-BA57-0A9045A65BB5}"/>
              </a:ext>
            </a:extLst>
          </p:cNvPr>
          <p:cNvSpPr txBox="1"/>
          <p:nvPr/>
        </p:nvSpPr>
        <p:spPr>
          <a:xfrm>
            <a:off x="6442075" y="2956080"/>
            <a:ext cx="138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Prod LM Env</a:t>
            </a:r>
            <a:endParaRPr lang="en-GB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FC3C83-2ACC-4C81-8F67-0FBA94B3FBC2}"/>
              </a:ext>
            </a:extLst>
          </p:cNvPr>
          <p:cNvGrpSpPr/>
          <p:nvPr/>
        </p:nvGrpSpPr>
        <p:grpSpPr>
          <a:xfrm>
            <a:off x="2725227" y="3957737"/>
            <a:ext cx="264671" cy="154818"/>
            <a:chOff x="2725227" y="3957737"/>
            <a:chExt cx="264671" cy="154818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673D68-52A0-4116-AD54-6817929D51C0}"/>
                </a:ext>
              </a:extLst>
            </p:cNvPr>
            <p:cNvCxnSpPr>
              <a:stCxn id="10" idx="3"/>
              <a:endCxn id="44" idx="1"/>
            </p:cNvCxnSpPr>
            <p:nvPr/>
          </p:nvCxnSpPr>
          <p:spPr>
            <a:xfrm>
              <a:off x="2725227" y="3998163"/>
              <a:ext cx="48777" cy="114392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4A4ECB1-3CC5-4A47-B989-520D3FCAF74B}"/>
                </a:ext>
              </a:extLst>
            </p:cNvPr>
            <p:cNvCxnSpPr>
              <a:endCxn id="10" idx="3"/>
            </p:cNvCxnSpPr>
            <p:nvPr/>
          </p:nvCxnSpPr>
          <p:spPr>
            <a:xfrm flipH="1">
              <a:off x="2725227" y="3957737"/>
              <a:ext cx="264671" cy="4042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0DAD1B-97F4-4EF0-8DA8-6094FCD099E6}"/>
                </a:ext>
              </a:extLst>
            </p:cNvPr>
            <p:cNvCxnSpPr>
              <a:endCxn id="10" idx="3"/>
            </p:cNvCxnSpPr>
            <p:nvPr/>
          </p:nvCxnSpPr>
          <p:spPr>
            <a:xfrm flipH="1" flipV="1">
              <a:off x="2725227" y="3998163"/>
              <a:ext cx="147929" cy="36983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16B94520-D044-4B38-8884-2A4B8C830FA1}"/>
              </a:ext>
            </a:extLst>
          </p:cNvPr>
          <p:cNvSpPr/>
          <p:nvPr/>
        </p:nvSpPr>
        <p:spPr>
          <a:xfrm>
            <a:off x="2774004" y="3697604"/>
            <a:ext cx="686750" cy="8299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RM</a:t>
            </a:r>
            <a:endParaRPr lang="en-GB" b="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9D56EBB-5092-4BC0-B40E-77A7D6CFEFE6}"/>
              </a:ext>
            </a:extLst>
          </p:cNvPr>
          <p:cNvGrpSpPr/>
          <p:nvPr/>
        </p:nvGrpSpPr>
        <p:grpSpPr>
          <a:xfrm>
            <a:off x="4891517" y="3939245"/>
            <a:ext cx="264671" cy="154818"/>
            <a:chOff x="2725227" y="3957737"/>
            <a:chExt cx="264671" cy="15481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33D8290-EC75-4E54-B754-472106D47E0D}"/>
                </a:ext>
              </a:extLst>
            </p:cNvPr>
            <p:cNvCxnSpPr/>
            <p:nvPr/>
          </p:nvCxnSpPr>
          <p:spPr>
            <a:xfrm>
              <a:off x="2725227" y="3998163"/>
              <a:ext cx="48777" cy="114392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A93327F-B0BB-4463-923B-A627BE95C9C3}"/>
                </a:ext>
              </a:extLst>
            </p:cNvPr>
            <p:cNvCxnSpPr/>
            <p:nvPr/>
          </p:nvCxnSpPr>
          <p:spPr>
            <a:xfrm flipH="1">
              <a:off x="2725227" y="3957737"/>
              <a:ext cx="264671" cy="4042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75C4CD0-BEA0-44AF-8155-8BD81B527294}"/>
                </a:ext>
              </a:extLst>
            </p:cNvPr>
            <p:cNvCxnSpPr/>
            <p:nvPr/>
          </p:nvCxnSpPr>
          <p:spPr>
            <a:xfrm flipH="1" flipV="1">
              <a:off x="2725227" y="3998163"/>
              <a:ext cx="147929" cy="36983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287C2B-6B36-4635-BAD7-9C083DD21F3B}"/>
              </a:ext>
            </a:extLst>
          </p:cNvPr>
          <p:cNvGrpSpPr/>
          <p:nvPr/>
        </p:nvGrpSpPr>
        <p:grpSpPr>
          <a:xfrm>
            <a:off x="7073553" y="3981219"/>
            <a:ext cx="264671" cy="154818"/>
            <a:chOff x="2725227" y="3957737"/>
            <a:chExt cx="264671" cy="15481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19E806-8618-45CF-B42B-3D547D0CFB83}"/>
                </a:ext>
              </a:extLst>
            </p:cNvPr>
            <p:cNvCxnSpPr/>
            <p:nvPr/>
          </p:nvCxnSpPr>
          <p:spPr>
            <a:xfrm>
              <a:off x="2725227" y="3998163"/>
              <a:ext cx="48777" cy="114392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08A1418-0770-45FF-8072-4D5DF66EE417}"/>
                </a:ext>
              </a:extLst>
            </p:cNvPr>
            <p:cNvCxnSpPr/>
            <p:nvPr/>
          </p:nvCxnSpPr>
          <p:spPr>
            <a:xfrm flipH="1">
              <a:off x="2725227" y="3957737"/>
              <a:ext cx="264671" cy="4042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17A9195-2061-409A-AE6D-62FE8BF20AD2}"/>
                </a:ext>
              </a:extLst>
            </p:cNvPr>
            <p:cNvCxnSpPr/>
            <p:nvPr/>
          </p:nvCxnSpPr>
          <p:spPr>
            <a:xfrm flipH="1" flipV="1">
              <a:off x="2725227" y="3998163"/>
              <a:ext cx="147929" cy="36983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3F423CC-BA46-408D-8580-EFFA977C8815}"/>
              </a:ext>
            </a:extLst>
          </p:cNvPr>
          <p:cNvSpPr/>
          <p:nvPr/>
        </p:nvSpPr>
        <p:spPr>
          <a:xfrm>
            <a:off x="4934042" y="3697604"/>
            <a:ext cx="686750" cy="8299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RM</a:t>
            </a:r>
            <a:endParaRPr lang="en-GB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CED9DAE-4A94-4453-8CB8-34D37B8BBDBC}"/>
              </a:ext>
            </a:extLst>
          </p:cNvPr>
          <p:cNvSpPr/>
          <p:nvPr/>
        </p:nvSpPr>
        <p:spPr>
          <a:xfrm>
            <a:off x="7122331" y="3697604"/>
            <a:ext cx="686750" cy="8299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RM</a:t>
            </a:r>
            <a:endParaRPr lang="en-GB" b="1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0F7B4F4-5EDA-4A89-97AA-97B3824C79FA}"/>
              </a:ext>
            </a:extLst>
          </p:cNvPr>
          <p:cNvCxnSpPr>
            <a:cxnSpLocks/>
            <a:stCxn id="53" idx="3"/>
            <a:endCxn id="19" idx="0"/>
          </p:cNvCxnSpPr>
          <p:nvPr/>
        </p:nvCxnSpPr>
        <p:spPr>
          <a:xfrm flipV="1">
            <a:off x="5620792" y="3311328"/>
            <a:ext cx="3822523" cy="801227"/>
          </a:xfrm>
          <a:prstGeom prst="bentConnector4">
            <a:avLst>
              <a:gd name="adj1" fmla="val 7509"/>
              <a:gd name="adj2" fmla="val 157823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899EC9F-7865-4070-BE7C-642685F5E60C}"/>
              </a:ext>
            </a:extLst>
          </p:cNvPr>
          <p:cNvCxnSpPr>
            <a:cxnSpLocks/>
            <a:stCxn id="54" idx="3"/>
            <a:endCxn id="20" idx="0"/>
          </p:cNvCxnSpPr>
          <p:nvPr/>
        </p:nvCxnSpPr>
        <p:spPr>
          <a:xfrm flipV="1">
            <a:off x="7809081" y="3321525"/>
            <a:ext cx="3234822" cy="791030"/>
          </a:xfrm>
          <a:prstGeom prst="bentConnector4">
            <a:avLst>
              <a:gd name="adj1" fmla="val 8930"/>
              <a:gd name="adj2" fmla="val 128899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86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92CB971FA2643838C54AD0CAE1768" ma:contentTypeVersion="5" ma:contentTypeDescription="Create a new document." ma:contentTypeScope="" ma:versionID="1c946732b9624cbd305e3e028077b52d">
  <xsd:schema xmlns:xsd="http://www.w3.org/2001/XMLSchema" xmlns:xs="http://www.w3.org/2001/XMLSchema" xmlns:p="http://schemas.microsoft.com/office/2006/metadata/properties" xmlns:ns3="da493bc0-50e0-4395-9a71-fc2c4b397773" xmlns:ns4="f25641f9-bf80-40c2-95df-749b9074a599" targetNamespace="http://schemas.microsoft.com/office/2006/metadata/properties" ma:root="true" ma:fieldsID="986a9d546be2e131ee209a6206344a78" ns3:_="" ns4:_="">
    <xsd:import namespace="da493bc0-50e0-4395-9a71-fc2c4b397773"/>
    <xsd:import namespace="f25641f9-bf80-40c2-95df-749b9074a59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493bc0-50e0-4395-9a71-fc2c4b3977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5641f9-bf80-40c2-95df-749b9074a5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019A9-BD75-459F-B418-254485D82C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723D4D-EB73-42D2-BD08-B90CF5EC1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493bc0-50e0-4395-9a71-fc2c4b397773"/>
    <ds:schemaRef ds:uri="f25641f9-bf80-40c2-95df-749b9074a5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407A0E-DC7C-46EC-8CFA-A032EC43149B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f25641f9-bf80-40c2-95df-749b9074a599"/>
    <ds:schemaRef ds:uri="da493bc0-50e0-4395-9a71-fc2c4b39777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151</Words>
  <Application>Microsoft Macintosh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Naughton</dc:creator>
  <cp:lastModifiedBy>Craig Howarth</cp:lastModifiedBy>
  <cp:revision>211</cp:revision>
  <dcterms:created xsi:type="dcterms:W3CDTF">2019-07-31T09:37:26Z</dcterms:created>
  <dcterms:modified xsi:type="dcterms:W3CDTF">2019-08-08T09:01:07Z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0x010100C2592CB971FA2643838C54AD0CAE1768</vt:lpwstr>
  </property>
</Properties>
</file>