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85" r:id="rId3"/>
    <p:sldMasterId id="2147483686" r:id="rId4"/>
  </p:sldMasterIdLst>
  <p:notesMasterIdLst>
    <p:notesMasterId r:id="rId12"/>
  </p:notesMasterIdLst>
  <p:handoutMasterIdLst>
    <p:handoutMasterId r:id="rId13"/>
  </p:handoutMasterIdLst>
  <p:sldIdLst>
    <p:sldId id="257" r:id="rId5"/>
    <p:sldId id="517" r:id="rId6"/>
    <p:sldId id="519" r:id="rId7"/>
    <p:sldId id="520" r:id="rId8"/>
    <p:sldId id="504" r:id="rId9"/>
    <p:sldId id="281" r:id="rId10"/>
    <p:sldId id="5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F7597FFB-1D9D-044A-AC27-85FD3CEDD280}">
          <p14:sldIdLst>
            <p14:sldId id="257"/>
            <p14:sldId id="517"/>
            <p14:sldId id="519"/>
            <p14:sldId id="520"/>
            <p14:sldId id="504"/>
            <p14:sldId id="281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aughton" initials="BN" lastIdx="2" clrIdx="0">
    <p:extLst>
      <p:ext uri="{19B8F6BF-5375-455C-9EA6-DF929625EA0E}">
        <p15:presenceInfo xmlns:p15="http://schemas.microsoft.com/office/powerpoint/2012/main" userId="ff7a3d167afb91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  <a:srgbClr val="336699"/>
    <a:srgbClr val="2A8BAA"/>
    <a:srgbClr val="FF9933"/>
    <a:srgbClr val="339966"/>
    <a:srgbClr val="FFC000"/>
    <a:srgbClr val="FAD8DC"/>
    <a:srgbClr val="49B1D2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5342" autoAdjust="0"/>
  </p:normalViewPr>
  <p:slideViewPr>
    <p:cSldViewPr snapToGrid="0" snapToObjects="1">
      <p:cViewPr varScale="1">
        <p:scale>
          <a:sx n="109" d="100"/>
          <a:sy n="109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0"/>
    </p:cViewPr>
  </p:sorterViewPr>
  <p:notesViewPr>
    <p:cSldViewPr snapToGrid="0" snapToObjects="1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91CFFE8-3207-4BF1-81B3-97373E6003A5}"/>
    <pc:docChg chg="modSld">
      <pc:chgData name="" userId="" providerId="" clId="Web-{791CFFE8-3207-4BF1-81B3-97373E6003A5}" dt="2019-01-29T12:43:45.960" v="31"/>
      <pc:docMkLst>
        <pc:docMk/>
      </pc:docMkLst>
      <pc:sldChg chg="addSp modSp">
        <pc:chgData name="" userId="" providerId="" clId="Web-{791CFFE8-3207-4BF1-81B3-97373E6003A5}" dt="2019-01-29T12:43:45.960" v="31"/>
        <pc:sldMkLst>
          <pc:docMk/>
          <pc:sldMk cId="2800661667" sldId="453"/>
        </pc:sldMkLst>
        <pc:spChg chg="add mod">
          <ac:chgData name="" userId="" providerId="" clId="Web-{791CFFE8-3207-4BF1-81B3-97373E6003A5}" dt="2019-01-29T12:43:45.960" v="31"/>
          <ac:spMkLst>
            <pc:docMk/>
            <pc:sldMk cId="2800661667" sldId="453"/>
            <ac:spMk id="2" creationId="{9B0629D1-F19E-442D-A41B-BE305217222C}"/>
          </ac:spMkLst>
        </pc:spChg>
        <pc:spChg chg="mod">
          <ac:chgData name="" userId="" providerId="" clId="Web-{791CFFE8-3207-4BF1-81B3-97373E6003A5}" dt="2019-01-29T12:40:38.634" v="18" actId="14100"/>
          <ac:spMkLst>
            <pc:docMk/>
            <pc:sldMk cId="2800661667" sldId="453"/>
            <ac:spMk id="103" creationId="{812BD6E6-6CF4-4B53-B441-857F40C682A8}"/>
          </ac:spMkLst>
        </pc:spChg>
        <pc:spChg chg="mod">
          <ac:chgData name="" userId="" providerId="" clId="Web-{791CFFE8-3207-4BF1-81B3-97373E6003A5}" dt="2019-01-29T12:39:20.149" v="17" actId="14100"/>
          <ac:spMkLst>
            <pc:docMk/>
            <pc:sldMk cId="2800661667" sldId="453"/>
            <ac:spMk id="147" creationId="{1B0EEBA4-D201-4626-9EB3-88DFFF33E1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AB42D-250F-5F42-8497-20981F4D8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890C2-4081-8849-A029-FF38EF95A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BE8F-62CB-6648-984D-5B5E76D5E180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ECBEC-5CD6-D849-B855-625036BEA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7D53-26CE-804F-9FD7-ADF11AE9E0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97C06-6F59-D943-A838-7AF3E4A9F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0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5F7F4-6A01-D747-990C-5A0DE63B4AB2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6F7C8-2E40-7F45-9BFA-4512C9A88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9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)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0281A-9F7F-3049-9644-0250697615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39FDF-C54B-AD41-A7CC-BAD73E67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1619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0B0D1-0F22-FE49-9834-A95DA5E5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183928"/>
            <a:ext cx="7260771" cy="14449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3C9B1-B24F-7D42-83A8-CCD5D14C2B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390611"/>
            <a:ext cx="2757503" cy="11045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0A0456-5D43-7347-9465-4C8C21D02B45}"/>
              </a:ext>
            </a:extLst>
          </p:cNvPr>
          <p:cNvCxnSpPr/>
          <p:nvPr userDrawn="1"/>
        </p:nvCxnSpPr>
        <p:spPr>
          <a:xfrm>
            <a:off x="838200" y="3664341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E14936-B05D-0E44-9B9E-5AD71F190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5940527"/>
            <a:ext cx="7462838" cy="415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30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0691" y="6552669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434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0F4D6C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F8F8F8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AC77-408F-5C44-A279-99B5D9AF6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5" y="6115581"/>
            <a:ext cx="1542619" cy="6179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2033194"/>
            <a:ext cx="6924870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6C78E-2C37-164C-9151-B23F480C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1725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2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9A6514-8ABA-6043-B0DC-2E138047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8150" y="6590644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814EE8-6589-7642-B962-852BDBC8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6336" y="6594872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936837-4B83-1F4E-A826-A36100132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033194"/>
            <a:ext cx="5046233" cy="400184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E5A111-2627-8548-A20D-83F27BC8C8D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07567" y="2033194"/>
            <a:ext cx="5046233" cy="400184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E12EE-654F-3240-A96B-B58E599D2E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7" y="6240083"/>
            <a:ext cx="1542619" cy="61791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BEC6FCB-4415-904D-9585-0F97086F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977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14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8150" y="6575491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594" y="6590383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9" y="6221111"/>
            <a:ext cx="1542619" cy="61791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B738-540F-BE48-997F-EFFAAEFB94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8" y="1191237"/>
            <a:ext cx="10515601" cy="4843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95C719-1146-2A42-95A7-9F859BF9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54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9304" y="6564998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9885" y="6564998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2" y="6203435"/>
            <a:ext cx="1542619" cy="617917"/>
          </a:xfrm>
          <a:prstGeom prst="rect">
            <a:avLst/>
          </a:prstGeom>
        </p:spPr>
      </p:pic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BAD706-1E5E-494C-863A-4B2339F15D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8198" y="2033195"/>
            <a:ext cx="10515601" cy="4001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6A6BCC-2037-F340-9000-4576C391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860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00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53598" y="6578972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9398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" y="6141884"/>
            <a:ext cx="1542619" cy="617917"/>
          </a:xfrm>
          <a:prstGeom prst="rect">
            <a:avLst/>
          </a:prstGeom>
        </p:spPr>
      </p:pic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947B02-8E41-1042-87C9-E76B87A93B2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198" y="2033194"/>
            <a:ext cx="10515601" cy="4001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626EAE-7222-C74A-8709-EC9C8C97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9303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10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34CB8-F38D-D942-9D07-94D464E6B6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13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5ED08-F741-DC49-B085-FDE5ACF657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01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4BE1F-1D1E-C640-B6D7-8AF556F1E2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77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Blue)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ADF77A-AEA5-E244-B40C-DB66F8D9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713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D81DE-5F5E-694D-B177-C444A999DF55}"/>
              </a:ext>
            </a:extLst>
          </p:cNvPr>
          <p:cNvCxnSpPr/>
          <p:nvPr userDrawn="1"/>
        </p:nvCxnSpPr>
        <p:spPr>
          <a:xfrm>
            <a:off x="838200" y="2730164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7E589C-FC37-9E4F-A744-FD49496E69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997845"/>
            <a:ext cx="5046233" cy="31066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78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Grey)">
    <p:bg>
      <p:bgPr>
        <a:gradFill flip="none" rotWithShape="1">
          <a:gsLst>
            <a:gs pos="0">
              <a:srgbClr val="808080"/>
            </a:gs>
            <a:gs pos="100000">
              <a:srgbClr val="54545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51CDDF-F919-B740-9DA5-0B03E377C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638C8-51B0-8D4D-AFF2-8972411B8C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C4F525D-44F8-F348-B24B-1B7617675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713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4C97C8-A6EC-5941-A3E7-9D90EFE6FE0E}"/>
              </a:ext>
            </a:extLst>
          </p:cNvPr>
          <p:cNvCxnSpPr/>
          <p:nvPr userDrawn="1"/>
        </p:nvCxnSpPr>
        <p:spPr>
          <a:xfrm>
            <a:off x="838200" y="2730164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CC992CB-C86F-6F4A-B08B-876A92DF6B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997845"/>
            <a:ext cx="5046233" cy="31066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6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- Plain)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3C9B1-B24F-7D42-83A8-CCD5D14C2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390611"/>
            <a:ext cx="2757503" cy="11045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0A0456-5D43-7347-9465-4C8C21D02B45}"/>
              </a:ext>
            </a:extLst>
          </p:cNvPr>
          <p:cNvCxnSpPr/>
          <p:nvPr userDrawn="1"/>
        </p:nvCxnSpPr>
        <p:spPr>
          <a:xfrm>
            <a:off x="838200" y="3664341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ABA359D-CBF7-0C4C-9D5C-B15161A4B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1619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6C47C6C-5A1B-A848-A57C-256550693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183928"/>
            <a:ext cx="7260771" cy="14449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797ACB5-36A9-8443-B686-2A00DAE31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5940527"/>
            <a:ext cx="7462838" cy="415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1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ey)">
    <p:bg>
      <p:bgPr>
        <a:gradFill flip="none" rotWithShape="1">
          <a:gsLst>
            <a:gs pos="0">
              <a:srgbClr val="808080"/>
            </a:gs>
            <a:gs pos="100000">
              <a:srgbClr val="54545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B0200-5A0D-F249-8AE1-88680D379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7F4F3-F261-CC47-A8EC-73C0BA31E5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390611"/>
            <a:ext cx="2757503" cy="11045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66F78-72A4-CA4A-A64A-514B1C932855}"/>
              </a:ext>
            </a:extLst>
          </p:cNvPr>
          <p:cNvCxnSpPr/>
          <p:nvPr userDrawn="1"/>
        </p:nvCxnSpPr>
        <p:spPr>
          <a:xfrm>
            <a:off x="838200" y="3664341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5D51929-68D6-5649-838E-657AD49D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1619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C7661DE-B021-CA40-95E8-B9259AA1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183928"/>
            <a:ext cx="7260771" cy="14449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A17048BF-8042-3445-A6A1-7E9BC368D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5940527"/>
            <a:ext cx="7462838" cy="415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34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ey - Plain)">
    <p:bg>
      <p:bgPr>
        <a:gradFill flip="none" rotWithShape="1">
          <a:gsLst>
            <a:gs pos="0">
              <a:srgbClr val="808080"/>
            </a:gs>
            <a:gs pos="100000">
              <a:srgbClr val="54545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7F4F3-F261-CC47-A8EC-73C0BA31E5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390611"/>
            <a:ext cx="2757503" cy="11045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66F78-72A4-CA4A-A64A-514B1C932855}"/>
              </a:ext>
            </a:extLst>
          </p:cNvPr>
          <p:cNvCxnSpPr/>
          <p:nvPr userDrawn="1"/>
        </p:nvCxnSpPr>
        <p:spPr>
          <a:xfrm>
            <a:off x="838200" y="3664341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B5DA8C-D571-B747-B206-66932975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1619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3BB0778-DBE6-8947-8684-89CD2D1A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183928"/>
            <a:ext cx="7260771" cy="14449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3C0FE46-F170-9147-B835-F10734E1B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5940527"/>
            <a:ext cx="7462838" cy="415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18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8CAD5E-BA35-9A4B-BA6D-DA4E9355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427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033194"/>
            <a:ext cx="5291138" cy="4001846"/>
          </a:xfrm>
          <a:prstGeom prst="rect">
            <a:avLst/>
          </a:prstGeom>
          <a:solidFill>
            <a:srgbClr val="F8F8F8"/>
          </a:solidFill>
        </p:spPr>
        <p:txBody>
          <a:bodyPr lIns="180000" tIns="180000" rIns="180000" bIns="180000"/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1pPr>
            <a:lvl2pPr marL="7429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2pPr>
            <a:lvl3pPr marL="12001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3pPr>
            <a:lvl4pPr marL="16573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4pPr>
            <a:lvl5pPr marL="21145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9676" y="6469699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1782" y="6469700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3ABA4-ADE5-384F-9DD1-79E73EC5BC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" y="6240083"/>
            <a:ext cx="1542619" cy="6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6653" y="300858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0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2033194"/>
            <a:ext cx="8405814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4013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3ABA4-ADE5-384F-9DD1-79E73EC5BC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4" y="6183925"/>
            <a:ext cx="1542619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55422-CA36-E74D-A05E-633BE22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8116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65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8" y="1241571"/>
            <a:ext cx="10515600" cy="4793469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4013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3ABA4-ADE5-384F-9DD1-79E73EC5BC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4" y="6183925"/>
            <a:ext cx="1542619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55422-CA36-E74D-A05E-633BE22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4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85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5947" y="6561999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4840" y="6552669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F8F8F8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AC77-408F-5C44-A279-99B5D9AF6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7" y="6124911"/>
            <a:ext cx="1542619" cy="6179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2033194"/>
            <a:ext cx="6924870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6C78E-2C37-164C-9151-B23F480C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725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5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82" r:id="rId4"/>
    <p:sldLayoutId id="2147483689" r:id="rId5"/>
    <p:sldLayoutId id="214748369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0CE179B-FAC3-417F-AA5E-9CD1D5D1E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Copyright Accanto 2018</a:t>
            </a:r>
          </a:p>
        </p:txBody>
      </p:sp>
    </p:spTree>
    <p:extLst>
      <p:ext uri="{BB962C8B-B14F-4D97-AF65-F5344CB8AC3E}">
        <p14:creationId xmlns:p14="http://schemas.microsoft.com/office/powerpoint/2010/main" val="40993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75" r:id="rId3"/>
    <p:sldLayoutId id="2147483691" r:id="rId4"/>
    <p:sldLayoutId id="2147483673" r:id="rId5"/>
    <p:sldLayoutId id="2147483683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F4D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D6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D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6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DB9-2CD2-CE4F-9FF5-15D544AC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9654916" cy="1619379"/>
          </a:xfrm>
        </p:spPr>
        <p:txBody>
          <a:bodyPr>
            <a:normAutofit/>
          </a:bodyPr>
          <a:lstStyle/>
          <a:p>
            <a:r>
              <a:rPr lang="en-GB" dirty="0" err="1"/>
              <a:t>cICD</a:t>
            </a:r>
            <a:r>
              <a:rPr lang="en-GB" dirty="0"/>
              <a:t>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3858-B314-0A46-A54D-173D76C33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B3C9-E5D4-9D47-87FD-CB7CDE121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May 2019 (Copyright Accanto 2019)</a:t>
            </a:r>
          </a:p>
        </p:txBody>
      </p:sp>
    </p:spTree>
    <p:extLst>
      <p:ext uri="{BB962C8B-B14F-4D97-AF65-F5344CB8AC3E}">
        <p14:creationId xmlns:p14="http://schemas.microsoft.com/office/powerpoint/2010/main" val="36761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EAF2F1-7823-4A33-AC42-3D95F3865202}"/>
              </a:ext>
            </a:extLst>
          </p:cNvPr>
          <p:cNvSpPr/>
          <p:nvPr/>
        </p:nvSpPr>
        <p:spPr>
          <a:xfrm>
            <a:off x="4339856" y="1795502"/>
            <a:ext cx="3659371" cy="536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CICD Hub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84DE-C68F-4A45-9576-370EF8854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Copyright Accanto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6834-69BF-42D4-B142-84560705B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AC568-C7DE-F540-87B3-ACFF3D4EBC2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ECAFE7-A7C9-43E4-8B12-DE7A84A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 2.0 CICD Hub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E0DBF-A556-4031-8B4F-950997982D1F}"/>
              </a:ext>
            </a:extLst>
          </p:cNvPr>
          <p:cNvSpPr/>
          <p:nvPr/>
        </p:nvSpPr>
        <p:spPr>
          <a:xfrm>
            <a:off x="5140842" y="2523834"/>
            <a:ext cx="1832344" cy="566187"/>
          </a:xfrm>
          <a:prstGeom prst="roundRect">
            <a:avLst>
              <a:gd name="adj" fmla="val 69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LM NFVO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47F41E-BDC2-4DFA-AB06-BA8DF9F43290}"/>
              </a:ext>
            </a:extLst>
          </p:cNvPr>
          <p:cNvSpPr/>
          <p:nvPr/>
        </p:nvSpPr>
        <p:spPr>
          <a:xfrm>
            <a:off x="3383368" y="1795502"/>
            <a:ext cx="1325084" cy="2099930"/>
          </a:xfrm>
          <a:prstGeom prst="roundRect">
            <a:avLst>
              <a:gd name="adj" fmla="val 8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2"/>
                </a:solidFill>
              </a:rPr>
              <a:t>Onboarding, Design &amp; Test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BF3046-A565-45FB-A4E8-499FFC413B2E}"/>
              </a:ext>
            </a:extLst>
          </p:cNvPr>
          <p:cNvSpPr/>
          <p:nvPr/>
        </p:nvSpPr>
        <p:spPr>
          <a:xfrm>
            <a:off x="7467600" y="1795502"/>
            <a:ext cx="1275907" cy="2099930"/>
          </a:xfrm>
          <a:prstGeom prst="roundRect">
            <a:avLst>
              <a:gd name="adj" fmla="val 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2"/>
                </a:solidFill>
              </a:rPr>
              <a:t>Change Mgmt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656E48-2F57-4028-9F23-97AD3749C69E}"/>
              </a:ext>
            </a:extLst>
          </p:cNvPr>
          <p:cNvSpPr/>
          <p:nvPr/>
        </p:nvSpPr>
        <p:spPr>
          <a:xfrm>
            <a:off x="3383368" y="4740548"/>
            <a:ext cx="5372544" cy="536946"/>
          </a:xfrm>
          <a:prstGeom prst="roundRect">
            <a:avLst>
              <a:gd name="adj" fmla="val 1114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VIM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1A56E1-C282-4CDC-B759-07EA2B2AA466}"/>
              </a:ext>
            </a:extLst>
          </p:cNvPr>
          <p:cNvSpPr/>
          <p:nvPr/>
        </p:nvSpPr>
        <p:spPr>
          <a:xfrm>
            <a:off x="4708451" y="2624846"/>
            <a:ext cx="340242" cy="4518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FF0EE47-A6F4-4BB4-B3A7-8E7590F47881}"/>
              </a:ext>
            </a:extLst>
          </p:cNvPr>
          <p:cNvSpPr/>
          <p:nvPr/>
        </p:nvSpPr>
        <p:spPr>
          <a:xfrm>
            <a:off x="7048500" y="2631492"/>
            <a:ext cx="423529" cy="43859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5EC6EF-0CD6-4A38-B5AB-A6F9A934B060}"/>
              </a:ext>
            </a:extLst>
          </p:cNvPr>
          <p:cNvSpPr/>
          <p:nvPr/>
        </p:nvSpPr>
        <p:spPr>
          <a:xfrm>
            <a:off x="5438555" y="3823288"/>
            <a:ext cx="370366" cy="20013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82B363-A192-4729-BF92-587DC1D81B9D}"/>
              </a:ext>
            </a:extLst>
          </p:cNvPr>
          <p:cNvSpPr/>
          <p:nvPr/>
        </p:nvSpPr>
        <p:spPr>
          <a:xfrm>
            <a:off x="5143501" y="3290152"/>
            <a:ext cx="872755" cy="536946"/>
          </a:xfrm>
          <a:prstGeom prst="roundRect">
            <a:avLst>
              <a:gd name="adj" fmla="val 69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LM VNFM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F155F7-010C-435D-BC05-FF398991F2D9}"/>
              </a:ext>
            </a:extLst>
          </p:cNvPr>
          <p:cNvSpPr/>
          <p:nvPr/>
        </p:nvSpPr>
        <p:spPr>
          <a:xfrm>
            <a:off x="6100431" y="3290152"/>
            <a:ext cx="872755" cy="536946"/>
          </a:xfrm>
          <a:prstGeom prst="roundRect">
            <a:avLst>
              <a:gd name="adj" fmla="val 69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3</a:t>
            </a:r>
            <a:r>
              <a:rPr lang="en-GB" sz="1200" baseline="30000" dirty="0">
                <a:solidFill>
                  <a:schemeClr val="bg2"/>
                </a:solidFill>
              </a:rPr>
              <a:t>rd</a:t>
            </a:r>
            <a:r>
              <a:rPr lang="en-GB" sz="1200" dirty="0">
                <a:solidFill>
                  <a:schemeClr val="bg2"/>
                </a:solidFill>
              </a:rPr>
              <a:t> Party VNFM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9BB207-84BE-44E4-8312-97E80995535A}"/>
              </a:ext>
            </a:extLst>
          </p:cNvPr>
          <p:cNvSpPr/>
          <p:nvPr/>
        </p:nvSpPr>
        <p:spPr>
          <a:xfrm>
            <a:off x="4709338" y="3307233"/>
            <a:ext cx="340242" cy="4518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4F7D3285-4E23-459A-A89B-2768B318D5B6}"/>
              </a:ext>
            </a:extLst>
          </p:cNvPr>
          <p:cNvSpPr/>
          <p:nvPr/>
        </p:nvSpPr>
        <p:spPr>
          <a:xfrm>
            <a:off x="7044071" y="3313879"/>
            <a:ext cx="423529" cy="43859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16B1BED-96F6-4C40-910A-F1228A4485EC}"/>
              </a:ext>
            </a:extLst>
          </p:cNvPr>
          <p:cNvSpPr/>
          <p:nvPr/>
        </p:nvSpPr>
        <p:spPr>
          <a:xfrm>
            <a:off x="6351625" y="3827098"/>
            <a:ext cx="370366" cy="20013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2F3930F-8A09-43E0-B2EC-DBE83E848853}"/>
              </a:ext>
            </a:extLst>
          </p:cNvPr>
          <p:cNvSpPr/>
          <p:nvPr/>
        </p:nvSpPr>
        <p:spPr>
          <a:xfrm>
            <a:off x="5438555" y="3088496"/>
            <a:ext cx="370366" cy="20013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97E30D5-A723-4FA2-8924-58714B6345D2}"/>
              </a:ext>
            </a:extLst>
          </p:cNvPr>
          <p:cNvSpPr/>
          <p:nvPr/>
        </p:nvSpPr>
        <p:spPr>
          <a:xfrm>
            <a:off x="6351625" y="3086990"/>
            <a:ext cx="370366" cy="20013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5050A40-ABFA-47FC-9DB7-F5B3D4867081}"/>
              </a:ext>
            </a:extLst>
          </p:cNvPr>
          <p:cNvSpPr/>
          <p:nvPr/>
        </p:nvSpPr>
        <p:spPr>
          <a:xfrm>
            <a:off x="3383367" y="5373555"/>
            <a:ext cx="5372544" cy="536946"/>
          </a:xfrm>
          <a:prstGeom prst="roundRect">
            <a:avLst>
              <a:gd name="adj" fmla="val 11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Infrastructure</a:t>
            </a: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198C38D6-B17A-46CF-B6D4-ABD2F96EAC03}"/>
              </a:ext>
            </a:extLst>
          </p:cNvPr>
          <p:cNvSpPr/>
          <p:nvPr/>
        </p:nvSpPr>
        <p:spPr>
          <a:xfrm>
            <a:off x="4339855" y="4141874"/>
            <a:ext cx="517447" cy="466877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4E4DCDD8-43AD-49F2-B3C1-580CCFEBC218}"/>
              </a:ext>
            </a:extLst>
          </p:cNvPr>
          <p:cNvSpPr/>
          <p:nvPr/>
        </p:nvSpPr>
        <p:spPr>
          <a:xfrm>
            <a:off x="6421911" y="4141874"/>
            <a:ext cx="517447" cy="466877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AF1F1338-8C8C-4D77-B4F1-ED91931DCDD8}"/>
              </a:ext>
            </a:extLst>
          </p:cNvPr>
          <p:cNvSpPr/>
          <p:nvPr/>
        </p:nvSpPr>
        <p:spPr>
          <a:xfrm>
            <a:off x="5380883" y="4141874"/>
            <a:ext cx="517447" cy="466877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3197852C-E175-44B8-A7C8-5AB0478286F5}"/>
              </a:ext>
            </a:extLst>
          </p:cNvPr>
          <p:cNvSpPr/>
          <p:nvPr/>
        </p:nvSpPr>
        <p:spPr>
          <a:xfrm>
            <a:off x="7462940" y="4141874"/>
            <a:ext cx="517447" cy="466877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ABB835-967B-448D-95B1-4243C5E474B2}"/>
              </a:ext>
            </a:extLst>
          </p:cNvPr>
          <p:cNvSpPr/>
          <p:nvPr/>
        </p:nvSpPr>
        <p:spPr>
          <a:xfrm>
            <a:off x="3449598" y="1097843"/>
            <a:ext cx="530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DevOps framework and tools that automate the VNF and Network Service lifecycle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1B6401D-8592-4BFE-92C8-B98D9411EB0C}"/>
              </a:ext>
            </a:extLst>
          </p:cNvPr>
          <p:cNvSpPr/>
          <p:nvPr/>
        </p:nvSpPr>
        <p:spPr>
          <a:xfrm>
            <a:off x="579473" y="1984082"/>
            <a:ext cx="2552922" cy="1956390"/>
          </a:xfrm>
          <a:prstGeom prst="rightArrow">
            <a:avLst>
              <a:gd name="adj1" fmla="val 54891"/>
              <a:gd name="adj2" fmla="val 50000"/>
            </a:avLst>
          </a:prstGeom>
          <a:gradFill>
            <a:gsLst>
              <a:gs pos="100000">
                <a:schemeClr val="bg2">
                  <a:lumMod val="90000"/>
                </a:schemeClr>
              </a:gs>
              <a:gs pos="30000">
                <a:schemeClr val="bg2">
                  <a:lumMod val="90000"/>
                </a:schemeClr>
              </a:gs>
              <a:gs pos="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8386B9-BBCF-4E2B-96EF-5E6F8F616057}"/>
              </a:ext>
            </a:extLst>
          </p:cNvPr>
          <p:cNvSpPr/>
          <p:nvPr/>
        </p:nvSpPr>
        <p:spPr>
          <a:xfrm flipH="1">
            <a:off x="8846064" y="1984082"/>
            <a:ext cx="2552922" cy="1956390"/>
          </a:xfrm>
          <a:prstGeom prst="rightArrow">
            <a:avLst>
              <a:gd name="adj1" fmla="val 54891"/>
              <a:gd name="adj2" fmla="val 50000"/>
            </a:avLst>
          </a:prstGeom>
          <a:gradFill>
            <a:gsLst>
              <a:gs pos="100000">
                <a:schemeClr val="bg2">
                  <a:lumMod val="90000"/>
                </a:schemeClr>
              </a:gs>
              <a:gs pos="30000">
                <a:schemeClr val="bg2">
                  <a:lumMod val="90000"/>
                </a:schemeClr>
              </a:gs>
              <a:gs pos="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E8564-BE3F-4E16-8FBC-B69A7FDDDECE}"/>
              </a:ext>
            </a:extLst>
          </p:cNvPr>
          <p:cNvSpPr txBox="1"/>
          <p:nvPr/>
        </p:nvSpPr>
        <p:spPr>
          <a:xfrm>
            <a:off x="542259" y="2586874"/>
            <a:ext cx="239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Quickly onboard VNF components into an automated CICD lifecycle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1650-75AD-40A4-8266-59A148B3CF11}"/>
              </a:ext>
            </a:extLst>
          </p:cNvPr>
          <p:cNvSpPr txBox="1"/>
          <p:nvPr/>
        </p:nvSpPr>
        <p:spPr>
          <a:xfrm>
            <a:off x="9200817" y="2542470"/>
            <a:ext cx="2381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Upgrade, change or move components of network service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60843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C5330B8C-7C8B-40CA-BE87-5CA1C3C82E56}"/>
              </a:ext>
            </a:extLst>
          </p:cNvPr>
          <p:cNvSpPr/>
          <p:nvPr/>
        </p:nvSpPr>
        <p:spPr>
          <a:xfrm>
            <a:off x="1442394" y="888133"/>
            <a:ext cx="8746105" cy="3369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CE39A6-A0D9-4333-8315-90F0041E7D13}"/>
              </a:ext>
            </a:extLst>
          </p:cNvPr>
          <p:cNvSpPr/>
          <p:nvPr/>
        </p:nvSpPr>
        <p:spPr>
          <a:xfrm>
            <a:off x="1554635" y="1829614"/>
            <a:ext cx="2132315" cy="1609549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410EC0-41CA-44B0-8C62-493DE1208AD6}"/>
              </a:ext>
            </a:extLst>
          </p:cNvPr>
          <p:cNvSpPr/>
          <p:nvPr/>
        </p:nvSpPr>
        <p:spPr>
          <a:xfrm>
            <a:off x="6240048" y="1914604"/>
            <a:ext cx="3608551" cy="1388112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ylinder 99">
            <a:extLst>
              <a:ext uri="{FF2B5EF4-FFF2-40B4-BE49-F238E27FC236}">
                <a16:creationId xmlns:a16="http://schemas.microsoft.com/office/drawing/2014/main" id="{C1E9DE7A-C2FD-40A1-AF34-CB144326D2A9}"/>
              </a:ext>
            </a:extLst>
          </p:cNvPr>
          <p:cNvSpPr/>
          <p:nvPr/>
        </p:nvSpPr>
        <p:spPr>
          <a:xfrm>
            <a:off x="4461049" y="2819461"/>
            <a:ext cx="1600590" cy="1320964"/>
          </a:xfrm>
          <a:prstGeom prst="can">
            <a:avLst>
              <a:gd name="adj" fmla="val 34256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Native VNF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Foreign VNF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Test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Network Service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VIM Images</a:t>
            </a:r>
          </a:p>
        </p:txBody>
      </p:sp>
      <p:sp>
        <p:nvSpPr>
          <p:cNvPr id="101" name="Cylinder 100">
            <a:extLst>
              <a:ext uri="{FF2B5EF4-FFF2-40B4-BE49-F238E27FC236}">
                <a16:creationId xmlns:a16="http://schemas.microsoft.com/office/drawing/2014/main" id="{38507A49-81AB-4D3E-82F5-8F0D780FC1BB}"/>
              </a:ext>
            </a:extLst>
          </p:cNvPr>
          <p:cNvSpPr/>
          <p:nvPr/>
        </p:nvSpPr>
        <p:spPr>
          <a:xfrm>
            <a:off x="4483596" y="1667061"/>
            <a:ext cx="1600590" cy="1200405"/>
          </a:xfrm>
          <a:prstGeom prst="can">
            <a:avLst>
              <a:gd name="adj" fmla="val 31873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VNF Lifecycle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VNF Descriptors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Behaviour Test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chemeClr val="tx1">
                    <a:lumMod val="50000"/>
                  </a:schemeClr>
                </a:solidFill>
              </a:rPr>
              <a:t>Network Service Descriptors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A197-52C8-45B7-BEE4-9D1BAC00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Copyright Accanto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8D65-C899-41DA-AAAB-02E15B02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AC568-C7DE-F540-87B3-ACFF3D4EBC2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7" name="Title 32">
            <a:extLst>
              <a:ext uri="{FF2B5EF4-FFF2-40B4-BE49-F238E27FC236}">
                <a16:creationId xmlns:a16="http://schemas.microsoft.com/office/drawing/2014/main" id="{7824AA30-ED43-4365-8A03-5248B7B7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5191"/>
            <a:ext cx="10515600" cy="767234"/>
          </a:xfrm>
        </p:spPr>
        <p:txBody>
          <a:bodyPr/>
          <a:lstStyle/>
          <a:p>
            <a:r>
              <a:rPr lang="en-GB" dirty="0"/>
              <a:t>functional architecture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49666-A4D9-4F49-BB6D-50570DE58A8B}"/>
              </a:ext>
            </a:extLst>
          </p:cNvPr>
          <p:cNvSpPr/>
          <p:nvPr/>
        </p:nvSpPr>
        <p:spPr>
          <a:xfrm>
            <a:off x="8679799" y="2374113"/>
            <a:ext cx="919716" cy="573841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Behaviour Testing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01EB23D-7774-47F6-B581-8B17FB58C89E}"/>
              </a:ext>
            </a:extLst>
          </p:cNvPr>
          <p:cNvSpPr/>
          <p:nvPr/>
        </p:nvSpPr>
        <p:spPr>
          <a:xfrm>
            <a:off x="6358193" y="2329964"/>
            <a:ext cx="977421" cy="662138"/>
          </a:xfrm>
          <a:prstGeom prst="can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Test Store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76CEA7-DFA7-41D7-8E5E-D96619C7B45F}"/>
              </a:ext>
            </a:extLst>
          </p:cNvPr>
          <p:cNvSpPr/>
          <p:nvPr/>
        </p:nvSpPr>
        <p:spPr>
          <a:xfrm>
            <a:off x="4483904" y="936930"/>
            <a:ext cx="5517095" cy="552291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>
                    <a:lumMod val="50000"/>
                  </a:schemeClr>
                </a:solidFill>
              </a:rPr>
              <a:t>Pipeline Automation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D762BA-DB1C-4B3A-8D93-C954FA091345}"/>
              </a:ext>
            </a:extLst>
          </p:cNvPr>
          <p:cNvSpPr/>
          <p:nvPr/>
        </p:nvSpPr>
        <p:spPr>
          <a:xfrm>
            <a:off x="7466917" y="2374113"/>
            <a:ext cx="1081579" cy="573841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Environment Orchestration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9A07D5-E4A0-471E-BFD7-00B720638B32}"/>
              </a:ext>
            </a:extLst>
          </p:cNvPr>
          <p:cNvSpPr/>
          <p:nvPr/>
        </p:nvSpPr>
        <p:spPr>
          <a:xfrm>
            <a:off x="2785837" y="2761060"/>
            <a:ext cx="776235" cy="574326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Package Builder</a:t>
            </a:r>
          </a:p>
        </p:txBody>
      </p:sp>
      <p:pic>
        <p:nvPicPr>
          <p:cNvPr id="42" name="Picture 2" descr="Image result for jenkins icon">
            <a:extLst>
              <a:ext uri="{FF2B5EF4-FFF2-40B4-BE49-F238E27FC236}">
                <a16:creationId xmlns:a16="http://schemas.microsoft.com/office/drawing/2014/main" id="{8A600E35-B0C0-4DE1-A485-B4FE75DB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26" y="949615"/>
            <a:ext cx="819730" cy="4982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92A5725D-22E9-4216-935B-1B1BFCA7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61" y="1692272"/>
            <a:ext cx="737782" cy="3074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xus repository icon">
            <a:extLst>
              <a:ext uri="{FF2B5EF4-FFF2-40B4-BE49-F238E27FC236}">
                <a16:creationId xmlns:a16="http://schemas.microsoft.com/office/drawing/2014/main" id="{00D52D53-14C7-4CAB-89AA-95BACFEA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83" y="2861282"/>
            <a:ext cx="789546" cy="316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76EFC87-B2DF-4823-8E8C-B2077061E893}"/>
              </a:ext>
            </a:extLst>
          </p:cNvPr>
          <p:cNvSpPr/>
          <p:nvPr/>
        </p:nvSpPr>
        <p:spPr>
          <a:xfrm>
            <a:off x="1441626" y="4959695"/>
            <a:ext cx="2627312" cy="12848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Dev Environment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135CC2-3B50-4354-AE26-C398E934B14C}"/>
              </a:ext>
            </a:extLst>
          </p:cNvPr>
          <p:cNvSpPr/>
          <p:nvPr/>
        </p:nvSpPr>
        <p:spPr>
          <a:xfrm>
            <a:off x="4839211" y="5014974"/>
            <a:ext cx="2627312" cy="12848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Pre-Prod Environment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E6D988-EB3B-42E0-8893-8036A0F37A04}"/>
              </a:ext>
            </a:extLst>
          </p:cNvPr>
          <p:cNvSpPr/>
          <p:nvPr/>
        </p:nvSpPr>
        <p:spPr>
          <a:xfrm>
            <a:off x="8236796" y="5112095"/>
            <a:ext cx="2627312" cy="1284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Production Environment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759381-1E6C-421B-B18B-34E7E3C892B0}"/>
              </a:ext>
            </a:extLst>
          </p:cNvPr>
          <p:cNvSpPr/>
          <p:nvPr/>
        </p:nvSpPr>
        <p:spPr>
          <a:xfrm>
            <a:off x="1594026" y="5112095"/>
            <a:ext cx="2627312" cy="12848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Dev Environment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619DF40-0DBD-4D6C-81C9-6125F5738AF6}"/>
              </a:ext>
            </a:extLst>
          </p:cNvPr>
          <p:cNvSpPr/>
          <p:nvPr/>
        </p:nvSpPr>
        <p:spPr>
          <a:xfrm>
            <a:off x="1746426" y="5264495"/>
            <a:ext cx="2627312" cy="12848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Dev 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34982D-2870-4D7E-A914-F67BA93F8184}"/>
              </a:ext>
            </a:extLst>
          </p:cNvPr>
          <p:cNvSpPr/>
          <p:nvPr/>
        </p:nvSpPr>
        <p:spPr>
          <a:xfrm>
            <a:off x="4991611" y="5167374"/>
            <a:ext cx="2627312" cy="12848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Pre-Prod Environment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AA56565E-4864-4C17-9314-5C5C597D320B}"/>
              </a:ext>
            </a:extLst>
          </p:cNvPr>
          <p:cNvSpPr/>
          <p:nvPr/>
        </p:nvSpPr>
        <p:spPr>
          <a:xfrm>
            <a:off x="1643011" y="2369091"/>
            <a:ext cx="977421" cy="721923"/>
          </a:xfrm>
          <a:prstGeom prst="can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Descriptor Catalog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EA391-A522-45EB-B966-DE1107BEDA34}"/>
              </a:ext>
            </a:extLst>
          </p:cNvPr>
          <p:cNvSpPr txBox="1"/>
          <p:nvPr/>
        </p:nvSpPr>
        <p:spPr>
          <a:xfrm>
            <a:off x="7137896" y="1999812"/>
            <a:ext cx="1812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ALM Build Slaves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A734BD-2121-448C-8979-75098FEAB4A1}"/>
              </a:ext>
            </a:extLst>
          </p:cNvPr>
          <p:cNvSpPr/>
          <p:nvPr/>
        </p:nvSpPr>
        <p:spPr>
          <a:xfrm>
            <a:off x="2785837" y="2155727"/>
            <a:ext cx="776235" cy="574326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Design Tools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29C165-4BB3-4EF2-8420-DCBAC5ED6F92}"/>
              </a:ext>
            </a:extLst>
          </p:cNvPr>
          <p:cNvSpPr txBox="1"/>
          <p:nvPr/>
        </p:nvSpPr>
        <p:spPr>
          <a:xfrm>
            <a:off x="1666763" y="1883477"/>
            <a:ext cx="1812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ALM Design Tools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382F1E2-0ED0-407F-B6DB-A197BCD82D62}"/>
              </a:ext>
            </a:extLst>
          </p:cNvPr>
          <p:cNvSpPr/>
          <p:nvPr/>
        </p:nvSpPr>
        <p:spPr>
          <a:xfrm>
            <a:off x="6392448" y="2067004"/>
            <a:ext cx="3608551" cy="1388112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64E0A0D-9724-479D-ABA7-7C53EC4D7617}"/>
              </a:ext>
            </a:extLst>
          </p:cNvPr>
          <p:cNvSpPr/>
          <p:nvPr/>
        </p:nvSpPr>
        <p:spPr>
          <a:xfrm>
            <a:off x="8832199" y="2526513"/>
            <a:ext cx="919716" cy="573841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Behaviour Testing</a:t>
            </a:r>
          </a:p>
        </p:txBody>
      </p:sp>
      <p:sp>
        <p:nvSpPr>
          <p:cNvPr id="119" name="Cylinder 118">
            <a:extLst>
              <a:ext uri="{FF2B5EF4-FFF2-40B4-BE49-F238E27FC236}">
                <a16:creationId xmlns:a16="http://schemas.microsoft.com/office/drawing/2014/main" id="{D36F44B4-0605-4876-A4E6-21B06AC1796C}"/>
              </a:ext>
            </a:extLst>
          </p:cNvPr>
          <p:cNvSpPr/>
          <p:nvPr/>
        </p:nvSpPr>
        <p:spPr>
          <a:xfrm>
            <a:off x="6510593" y="2482364"/>
            <a:ext cx="977421" cy="662138"/>
          </a:xfrm>
          <a:prstGeom prst="can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Test Results Store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6F6C7AF-F68E-42E5-901A-8C2154DB02C4}"/>
              </a:ext>
            </a:extLst>
          </p:cNvPr>
          <p:cNvSpPr/>
          <p:nvPr/>
        </p:nvSpPr>
        <p:spPr>
          <a:xfrm>
            <a:off x="7619317" y="2526513"/>
            <a:ext cx="1081579" cy="573841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Environment Orchestration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D200DD-3943-429F-A88D-AE83AB66F70E}"/>
              </a:ext>
            </a:extLst>
          </p:cNvPr>
          <p:cNvSpPr txBox="1"/>
          <p:nvPr/>
        </p:nvSpPr>
        <p:spPr>
          <a:xfrm>
            <a:off x="7290296" y="2152212"/>
            <a:ext cx="1812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ALM Build Slaves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CDF09BA-8267-46FD-8FEE-7487C4AF57CC}"/>
              </a:ext>
            </a:extLst>
          </p:cNvPr>
          <p:cNvSpPr/>
          <p:nvPr/>
        </p:nvSpPr>
        <p:spPr>
          <a:xfrm>
            <a:off x="4420108" y="5501393"/>
            <a:ext cx="356191" cy="49973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75D1275E-F3FB-400D-85A1-A61FA9397AF8}"/>
              </a:ext>
            </a:extLst>
          </p:cNvPr>
          <p:cNvSpPr/>
          <p:nvPr/>
        </p:nvSpPr>
        <p:spPr>
          <a:xfrm>
            <a:off x="7754786" y="5501393"/>
            <a:ext cx="356191" cy="49973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9D2F3CF-F6E3-43F4-85D7-A95A5A79C8ED}"/>
              </a:ext>
            </a:extLst>
          </p:cNvPr>
          <p:cNvCxnSpPr>
            <a:cxnSpLocks/>
            <a:stCxn id="108" idx="3"/>
            <a:endCxn id="101" idx="2"/>
          </p:cNvCxnSpPr>
          <p:nvPr/>
        </p:nvCxnSpPr>
        <p:spPr>
          <a:xfrm flipV="1">
            <a:off x="3562072" y="2267264"/>
            <a:ext cx="921524" cy="175626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47E63C9-4628-42F6-8544-2C702BB05E26}"/>
              </a:ext>
            </a:extLst>
          </p:cNvPr>
          <p:cNvCxnSpPr>
            <a:cxnSpLocks/>
            <a:stCxn id="39" idx="3"/>
            <a:endCxn id="100" idx="2"/>
          </p:cNvCxnSpPr>
          <p:nvPr/>
        </p:nvCxnSpPr>
        <p:spPr>
          <a:xfrm>
            <a:off x="3562072" y="3048223"/>
            <a:ext cx="898977" cy="4317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9F049F-1A90-44D0-8845-65751C1B4B11}"/>
              </a:ext>
            </a:extLst>
          </p:cNvPr>
          <p:cNvCxnSpPr>
            <a:cxnSpLocks/>
            <a:stCxn id="100" idx="4"/>
          </p:cNvCxnSpPr>
          <p:nvPr/>
        </p:nvCxnSpPr>
        <p:spPr>
          <a:xfrm flipV="1">
            <a:off x="6061639" y="1466337"/>
            <a:ext cx="107525" cy="201360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830680B-3FB4-4656-BEB3-70329992A91B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044323" y="1489221"/>
            <a:ext cx="0" cy="5105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8095916-A123-45AB-B4DD-8BE041EC78E5}"/>
              </a:ext>
            </a:extLst>
          </p:cNvPr>
          <p:cNvCxnSpPr>
            <a:cxnSpLocks/>
            <a:stCxn id="101" idx="1"/>
          </p:cNvCxnSpPr>
          <p:nvPr/>
        </p:nvCxnSpPr>
        <p:spPr>
          <a:xfrm rot="5400000" flipH="1" flipV="1">
            <a:off x="5252116" y="1511504"/>
            <a:ext cx="187333" cy="123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026F220-74EA-42E1-876C-B39DC206E3B9}"/>
              </a:ext>
            </a:extLst>
          </p:cNvPr>
          <p:cNvCxnSpPr>
            <a:stCxn id="117" idx="2"/>
            <a:endCxn id="47" idx="0"/>
          </p:cNvCxnSpPr>
          <p:nvPr/>
        </p:nvCxnSpPr>
        <p:spPr>
          <a:xfrm rot="5400000">
            <a:off x="4723714" y="1486684"/>
            <a:ext cx="1504579" cy="5441442"/>
          </a:xfrm>
          <a:prstGeom prst="bentConnector3">
            <a:avLst>
              <a:gd name="adj1" fmla="val 71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9D59761-DDE5-45C9-B15A-DB31697EDB21}"/>
              </a:ext>
            </a:extLst>
          </p:cNvPr>
          <p:cNvCxnSpPr>
            <a:stCxn id="117" idx="2"/>
            <a:endCxn id="95" idx="0"/>
          </p:cNvCxnSpPr>
          <p:nvPr/>
        </p:nvCxnSpPr>
        <p:spPr>
          <a:xfrm rot="5400000">
            <a:off x="6394867" y="3213117"/>
            <a:ext cx="1559858" cy="2043857"/>
          </a:xfrm>
          <a:prstGeom prst="bentConnector3">
            <a:avLst>
              <a:gd name="adj1" fmla="val 68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ABD13A8-9A08-434C-9DE9-6BDE68DE507E}"/>
              </a:ext>
            </a:extLst>
          </p:cNvPr>
          <p:cNvCxnSpPr>
            <a:stCxn id="117" idx="2"/>
            <a:endCxn id="96" idx="0"/>
          </p:cNvCxnSpPr>
          <p:nvPr/>
        </p:nvCxnSpPr>
        <p:spPr>
          <a:xfrm rot="16200000" flipH="1">
            <a:off x="8045099" y="3606741"/>
            <a:ext cx="1656979" cy="1353728"/>
          </a:xfrm>
          <a:prstGeom prst="bentConnector3">
            <a:avLst>
              <a:gd name="adj1" fmla="val 64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25734A-F135-4378-8425-3564F7A45D4E}"/>
              </a:ext>
            </a:extLst>
          </p:cNvPr>
          <p:cNvSpPr txBox="1"/>
          <p:nvPr/>
        </p:nvSpPr>
        <p:spPr>
          <a:xfrm>
            <a:off x="1733615" y="1083067"/>
            <a:ext cx="240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ALM CICD Hub</a:t>
            </a:r>
          </a:p>
        </p:txBody>
      </p:sp>
    </p:spTree>
    <p:extLst>
      <p:ext uri="{BB962C8B-B14F-4D97-AF65-F5344CB8AC3E}">
        <p14:creationId xmlns:p14="http://schemas.microsoft.com/office/powerpoint/2010/main" val="359615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FA303F2-7145-460D-B45B-C47F016F61F9}"/>
              </a:ext>
            </a:extLst>
          </p:cNvPr>
          <p:cNvSpPr/>
          <p:nvPr/>
        </p:nvSpPr>
        <p:spPr>
          <a:xfrm>
            <a:off x="260517" y="1425766"/>
            <a:ext cx="1694519" cy="2838907"/>
          </a:xfrm>
          <a:prstGeom prst="roundRect">
            <a:avLst>
              <a:gd name="adj" fmla="val 4697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VNF/NS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51B11-48EB-406C-99D4-299B43B6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Copyright Accanto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89F8-606E-4175-B92C-21886E82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AC568-C7DE-F540-87B3-ACFF3D4EBC2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411E1A-743E-4520-AECC-22D82C41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Onboarding VNFs and network services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591BFE2-32CE-4F1A-B15C-FD632BA6FED7}"/>
              </a:ext>
            </a:extLst>
          </p:cNvPr>
          <p:cNvSpPr/>
          <p:nvPr/>
        </p:nvSpPr>
        <p:spPr>
          <a:xfrm>
            <a:off x="2402043" y="3599315"/>
            <a:ext cx="2708686" cy="2386011"/>
          </a:xfrm>
          <a:prstGeom prst="can">
            <a:avLst>
              <a:gd name="adj" fmla="val 26166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4D10DF-1EE7-4BAC-A3AB-7A03D70798BC}"/>
              </a:ext>
            </a:extLst>
          </p:cNvPr>
          <p:cNvSpPr/>
          <p:nvPr/>
        </p:nvSpPr>
        <p:spPr>
          <a:xfrm>
            <a:off x="2402044" y="1515230"/>
            <a:ext cx="2708685" cy="2157788"/>
          </a:xfrm>
          <a:prstGeom prst="can">
            <a:avLst>
              <a:gd name="adj" fmla="val 22264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Image result for git">
            <a:extLst>
              <a:ext uri="{FF2B5EF4-FFF2-40B4-BE49-F238E27FC236}">
                <a16:creationId xmlns:a16="http://schemas.microsoft.com/office/drawing/2014/main" id="{C45E987A-25CB-48A3-9A04-C21074BA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50" y="1598015"/>
            <a:ext cx="737782" cy="3074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nexus repository icon">
            <a:extLst>
              <a:ext uri="{FF2B5EF4-FFF2-40B4-BE49-F238E27FC236}">
                <a16:creationId xmlns:a16="http://schemas.microsoft.com/office/drawing/2014/main" id="{78276569-1891-4D52-B689-8EDBE0A5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50" y="3764892"/>
            <a:ext cx="789546" cy="316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customer clipart">
            <a:extLst>
              <a:ext uri="{FF2B5EF4-FFF2-40B4-BE49-F238E27FC236}">
                <a16:creationId xmlns:a16="http://schemas.microsoft.com/office/drawing/2014/main" id="{E025A7E4-0220-48C3-A4BB-5CBC8489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1" y="4549805"/>
            <a:ext cx="633702" cy="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604C7D1-6900-4EE1-9728-5EBB64AD9E06}"/>
              </a:ext>
            </a:extLst>
          </p:cNvPr>
          <p:cNvGrpSpPr/>
          <p:nvPr/>
        </p:nvGrpSpPr>
        <p:grpSpPr>
          <a:xfrm>
            <a:off x="8554198" y="2391084"/>
            <a:ext cx="3153396" cy="4026071"/>
            <a:chOff x="8554198" y="2391084"/>
            <a:chExt cx="3153396" cy="40260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D9B52A-4A27-4B92-B702-FC8641B3A3DA}"/>
                </a:ext>
              </a:extLst>
            </p:cNvPr>
            <p:cNvGrpSpPr/>
            <p:nvPr/>
          </p:nvGrpSpPr>
          <p:grpSpPr>
            <a:xfrm>
              <a:off x="8554198" y="2391084"/>
              <a:ext cx="3153396" cy="3131190"/>
              <a:chOff x="8554198" y="2391084"/>
              <a:chExt cx="3153396" cy="313119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BC42C4-F897-4320-A3FC-27F631A3A6E4}"/>
                  </a:ext>
                </a:extLst>
              </p:cNvPr>
              <p:cNvSpPr/>
              <p:nvPr/>
            </p:nvSpPr>
            <p:spPr>
              <a:xfrm>
                <a:off x="8554198" y="2391084"/>
                <a:ext cx="3153396" cy="31311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chemeClr val="accent1"/>
                    </a:solidFill>
                  </a:rPr>
                  <a:t>Dev Environment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2DC2C52-221F-49BD-B899-A239352607F2}"/>
                  </a:ext>
                </a:extLst>
              </p:cNvPr>
              <p:cNvSpPr/>
              <p:nvPr/>
            </p:nvSpPr>
            <p:spPr>
              <a:xfrm>
                <a:off x="8847506" y="3303875"/>
                <a:ext cx="2653152" cy="381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VNFM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B43957-6EC3-48B3-9433-4B5CBE48AB28}"/>
                  </a:ext>
                </a:extLst>
              </p:cNvPr>
              <p:cNvSpPr/>
              <p:nvPr/>
            </p:nvSpPr>
            <p:spPr>
              <a:xfrm>
                <a:off x="8847505" y="2865369"/>
                <a:ext cx="2653153" cy="381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NFVO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875CD5F-C046-49B9-ABB3-900BF750AA66}"/>
                  </a:ext>
                </a:extLst>
              </p:cNvPr>
              <p:cNvSpPr/>
              <p:nvPr/>
            </p:nvSpPr>
            <p:spPr>
              <a:xfrm>
                <a:off x="8847507" y="4373825"/>
                <a:ext cx="2653153" cy="38126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VIM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5C7C1C5-FFF5-4A70-B61C-BC20F58633B0}"/>
                  </a:ext>
                </a:extLst>
              </p:cNvPr>
              <p:cNvSpPr/>
              <p:nvPr/>
            </p:nvSpPr>
            <p:spPr>
              <a:xfrm>
                <a:off x="8847507" y="4857003"/>
                <a:ext cx="2653153" cy="3812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SDN Controller</a:t>
                </a:r>
              </a:p>
            </p:txBody>
          </p:sp>
        </p:grpSp>
        <p:pic>
          <p:nvPicPr>
            <p:cNvPr id="43" name="Picture 2" descr="Image result for laptop icon">
              <a:extLst>
                <a:ext uri="{FF2B5EF4-FFF2-40B4-BE49-F238E27FC236}">
                  <a16:creationId xmlns:a16="http://schemas.microsoft.com/office/drawing/2014/main" id="{284D642E-556C-482E-9C5B-C6824FE44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62" b="18791"/>
            <a:stretch/>
          </p:blipFill>
          <p:spPr bwMode="auto">
            <a:xfrm>
              <a:off x="9785025" y="5522277"/>
              <a:ext cx="875108" cy="6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1A4F89-64FD-49CA-A9CA-9576CD78E792}"/>
                </a:ext>
              </a:extLst>
            </p:cNvPr>
            <p:cNvSpPr txBox="1"/>
            <p:nvPr/>
          </p:nvSpPr>
          <p:spPr>
            <a:xfrm>
              <a:off x="9496659" y="6155545"/>
              <a:ext cx="1487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Developer Machine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33BD0-6310-44B3-AC07-92AC0F776B6F}"/>
              </a:ext>
            </a:extLst>
          </p:cNvPr>
          <p:cNvSpPr/>
          <p:nvPr/>
        </p:nvSpPr>
        <p:spPr>
          <a:xfrm>
            <a:off x="422546" y="1778888"/>
            <a:ext cx="1396639" cy="58478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</a:rPr>
              <a:t>Lifecycle Playbooks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686EACC-B716-4708-B278-A6F56D50C88E}"/>
              </a:ext>
            </a:extLst>
          </p:cNvPr>
          <p:cNvSpPr/>
          <p:nvPr/>
        </p:nvSpPr>
        <p:spPr>
          <a:xfrm>
            <a:off x="422546" y="2483175"/>
            <a:ext cx="1396763" cy="766574"/>
          </a:xfrm>
          <a:prstGeom prst="roundRect">
            <a:avLst>
              <a:gd name="adj" fmla="val 10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Infrastructure Descriptor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79340E8-EDFA-4C91-AF43-589BD29A1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" y="1836186"/>
            <a:ext cx="457215" cy="4572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1B0911-3BCF-4B75-A62B-5F886831C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2541646"/>
            <a:ext cx="962023" cy="261937"/>
          </a:xfrm>
          <a:prstGeom prst="rect">
            <a:avLst/>
          </a:prstGeom>
        </p:spPr>
      </p:pic>
      <p:pic>
        <p:nvPicPr>
          <p:cNvPr id="63" name="Picture 2" descr="Image result for cd icon">
            <a:extLst>
              <a:ext uri="{FF2B5EF4-FFF2-40B4-BE49-F238E27FC236}">
                <a16:creationId xmlns:a16="http://schemas.microsoft.com/office/drawing/2014/main" id="{EE5E9F26-DACD-4E9F-B77C-B05F7800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4222" l="4889" r="92889">
                        <a14:foregroundMark x1="65333" y1="19556" x2="65333" y2="19556"/>
                        <a14:foregroundMark x1="65333" y1="19556" x2="38222" y2="84000"/>
                        <a14:foregroundMark x1="25778" y1="13778" x2="93333" y2="48444"/>
                        <a14:foregroundMark x1="93333" y1="48444" x2="31111" y2="87556"/>
                        <a14:foregroundMark x1="31111" y1="87556" x2="33333" y2="13778"/>
                        <a14:foregroundMark x1="33333" y1="13778" x2="50667" y2="84889"/>
                        <a14:foregroundMark x1="50667" y1="84889" x2="67111" y2="87556"/>
                        <a14:foregroundMark x1="50667" y1="42222" x2="44000" y2="64000"/>
                        <a14:foregroundMark x1="44000" y1="64000" x2="34222" y2="85778"/>
                        <a14:foregroundMark x1="9879" y1="42738" x2="10222" y2="60889"/>
                        <a14:foregroundMark x1="9778" y1="37333" x2="9785" y2="37707"/>
                        <a14:foregroundMark x1="5991" y1="43437" x2="9333" y2="60889"/>
                        <a14:foregroundMark x1="34222" y1="10667" x2="74222" y2="23111"/>
                        <a14:foregroundMark x1="61778" y1="15556" x2="72889" y2="18667"/>
                        <a14:foregroundMark x1="43111" y1="8000" x2="45778" y2="8444"/>
                        <a14:foregroundMark x1="48889" y1="94222" x2="48889" y2="94222"/>
                        <a14:backgroundMark x1="4000" y1="41333" x2="4000" y2="41333"/>
                        <a14:backgroundMark x1="4889" y1="41778" x2="4889" y2="41778"/>
                        <a14:backgroundMark x1="3111" y1="40889" x2="4444" y2="38667"/>
                        <a14:backgroundMark x1="4444" y1="38667" x2="5333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68" y="4578862"/>
            <a:ext cx="654803" cy="6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268A830B-5D51-494D-9C8C-A5A92D4E017A}"/>
              </a:ext>
            </a:extLst>
          </p:cNvPr>
          <p:cNvSpPr/>
          <p:nvPr/>
        </p:nvSpPr>
        <p:spPr>
          <a:xfrm>
            <a:off x="3457192" y="2599944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AC0C0A-5505-4C94-A513-2C5769D12133}"/>
              </a:ext>
            </a:extLst>
          </p:cNvPr>
          <p:cNvSpPr/>
          <p:nvPr/>
        </p:nvSpPr>
        <p:spPr>
          <a:xfrm>
            <a:off x="4759409" y="2599650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5066F2B-02C9-42DE-8606-87F515CFC173}"/>
              </a:ext>
            </a:extLst>
          </p:cNvPr>
          <p:cNvSpPr/>
          <p:nvPr/>
        </p:nvSpPr>
        <p:spPr>
          <a:xfrm>
            <a:off x="4060594" y="2599650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5C597F-586D-4B3B-813A-2C65749AEDA4}"/>
              </a:ext>
            </a:extLst>
          </p:cNvPr>
          <p:cNvSpPr/>
          <p:nvPr/>
        </p:nvSpPr>
        <p:spPr>
          <a:xfrm>
            <a:off x="3706522" y="3018212"/>
            <a:ext cx="253275" cy="25906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5C743F-5A7E-42DC-BB73-C77EF72A8B4B}"/>
              </a:ext>
            </a:extLst>
          </p:cNvPr>
          <p:cNvSpPr/>
          <p:nvPr/>
        </p:nvSpPr>
        <p:spPr>
          <a:xfrm>
            <a:off x="4317849" y="3016328"/>
            <a:ext cx="253275" cy="25906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3B1597D-1C2D-4B4B-81B3-CED70F40D665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3108464" y="2729185"/>
            <a:ext cx="348727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F9D34F-1303-4FFE-BE8F-96FD46023453}"/>
              </a:ext>
            </a:extLst>
          </p:cNvPr>
          <p:cNvCxnSpPr>
            <a:cxnSpLocks/>
            <a:stCxn id="74" idx="6"/>
            <a:endCxn id="76" idx="2"/>
          </p:cNvCxnSpPr>
          <p:nvPr/>
        </p:nvCxnSpPr>
        <p:spPr>
          <a:xfrm flipV="1">
            <a:off x="3710467" y="2729185"/>
            <a:ext cx="350127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9134493-FC66-4AE3-BCAA-5D6385C329F3}"/>
              </a:ext>
            </a:extLst>
          </p:cNvPr>
          <p:cNvCxnSpPr>
            <a:stCxn id="74" idx="4"/>
            <a:endCxn id="77" idx="1"/>
          </p:cNvCxnSpPr>
          <p:nvPr/>
        </p:nvCxnSpPr>
        <p:spPr>
          <a:xfrm>
            <a:off x="3583829" y="2859012"/>
            <a:ext cx="159784" cy="197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CD405-CD51-4189-9D1C-917AD279DB41}"/>
              </a:ext>
            </a:extLst>
          </p:cNvPr>
          <p:cNvCxnSpPr>
            <a:stCxn id="77" idx="6"/>
          </p:cNvCxnSpPr>
          <p:nvPr/>
        </p:nvCxnSpPr>
        <p:spPr>
          <a:xfrm>
            <a:off x="3959797" y="3147746"/>
            <a:ext cx="363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12BCF4-834B-4A25-9D5A-73A50BA0A4C8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4313869" y="2729185"/>
            <a:ext cx="445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22E6A0-68D4-4BC3-9C3A-60CD84FFC9E5}"/>
              </a:ext>
            </a:extLst>
          </p:cNvPr>
          <p:cNvSpPr txBox="1"/>
          <p:nvPr/>
        </p:nvSpPr>
        <p:spPr>
          <a:xfrm>
            <a:off x="2861134" y="2572078"/>
            <a:ext cx="562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FFCC28-1CE1-49E9-98DE-6ADACB94AFBF}"/>
              </a:ext>
            </a:extLst>
          </p:cNvPr>
          <p:cNvSpPr txBox="1"/>
          <p:nvPr/>
        </p:nvSpPr>
        <p:spPr>
          <a:xfrm>
            <a:off x="2861134" y="3074528"/>
            <a:ext cx="84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accent6">
                    <a:lumMod val="75000"/>
                  </a:schemeClr>
                </a:solidFill>
              </a:rPr>
              <a:t>New Feature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11A51E-F0DB-4AE4-98A5-0A8486FC5CB2}"/>
              </a:ext>
            </a:extLst>
          </p:cNvPr>
          <p:cNvSpPr/>
          <p:nvPr/>
        </p:nvSpPr>
        <p:spPr>
          <a:xfrm>
            <a:off x="3741613" y="2169955"/>
            <a:ext cx="253275" cy="2590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70D5AB-CD53-4D1F-8A0E-A2608BAA1428}"/>
              </a:ext>
            </a:extLst>
          </p:cNvPr>
          <p:cNvCxnSpPr>
            <a:cxnSpLocks/>
            <a:stCxn id="74" idx="0"/>
            <a:endCxn id="86" idx="3"/>
          </p:cNvCxnSpPr>
          <p:nvPr/>
        </p:nvCxnSpPr>
        <p:spPr>
          <a:xfrm flipV="1">
            <a:off x="3583829" y="2391084"/>
            <a:ext cx="194875" cy="208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948CE4C-0D2A-4177-8435-9BA514C7591E}"/>
              </a:ext>
            </a:extLst>
          </p:cNvPr>
          <p:cNvCxnSpPr>
            <a:cxnSpLocks/>
            <a:stCxn id="86" idx="5"/>
            <a:endCxn id="76" idx="0"/>
          </p:cNvCxnSpPr>
          <p:nvPr/>
        </p:nvCxnSpPr>
        <p:spPr>
          <a:xfrm>
            <a:off x="3957797" y="2391084"/>
            <a:ext cx="229434" cy="2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A9F0EE-49B7-4D09-93AA-E4678FB97554}"/>
              </a:ext>
            </a:extLst>
          </p:cNvPr>
          <p:cNvSpPr txBox="1"/>
          <p:nvPr/>
        </p:nvSpPr>
        <p:spPr>
          <a:xfrm>
            <a:off x="2861134" y="2169955"/>
            <a:ext cx="84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accent5">
                    <a:lumMod val="75000"/>
                  </a:schemeClr>
                </a:solidFill>
              </a:rPr>
              <a:t>Fix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87C33-43C3-4797-B848-1C73C16AA334}"/>
              </a:ext>
            </a:extLst>
          </p:cNvPr>
          <p:cNvGrpSpPr/>
          <p:nvPr/>
        </p:nvGrpSpPr>
        <p:grpSpPr>
          <a:xfrm>
            <a:off x="3195259" y="4449828"/>
            <a:ext cx="920269" cy="1187214"/>
            <a:chOff x="3195259" y="4449828"/>
            <a:chExt cx="920269" cy="1187214"/>
          </a:xfrm>
        </p:grpSpPr>
        <p:pic>
          <p:nvPicPr>
            <p:cNvPr id="52" name="Picture 2" descr="Image result for software package icon">
              <a:extLst>
                <a:ext uri="{FF2B5EF4-FFF2-40B4-BE49-F238E27FC236}">
                  <a16:creationId xmlns:a16="http://schemas.microsoft.com/office/drawing/2014/main" id="{6D909DC2-F89C-45F3-9A7C-70FEBA89A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259" y="4449828"/>
              <a:ext cx="912870" cy="9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631F67-A1A0-49D6-8E66-9C9DA43EA2C3}"/>
                </a:ext>
              </a:extLst>
            </p:cNvPr>
            <p:cNvSpPr txBox="1"/>
            <p:nvPr/>
          </p:nvSpPr>
          <p:spPr>
            <a:xfrm>
              <a:off x="3202658" y="5206155"/>
              <a:ext cx="912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Package Snapshot-1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1EEC1-08F1-44C4-8F83-A26860707E1C}"/>
              </a:ext>
            </a:extLst>
          </p:cNvPr>
          <p:cNvGrpSpPr/>
          <p:nvPr/>
        </p:nvGrpSpPr>
        <p:grpSpPr>
          <a:xfrm>
            <a:off x="5828234" y="1515230"/>
            <a:ext cx="1035629" cy="4362139"/>
            <a:chOff x="6187686" y="1515230"/>
            <a:chExt cx="1134176" cy="436213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DE5921-AC89-43A7-AAC5-4011A44C2810}"/>
                </a:ext>
              </a:extLst>
            </p:cNvPr>
            <p:cNvSpPr/>
            <p:nvPr/>
          </p:nvSpPr>
          <p:spPr>
            <a:xfrm>
              <a:off x="6187686" y="1515230"/>
              <a:ext cx="1134176" cy="436213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>
                      <a:lumMod val="50000"/>
                    </a:schemeClr>
                  </a:solidFill>
                </a:rPr>
                <a:t>Pipeline Automation</a:t>
              </a:r>
            </a:p>
          </p:txBody>
        </p:sp>
        <p:pic>
          <p:nvPicPr>
            <p:cNvPr id="95" name="Picture 2" descr="Image result for jenkins icon">
              <a:extLst>
                <a:ext uri="{FF2B5EF4-FFF2-40B4-BE49-F238E27FC236}">
                  <a16:creationId xmlns:a16="http://schemas.microsoft.com/office/drawing/2014/main" id="{706FDB65-4462-4BE5-BB66-3FA6F438C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908" y="2246233"/>
              <a:ext cx="819730" cy="4982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667FC20-CAFC-43F6-8192-ECB93BEFBD6C}"/>
              </a:ext>
            </a:extLst>
          </p:cNvPr>
          <p:cNvSpPr/>
          <p:nvPr/>
        </p:nvSpPr>
        <p:spPr>
          <a:xfrm>
            <a:off x="403848" y="3357416"/>
            <a:ext cx="1396763" cy="766574"/>
          </a:xfrm>
          <a:prstGeom prst="roundRect">
            <a:avLst>
              <a:gd name="adj" fmla="val 10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Behaviour Tests</a:t>
            </a:r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1161A193-F8E3-4CFC-976D-F1E5417B1E23}"/>
              </a:ext>
            </a:extLst>
          </p:cNvPr>
          <p:cNvSpPr/>
          <p:nvPr/>
        </p:nvSpPr>
        <p:spPr>
          <a:xfrm rot="5400000">
            <a:off x="809370" y="2642915"/>
            <a:ext cx="2652099" cy="381708"/>
          </a:xfrm>
          <a:prstGeom prst="trapezoid">
            <a:avLst>
              <a:gd name="adj" fmla="val 2714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git project icon">
            <a:extLst>
              <a:ext uri="{FF2B5EF4-FFF2-40B4-BE49-F238E27FC236}">
                <a16:creationId xmlns:a16="http://schemas.microsoft.com/office/drawing/2014/main" id="{5AB24D6E-1EB7-4C78-922B-E913FF03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74" y="2543041"/>
            <a:ext cx="523128" cy="5231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B10B03-881E-4202-964A-A1CC17531986}"/>
              </a:ext>
            </a:extLst>
          </p:cNvPr>
          <p:cNvSpPr txBox="1"/>
          <p:nvPr/>
        </p:nvSpPr>
        <p:spPr>
          <a:xfrm>
            <a:off x="2446260" y="5206155"/>
            <a:ext cx="654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Image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BB6B7-6779-4AFC-AA91-6B0A93A2106F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5012684" y="2607276"/>
            <a:ext cx="802850" cy="1219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816C56-62D7-4148-9FCE-9142C802F87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863863" y="1791169"/>
            <a:ext cx="1690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E991A-9973-443E-927F-BC6F6EE5E6F6}"/>
              </a:ext>
            </a:extLst>
          </p:cNvPr>
          <p:cNvCxnSpPr>
            <a:cxnSpLocks/>
          </p:cNvCxnSpPr>
          <p:nvPr/>
        </p:nvCxnSpPr>
        <p:spPr>
          <a:xfrm>
            <a:off x="8277899" y="3211818"/>
            <a:ext cx="2762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CF557D-B757-4949-A6D5-DF2FB94760BB}"/>
              </a:ext>
            </a:extLst>
          </p:cNvPr>
          <p:cNvGrpSpPr/>
          <p:nvPr/>
        </p:nvGrpSpPr>
        <p:grpSpPr>
          <a:xfrm>
            <a:off x="4132893" y="4428894"/>
            <a:ext cx="1682641" cy="1208148"/>
            <a:chOff x="4132893" y="4428894"/>
            <a:chExt cx="1682641" cy="1208148"/>
          </a:xfrm>
        </p:grpSpPr>
        <p:pic>
          <p:nvPicPr>
            <p:cNvPr id="60" name="Picture 2" descr="Image result for software package icon">
              <a:extLst>
                <a:ext uri="{FF2B5EF4-FFF2-40B4-BE49-F238E27FC236}">
                  <a16:creationId xmlns:a16="http://schemas.microsoft.com/office/drawing/2014/main" id="{45C213BD-5649-408C-A789-12A187B3F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108" y="4428894"/>
              <a:ext cx="912870" cy="9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86EDF77-916C-4B6B-8346-D2E250AD1C66}"/>
                </a:ext>
              </a:extLst>
            </p:cNvPr>
            <p:cNvSpPr txBox="1"/>
            <p:nvPr/>
          </p:nvSpPr>
          <p:spPr>
            <a:xfrm>
              <a:off x="4132893" y="5206155"/>
              <a:ext cx="912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Package RC-12448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E102FD-8470-41D1-93A7-398B2774C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59" y="4885329"/>
              <a:ext cx="897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4FADD-09B3-4F64-B949-E4D344665A2C}"/>
              </a:ext>
            </a:extLst>
          </p:cNvPr>
          <p:cNvGrpSpPr/>
          <p:nvPr/>
        </p:nvGrpSpPr>
        <p:grpSpPr>
          <a:xfrm>
            <a:off x="8968064" y="3646623"/>
            <a:ext cx="2325664" cy="652324"/>
            <a:chOff x="8968064" y="3646623"/>
            <a:chExt cx="2325664" cy="652324"/>
          </a:xfrm>
        </p:grpSpPr>
        <p:pic>
          <p:nvPicPr>
            <p:cNvPr id="72" name="Picture 2" descr="Image result for software package icon">
              <a:extLst>
                <a:ext uri="{FF2B5EF4-FFF2-40B4-BE49-F238E27FC236}">
                  <a16:creationId xmlns:a16="http://schemas.microsoft.com/office/drawing/2014/main" id="{7B575A3C-0A45-4B7E-803A-187E0A093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73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Image result for software package icon">
              <a:extLst>
                <a:ext uri="{FF2B5EF4-FFF2-40B4-BE49-F238E27FC236}">
                  <a16:creationId xmlns:a16="http://schemas.microsoft.com/office/drawing/2014/main" id="{304020E1-1077-47D2-A9E8-1C331B3E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40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Image result for software package icon">
              <a:extLst>
                <a:ext uri="{FF2B5EF4-FFF2-40B4-BE49-F238E27FC236}">
                  <a16:creationId xmlns:a16="http://schemas.microsoft.com/office/drawing/2014/main" id="{6A915F44-2DD8-4BED-B1C4-B54F98818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06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DED430-CFE8-4CB6-9CDB-A236180DE35A}"/>
              </a:ext>
            </a:extLst>
          </p:cNvPr>
          <p:cNvGrpSpPr/>
          <p:nvPr/>
        </p:nvGrpSpPr>
        <p:grpSpPr>
          <a:xfrm>
            <a:off x="8554198" y="1455401"/>
            <a:ext cx="3166096" cy="2501278"/>
            <a:chOff x="8554198" y="1455401"/>
            <a:chExt cx="3166096" cy="25012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E04D072-35B6-4D51-B1A3-B4A310EF2941}"/>
                </a:ext>
              </a:extLst>
            </p:cNvPr>
            <p:cNvSpPr/>
            <p:nvPr/>
          </p:nvSpPr>
          <p:spPr>
            <a:xfrm>
              <a:off x="8554198" y="1455401"/>
              <a:ext cx="3153396" cy="671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ALM Behaviour Testing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532251-9913-4D01-99B9-A25BB6C590E1}"/>
                </a:ext>
              </a:extLst>
            </p:cNvPr>
            <p:cNvCxnSpPr>
              <a:cxnSpLocks/>
              <a:stCxn id="38" idx="3"/>
              <a:endCxn id="97" idx="3"/>
            </p:cNvCxnSpPr>
            <p:nvPr/>
          </p:nvCxnSpPr>
          <p:spPr>
            <a:xfrm flipV="1">
              <a:off x="11707594" y="1791169"/>
              <a:ext cx="12700" cy="2165510"/>
            </a:xfrm>
            <a:prstGeom prst="bentConnector3">
              <a:avLst>
                <a:gd name="adj1" fmla="val 1800000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F9C2DFBF-B83E-4EE7-BCA9-482A27D6C75B}"/>
                </a:ext>
              </a:extLst>
            </p:cNvPr>
            <p:cNvSpPr/>
            <p:nvPr/>
          </p:nvSpPr>
          <p:spPr>
            <a:xfrm>
              <a:off x="9932760" y="2126937"/>
              <a:ext cx="400934" cy="286620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CD4BDF-8ABF-4CC6-A38E-C8DCFD99E6F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277899" y="3972785"/>
            <a:ext cx="69016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42B2398-3D0D-42EA-8881-71AD4FF5A7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639" y="3658033"/>
            <a:ext cx="413282" cy="41328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317C6-B8DB-4929-AE90-1D51849F28E6}"/>
              </a:ext>
            </a:extLst>
          </p:cNvPr>
          <p:cNvGrpSpPr/>
          <p:nvPr/>
        </p:nvGrpSpPr>
        <p:grpSpPr>
          <a:xfrm>
            <a:off x="6863863" y="3144562"/>
            <a:ext cx="1414036" cy="956698"/>
            <a:chOff x="6863863" y="3144562"/>
            <a:chExt cx="1414036" cy="95669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002F72F-9733-4FFA-819F-9EE6E0F112A8}"/>
                </a:ext>
              </a:extLst>
            </p:cNvPr>
            <p:cNvSpPr/>
            <p:nvPr/>
          </p:nvSpPr>
          <p:spPr>
            <a:xfrm>
              <a:off x="7070799" y="3144562"/>
              <a:ext cx="1207100" cy="9566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ALM Environment Orchestration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89B35D-2CE4-4B0C-B448-B42F5FEB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863863" y="3635781"/>
              <a:ext cx="2762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CF46AC-1B84-44A8-B3ED-723B1DD80F06}"/>
              </a:ext>
            </a:extLst>
          </p:cNvPr>
          <p:cNvSpPr txBox="1"/>
          <p:nvPr/>
        </p:nvSpPr>
        <p:spPr>
          <a:xfrm>
            <a:off x="27320" y="5258420"/>
            <a:ext cx="2160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Network Engineering collect all package artefacts and create initial package snapshot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A2B409-312F-4CAC-AF3B-2A58AC5171F8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>
            <a:off x="1425683" y="4906263"/>
            <a:ext cx="10406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230D9B-700C-48C7-BD81-4CA7FF84F334}"/>
              </a:ext>
            </a:extLst>
          </p:cNvPr>
          <p:cNvCxnSpPr>
            <a:stCxn id="42" idx="0"/>
            <a:endCxn id="100" idx="2"/>
          </p:cNvCxnSpPr>
          <p:nvPr/>
        </p:nvCxnSpPr>
        <p:spPr>
          <a:xfrm rot="16200000" flipV="1">
            <a:off x="965739" y="4406711"/>
            <a:ext cx="285132" cy="1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D3324444-D33D-4CAF-AC3C-86C9C6A1D285}"/>
              </a:ext>
            </a:extLst>
          </p:cNvPr>
          <p:cNvSpPr/>
          <p:nvPr/>
        </p:nvSpPr>
        <p:spPr>
          <a:xfrm>
            <a:off x="4643691" y="1106880"/>
            <a:ext cx="1452308" cy="671536"/>
          </a:xfrm>
          <a:prstGeom prst="wedgeRectCallout">
            <a:avLst>
              <a:gd name="adj1" fmla="val -813"/>
              <a:gd name="adj2" fmla="val 111150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(Auto) Trigger snapshot build and behaviour test runs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091D62E0-EA58-4D51-872E-F93281F3B40C}"/>
              </a:ext>
            </a:extLst>
          </p:cNvPr>
          <p:cNvSpPr/>
          <p:nvPr/>
        </p:nvSpPr>
        <p:spPr>
          <a:xfrm>
            <a:off x="7002012" y="4344565"/>
            <a:ext cx="1498718" cy="711866"/>
          </a:xfrm>
          <a:prstGeom prst="wedgeRectCallout">
            <a:avLst>
              <a:gd name="adj1" fmla="val 2305"/>
              <a:gd name="adj2" fmla="val -76209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Create/clean environment and load VNF under test and test packages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C86A0199-C9A2-415D-9772-DA064997B3CE}"/>
              </a:ext>
            </a:extLst>
          </p:cNvPr>
          <p:cNvSpPr/>
          <p:nvPr/>
        </p:nvSpPr>
        <p:spPr>
          <a:xfrm>
            <a:off x="7044289" y="2089483"/>
            <a:ext cx="1193474" cy="482595"/>
          </a:xfrm>
          <a:prstGeom prst="wedgeRectCallout">
            <a:avLst>
              <a:gd name="adj1" fmla="val 35268"/>
              <a:gd name="adj2" fmla="val -91413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Load behaviour tests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6C1C9F5B-9580-47FD-B6BA-6FEE81831FF0}"/>
              </a:ext>
            </a:extLst>
          </p:cNvPr>
          <p:cNvSpPr/>
          <p:nvPr/>
        </p:nvSpPr>
        <p:spPr>
          <a:xfrm>
            <a:off x="4677037" y="3862501"/>
            <a:ext cx="1294757" cy="758457"/>
          </a:xfrm>
          <a:prstGeom prst="wedgeRectCallout">
            <a:avLst>
              <a:gd name="adj1" fmla="val -813"/>
              <a:gd name="adj2" fmla="val 72823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Successful test runs result in release candidate with build version</a:t>
            </a:r>
          </a:p>
        </p:txBody>
      </p:sp>
    </p:spTree>
    <p:extLst>
      <p:ext uri="{BB962C8B-B14F-4D97-AF65-F5344CB8AC3E}">
        <p14:creationId xmlns:p14="http://schemas.microsoft.com/office/powerpoint/2010/main" val="37025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3" grpId="0" animBg="1"/>
      <p:bldP spid="102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ylinder 83">
            <a:extLst>
              <a:ext uri="{FF2B5EF4-FFF2-40B4-BE49-F238E27FC236}">
                <a16:creationId xmlns:a16="http://schemas.microsoft.com/office/drawing/2014/main" id="{65A3EF71-5ABD-4470-962D-3DE943805D22}"/>
              </a:ext>
            </a:extLst>
          </p:cNvPr>
          <p:cNvSpPr/>
          <p:nvPr/>
        </p:nvSpPr>
        <p:spPr>
          <a:xfrm>
            <a:off x="1280801" y="3411937"/>
            <a:ext cx="1467283" cy="1620260"/>
          </a:xfrm>
          <a:prstGeom prst="can">
            <a:avLst>
              <a:gd name="adj" fmla="val 31963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5" name="Picture 4" descr="Image result for nexus repository icon">
            <a:extLst>
              <a:ext uri="{FF2B5EF4-FFF2-40B4-BE49-F238E27FC236}">
                <a16:creationId xmlns:a16="http://schemas.microsoft.com/office/drawing/2014/main" id="{EAE95D68-977A-4D07-A4A3-595F03C6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50" y="3466122"/>
            <a:ext cx="789546" cy="316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91BDE-9CCD-4DCA-A409-B4C72D4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testing network services in pre-production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42BE3F-BF86-4D54-9502-5E6AFE9A0465}"/>
              </a:ext>
            </a:extLst>
          </p:cNvPr>
          <p:cNvSpPr/>
          <p:nvPr/>
        </p:nvSpPr>
        <p:spPr>
          <a:xfrm>
            <a:off x="5838859" y="1100389"/>
            <a:ext cx="3754310" cy="1578231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4E220C1-1D9D-474A-9B90-AF3745E8644E}"/>
              </a:ext>
            </a:extLst>
          </p:cNvPr>
          <p:cNvSpPr/>
          <p:nvPr/>
        </p:nvSpPr>
        <p:spPr>
          <a:xfrm>
            <a:off x="7300274" y="1499684"/>
            <a:ext cx="548818" cy="502866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VNF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640B2A0-6577-4F77-8E09-91102B83A865}"/>
              </a:ext>
            </a:extLst>
          </p:cNvPr>
          <p:cNvSpPr/>
          <p:nvPr/>
        </p:nvSpPr>
        <p:spPr>
          <a:xfrm>
            <a:off x="5974271" y="1502119"/>
            <a:ext cx="548818" cy="502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dirty="0">
                <a:solidFill>
                  <a:schemeClr val="bg2"/>
                </a:solidFill>
              </a:rPr>
              <a:t>Functional Tests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39E838-0476-42EC-81C2-B1806CE22DEF}"/>
              </a:ext>
            </a:extLst>
          </p:cNvPr>
          <p:cNvCxnSpPr>
            <a:cxnSpLocks/>
            <a:stCxn id="49" idx="3"/>
            <a:endCxn id="45" idx="3"/>
          </p:cNvCxnSpPr>
          <p:nvPr/>
        </p:nvCxnSpPr>
        <p:spPr>
          <a:xfrm flipV="1">
            <a:off x="6523089" y="1751117"/>
            <a:ext cx="777185" cy="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D451854-55AC-4CD6-864C-EA915E13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49" y="1447128"/>
            <a:ext cx="612847" cy="61284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EE7170-3D99-4EA6-B9A4-CC76B0BC00DD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857238" y="1753552"/>
            <a:ext cx="846211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CF465D-84B7-46D5-93B9-5725FA9E2A63}"/>
              </a:ext>
            </a:extLst>
          </p:cNvPr>
          <p:cNvSpPr txBox="1"/>
          <p:nvPr/>
        </p:nvSpPr>
        <p:spPr>
          <a:xfrm>
            <a:off x="6937616" y="1107024"/>
            <a:ext cx="152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Functional 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2DEB4-1265-4FF7-ABF8-07A7703ADE0B}"/>
              </a:ext>
            </a:extLst>
          </p:cNvPr>
          <p:cNvSpPr/>
          <p:nvPr/>
        </p:nvSpPr>
        <p:spPr>
          <a:xfrm>
            <a:off x="5838859" y="2838648"/>
            <a:ext cx="3754310" cy="1578231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D086CE1-B522-4BB3-A393-ECC838B8F1DE}"/>
              </a:ext>
            </a:extLst>
          </p:cNvPr>
          <p:cNvSpPr/>
          <p:nvPr/>
        </p:nvSpPr>
        <p:spPr>
          <a:xfrm>
            <a:off x="7300274" y="3237943"/>
            <a:ext cx="548818" cy="502866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VNF</a:t>
            </a:r>
          </a:p>
        </p:txBody>
      </p:sp>
      <p:sp>
        <p:nvSpPr>
          <p:cNvPr id="70" name="Rectangle: Folded Corner 69">
            <a:extLst>
              <a:ext uri="{FF2B5EF4-FFF2-40B4-BE49-F238E27FC236}">
                <a16:creationId xmlns:a16="http://schemas.microsoft.com/office/drawing/2014/main" id="{EFACE4A3-D1D5-48DC-97DB-D615B4C0A213}"/>
              </a:ext>
            </a:extLst>
          </p:cNvPr>
          <p:cNvSpPr/>
          <p:nvPr/>
        </p:nvSpPr>
        <p:spPr>
          <a:xfrm>
            <a:off x="5974271" y="3250591"/>
            <a:ext cx="548818" cy="502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dirty="0">
                <a:solidFill>
                  <a:schemeClr val="bg2"/>
                </a:solidFill>
              </a:rPr>
              <a:t>Performance Tests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84D05A-B482-4A6B-A603-9FE3541D46E7}"/>
              </a:ext>
            </a:extLst>
          </p:cNvPr>
          <p:cNvCxnSpPr>
            <a:cxnSpLocks/>
            <a:stCxn id="70" idx="3"/>
            <a:endCxn id="54" idx="3"/>
          </p:cNvCxnSpPr>
          <p:nvPr/>
        </p:nvCxnSpPr>
        <p:spPr>
          <a:xfrm flipV="1">
            <a:off x="6523089" y="3489376"/>
            <a:ext cx="777185" cy="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1B34DF67-F391-40C3-8C71-4AF89BD6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49" y="3185387"/>
            <a:ext cx="612847" cy="61284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BB13D2-006D-444E-B827-3C23161AA28A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7857238" y="3491811"/>
            <a:ext cx="846211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273AFB-0EF2-4DE3-8CD9-D22610EE3F2D}"/>
              </a:ext>
            </a:extLst>
          </p:cNvPr>
          <p:cNvSpPr txBox="1"/>
          <p:nvPr/>
        </p:nvSpPr>
        <p:spPr>
          <a:xfrm>
            <a:off x="6879042" y="2845283"/>
            <a:ext cx="191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Performance Test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030ADBF-5B8C-465D-9069-128D14A85304}"/>
              </a:ext>
            </a:extLst>
          </p:cNvPr>
          <p:cNvSpPr/>
          <p:nvPr/>
        </p:nvSpPr>
        <p:spPr>
          <a:xfrm>
            <a:off x="5838859" y="4583314"/>
            <a:ext cx="3754310" cy="1578231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E6EE85E5-7A60-449E-9707-0846F5ED1CB7}"/>
              </a:ext>
            </a:extLst>
          </p:cNvPr>
          <p:cNvSpPr/>
          <p:nvPr/>
        </p:nvSpPr>
        <p:spPr>
          <a:xfrm>
            <a:off x="7300274" y="4982609"/>
            <a:ext cx="548818" cy="502866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VNF</a:t>
            </a:r>
          </a:p>
        </p:txBody>
      </p:sp>
      <p:sp>
        <p:nvSpPr>
          <p:cNvPr id="101" name="Rectangle: Folded Corner 100">
            <a:extLst>
              <a:ext uri="{FF2B5EF4-FFF2-40B4-BE49-F238E27FC236}">
                <a16:creationId xmlns:a16="http://schemas.microsoft.com/office/drawing/2014/main" id="{CFE16A39-FE84-4DF1-BAD4-712FDF53BDD7}"/>
              </a:ext>
            </a:extLst>
          </p:cNvPr>
          <p:cNvSpPr/>
          <p:nvPr/>
        </p:nvSpPr>
        <p:spPr>
          <a:xfrm>
            <a:off x="5974875" y="4985044"/>
            <a:ext cx="548818" cy="502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dirty="0">
                <a:solidFill>
                  <a:schemeClr val="bg2"/>
                </a:solidFill>
              </a:rPr>
              <a:t>Stress Tests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0596F8-07D4-4590-B929-948BC1071942}"/>
              </a:ext>
            </a:extLst>
          </p:cNvPr>
          <p:cNvCxnSpPr>
            <a:cxnSpLocks/>
            <a:stCxn id="101" idx="3"/>
            <a:endCxn id="98" idx="3"/>
          </p:cNvCxnSpPr>
          <p:nvPr/>
        </p:nvCxnSpPr>
        <p:spPr>
          <a:xfrm flipV="1">
            <a:off x="6523693" y="5234042"/>
            <a:ext cx="776581" cy="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3B49030-1603-4705-B215-5BE6579C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49" y="4930053"/>
            <a:ext cx="612847" cy="61284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625231-8238-4A3B-828B-67B0C03DFC17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7238" y="5236477"/>
            <a:ext cx="846211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C2691D5-24B5-4C5B-B8E1-16BB5A1DAE64}"/>
              </a:ext>
            </a:extLst>
          </p:cNvPr>
          <p:cNvSpPr txBox="1"/>
          <p:nvPr/>
        </p:nvSpPr>
        <p:spPr>
          <a:xfrm>
            <a:off x="6937616" y="4589949"/>
            <a:ext cx="152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Stress Test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5F92B258-C753-46B7-85CF-F818F68BC95F}"/>
              </a:ext>
            </a:extLst>
          </p:cNvPr>
          <p:cNvSpPr/>
          <p:nvPr/>
        </p:nvSpPr>
        <p:spPr>
          <a:xfrm>
            <a:off x="6590626" y="1502119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Load</a:t>
            </a:r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558B5DFE-3A18-4D96-8155-B857D1CF041B}"/>
              </a:ext>
            </a:extLst>
          </p:cNvPr>
          <p:cNvSpPr/>
          <p:nvPr/>
        </p:nvSpPr>
        <p:spPr>
          <a:xfrm>
            <a:off x="8001492" y="1499306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Probe VNF</a:t>
            </a: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0EC1140F-2217-4991-99F3-C0BD8CCCB384}"/>
              </a:ext>
            </a:extLst>
          </p:cNvPr>
          <p:cNvSpPr/>
          <p:nvPr/>
        </p:nvSpPr>
        <p:spPr>
          <a:xfrm>
            <a:off x="6591898" y="3246453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Load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DAF26E-A7E7-435A-9BFE-AD970608F589}"/>
              </a:ext>
            </a:extLst>
          </p:cNvPr>
          <p:cNvSpPr/>
          <p:nvPr/>
        </p:nvSpPr>
        <p:spPr>
          <a:xfrm>
            <a:off x="8002764" y="3243640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Probe VNF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F7470BE-3080-47E9-876E-77E621B70BBA}"/>
              </a:ext>
            </a:extLst>
          </p:cNvPr>
          <p:cNvSpPr/>
          <p:nvPr/>
        </p:nvSpPr>
        <p:spPr>
          <a:xfrm>
            <a:off x="6594746" y="4944474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Load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1265223E-4FBC-4E07-96C7-7B72E7842BF7}"/>
              </a:ext>
            </a:extLst>
          </p:cNvPr>
          <p:cNvSpPr/>
          <p:nvPr/>
        </p:nvSpPr>
        <p:spPr>
          <a:xfrm>
            <a:off x="8005612" y="4941661"/>
            <a:ext cx="548818" cy="502866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>
                <a:solidFill>
                  <a:schemeClr val="bg2"/>
                </a:solidFill>
              </a:rPr>
              <a:t>Probe VNF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70F95C-BA01-4254-AD35-32279BE621A5}"/>
              </a:ext>
            </a:extLst>
          </p:cNvPr>
          <p:cNvSpPr/>
          <p:nvPr/>
        </p:nvSpPr>
        <p:spPr>
          <a:xfrm>
            <a:off x="3454389" y="1440059"/>
            <a:ext cx="1134176" cy="4362139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>
                    <a:lumMod val="50000"/>
                  </a:schemeClr>
                </a:solidFill>
              </a:rPr>
              <a:t>Pipeline Automation</a:t>
            </a:r>
          </a:p>
        </p:txBody>
      </p:sp>
      <p:pic>
        <p:nvPicPr>
          <p:cNvPr id="69" name="Picture 2" descr="Image result for jenkins icon">
            <a:extLst>
              <a:ext uri="{FF2B5EF4-FFF2-40B4-BE49-F238E27FC236}">
                <a16:creationId xmlns:a16="http://schemas.microsoft.com/office/drawing/2014/main" id="{B93AFB25-2030-4E95-8F5E-F472EC9F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46" y="2654013"/>
            <a:ext cx="819730" cy="4982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software package icon">
            <a:extLst>
              <a:ext uri="{FF2B5EF4-FFF2-40B4-BE49-F238E27FC236}">
                <a16:creationId xmlns:a16="http://schemas.microsoft.com/office/drawing/2014/main" id="{A7B07619-D8D2-4386-8FAB-A7884B6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88" y="3842334"/>
            <a:ext cx="912870" cy="9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C503F42-02A5-4B3F-8E6A-F82AAD563267}"/>
              </a:ext>
            </a:extLst>
          </p:cNvPr>
          <p:cNvSpPr txBox="1"/>
          <p:nvPr/>
        </p:nvSpPr>
        <p:spPr>
          <a:xfrm>
            <a:off x="1626396" y="4619595"/>
            <a:ext cx="912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RC-12448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00B472-2D0B-4378-9AA2-B647C61F9F39}"/>
              </a:ext>
            </a:extLst>
          </p:cNvPr>
          <p:cNvCxnSpPr>
            <a:cxnSpLocks/>
          </p:cNvCxnSpPr>
          <p:nvPr/>
        </p:nvCxnSpPr>
        <p:spPr>
          <a:xfrm>
            <a:off x="4588565" y="2157480"/>
            <a:ext cx="12323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65C7D9-8677-4E39-8B84-3FC3C0248B6B}"/>
              </a:ext>
            </a:extLst>
          </p:cNvPr>
          <p:cNvCxnSpPr>
            <a:cxnSpLocks/>
          </p:cNvCxnSpPr>
          <p:nvPr/>
        </p:nvCxnSpPr>
        <p:spPr>
          <a:xfrm>
            <a:off x="4588565" y="3712492"/>
            <a:ext cx="12323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2FE700-A524-4E58-AE8A-DF6B6F2455BE}"/>
              </a:ext>
            </a:extLst>
          </p:cNvPr>
          <p:cNvCxnSpPr>
            <a:cxnSpLocks/>
          </p:cNvCxnSpPr>
          <p:nvPr/>
        </p:nvCxnSpPr>
        <p:spPr>
          <a:xfrm>
            <a:off x="4588565" y="5166494"/>
            <a:ext cx="12323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E56E26-F892-43B7-BAE4-BE50D0957568}"/>
              </a:ext>
            </a:extLst>
          </p:cNvPr>
          <p:cNvCxnSpPr>
            <a:cxnSpLocks/>
          </p:cNvCxnSpPr>
          <p:nvPr/>
        </p:nvCxnSpPr>
        <p:spPr>
          <a:xfrm>
            <a:off x="2333411" y="4312039"/>
            <a:ext cx="108687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Image result for customer clipart">
            <a:extLst>
              <a:ext uri="{FF2B5EF4-FFF2-40B4-BE49-F238E27FC236}">
                <a16:creationId xmlns:a16="http://schemas.microsoft.com/office/drawing/2014/main" id="{144218FC-F7C8-422D-B65F-709CDFFE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26" y="2403764"/>
            <a:ext cx="633702" cy="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4F7A11-E4EA-4CBC-8EA6-061501C15675}"/>
              </a:ext>
            </a:extLst>
          </p:cNvPr>
          <p:cNvCxnSpPr>
            <a:cxnSpLocks/>
          </p:cNvCxnSpPr>
          <p:nvPr/>
        </p:nvCxnSpPr>
        <p:spPr>
          <a:xfrm>
            <a:off x="2360237" y="2788329"/>
            <a:ext cx="10868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Image result for software test icon">
            <a:extLst>
              <a:ext uri="{FF2B5EF4-FFF2-40B4-BE49-F238E27FC236}">
                <a16:creationId xmlns:a16="http://schemas.microsoft.com/office/drawing/2014/main" id="{ED90C71B-DB04-4C42-B668-08D55602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1" y="3995583"/>
            <a:ext cx="433969" cy="4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24E0394-993D-439C-AA70-F3F24C2E6CD2}"/>
              </a:ext>
            </a:extLst>
          </p:cNvPr>
          <p:cNvSpPr txBox="1"/>
          <p:nvPr/>
        </p:nvSpPr>
        <p:spPr>
          <a:xfrm>
            <a:off x="838199" y="1750739"/>
            <a:ext cx="216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Network Engineering trigger a pre-production build of VNF release candidate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DA6F5910-5D7D-459B-8EAC-4777C93B8715}"/>
              </a:ext>
            </a:extLst>
          </p:cNvPr>
          <p:cNvSpPr/>
          <p:nvPr/>
        </p:nvSpPr>
        <p:spPr>
          <a:xfrm>
            <a:off x="3703275" y="956105"/>
            <a:ext cx="1591595" cy="758457"/>
          </a:xfrm>
          <a:prstGeom prst="wedgeRectCallout">
            <a:avLst>
              <a:gd name="adj1" fmla="val 54618"/>
              <a:gd name="adj2" fmla="val 86141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Jenkins kicks off a sequence of formal tests in pre-production environment 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4324F809-55CC-4024-A1FE-43AA1ED92C74}"/>
              </a:ext>
            </a:extLst>
          </p:cNvPr>
          <p:cNvSpPr/>
          <p:nvPr/>
        </p:nvSpPr>
        <p:spPr>
          <a:xfrm>
            <a:off x="10164864" y="1350336"/>
            <a:ext cx="1796764" cy="855250"/>
          </a:xfrm>
          <a:prstGeom prst="wedgeRectCallout">
            <a:avLst>
              <a:gd name="adj1" fmla="val -88826"/>
              <a:gd name="adj2" fmla="val -2853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Behaviour Test scenarios and packages are owned by service engineering and pre-defined across VNF vendors</a:t>
            </a:r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712A18E3-BA05-499C-B506-90D20602EC1B}"/>
              </a:ext>
            </a:extLst>
          </p:cNvPr>
          <p:cNvSpPr/>
          <p:nvPr/>
        </p:nvSpPr>
        <p:spPr>
          <a:xfrm>
            <a:off x="2380496" y="5375680"/>
            <a:ext cx="1460799" cy="817767"/>
          </a:xfrm>
          <a:prstGeom prst="wedgeRectCallout">
            <a:avLst>
              <a:gd name="adj1" fmla="val -48322"/>
              <a:gd name="adj2" fmla="val -88108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On success the VNF release candidate is certified ready for production in nexus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5EECD388-E9E6-4654-8905-16BE51A85470}"/>
              </a:ext>
            </a:extLst>
          </p:cNvPr>
          <p:cNvSpPr/>
          <p:nvPr/>
        </p:nvSpPr>
        <p:spPr>
          <a:xfrm>
            <a:off x="10138796" y="3228349"/>
            <a:ext cx="1634733" cy="955563"/>
          </a:xfrm>
          <a:prstGeom prst="wedgeRectCallout">
            <a:avLst>
              <a:gd name="adj1" fmla="val -100224"/>
              <a:gd name="adj2" fmla="val 31721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Pre-production environments are automatically cleaned and setup with test dependencies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40090D-FB49-4BA2-9F3D-15C8A54AED37}"/>
              </a:ext>
            </a:extLst>
          </p:cNvPr>
          <p:cNvSpPr/>
          <p:nvPr/>
        </p:nvSpPr>
        <p:spPr>
          <a:xfrm>
            <a:off x="6485704" y="2146618"/>
            <a:ext cx="2217743" cy="375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Pre-Prod Environment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96B64A-390A-4A8F-A35C-760F7458835D}"/>
              </a:ext>
            </a:extLst>
          </p:cNvPr>
          <p:cNvSpPr/>
          <p:nvPr/>
        </p:nvSpPr>
        <p:spPr>
          <a:xfrm>
            <a:off x="6485704" y="3894380"/>
            <a:ext cx="2217743" cy="375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Pre-Prod Environment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FB108-AC28-43B4-BD96-FAFDD59E038B}"/>
              </a:ext>
            </a:extLst>
          </p:cNvPr>
          <p:cNvSpPr/>
          <p:nvPr/>
        </p:nvSpPr>
        <p:spPr>
          <a:xfrm>
            <a:off x="6485704" y="5644161"/>
            <a:ext cx="2217743" cy="375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Pre-Prod Environment</a:t>
            </a:r>
          </a:p>
        </p:txBody>
      </p:sp>
    </p:spTree>
    <p:extLst>
      <p:ext uri="{BB962C8B-B14F-4D97-AF65-F5344CB8AC3E}">
        <p14:creationId xmlns:p14="http://schemas.microsoft.com/office/powerpoint/2010/main" val="310944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6E1873B8-C130-4B8B-84F1-E6C6BA48FD4E}"/>
              </a:ext>
            </a:extLst>
          </p:cNvPr>
          <p:cNvSpPr/>
          <p:nvPr/>
        </p:nvSpPr>
        <p:spPr>
          <a:xfrm>
            <a:off x="223753" y="1055334"/>
            <a:ext cx="11865466" cy="12328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B16554-6C05-4A2D-844E-0A9886239B36}"/>
              </a:ext>
            </a:extLst>
          </p:cNvPr>
          <p:cNvSpPr txBox="1"/>
          <p:nvPr/>
        </p:nvSpPr>
        <p:spPr>
          <a:xfrm>
            <a:off x="379303" y="1383347"/>
            <a:ext cx="207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bg2"/>
                </a:solidFill>
                <a:latin typeface="Calibri" panose="020F0502020204030204"/>
              </a:rPr>
              <a:t>Upgrade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VNF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A73783-97C1-4478-828D-22F9B70327C6}"/>
              </a:ext>
            </a:extLst>
          </p:cNvPr>
          <p:cNvSpPr txBox="1"/>
          <p:nvPr/>
        </p:nvSpPr>
        <p:spPr>
          <a:xfrm>
            <a:off x="3251302" y="1484351"/>
            <a:ext cx="126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 VNF V2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EA2B0-4510-4CE5-BF2B-7656CAA4A063}"/>
              </a:ext>
            </a:extLst>
          </p:cNvPr>
          <p:cNvSpPr txBox="1"/>
          <p:nvPr/>
        </p:nvSpPr>
        <p:spPr>
          <a:xfrm>
            <a:off x="6906138" y="1383347"/>
            <a:ext cx="1265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Activate </a:t>
            </a:r>
            <a:r>
              <a:rPr lang="en-GB" sz="1400" dirty="0">
                <a:solidFill>
                  <a:schemeClr val="bg2"/>
                </a:solidFill>
                <a:latin typeface="Calibri" panose="020F0502020204030204"/>
              </a:rPr>
              <a:t>VNF V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1026" name="Picture 2" descr="Image result for software test icon">
            <a:extLst>
              <a:ext uri="{FF2B5EF4-FFF2-40B4-BE49-F238E27FC236}">
                <a16:creationId xmlns:a16="http://schemas.microsoft.com/office/drawing/2014/main" id="{A37D9AE6-534D-4307-BC2F-4F142D4A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42" y="4549640"/>
            <a:ext cx="677333" cy="76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7AD444-1483-4244-93A4-EACE0D2B76B2}"/>
              </a:ext>
            </a:extLst>
          </p:cNvPr>
          <p:cNvSpPr txBox="1"/>
          <p:nvPr/>
        </p:nvSpPr>
        <p:spPr>
          <a:xfrm>
            <a:off x="8972966" y="1383347"/>
            <a:ext cx="121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Service Test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FD3C9-BC5F-4409-BD9E-2826E4C756C8}"/>
              </a:ext>
            </a:extLst>
          </p:cNvPr>
          <p:cNvSpPr txBox="1"/>
          <p:nvPr/>
        </p:nvSpPr>
        <p:spPr>
          <a:xfrm>
            <a:off x="10589568" y="1383347"/>
            <a:ext cx="129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Uninstall VNF V1</a:t>
            </a:r>
          </a:p>
        </p:txBody>
      </p:sp>
      <p:pic>
        <p:nvPicPr>
          <p:cNvPr id="1044" name="Picture 20" descr="Image result for ok icon">
            <a:extLst>
              <a:ext uri="{FF2B5EF4-FFF2-40B4-BE49-F238E27FC236}">
                <a16:creationId xmlns:a16="http://schemas.microsoft.com/office/drawing/2014/main" id="{46BF522A-11DA-4BCB-BE03-7EF7DD81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03" y="4814668"/>
            <a:ext cx="233636" cy="2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itle 1053">
            <a:extLst>
              <a:ext uri="{FF2B5EF4-FFF2-40B4-BE49-F238E27FC236}">
                <a16:creationId xmlns:a16="http://schemas.microsoft.com/office/drawing/2014/main" id="{3B0A9948-7C44-46CE-9548-4D613B36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Sample Automated change Pattern</a:t>
            </a:r>
          </a:p>
        </p:txBody>
      </p:sp>
      <p:pic>
        <p:nvPicPr>
          <p:cNvPr id="3" name="Picture 2" descr="Image result for sdn controller icon">
            <a:extLst>
              <a:ext uri="{FF2B5EF4-FFF2-40B4-BE49-F238E27FC236}">
                <a16:creationId xmlns:a16="http://schemas.microsoft.com/office/drawing/2014/main" id="{4BFA7094-5F58-49B2-8623-4073E800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" b="9453"/>
          <a:stretch/>
        </p:blipFill>
        <p:spPr bwMode="auto">
          <a:xfrm>
            <a:off x="590408" y="2601385"/>
            <a:ext cx="944550" cy="8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846A0-F484-48BB-910D-834782AD52B3}"/>
              </a:ext>
            </a:extLst>
          </p:cNvPr>
          <p:cNvSpPr txBox="1"/>
          <p:nvPr/>
        </p:nvSpPr>
        <p:spPr>
          <a:xfrm>
            <a:off x="592423" y="2348748"/>
            <a:ext cx="94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Controller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298238F-342D-4F78-A15F-D7938B99F3F7}"/>
              </a:ext>
            </a:extLst>
          </p:cNvPr>
          <p:cNvSpPr/>
          <p:nvPr/>
        </p:nvSpPr>
        <p:spPr>
          <a:xfrm>
            <a:off x="319403" y="4060142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5CBDD-463B-4511-8016-E637870EEE91}"/>
              </a:ext>
            </a:extLst>
          </p:cNvPr>
          <p:cNvSpPr txBox="1"/>
          <p:nvPr/>
        </p:nvSpPr>
        <p:spPr>
          <a:xfrm>
            <a:off x="412152" y="4097994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5E95F-C432-4313-A55E-D0D07ECB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68" y="4378476"/>
            <a:ext cx="1017034" cy="14944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EAEFCD-C289-44DC-A577-8E978200B866}"/>
              </a:ext>
            </a:extLst>
          </p:cNvPr>
          <p:cNvCxnSpPr>
            <a:cxnSpLocks/>
            <a:stCxn id="3" idx="2"/>
            <a:endCxn id="120" idx="0"/>
          </p:cNvCxnSpPr>
          <p:nvPr/>
        </p:nvCxnSpPr>
        <p:spPr>
          <a:xfrm flipH="1">
            <a:off x="887369" y="3419417"/>
            <a:ext cx="175314" cy="67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B60850-81F1-45CD-8943-7125D01A553A}"/>
              </a:ext>
            </a:extLst>
          </p:cNvPr>
          <p:cNvSpPr/>
          <p:nvPr/>
        </p:nvSpPr>
        <p:spPr>
          <a:xfrm>
            <a:off x="2462946" y="4060142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7726C6-D023-439A-BC04-807307BFA75A}"/>
              </a:ext>
            </a:extLst>
          </p:cNvPr>
          <p:cNvSpPr txBox="1"/>
          <p:nvPr/>
        </p:nvSpPr>
        <p:spPr>
          <a:xfrm>
            <a:off x="2555695" y="4097994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V1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6298252-777D-4D8A-9960-5D29C857D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111" y="4378476"/>
            <a:ext cx="1017034" cy="1494418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9433CBB-B8DA-4BA6-B372-D12A264908B8}"/>
              </a:ext>
            </a:extLst>
          </p:cNvPr>
          <p:cNvSpPr/>
          <p:nvPr/>
        </p:nvSpPr>
        <p:spPr>
          <a:xfrm>
            <a:off x="4037974" y="4056667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9D9C71-B579-4065-8E98-716685463656}"/>
              </a:ext>
            </a:extLst>
          </p:cNvPr>
          <p:cNvSpPr txBox="1"/>
          <p:nvPr/>
        </p:nvSpPr>
        <p:spPr>
          <a:xfrm>
            <a:off x="4130723" y="4094519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V2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801639E-27E0-4E8B-80F2-77EEDEEE1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139" y="4375001"/>
            <a:ext cx="1017034" cy="1494418"/>
          </a:xfrm>
          <a:prstGeom prst="rect">
            <a:avLst/>
          </a:prstGeom>
        </p:spPr>
      </p:pic>
      <p:pic>
        <p:nvPicPr>
          <p:cNvPr id="142" name="Picture 141" descr="Image result for sdn controller icon">
            <a:extLst>
              <a:ext uri="{FF2B5EF4-FFF2-40B4-BE49-F238E27FC236}">
                <a16:creationId xmlns:a16="http://schemas.microsoft.com/office/drawing/2014/main" id="{C3888024-F5C8-4162-81F7-B54B6DC87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" b="9453"/>
          <a:stretch/>
        </p:blipFill>
        <p:spPr bwMode="auto">
          <a:xfrm>
            <a:off x="3356281" y="2601385"/>
            <a:ext cx="944550" cy="8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7006C14-3064-479E-A44D-E1EE01A90E21}"/>
              </a:ext>
            </a:extLst>
          </p:cNvPr>
          <p:cNvSpPr txBox="1"/>
          <p:nvPr/>
        </p:nvSpPr>
        <p:spPr>
          <a:xfrm>
            <a:off x="3385412" y="2348748"/>
            <a:ext cx="94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Controller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1BA6AF1-5FB5-42AE-A8DE-192E655232BA}"/>
              </a:ext>
            </a:extLst>
          </p:cNvPr>
          <p:cNvCxnSpPr>
            <a:cxnSpLocks/>
          </p:cNvCxnSpPr>
          <p:nvPr/>
        </p:nvCxnSpPr>
        <p:spPr>
          <a:xfrm flipH="1">
            <a:off x="3166464" y="3453678"/>
            <a:ext cx="369691" cy="60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2752A98-FE9C-4169-A42E-594E8274E9C4}"/>
              </a:ext>
            </a:extLst>
          </p:cNvPr>
          <p:cNvSpPr txBox="1"/>
          <p:nvPr/>
        </p:nvSpPr>
        <p:spPr>
          <a:xfrm>
            <a:off x="75279" y="3498595"/>
            <a:ext cx="99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Fire Controller Relationship</a:t>
            </a:r>
          </a:p>
        </p:txBody>
      </p:sp>
      <p:pic>
        <p:nvPicPr>
          <p:cNvPr id="146" name="Picture 145" descr="Image result for sdn controller icon">
            <a:extLst>
              <a:ext uri="{FF2B5EF4-FFF2-40B4-BE49-F238E27FC236}">
                <a16:creationId xmlns:a16="http://schemas.microsoft.com/office/drawing/2014/main" id="{611C0D01-0E8F-4F4E-ABD7-2349DA253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" b="9453"/>
          <a:stretch/>
        </p:blipFill>
        <p:spPr bwMode="auto">
          <a:xfrm>
            <a:off x="7028058" y="2601385"/>
            <a:ext cx="944550" cy="8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255BDDAE-B3EB-4048-B1CE-62D38AF24BC7}"/>
              </a:ext>
            </a:extLst>
          </p:cNvPr>
          <p:cNvSpPr txBox="1"/>
          <p:nvPr/>
        </p:nvSpPr>
        <p:spPr>
          <a:xfrm>
            <a:off x="7057189" y="2348748"/>
            <a:ext cx="94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Controller</a:t>
            </a:r>
          </a:p>
        </p:txBody>
      </p:sp>
      <p:pic>
        <p:nvPicPr>
          <p:cNvPr id="148" name="Picture 147" descr="Image result for sdn controller icon">
            <a:extLst>
              <a:ext uri="{FF2B5EF4-FFF2-40B4-BE49-F238E27FC236}">
                <a16:creationId xmlns:a16="http://schemas.microsoft.com/office/drawing/2014/main" id="{BEFCD8BA-8785-4CAB-BFA8-A09D2DFD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" b="9453"/>
          <a:stretch/>
        </p:blipFill>
        <p:spPr bwMode="auto">
          <a:xfrm>
            <a:off x="10758097" y="2601385"/>
            <a:ext cx="944550" cy="8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79A87A2-E096-4D46-A402-E869CB47C88D}"/>
              </a:ext>
            </a:extLst>
          </p:cNvPr>
          <p:cNvSpPr txBox="1"/>
          <p:nvPr/>
        </p:nvSpPr>
        <p:spPr>
          <a:xfrm>
            <a:off x="10787228" y="2348748"/>
            <a:ext cx="94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Controller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4DDE8CB-92A5-497D-950E-5FA25FE7AF3B}"/>
              </a:ext>
            </a:extLst>
          </p:cNvPr>
          <p:cNvSpPr/>
          <p:nvPr/>
        </p:nvSpPr>
        <p:spPr>
          <a:xfrm>
            <a:off x="6231946" y="4063617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2D7941-AE29-4253-B1AF-F7E70B5A7AB4}"/>
              </a:ext>
            </a:extLst>
          </p:cNvPr>
          <p:cNvSpPr txBox="1"/>
          <p:nvPr/>
        </p:nvSpPr>
        <p:spPr>
          <a:xfrm>
            <a:off x="6324695" y="4101469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V1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CDF66F86-A6B3-4A48-A443-1223B33DB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11" y="4381951"/>
            <a:ext cx="1017034" cy="1494418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4130461E-1113-4FEF-9CD5-BFCFD13E2ACC}"/>
              </a:ext>
            </a:extLst>
          </p:cNvPr>
          <p:cNvSpPr/>
          <p:nvPr/>
        </p:nvSpPr>
        <p:spPr>
          <a:xfrm>
            <a:off x="7806974" y="4060142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10E4C4-6760-47A5-84CA-31D53582C21E}"/>
              </a:ext>
            </a:extLst>
          </p:cNvPr>
          <p:cNvSpPr txBox="1"/>
          <p:nvPr/>
        </p:nvSpPr>
        <p:spPr>
          <a:xfrm>
            <a:off x="7899723" y="4097994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V2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F5F4F8D3-125E-47D0-97B3-44A0E0BE0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139" y="4378476"/>
            <a:ext cx="1017034" cy="1494418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1503CED-BD58-4058-978E-FEF47AC15914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7724922" y="3389218"/>
            <a:ext cx="650018" cy="7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BC6A42-6E0C-4473-AB77-523707CE2757}"/>
              </a:ext>
            </a:extLst>
          </p:cNvPr>
          <p:cNvSpPr/>
          <p:nvPr/>
        </p:nvSpPr>
        <p:spPr>
          <a:xfrm>
            <a:off x="10652754" y="4055033"/>
            <a:ext cx="1217983" cy="1887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B52F496-7768-4C5E-8BFF-60107164CCFE}"/>
              </a:ext>
            </a:extLst>
          </p:cNvPr>
          <p:cNvSpPr txBox="1"/>
          <p:nvPr/>
        </p:nvSpPr>
        <p:spPr>
          <a:xfrm>
            <a:off x="10745503" y="4092885"/>
            <a:ext cx="95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V2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B95E0CA-FE8D-4709-8F53-2505060BE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4919" y="4373367"/>
            <a:ext cx="1017034" cy="1494418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CE4973-F0D8-4362-909F-06C609C7215A}"/>
              </a:ext>
            </a:extLst>
          </p:cNvPr>
          <p:cNvCxnSpPr>
            <a:cxnSpLocks/>
          </p:cNvCxnSpPr>
          <p:nvPr/>
        </p:nvCxnSpPr>
        <p:spPr>
          <a:xfrm flipH="1">
            <a:off x="11095228" y="3389181"/>
            <a:ext cx="28443" cy="67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05376A5-4183-4153-A7DB-8982AF30C07F}"/>
              </a:ext>
            </a:extLst>
          </p:cNvPr>
          <p:cNvSpPr txBox="1"/>
          <p:nvPr/>
        </p:nvSpPr>
        <p:spPr>
          <a:xfrm>
            <a:off x="8079430" y="3473794"/>
            <a:ext cx="99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Fire Controller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483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5815C11F-F3AA-49F7-AD7E-F52CAB8C5A2E}"/>
              </a:ext>
            </a:extLst>
          </p:cNvPr>
          <p:cNvSpPr/>
          <p:nvPr/>
        </p:nvSpPr>
        <p:spPr>
          <a:xfrm>
            <a:off x="209730" y="815413"/>
            <a:ext cx="3543300" cy="3193386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Development Environment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51B11-48EB-406C-99D4-299B43B6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Copyright Accanto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89F8-606E-4175-B92C-21886E82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AC568-C7DE-F540-87B3-ACFF3D4EBC2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591BFE2-32CE-4F1A-B15C-FD632BA6FED7}"/>
              </a:ext>
            </a:extLst>
          </p:cNvPr>
          <p:cNvSpPr/>
          <p:nvPr/>
        </p:nvSpPr>
        <p:spPr>
          <a:xfrm>
            <a:off x="4278570" y="2036720"/>
            <a:ext cx="1704118" cy="1606840"/>
          </a:xfrm>
          <a:prstGeom prst="can">
            <a:avLst>
              <a:gd name="adj" fmla="val 26166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4D10DF-1EE7-4BAC-A3AB-7A03D70798BC}"/>
              </a:ext>
            </a:extLst>
          </p:cNvPr>
          <p:cNvSpPr/>
          <p:nvPr/>
        </p:nvSpPr>
        <p:spPr>
          <a:xfrm>
            <a:off x="4278570" y="932653"/>
            <a:ext cx="1696720" cy="875854"/>
          </a:xfrm>
          <a:prstGeom prst="can">
            <a:avLst>
              <a:gd name="adj" fmla="val 22264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Image result for git">
            <a:extLst>
              <a:ext uri="{FF2B5EF4-FFF2-40B4-BE49-F238E27FC236}">
                <a16:creationId xmlns:a16="http://schemas.microsoft.com/office/drawing/2014/main" id="{C45E987A-25CB-48A3-9A04-C21074BA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27" y="1288451"/>
            <a:ext cx="737782" cy="3074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nexus repository icon">
            <a:extLst>
              <a:ext uri="{FF2B5EF4-FFF2-40B4-BE49-F238E27FC236}">
                <a16:creationId xmlns:a16="http://schemas.microsoft.com/office/drawing/2014/main" id="{78276569-1891-4D52-B689-8EDBE0A5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11" y="2100821"/>
            <a:ext cx="789546" cy="316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customer clipart">
            <a:extLst>
              <a:ext uri="{FF2B5EF4-FFF2-40B4-BE49-F238E27FC236}">
                <a16:creationId xmlns:a16="http://schemas.microsoft.com/office/drawing/2014/main" id="{E025A7E4-0220-48C3-A4BB-5CBC8489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4" y="1359739"/>
            <a:ext cx="633702" cy="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EBC42C4-F897-4320-A3FC-27F631A3A6E4}"/>
              </a:ext>
            </a:extLst>
          </p:cNvPr>
          <p:cNvSpPr/>
          <p:nvPr/>
        </p:nvSpPr>
        <p:spPr>
          <a:xfrm>
            <a:off x="8663187" y="1786034"/>
            <a:ext cx="3153396" cy="1117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Test Environment</a:t>
            </a:r>
          </a:p>
        </p:txBody>
      </p:sp>
      <p:pic>
        <p:nvPicPr>
          <p:cNvPr id="63" name="Picture 2" descr="Image result for cd icon">
            <a:extLst>
              <a:ext uri="{FF2B5EF4-FFF2-40B4-BE49-F238E27FC236}">
                <a16:creationId xmlns:a16="http://schemas.microsoft.com/office/drawing/2014/main" id="{EE5E9F26-DACD-4E9F-B77C-B05F7800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4222" l="4889" r="92889">
                        <a14:foregroundMark x1="65333" y1="19556" x2="65333" y2="19556"/>
                        <a14:foregroundMark x1="65333" y1="19556" x2="38222" y2="84000"/>
                        <a14:foregroundMark x1="25778" y1="13778" x2="93333" y2="48444"/>
                        <a14:foregroundMark x1="93333" y1="48444" x2="31111" y2="87556"/>
                        <a14:foregroundMark x1="31111" y1="87556" x2="33333" y2="13778"/>
                        <a14:foregroundMark x1="33333" y1="13778" x2="50667" y2="84889"/>
                        <a14:foregroundMark x1="50667" y1="84889" x2="67111" y2="87556"/>
                        <a14:foregroundMark x1="50667" y1="42222" x2="44000" y2="64000"/>
                        <a14:foregroundMark x1="44000" y1="64000" x2="34222" y2="85778"/>
                        <a14:foregroundMark x1="9879" y1="42738" x2="10222" y2="60889"/>
                        <a14:foregroundMark x1="9778" y1="37333" x2="9785" y2="37707"/>
                        <a14:foregroundMark x1="5991" y1="43437" x2="9333" y2="60889"/>
                        <a14:foregroundMark x1="34222" y1="10667" x2="74222" y2="23111"/>
                        <a14:foregroundMark x1="61778" y1="15556" x2="72889" y2="18667"/>
                        <a14:foregroundMark x1="43111" y1="8000" x2="45778" y2="8444"/>
                        <a14:foregroundMark x1="48889" y1="94222" x2="48889" y2="94222"/>
                        <a14:backgroundMark x1="4000" y1="41333" x2="4000" y2="41333"/>
                        <a14:backgroundMark x1="4889" y1="41778" x2="4889" y2="41778"/>
                        <a14:backgroundMark x1="3111" y1="40889" x2="4444" y2="38667"/>
                        <a14:backgroundMark x1="4444" y1="38667" x2="5333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28" y="2519116"/>
            <a:ext cx="654803" cy="6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87C33-43C3-4797-B848-1C73C16AA334}"/>
              </a:ext>
            </a:extLst>
          </p:cNvPr>
          <p:cNvGrpSpPr/>
          <p:nvPr/>
        </p:nvGrpSpPr>
        <p:grpSpPr>
          <a:xfrm>
            <a:off x="5062419" y="2390082"/>
            <a:ext cx="920269" cy="1187214"/>
            <a:chOff x="3195259" y="4449828"/>
            <a:chExt cx="920269" cy="1187214"/>
          </a:xfrm>
        </p:grpSpPr>
        <p:pic>
          <p:nvPicPr>
            <p:cNvPr id="52" name="Picture 2" descr="Image result for software package icon">
              <a:extLst>
                <a:ext uri="{FF2B5EF4-FFF2-40B4-BE49-F238E27FC236}">
                  <a16:creationId xmlns:a16="http://schemas.microsoft.com/office/drawing/2014/main" id="{6D909DC2-F89C-45F3-9A7C-70FEBA89A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259" y="4449828"/>
              <a:ext cx="912870" cy="9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631F67-A1A0-49D6-8E66-9C9DA43EA2C3}"/>
                </a:ext>
              </a:extLst>
            </p:cNvPr>
            <p:cNvSpPr txBox="1"/>
            <p:nvPr/>
          </p:nvSpPr>
          <p:spPr>
            <a:xfrm>
              <a:off x="3202658" y="5206155"/>
              <a:ext cx="912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Package Snapshot-1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D7DE5921-AC89-43A7-AAC5-4011A44C2810}"/>
              </a:ext>
            </a:extLst>
          </p:cNvPr>
          <p:cNvSpPr/>
          <p:nvPr/>
        </p:nvSpPr>
        <p:spPr>
          <a:xfrm>
            <a:off x="6957817" y="912907"/>
            <a:ext cx="1035629" cy="1788645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>
                    <a:lumMod val="50000"/>
                  </a:schemeClr>
                </a:solidFill>
              </a:rPr>
              <a:t>Pipeline Automation</a:t>
            </a:r>
          </a:p>
        </p:txBody>
      </p:sp>
      <p:pic>
        <p:nvPicPr>
          <p:cNvPr id="95" name="Picture 2" descr="Image result for jenkins icon">
            <a:extLst>
              <a:ext uri="{FF2B5EF4-FFF2-40B4-BE49-F238E27FC236}">
                <a16:creationId xmlns:a16="http://schemas.microsoft.com/office/drawing/2014/main" id="{706FDB65-4462-4BE5-BB66-3FA6F438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78" y="1643910"/>
            <a:ext cx="748505" cy="4982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B10B03-881E-4202-964A-A1CC17531986}"/>
              </a:ext>
            </a:extLst>
          </p:cNvPr>
          <p:cNvSpPr txBox="1"/>
          <p:nvPr/>
        </p:nvSpPr>
        <p:spPr>
          <a:xfrm>
            <a:off x="4313420" y="3146409"/>
            <a:ext cx="654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Image</a:t>
            </a:r>
          </a:p>
        </p:txBody>
      </p:sp>
      <p:pic>
        <p:nvPicPr>
          <p:cNvPr id="72" name="Picture 2" descr="Image result for software package icon">
            <a:extLst>
              <a:ext uri="{FF2B5EF4-FFF2-40B4-BE49-F238E27FC236}">
                <a16:creationId xmlns:a16="http://schemas.microsoft.com/office/drawing/2014/main" id="{7B575A3C-0A45-4B7E-803A-187E0A09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52" y="2072654"/>
            <a:ext cx="652324" cy="6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Image result for software package icon">
            <a:extLst>
              <a:ext uri="{FF2B5EF4-FFF2-40B4-BE49-F238E27FC236}">
                <a16:creationId xmlns:a16="http://schemas.microsoft.com/office/drawing/2014/main" id="{304020E1-1077-47D2-A9E8-1C331B3E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122" y="2072654"/>
            <a:ext cx="652324" cy="6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software package icon">
            <a:extLst>
              <a:ext uri="{FF2B5EF4-FFF2-40B4-BE49-F238E27FC236}">
                <a16:creationId xmlns:a16="http://schemas.microsoft.com/office/drawing/2014/main" id="{6A915F44-2DD8-4BED-B1C4-B54F988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82" y="2072654"/>
            <a:ext cx="652324" cy="6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E04D072-35B6-4D51-B1A3-B4A310EF2941}"/>
              </a:ext>
            </a:extLst>
          </p:cNvPr>
          <p:cNvSpPr/>
          <p:nvPr/>
        </p:nvSpPr>
        <p:spPr>
          <a:xfrm>
            <a:off x="8663187" y="850351"/>
            <a:ext cx="3153396" cy="67153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1"/>
                </a:solidFill>
              </a:rPr>
              <a:t>ALM Behaviour Testing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A532251-9913-4D01-99B9-A25BB6C590E1}"/>
              </a:ext>
            </a:extLst>
          </p:cNvPr>
          <p:cNvCxnSpPr>
            <a:cxnSpLocks/>
            <a:stCxn id="38" idx="3"/>
            <a:endCxn id="97" idx="3"/>
          </p:cNvCxnSpPr>
          <p:nvPr/>
        </p:nvCxnSpPr>
        <p:spPr>
          <a:xfrm flipV="1">
            <a:off x="11816583" y="1186119"/>
            <a:ext cx="12700" cy="1158540"/>
          </a:xfrm>
          <a:prstGeom prst="bentConnector3">
            <a:avLst>
              <a:gd name="adj1" fmla="val 180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9C2DFBF-B83E-4EE7-BCA9-482A27D6C75B}"/>
              </a:ext>
            </a:extLst>
          </p:cNvPr>
          <p:cNvSpPr/>
          <p:nvPr/>
        </p:nvSpPr>
        <p:spPr>
          <a:xfrm>
            <a:off x="10041749" y="1521887"/>
            <a:ext cx="400934" cy="2866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876C99-38A7-4064-91C1-5F7FB63C2B4B}"/>
              </a:ext>
            </a:extLst>
          </p:cNvPr>
          <p:cNvSpPr/>
          <p:nvPr/>
        </p:nvSpPr>
        <p:spPr>
          <a:xfrm>
            <a:off x="262524" y="2280545"/>
            <a:ext cx="1528824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Create New Local Project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0F60ECC-6B70-4199-B41D-D6B01F5E3AFD}"/>
              </a:ext>
            </a:extLst>
          </p:cNvPr>
          <p:cNvSpPr/>
          <p:nvPr/>
        </p:nvSpPr>
        <p:spPr>
          <a:xfrm>
            <a:off x="2057423" y="2914529"/>
            <a:ext cx="1491727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Upload Images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25C45D9-8FAA-4933-820E-1736D8B4FB8C}"/>
              </a:ext>
            </a:extLst>
          </p:cNvPr>
          <p:cNvSpPr/>
          <p:nvPr/>
        </p:nvSpPr>
        <p:spPr>
          <a:xfrm>
            <a:off x="5925485" y="3936635"/>
            <a:ext cx="1528824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Create Project CI Pipeline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B2B77CD-E0BC-4C97-B9F1-F1393D047F66}"/>
              </a:ext>
            </a:extLst>
          </p:cNvPr>
          <p:cNvSpPr/>
          <p:nvPr/>
        </p:nvSpPr>
        <p:spPr>
          <a:xfrm>
            <a:off x="7599605" y="3936635"/>
            <a:ext cx="1528824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Create Project CD Pipeline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1E714AE-5027-4919-82D4-55393568C4B2}"/>
              </a:ext>
            </a:extLst>
          </p:cNvPr>
          <p:cNvSpPr/>
          <p:nvPr/>
        </p:nvSpPr>
        <p:spPr>
          <a:xfrm>
            <a:off x="2057423" y="1402736"/>
            <a:ext cx="1528824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Develop Project Lifecycle Artefacts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459078F-1FB1-4EF8-A47B-2F1CF35896A3}"/>
              </a:ext>
            </a:extLst>
          </p:cNvPr>
          <p:cNvSpPr/>
          <p:nvPr/>
        </p:nvSpPr>
        <p:spPr>
          <a:xfrm>
            <a:off x="2057423" y="2142177"/>
            <a:ext cx="1528824" cy="633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/>
                </a:solidFill>
              </a:rPr>
              <a:t>Add Behaviour Tests</a:t>
            </a:r>
          </a:p>
        </p:txBody>
      </p:sp>
      <p:pic>
        <p:nvPicPr>
          <p:cNvPr id="114" name="Picture 2" descr="Image result for laptop icon">
            <a:extLst>
              <a:ext uri="{FF2B5EF4-FFF2-40B4-BE49-F238E27FC236}">
                <a16:creationId xmlns:a16="http://schemas.microsoft.com/office/drawing/2014/main" id="{71C50B07-63C2-418D-AD4C-DF7CE890A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18791"/>
          <a:stretch/>
        </p:blipFill>
        <p:spPr bwMode="auto">
          <a:xfrm>
            <a:off x="674743" y="3268793"/>
            <a:ext cx="875108" cy="6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Image result for customer clipart">
            <a:extLst>
              <a:ext uri="{FF2B5EF4-FFF2-40B4-BE49-F238E27FC236}">
                <a16:creationId xmlns:a16="http://schemas.microsoft.com/office/drawing/2014/main" id="{606D2F2F-F558-40C5-8A6C-821E5042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99" y="4714978"/>
            <a:ext cx="633702" cy="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B6D7CFE-7BEB-4A0A-9751-0ABDF3A1CC91}"/>
              </a:ext>
            </a:extLst>
          </p:cNvPr>
          <p:cNvCxnSpPr>
            <a:stCxn id="31" idx="3"/>
            <a:endCxn id="108" idx="1"/>
          </p:cNvCxnSpPr>
          <p:nvPr/>
        </p:nvCxnSpPr>
        <p:spPr>
          <a:xfrm>
            <a:off x="1791348" y="2597537"/>
            <a:ext cx="266075" cy="633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F715F54-7759-48F1-86EA-E84967D652FD}"/>
              </a:ext>
            </a:extLst>
          </p:cNvPr>
          <p:cNvCxnSpPr>
            <a:stCxn id="31" idx="3"/>
            <a:endCxn id="111" idx="1"/>
          </p:cNvCxnSpPr>
          <p:nvPr/>
        </p:nvCxnSpPr>
        <p:spPr>
          <a:xfrm flipV="1">
            <a:off x="1791348" y="1719728"/>
            <a:ext cx="266075" cy="877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D1EFB45-3696-44EF-BBF3-243B5F8CF4D8}"/>
              </a:ext>
            </a:extLst>
          </p:cNvPr>
          <p:cNvCxnSpPr>
            <a:cxnSpLocks/>
            <a:stCxn id="31" idx="3"/>
            <a:endCxn id="112" idx="1"/>
          </p:cNvCxnSpPr>
          <p:nvPr/>
        </p:nvCxnSpPr>
        <p:spPr>
          <a:xfrm flipV="1">
            <a:off x="1791348" y="2459169"/>
            <a:ext cx="266075" cy="13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7BAFBE6-2CFA-469E-A58F-594765E38774}"/>
              </a:ext>
            </a:extLst>
          </p:cNvPr>
          <p:cNvCxnSpPr>
            <a:endCxn id="10" idx="2"/>
          </p:cNvCxnSpPr>
          <p:nvPr/>
        </p:nvCxnSpPr>
        <p:spPr>
          <a:xfrm flipV="1">
            <a:off x="3597289" y="1370580"/>
            <a:ext cx="681281" cy="41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9ED634-8D1D-4B34-BA27-46D6C11CF741}"/>
              </a:ext>
            </a:extLst>
          </p:cNvPr>
          <p:cNvCxnSpPr>
            <a:cxnSpLocks/>
            <a:stCxn id="112" idx="3"/>
            <a:endCxn id="10" idx="2"/>
          </p:cNvCxnSpPr>
          <p:nvPr/>
        </p:nvCxnSpPr>
        <p:spPr>
          <a:xfrm flipV="1">
            <a:off x="3586247" y="1370580"/>
            <a:ext cx="692323" cy="1088589"/>
          </a:xfrm>
          <a:prstGeom prst="bentConnector3">
            <a:avLst>
              <a:gd name="adj1" fmla="val 69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E2352FD-80AF-40A7-A465-6DFEB8A8C6D7}"/>
              </a:ext>
            </a:extLst>
          </p:cNvPr>
          <p:cNvCxnSpPr>
            <a:stCxn id="108" idx="3"/>
            <a:endCxn id="63" idx="1"/>
          </p:cNvCxnSpPr>
          <p:nvPr/>
        </p:nvCxnSpPr>
        <p:spPr>
          <a:xfrm flipV="1">
            <a:off x="3549150" y="2846518"/>
            <a:ext cx="784378" cy="385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1683545-D035-40E5-8C28-5874FD81AE79}"/>
              </a:ext>
            </a:extLst>
          </p:cNvPr>
          <p:cNvCxnSpPr>
            <a:stCxn id="109" idx="0"/>
            <a:endCxn id="94" idx="2"/>
          </p:cNvCxnSpPr>
          <p:nvPr/>
        </p:nvCxnSpPr>
        <p:spPr>
          <a:xfrm rot="5400000" flipH="1" flipV="1">
            <a:off x="6465223" y="2926227"/>
            <a:ext cx="1235083" cy="785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82203C7-523B-4B53-9B78-FE1068489F24}"/>
              </a:ext>
            </a:extLst>
          </p:cNvPr>
          <p:cNvCxnSpPr>
            <a:stCxn id="110" idx="0"/>
            <a:endCxn id="94" idx="2"/>
          </p:cNvCxnSpPr>
          <p:nvPr/>
        </p:nvCxnSpPr>
        <p:spPr>
          <a:xfrm rot="16200000" flipV="1">
            <a:off x="7302284" y="2874901"/>
            <a:ext cx="1235083" cy="888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61C87B7-E023-44C1-9511-A97222A73357}"/>
              </a:ext>
            </a:extLst>
          </p:cNvPr>
          <p:cNvCxnSpPr>
            <a:stCxn id="10" idx="4"/>
            <a:endCxn id="94" idx="1"/>
          </p:cNvCxnSpPr>
          <p:nvPr/>
        </p:nvCxnSpPr>
        <p:spPr>
          <a:xfrm>
            <a:off x="5975290" y="1370580"/>
            <a:ext cx="982527" cy="436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BA45BC4-1EBC-4AD5-8C56-FC40F3D7DD8E}"/>
              </a:ext>
            </a:extLst>
          </p:cNvPr>
          <p:cNvCxnSpPr>
            <a:stCxn id="52" idx="3"/>
            <a:endCxn id="94" idx="1"/>
          </p:cNvCxnSpPr>
          <p:nvPr/>
        </p:nvCxnSpPr>
        <p:spPr>
          <a:xfrm flipV="1">
            <a:off x="5975289" y="1807230"/>
            <a:ext cx="982528" cy="1039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43CEAD8-6CE4-46D7-A157-8636D1986F8F}"/>
              </a:ext>
            </a:extLst>
          </p:cNvPr>
          <p:cNvCxnSpPr>
            <a:stCxn id="94" idx="3"/>
            <a:endCxn id="38" idx="1"/>
          </p:cNvCxnSpPr>
          <p:nvPr/>
        </p:nvCxnSpPr>
        <p:spPr>
          <a:xfrm>
            <a:off x="7993446" y="1807230"/>
            <a:ext cx="669741" cy="537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EA738A-152A-4C95-9A85-5C3701CC1822}"/>
              </a:ext>
            </a:extLst>
          </p:cNvPr>
          <p:cNvCxnSpPr>
            <a:stCxn id="97" idx="1"/>
          </p:cNvCxnSpPr>
          <p:nvPr/>
        </p:nvCxnSpPr>
        <p:spPr>
          <a:xfrm flipH="1">
            <a:off x="7993446" y="1186119"/>
            <a:ext cx="66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s">
  <a:themeElements>
    <a:clrScheme name="Custom 1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s">
  <a:themeElements>
    <a:clrScheme name="Accanto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s">
  <a:themeElements>
    <a:clrScheme name="Custom 1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lides">
  <a:themeElements>
    <a:clrScheme name="Custom 1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408</Words>
  <Application>Microsoft Office PowerPoint</Application>
  <PresentationFormat>Widescreen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Title Slides</vt:lpstr>
      <vt:lpstr>Body Slides</vt:lpstr>
      <vt:lpstr>Divider Slides</vt:lpstr>
      <vt:lpstr>End Slides</vt:lpstr>
      <vt:lpstr>cICD Hub</vt:lpstr>
      <vt:lpstr>ALM 2.0 CICD Hub Overview</vt:lpstr>
      <vt:lpstr>functional architecture</vt:lpstr>
      <vt:lpstr>Onboarding VNFs and network services</vt:lpstr>
      <vt:lpstr>Auto testing network services in pre-production</vt:lpstr>
      <vt:lpstr>Sample Automated change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</dc:title>
  <dc:creator>Lee Kendall</dc:creator>
  <cp:lastModifiedBy>Brian Naughton</cp:lastModifiedBy>
  <cp:revision>5869</cp:revision>
  <dcterms:created xsi:type="dcterms:W3CDTF">2018-05-08T22:38:18Z</dcterms:created>
  <dcterms:modified xsi:type="dcterms:W3CDTF">2019-07-12T08:36:27Z</dcterms:modified>
</cp:coreProperties>
</file>