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007-DA68-4181-B383-9A93ED5A9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2C88E-FB49-436C-8AD0-F5883FCE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5C2A-DDFB-494D-84BE-9D9EA5C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F632-ED73-4439-A7D0-4B18D94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05A-94F2-4F64-86E3-AE2356F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0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0027-E70A-490C-94A8-7F41224F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03FA5-D738-4D87-8B40-626C4EB6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A65F-067C-494B-9355-9A1937AA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68F2-D5BD-4AB5-BA60-95E5319A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856A-60D0-42B2-9D9C-35656489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B286E-E560-4444-8615-83213A8FB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6A018-B7BF-45C4-8EDC-34764FF8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3A04-9584-4A91-9FAC-99B43CAF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F86B-CFD1-4A5F-9701-318738D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C2D-5B00-413F-9192-A2E44C5F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1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B50-E1A2-4448-81A0-9BE6437F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6298-98C8-4860-9A1C-5708E5B5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F9E2-2F49-42C6-8CD9-FFCC0ED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223B-1151-4844-8137-20D97347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A4AF-B4C8-4E17-808A-6776BC0B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7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E865-996F-4508-9028-4872F7D0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09C2-DE91-45BC-AF1F-1383C4D1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179A-4BDE-43FB-AF5C-A6763060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A87B-2663-41AB-A8C7-E6F0D81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F7A4-9D1A-47A0-982B-D0A3686E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B300-C05C-4714-A3FB-2408C20B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5B96-BF19-40A4-B7DF-01DC9F6C0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0A89-BCC9-4D1E-BCEA-BA04F417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9C594-AA30-466C-840E-6C60A1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C6F3-02D5-4BE1-9FF2-14EB34DF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5123-3620-4018-9ACD-1A84605E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FFB4-9012-4556-A519-C7594894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FA52-AB51-4B15-94CD-60C4683B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2FF2-50F5-47EE-812E-3548D47D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E28F2-2353-4F39-80C8-7E66BE75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8FB1A-8B40-48E1-8EC4-692D06A0B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9FEB7-4929-4460-8F52-7BF56CF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9112F-C5FD-4C2D-A970-CBDFB225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BA2A7-1CBC-47CC-B11A-DFC2FAA1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5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0E75-518D-4203-B5C3-D20187AD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D3B9E-AF43-4860-8063-EA9EBCE1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79AB3-A27A-4155-A023-3084E39E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7D10A-B400-4CA2-9283-838ACFD7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3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83CF0-5085-43CB-8534-05BE04E7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C5B8D-A94C-4829-AF02-6EB40DA7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3FCCD-CF09-4043-89DC-5E854DD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44DD-605C-449F-ACCF-A44C821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9C55-3C15-4728-8066-D1A3161E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37CF0-ED20-4B88-9DB1-BCECA6B5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D28E-D132-4D88-B963-C343D36F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88C2-18CA-49EC-8CA0-2361491A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A6CE-540F-4A60-9B95-91FBAB5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DD96-A94F-4026-B98A-F8D23726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7E641-11C4-4672-8DA0-E8AD1FE1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29B-951B-4DE2-B8B0-A13F1C10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A02E-9974-42E9-A3AA-F1AB6CD6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D64E-DD92-4482-B612-6EB62F08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CC96-8D02-4608-881E-22C065EC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AA905-37D7-4130-A45F-79704163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89AD-551A-4BB2-8CD9-3E0C0172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7CA-2D44-4391-B323-D6576F848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0730-6BF2-476E-AD62-6367C2026BC8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9EF2-37DD-4659-A314-8411E8E2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7A36-8EB2-441D-A1A5-C51B72AC2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63AB-3234-4971-BD98-3AE8730C8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>
            <a:extLst>
              <a:ext uri="{FF2B5EF4-FFF2-40B4-BE49-F238E27FC236}">
                <a16:creationId xmlns:a16="http://schemas.microsoft.com/office/drawing/2014/main" id="{9E51DBA7-2AEA-48E3-9B6D-FBC1F022CF72}"/>
              </a:ext>
            </a:extLst>
          </p:cNvPr>
          <p:cNvSpPr/>
          <p:nvPr/>
        </p:nvSpPr>
        <p:spPr>
          <a:xfrm>
            <a:off x="8473778" y="182500"/>
            <a:ext cx="3435517" cy="6478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Infrastructure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898C3A82-058C-408F-A4D4-BD5DF89F1E7E}"/>
              </a:ext>
            </a:extLst>
          </p:cNvPr>
          <p:cNvSpPr/>
          <p:nvPr/>
        </p:nvSpPr>
        <p:spPr>
          <a:xfrm>
            <a:off x="8686092" y="925720"/>
            <a:ext cx="2982033" cy="1346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Preprod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48A3557-0F7F-4E91-906A-27E4686172B2}"/>
              </a:ext>
            </a:extLst>
          </p:cNvPr>
          <p:cNvSpPr/>
          <p:nvPr/>
        </p:nvSpPr>
        <p:spPr>
          <a:xfrm>
            <a:off x="8686092" y="2928701"/>
            <a:ext cx="2982033" cy="1494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DA072546-7973-4073-8205-23E433C026BA}"/>
              </a:ext>
            </a:extLst>
          </p:cNvPr>
          <p:cNvSpPr/>
          <p:nvPr/>
        </p:nvSpPr>
        <p:spPr>
          <a:xfrm>
            <a:off x="8686092" y="4981575"/>
            <a:ext cx="2982033" cy="1407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 Test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AF932F2-9B24-4211-95D0-6E6366501ADF}"/>
              </a:ext>
            </a:extLst>
          </p:cNvPr>
          <p:cNvSpPr/>
          <p:nvPr/>
        </p:nvSpPr>
        <p:spPr>
          <a:xfrm>
            <a:off x="164174" y="180975"/>
            <a:ext cx="4789073" cy="4453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CICD Hub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8049FB0-DCE7-400C-A87A-E6CAC53878A2}"/>
              </a:ext>
            </a:extLst>
          </p:cNvPr>
          <p:cNvSpPr/>
          <p:nvPr/>
        </p:nvSpPr>
        <p:spPr>
          <a:xfrm>
            <a:off x="5178735" y="180976"/>
            <a:ext cx="3004747" cy="6479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5ED6047-56E4-453E-94AC-03D2EC112D94}"/>
              </a:ext>
            </a:extLst>
          </p:cNvPr>
          <p:cNvSpPr/>
          <p:nvPr/>
        </p:nvSpPr>
        <p:spPr>
          <a:xfrm>
            <a:off x="164175" y="4760406"/>
            <a:ext cx="4778410" cy="1900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Developer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087B1A-6C14-4F44-90CA-88B90374A539}"/>
              </a:ext>
            </a:extLst>
          </p:cNvPr>
          <p:cNvGrpSpPr>
            <a:grpSpLocks noChangeAspect="1"/>
          </p:cNvGrpSpPr>
          <p:nvPr/>
        </p:nvGrpSpPr>
        <p:grpSpPr>
          <a:xfrm>
            <a:off x="1699220" y="3240935"/>
            <a:ext cx="972000" cy="883637"/>
            <a:chOff x="1542559" y="3920691"/>
            <a:chExt cx="1188001" cy="108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5F0E8FD-6F61-497D-BB4B-AFE173ED8F49}"/>
                </a:ext>
              </a:extLst>
            </p:cNvPr>
            <p:cNvSpPr/>
            <p:nvPr/>
          </p:nvSpPr>
          <p:spPr>
            <a:xfrm>
              <a:off x="1543597" y="3925254"/>
              <a:ext cx="1185926" cy="1070874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34D3C0-99CB-4478-8B42-52A4040FBD39}"/>
                </a:ext>
              </a:extLst>
            </p:cNvPr>
            <p:cNvSpPr/>
            <p:nvPr/>
          </p:nvSpPr>
          <p:spPr>
            <a:xfrm>
              <a:off x="1542559" y="39206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08948B3-61B9-42F0-A853-5A85DD9C37F7}"/>
                </a:ext>
              </a:extLst>
            </p:cNvPr>
            <p:cNvSpPr/>
            <p:nvPr/>
          </p:nvSpPr>
          <p:spPr>
            <a:xfrm>
              <a:off x="1543597" y="3925254"/>
              <a:ext cx="1185926" cy="1070874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106478-AF06-461B-B59A-6170FE9E472F}"/>
                </a:ext>
              </a:extLst>
            </p:cNvPr>
            <p:cNvSpPr/>
            <p:nvPr/>
          </p:nvSpPr>
          <p:spPr>
            <a:xfrm>
              <a:off x="1542559" y="39206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149225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B08D99A8-B88E-4D5A-8070-8150B8A7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641" y="4030773"/>
              <a:ext cx="844596" cy="84459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C87460-08DD-4967-BDE8-E30D82125E58}"/>
              </a:ext>
            </a:extLst>
          </p:cNvPr>
          <p:cNvGrpSpPr>
            <a:grpSpLocks noChangeAspect="1"/>
          </p:cNvGrpSpPr>
          <p:nvPr/>
        </p:nvGrpSpPr>
        <p:grpSpPr>
          <a:xfrm>
            <a:off x="1708745" y="2085958"/>
            <a:ext cx="972000" cy="883637"/>
            <a:chOff x="4283690" y="3920691"/>
            <a:chExt cx="1188001" cy="1080000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41FE7642-7D0F-4C7E-BE24-20AF46D40963}"/>
                </a:ext>
              </a:extLst>
            </p:cNvPr>
            <p:cNvSpPr/>
            <p:nvPr/>
          </p:nvSpPr>
          <p:spPr>
            <a:xfrm>
              <a:off x="4284728" y="3925254"/>
              <a:ext cx="1185926" cy="1070874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03F31B-7265-4932-ACB6-11AA0FFB05FB}"/>
                </a:ext>
              </a:extLst>
            </p:cNvPr>
            <p:cNvSpPr/>
            <p:nvPr/>
          </p:nvSpPr>
          <p:spPr>
            <a:xfrm>
              <a:off x="4283690" y="39206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E89AEE8-1F7A-4C2F-9E6E-0360598AC729}"/>
                </a:ext>
              </a:extLst>
            </p:cNvPr>
            <p:cNvSpPr/>
            <p:nvPr/>
          </p:nvSpPr>
          <p:spPr>
            <a:xfrm>
              <a:off x="4284728" y="3925254"/>
              <a:ext cx="1185926" cy="1070874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7EF2C7-5A05-429D-851F-A4B4517FEB33}"/>
                </a:ext>
              </a:extLst>
            </p:cNvPr>
            <p:cNvSpPr/>
            <p:nvPr/>
          </p:nvSpPr>
          <p:spPr>
            <a:xfrm>
              <a:off x="4283690" y="39206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149225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5F31F43B-C69F-484A-BB6F-D7AA61B5B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160" y="4037221"/>
              <a:ext cx="598360" cy="828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E287D7-51A7-4274-A451-F0D8C696D3BF}"/>
              </a:ext>
            </a:extLst>
          </p:cNvPr>
          <p:cNvGrpSpPr>
            <a:grpSpLocks noChangeAspect="1"/>
          </p:cNvGrpSpPr>
          <p:nvPr/>
        </p:nvGrpSpPr>
        <p:grpSpPr>
          <a:xfrm>
            <a:off x="1730419" y="948142"/>
            <a:ext cx="972000" cy="883637"/>
            <a:chOff x="2913124" y="3150174"/>
            <a:chExt cx="1188001" cy="1080000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1108E0C-0364-42B5-9E62-AFE716E40FFA}"/>
                </a:ext>
              </a:extLst>
            </p:cNvPr>
            <p:cNvSpPr/>
            <p:nvPr/>
          </p:nvSpPr>
          <p:spPr>
            <a:xfrm>
              <a:off x="2914162" y="3154737"/>
              <a:ext cx="1185926" cy="1070874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801FC0-7A0D-4FE1-94DA-7422200F9E8E}"/>
                </a:ext>
              </a:extLst>
            </p:cNvPr>
            <p:cNvSpPr/>
            <p:nvPr/>
          </p:nvSpPr>
          <p:spPr>
            <a:xfrm>
              <a:off x="2913124" y="3150174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26E6B820-69BE-4574-852E-B75C8A883711}"/>
                </a:ext>
              </a:extLst>
            </p:cNvPr>
            <p:cNvSpPr/>
            <p:nvPr/>
          </p:nvSpPr>
          <p:spPr>
            <a:xfrm>
              <a:off x="2914162" y="3154737"/>
              <a:ext cx="1185926" cy="1070874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7801C00-1AA8-4CCD-9744-B0660B279378}"/>
                </a:ext>
              </a:extLst>
            </p:cNvPr>
            <p:cNvSpPr/>
            <p:nvPr/>
          </p:nvSpPr>
          <p:spPr>
            <a:xfrm>
              <a:off x="2913124" y="3150174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149225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3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B57605A6-ADCB-469E-AB63-1E4B8DFDC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896" y="3396810"/>
              <a:ext cx="576000" cy="576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760978-C0D7-420A-8AA9-0465AFAE569C}"/>
              </a:ext>
            </a:extLst>
          </p:cNvPr>
          <p:cNvGrpSpPr>
            <a:grpSpLocks noChangeAspect="1"/>
          </p:cNvGrpSpPr>
          <p:nvPr/>
        </p:nvGrpSpPr>
        <p:grpSpPr>
          <a:xfrm>
            <a:off x="706035" y="2633285"/>
            <a:ext cx="972000" cy="883637"/>
            <a:chOff x="2892567" y="4703107"/>
            <a:chExt cx="1188001" cy="108000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A7951C40-981A-47DF-82A0-07FB317C8145}"/>
                </a:ext>
              </a:extLst>
            </p:cNvPr>
            <p:cNvSpPr/>
            <p:nvPr/>
          </p:nvSpPr>
          <p:spPr>
            <a:xfrm>
              <a:off x="2893605" y="4707670"/>
              <a:ext cx="1185926" cy="1070874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02B661-BCB5-446B-9531-8FE91BC3184B}"/>
                </a:ext>
              </a:extLst>
            </p:cNvPr>
            <p:cNvSpPr/>
            <p:nvPr/>
          </p:nvSpPr>
          <p:spPr>
            <a:xfrm>
              <a:off x="2892567" y="4703107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704AFD00-A2CB-4B09-A346-1CA2D6BA1F6F}"/>
                </a:ext>
              </a:extLst>
            </p:cNvPr>
            <p:cNvSpPr/>
            <p:nvPr/>
          </p:nvSpPr>
          <p:spPr>
            <a:xfrm>
              <a:off x="2893605" y="4707670"/>
              <a:ext cx="1185926" cy="1070874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39754D-1283-4BA3-940F-215DDB69B811}"/>
                </a:ext>
              </a:extLst>
            </p:cNvPr>
            <p:cNvSpPr/>
            <p:nvPr/>
          </p:nvSpPr>
          <p:spPr>
            <a:xfrm>
              <a:off x="2892567" y="4703107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149225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FAC202-9D5B-4820-AFA2-C096C489E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088" y="4919051"/>
              <a:ext cx="1072622" cy="62252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76F81F9-0B93-465A-96A3-8377BFFCCB8B}"/>
              </a:ext>
            </a:extLst>
          </p:cNvPr>
          <p:cNvGrpSpPr>
            <a:grpSpLocks noChangeAspect="1"/>
          </p:cNvGrpSpPr>
          <p:nvPr/>
        </p:nvGrpSpPr>
        <p:grpSpPr>
          <a:xfrm>
            <a:off x="714905" y="1491978"/>
            <a:ext cx="972000" cy="883637"/>
            <a:chOff x="4232081" y="5438091"/>
            <a:chExt cx="1188001" cy="1080000"/>
          </a:xfrm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3FA8F49C-0CFF-4535-981A-CF4EAE116E60}"/>
                </a:ext>
              </a:extLst>
            </p:cNvPr>
            <p:cNvSpPr/>
            <p:nvPr/>
          </p:nvSpPr>
          <p:spPr>
            <a:xfrm>
              <a:off x="4233119" y="5442654"/>
              <a:ext cx="1185926" cy="1070874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2A78B7-0282-4FF6-9009-2A20183D80A7}"/>
                </a:ext>
              </a:extLst>
            </p:cNvPr>
            <p:cNvSpPr/>
            <p:nvPr/>
          </p:nvSpPr>
          <p:spPr>
            <a:xfrm>
              <a:off x="4232081" y="54380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5B5CA494-6835-4662-A969-EFAD626E202B}"/>
                </a:ext>
              </a:extLst>
            </p:cNvPr>
            <p:cNvSpPr/>
            <p:nvPr/>
          </p:nvSpPr>
          <p:spPr>
            <a:xfrm>
              <a:off x="4233119" y="5442654"/>
              <a:ext cx="1185926" cy="1070874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63059B-A3B1-43BC-AF1F-56D93349D7E5}"/>
                </a:ext>
              </a:extLst>
            </p:cNvPr>
            <p:cNvSpPr/>
            <p:nvPr/>
          </p:nvSpPr>
          <p:spPr>
            <a:xfrm>
              <a:off x="4232081" y="54380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149225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C831DF08-1547-425A-824F-A22B7CE8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133" y="5569047"/>
              <a:ext cx="389827" cy="76126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3782D3-A37D-4789-AFB6-1FD9217B3224}"/>
              </a:ext>
            </a:extLst>
          </p:cNvPr>
          <p:cNvGrpSpPr>
            <a:grpSpLocks noChangeAspect="1"/>
          </p:cNvGrpSpPr>
          <p:nvPr/>
        </p:nvGrpSpPr>
        <p:grpSpPr>
          <a:xfrm>
            <a:off x="3571475" y="2095483"/>
            <a:ext cx="972000" cy="883637"/>
            <a:chOff x="3797766" y="3637491"/>
            <a:chExt cx="1188001" cy="1080000"/>
          </a:xfrm>
        </p:grpSpPr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D4FB3DF4-7D94-4778-BE34-8C963B1822E7}"/>
                </a:ext>
              </a:extLst>
            </p:cNvPr>
            <p:cNvSpPr/>
            <p:nvPr/>
          </p:nvSpPr>
          <p:spPr>
            <a:xfrm>
              <a:off x="3798804" y="3642054"/>
              <a:ext cx="1185926" cy="1070874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756FB11-CE03-4F8B-9644-B4B15A94D06C}"/>
                </a:ext>
              </a:extLst>
            </p:cNvPr>
            <p:cNvSpPr/>
            <p:nvPr/>
          </p:nvSpPr>
          <p:spPr>
            <a:xfrm>
              <a:off x="3797766" y="36374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C4213A5B-32D5-4203-B2CE-36C7A8C1441A}"/>
                </a:ext>
              </a:extLst>
            </p:cNvPr>
            <p:cNvSpPr/>
            <p:nvPr/>
          </p:nvSpPr>
          <p:spPr>
            <a:xfrm>
              <a:off x="3798804" y="3642054"/>
              <a:ext cx="1185926" cy="1070874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720703A-FF40-4B03-B9F0-F8D7A26A0EA1}"/>
                </a:ext>
              </a:extLst>
            </p:cNvPr>
            <p:cNvSpPr/>
            <p:nvPr/>
          </p:nvSpPr>
          <p:spPr>
            <a:xfrm>
              <a:off x="3797766" y="3637491"/>
              <a:ext cx="1188001" cy="1080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149225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8F2EAC-6A20-463E-A95A-A1365441D39D}"/>
                </a:ext>
              </a:extLst>
            </p:cNvPr>
            <p:cNvGrpSpPr/>
            <p:nvPr/>
          </p:nvGrpSpPr>
          <p:grpSpPr>
            <a:xfrm>
              <a:off x="3964127" y="3837149"/>
              <a:ext cx="836474" cy="595343"/>
              <a:chOff x="8227761" y="1840703"/>
              <a:chExt cx="1481958" cy="970361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9D8AD2BD-76E4-4103-B49B-7B71F7CC4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61" y="1912104"/>
                <a:ext cx="1481958" cy="768423"/>
              </a:xfrm>
              <a:prstGeom prst="rect">
                <a:avLst/>
              </a:prstGeom>
            </p:spPr>
          </p:pic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8202D05C-8918-4C72-947A-60F417A11FFE}"/>
                  </a:ext>
                </a:extLst>
              </p:cNvPr>
              <p:cNvSpPr/>
              <p:nvPr/>
            </p:nvSpPr>
            <p:spPr>
              <a:xfrm>
                <a:off x="8641080" y="1840703"/>
                <a:ext cx="731520" cy="522686"/>
              </a:xfrm>
              <a:prstGeom prst="rightArrow">
                <a:avLst>
                  <a:gd name="adj1" fmla="val 50000"/>
                  <a:gd name="adj2" fmla="val 74783"/>
                </a:avLst>
              </a:prstGeom>
              <a:solidFill>
                <a:schemeClr val="accent5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D85B98C9-31B9-41D6-B2F1-FE1C806E48C0}"/>
                  </a:ext>
                </a:extLst>
              </p:cNvPr>
              <p:cNvSpPr/>
              <p:nvPr/>
            </p:nvSpPr>
            <p:spPr>
              <a:xfrm flipH="1">
                <a:off x="8526780" y="2288378"/>
                <a:ext cx="731520" cy="522686"/>
              </a:xfrm>
              <a:prstGeom prst="rightArrow">
                <a:avLst>
                  <a:gd name="adj1" fmla="val 50000"/>
                  <a:gd name="adj2" fmla="val 74783"/>
                </a:avLst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393404-8D67-4FCB-BF53-A9E608A2A2AD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52" y="860896"/>
            <a:ext cx="1174218" cy="1188000"/>
            <a:chOff x="5425321" y="4694665"/>
            <a:chExt cx="1872359" cy="1895189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BEA87EF-577E-4AFE-B3B2-3745008DC2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82617" y="5080803"/>
              <a:ext cx="1152000" cy="1154550"/>
              <a:chOff x="5933437" y="4753323"/>
              <a:chExt cx="1332000" cy="133495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C2D698D5-F32F-4E89-B5CD-8E786DFA4070}"/>
                  </a:ext>
                </a:extLst>
              </p:cNvPr>
              <p:cNvGrpSpPr/>
              <p:nvPr/>
            </p:nvGrpSpPr>
            <p:grpSpPr>
              <a:xfrm>
                <a:off x="6000087" y="4753323"/>
                <a:ext cx="1180221" cy="1321249"/>
                <a:chOff x="6000087" y="4753323"/>
                <a:chExt cx="1180221" cy="1321249"/>
              </a:xfrm>
            </p:grpSpPr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31CE237-E175-40B2-8087-3BC2171DD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0087" y="5067043"/>
                  <a:ext cx="1180221" cy="65761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BFC68DFF-F9E7-49AF-86DC-F028F972B84E}"/>
                    </a:ext>
                  </a:extLst>
                </p:cNvPr>
                <p:cNvCxnSpPr/>
                <p:nvPr/>
              </p:nvCxnSpPr>
              <p:spPr>
                <a:xfrm>
                  <a:off x="6590280" y="4753323"/>
                  <a:ext cx="0" cy="132124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26B27E0-B9C5-4E1F-8490-BE9C8214D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01124" y="5067043"/>
                  <a:ext cx="1179184" cy="66427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C866AF0-8654-4A6F-A71D-422D984184CB}"/>
                  </a:ext>
                </a:extLst>
              </p:cNvPr>
              <p:cNvSpPr/>
              <p:nvPr/>
            </p:nvSpPr>
            <p:spPr>
              <a:xfrm>
                <a:off x="5933437" y="4756273"/>
                <a:ext cx="1332000" cy="133200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2FC9C10-A7AD-473E-927D-2FCABFF3DB47}"/>
                </a:ext>
              </a:extLst>
            </p:cNvPr>
            <p:cNvGrpSpPr/>
            <p:nvPr/>
          </p:nvGrpSpPr>
          <p:grpSpPr>
            <a:xfrm>
              <a:off x="5425321" y="4694665"/>
              <a:ext cx="1872359" cy="1895189"/>
              <a:chOff x="5658691" y="4462435"/>
              <a:chExt cx="1872359" cy="1895189"/>
            </a:xfrm>
          </p:grpSpPr>
          <p:sp>
            <p:nvSpPr>
              <p:cNvPr id="122" name="Hexagon 121">
                <a:extLst>
                  <a:ext uri="{FF2B5EF4-FFF2-40B4-BE49-F238E27FC236}">
                    <a16:creationId xmlns:a16="http://schemas.microsoft.com/office/drawing/2014/main" id="{3F9A42B9-9FC0-4D59-9E03-093008238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691" y="4776707"/>
                <a:ext cx="684000" cy="589656"/>
              </a:xfrm>
              <a:prstGeom prst="hexagon">
                <a:avLst/>
              </a:prstGeom>
              <a:solidFill>
                <a:srgbClr val="A0B9E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3" name="Hexagon 122">
                <a:extLst>
                  <a:ext uri="{FF2B5EF4-FFF2-40B4-BE49-F238E27FC236}">
                    <a16:creationId xmlns:a16="http://schemas.microsoft.com/office/drawing/2014/main" id="{178700B2-6EC5-47EC-B859-81E1561BE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446243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Hexagon 123">
                <a:extLst>
                  <a:ext uri="{FF2B5EF4-FFF2-40B4-BE49-F238E27FC236}">
                    <a16:creationId xmlns:a16="http://schemas.microsoft.com/office/drawing/2014/main" id="{85B9DB07-BE92-4721-98DF-5D8CE1483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5115202"/>
                <a:ext cx="684000" cy="589656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Hexagon 124">
                <a:extLst>
                  <a:ext uri="{FF2B5EF4-FFF2-40B4-BE49-F238E27FC236}">
                    <a16:creationId xmlns:a16="http://schemas.microsoft.com/office/drawing/2014/main" id="{52776910-CBF7-4DFE-944C-1B582C104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691" y="543078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6" name="Hexagon 125">
                <a:extLst>
                  <a:ext uri="{FF2B5EF4-FFF2-40B4-BE49-F238E27FC236}">
                    <a16:creationId xmlns:a16="http://schemas.microsoft.com/office/drawing/2014/main" id="{834DA371-293B-4917-81BA-AB4BD13BBB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7050" y="4776707"/>
                <a:ext cx="684000" cy="589656"/>
              </a:xfrm>
              <a:prstGeom prst="hexagon">
                <a:avLst/>
              </a:prstGeom>
              <a:solidFill>
                <a:srgbClr val="A0B9E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7" name="Hexagon 126">
                <a:extLst>
                  <a:ext uri="{FF2B5EF4-FFF2-40B4-BE49-F238E27FC236}">
                    <a16:creationId xmlns:a16="http://schemas.microsoft.com/office/drawing/2014/main" id="{5676D0E8-42F3-4A94-AF7D-6BCAB393BE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7050" y="543078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8" name="Hexagon 127">
                <a:extLst>
                  <a:ext uri="{FF2B5EF4-FFF2-40B4-BE49-F238E27FC236}">
                    <a16:creationId xmlns:a16="http://schemas.microsoft.com/office/drawing/2014/main" id="{3067C5D1-C332-4F1C-85F4-CD1F33BAB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5767968"/>
                <a:ext cx="684000" cy="589656"/>
              </a:xfrm>
              <a:prstGeom prst="hexagon">
                <a:avLst/>
              </a:prstGeom>
              <a:solidFill>
                <a:srgbClr val="789BD7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B990827-7A11-400A-9C21-CD59B9C2883C}"/>
              </a:ext>
            </a:extLst>
          </p:cNvPr>
          <p:cNvGrpSpPr>
            <a:grpSpLocks noChangeAspect="1"/>
          </p:cNvGrpSpPr>
          <p:nvPr/>
        </p:nvGrpSpPr>
        <p:grpSpPr>
          <a:xfrm>
            <a:off x="6093590" y="2956674"/>
            <a:ext cx="1174218" cy="1188000"/>
            <a:chOff x="5425321" y="4694665"/>
            <a:chExt cx="1872359" cy="1895189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3110EAC0-1408-4876-A1DF-BD518FC00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82617" y="5080803"/>
              <a:ext cx="1152000" cy="1154550"/>
              <a:chOff x="5933437" y="4753323"/>
              <a:chExt cx="1332000" cy="1334950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BE17A133-B62D-45B4-9477-47DF28983E1B}"/>
                  </a:ext>
                </a:extLst>
              </p:cNvPr>
              <p:cNvGrpSpPr/>
              <p:nvPr/>
            </p:nvGrpSpPr>
            <p:grpSpPr>
              <a:xfrm>
                <a:off x="6000087" y="4753323"/>
                <a:ext cx="1180221" cy="1321249"/>
                <a:chOff x="6000087" y="4753323"/>
                <a:chExt cx="1180221" cy="1321249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24ED5157-D3FA-4C2E-8F1D-FB3BBE0B0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0087" y="5067043"/>
                  <a:ext cx="1180221" cy="65761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B50B1CFF-960E-436C-9389-0927D72E4517}"/>
                    </a:ext>
                  </a:extLst>
                </p:cNvPr>
                <p:cNvCxnSpPr/>
                <p:nvPr/>
              </p:nvCxnSpPr>
              <p:spPr>
                <a:xfrm>
                  <a:off x="6590280" y="4753323"/>
                  <a:ext cx="0" cy="132124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2843FC66-AC5C-4CC2-892A-364D9CF90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01124" y="5067043"/>
                  <a:ext cx="1179184" cy="66427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A6CD18D-15A3-46C1-9F3F-ACE23B20ABD9}"/>
                  </a:ext>
                </a:extLst>
              </p:cNvPr>
              <p:cNvSpPr/>
              <p:nvPr/>
            </p:nvSpPr>
            <p:spPr>
              <a:xfrm>
                <a:off x="5933437" y="4756273"/>
                <a:ext cx="1332000" cy="133200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CBC3118-5E2C-416A-820C-64825C8EE352}"/>
                </a:ext>
              </a:extLst>
            </p:cNvPr>
            <p:cNvGrpSpPr/>
            <p:nvPr/>
          </p:nvGrpSpPr>
          <p:grpSpPr>
            <a:xfrm>
              <a:off x="5425321" y="4694665"/>
              <a:ext cx="1872359" cy="1895189"/>
              <a:chOff x="5658691" y="4462435"/>
              <a:chExt cx="1872359" cy="1895189"/>
            </a:xfrm>
          </p:grpSpPr>
          <p:sp>
            <p:nvSpPr>
              <p:cNvPr id="210" name="Hexagon 209">
                <a:extLst>
                  <a:ext uri="{FF2B5EF4-FFF2-40B4-BE49-F238E27FC236}">
                    <a16:creationId xmlns:a16="http://schemas.microsoft.com/office/drawing/2014/main" id="{4034B559-47B7-4520-9897-55F58C4DF3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691" y="4776707"/>
                <a:ext cx="684000" cy="589656"/>
              </a:xfrm>
              <a:prstGeom prst="hexagon">
                <a:avLst/>
              </a:prstGeom>
              <a:solidFill>
                <a:srgbClr val="A0B9E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1" name="Hexagon 210">
                <a:extLst>
                  <a:ext uri="{FF2B5EF4-FFF2-40B4-BE49-F238E27FC236}">
                    <a16:creationId xmlns:a16="http://schemas.microsoft.com/office/drawing/2014/main" id="{CD19FB93-16F4-4946-B039-7F10608D6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446243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Hexagon 211">
                <a:extLst>
                  <a:ext uri="{FF2B5EF4-FFF2-40B4-BE49-F238E27FC236}">
                    <a16:creationId xmlns:a16="http://schemas.microsoft.com/office/drawing/2014/main" id="{DBF0EE97-79BE-405A-A4DB-B9A0ECBFE1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5115202"/>
                <a:ext cx="684000" cy="589656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Hexagon 212">
                <a:extLst>
                  <a:ext uri="{FF2B5EF4-FFF2-40B4-BE49-F238E27FC236}">
                    <a16:creationId xmlns:a16="http://schemas.microsoft.com/office/drawing/2014/main" id="{9383F9EA-20F1-4DF0-8B8E-FFFD22EB1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691" y="543078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4" name="Hexagon 213">
                <a:extLst>
                  <a:ext uri="{FF2B5EF4-FFF2-40B4-BE49-F238E27FC236}">
                    <a16:creationId xmlns:a16="http://schemas.microsoft.com/office/drawing/2014/main" id="{4118D98C-EFEC-456D-8277-7A6105156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7050" y="4776707"/>
                <a:ext cx="684000" cy="589656"/>
              </a:xfrm>
              <a:prstGeom prst="hexagon">
                <a:avLst/>
              </a:prstGeom>
              <a:solidFill>
                <a:srgbClr val="A0B9E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5" name="Hexagon 214">
                <a:extLst>
                  <a:ext uri="{FF2B5EF4-FFF2-40B4-BE49-F238E27FC236}">
                    <a16:creationId xmlns:a16="http://schemas.microsoft.com/office/drawing/2014/main" id="{C349E24D-B638-4BA7-9002-EC7FF7245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7050" y="543078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6" name="Hexagon 215">
                <a:extLst>
                  <a:ext uri="{FF2B5EF4-FFF2-40B4-BE49-F238E27FC236}">
                    <a16:creationId xmlns:a16="http://schemas.microsoft.com/office/drawing/2014/main" id="{F98DC587-9589-4AD6-8291-AE15A467A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5767968"/>
                <a:ext cx="684000" cy="589656"/>
              </a:xfrm>
              <a:prstGeom prst="hexagon">
                <a:avLst/>
              </a:prstGeom>
              <a:solidFill>
                <a:srgbClr val="789BD7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60C2F27-8487-4F88-A791-BAA003AF45B9}"/>
              </a:ext>
            </a:extLst>
          </p:cNvPr>
          <p:cNvGrpSpPr>
            <a:grpSpLocks noChangeAspect="1"/>
          </p:cNvGrpSpPr>
          <p:nvPr/>
        </p:nvGrpSpPr>
        <p:grpSpPr>
          <a:xfrm>
            <a:off x="6070754" y="5098788"/>
            <a:ext cx="1174218" cy="1188000"/>
            <a:chOff x="5425321" y="4694665"/>
            <a:chExt cx="1872359" cy="1895189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8BCE2A1-430D-4819-8A28-3624684290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82617" y="5080803"/>
              <a:ext cx="1152000" cy="1154550"/>
              <a:chOff x="5933437" y="4753323"/>
              <a:chExt cx="1332000" cy="1334950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A7D24E9A-AB04-4A25-A938-12B805D96CFA}"/>
                  </a:ext>
                </a:extLst>
              </p:cNvPr>
              <p:cNvGrpSpPr/>
              <p:nvPr/>
            </p:nvGrpSpPr>
            <p:grpSpPr>
              <a:xfrm>
                <a:off x="6000087" y="4753323"/>
                <a:ext cx="1180221" cy="1321249"/>
                <a:chOff x="6000087" y="4753323"/>
                <a:chExt cx="1180221" cy="1321249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AF4EF692-CCAE-4161-A279-0E7B748D8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0087" y="5067043"/>
                  <a:ext cx="1180221" cy="65761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74EE0ED-BBAA-4A72-890F-8A3D426BFE8B}"/>
                    </a:ext>
                  </a:extLst>
                </p:cNvPr>
                <p:cNvCxnSpPr/>
                <p:nvPr/>
              </p:nvCxnSpPr>
              <p:spPr>
                <a:xfrm>
                  <a:off x="6590280" y="4753323"/>
                  <a:ext cx="0" cy="132124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D46D523-B1D3-4357-A048-57D0768D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01124" y="5067043"/>
                  <a:ext cx="1179184" cy="66427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897ADD5-FD21-4742-A2E7-99F264134483}"/>
                  </a:ext>
                </a:extLst>
              </p:cNvPr>
              <p:cNvSpPr/>
              <p:nvPr/>
            </p:nvSpPr>
            <p:spPr>
              <a:xfrm>
                <a:off x="5933437" y="4756273"/>
                <a:ext cx="1332000" cy="133200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D15EC22-F682-4254-AEA2-67CABAF2B88D}"/>
                </a:ext>
              </a:extLst>
            </p:cNvPr>
            <p:cNvGrpSpPr/>
            <p:nvPr/>
          </p:nvGrpSpPr>
          <p:grpSpPr>
            <a:xfrm>
              <a:off x="5425321" y="4694665"/>
              <a:ext cx="1872359" cy="1895189"/>
              <a:chOff x="5658691" y="4462435"/>
              <a:chExt cx="1872359" cy="1895189"/>
            </a:xfrm>
          </p:grpSpPr>
          <p:sp>
            <p:nvSpPr>
              <p:cNvPr id="225" name="Hexagon 224">
                <a:extLst>
                  <a:ext uri="{FF2B5EF4-FFF2-40B4-BE49-F238E27FC236}">
                    <a16:creationId xmlns:a16="http://schemas.microsoft.com/office/drawing/2014/main" id="{775E1DE1-2600-4429-9633-C3BE31CC5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691" y="4776707"/>
                <a:ext cx="684000" cy="589656"/>
              </a:xfrm>
              <a:prstGeom prst="hexagon">
                <a:avLst/>
              </a:prstGeom>
              <a:solidFill>
                <a:srgbClr val="A0B9E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6" name="Hexagon 225">
                <a:extLst>
                  <a:ext uri="{FF2B5EF4-FFF2-40B4-BE49-F238E27FC236}">
                    <a16:creationId xmlns:a16="http://schemas.microsoft.com/office/drawing/2014/main" id="{732A8C30-93EB-4AEF-9198-23E57000E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446243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Hexagon 226">
                <a:extLst>
                  <a:ext uri="{FF2B5EF4-FFF2-40B4-BE49-F238E27FC236}">
                    <a16:creationId xmlns:a16="http://schemas.microsoft.com/office/drawing/2014/main" id="{17FA125A-EBBF-4551-92A6-E015BADCCE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5115202"/>
                <a:ext cx="684000" cy="589656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Hexagon 227">
                <a:extLst>
                  <a:ext uri="{FF2B5EF4-FFF2-40B4-BE49-F238E27FC236}">
                    <a16:creationId xmlns:a16="http://schemas.microsoft.com/office/drawing/2014/main" id="{F9F29E86-0A11-4834-8A40-0A3B19428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691" y="543078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9" name="Hexagon 228">
                <a:extLst>
                  <a:ext uri="{FF2B5EF4-FFF2-40B4-BE49-F238E27FC236}">
                    <a16:creationId xmlns:a16="http://schemas.microsoft.com/office/drawing/2014/main" id="{D120DFB2-D304-4A99-A2C6-7F267334B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7050" y="4776707"/>
                <a:ext cx="684000" cy="589656"/>
              </a:xfrm>
              <a:prstGeom prst="hexagon">
                <a:avLst/>
              </a:prstGeom>
              <a:solidFill>
                <a:srgbClr val="A0B9E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30" name="Hexagon 229">
                <a:extLst>
                  <a:ext uri="{FF2B5EF4-FFF2-40B4-BE49-F238E27FC236}">
                    <a16:creationId xmlns:a16="http://schemas.microsoft.com/office/drawing/2014/main" id="{463A4696-42A2-4FC1-98D3-F4745D2F9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7050" y="5430785"/>
                <a:ext cx="684000" cy="589656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31" name="Hexagon 230">
                <a:extLst>
                  <a:ext uri="{FF2B5EF4-FFF2-40B4-BE49-F238E27FC236}">
                    <a16:creationId xmlns:a16="http://schemas.microsoft.com/office/drawing/2014/main" id="{E6F6EF87-4AD1-47C0-B718-8057060C9E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8880" y="5767968"/>
                <a:ext cx="684000" cy="589656"/>
              </a:xfrm>
              <a:prstGeom prst="hexagon">
                <a:avLst/>
              </a:prstGeom>
              <a:solidFill>
                <a:srgbClr val="789BD7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AA57002-15E4-49BF-B60F-18AAA0FBC0DE}"/>
              </a:ext>
            </a:extLst>
          </p:cNvPr>
          <p:cNvGrpSpPr>
            <a:grpSpLocks noChangeAspect="1"/>
          </p:cNvGrpSpPr>
          <p:nvPr/>
        </p:nvGrpSpPr>
        <p:grpSpPr>
          <a:xfrm>
            <a:off x="3066024" y="5433473"/>
            <a:ext cx="721287" cy="612000"/>
            <a:chOff x="4574529" y="5715000"/>
            <a:chExt cx="594000" cy="504000"/>
          </a:xfrm>
        </p:grpSpPr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811F029-7561-4489-B52B-C7E0C9A06B1A}"/>
                </a:ext>
              </a:extLst>
            </p:cNvPr>
            <p:cNvSpPr/>
            <p:nvPr/>
          </p:nvSpPr>
          <p:spPr>
            <a:xfrm>
              <a:off x="4575048" y="5717129"/>
              <a:ext cx="592963" cy="499741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D02A9DE-8C4A-49FC-B4C8-5173F5BCA85B}"/>
                </a:ext>
              </a:extLst>
            </p:cNvPr>
            <p:cNvSpPr/>
            <p:nvPr/>
          </p:nvSpPr>
          <p:spPr>
            <a:xfrm>
              <a:off x="4574529" y="5715000"/>
              <a:ext cx="594000" cy="504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C7911FC8-55A1-4D86-AA90-A31641411EDC}"/>
                </a:ext>
              </a:extLst>
            </p:cNvPr>
            <p:cNvSpPr/>
            <p:nvPr/>
          </p:nvSpPr>
          <p:spPr>
            <a:xfrm>
              <a:off x="4575048" y="5717129"/>
              <a:ext cx="592963" cy="499741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26DCE39-9734-4C51-A758-2193CCDA2D62}"/>
                </a:ext>
              </a:extLst>
            </p:cNvPr>
            <p:cNvSpPr/>
            <p:nvPr/>
          </p:nvSpPr>
          <p:spPr>
            <a:xfrm>
              <a:off x="4574529" y="5715000"/>
              <a:ext cx="594000" cy="504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3C44702-8047-4E49-B01E-22784ADE204A}"/>
                </a:ext>
              </a:extLst>
            </p:cNvPr>
            <p:cNvGrpSpPr/>
            <p:nvPr/>
          </p:nvGrpSpPr>
          <p:grpSpPr>
            <a:xfrm>
              <a:off x="4662410" y="5828085"/>
              <a:ext cx="418237" cy="277827"/>
              <a:chOff x="8227761" y="1840703"/>
              <a:chExt cx="1481958" cy="970361"/>
            </a:xfrm>
          </p:grpSpPr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090B3E74-0645-4A2F-A36D-7F0B85131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61" y="1912104"/>
                <a:ext cx="1481958" cy="768423"/>
              </a:xfrm>
              <a:prstGeom prst="rect">
                <a:avLst/>
              </a:prstGeom>
            </p:spPr>
          </p:pic>
          <p:sp>
            <p:nvSpPr>
              <p:cNvPr id="265" name="Arrow: Right 264">
                <a:extLst>
                  <a:ext uri="{FF2B5EF4-FFF2-40B4-BE49-F238E27FC236}">
                    <a16:creationId xmlns:a16="http://schemas.microsoft.com/office/drawing/2014/main" id="{8AD74A75-07DF-43F8-B2A8-6430D20888D5}"/>
                  </a:ext>
                </a:extLst>
              </p:cNvPr>
              <p:cNvSpPr/>
              <p:nvPr/>
            </p:nvSpPr>
            <p:spPr>
              <a:xfrm>
                <a:off x="8641080" y="1840703"/>
                <a:ext cx="731520" cy="522686"/>
              </a:xfrm>
              <a:prstGeom prst="rightArrow">
                <a:avLst>
                  <a:gd name="adj1" fmla="val 50000"/>
                  <a:gd name="adj2" fmla="val 74783"/>
                </a:avLst>
              </a:prstGeom>
              <a:solidFill>
                <a:schemeClr val="accent5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Arrow: Right 265">
                <a:extLst>
                  <a:ext uri="{FF2B5EF4-FFF2-40B4-BE49-F238E27FC236}">
                    <a16:creationId xmlns:a16="http://schemas.microsoft.com/office/drawing/2014/main" id="{E9D50A01-A1AB-404B-A4B7-D2F5F948AA0B}"/>
                  </a:ext>
                </a:extLst>
              </p:cNvPr>
              <p:cNvSpPr/>
              <p:nvPr/>
            </p:nvSpPr>
            <p:spPr>
              <a:xfrm flipH="1">
                <a:off x="8526780" y="2288378"/>
                <a:ext cx="731520" cy="522686"/>
              </a:xfrm>
              <a:prstGeom prst="rightArrow">
                <a:avLst>
                  <a:gd name="adj1" fmla="val 50000"/>
                  <a:gd name="adj2" fmla="val 74783"/>
                </a:avLst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4792E3-507E-4FCE-94DB-E7BE4EF5D7A5}"/>
              </a:ext>
            </a:extLst>
          </p:cNvPr>
          <p:cNvGrpSpPr/>
          <p:nvPr/>
        </p:nvGrpSpPr>
        <p:grpSpPr>
          <a:xfrm>
            <a:off x="2123641" y="5433473"/>
            <a:ext cx="721287" cy="612000"/>
            <a:chOff x="2123641" y="5433473"/>
            <a:chExt cx="721287" cy="612000"/>
          </a:xfrm>
        </p:grpSpPr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6F9C8CB-1E9A-46A1-B105-5AEDA1152422}"/>
                </a:ext>
              </a:extLst>
            </p:cNvPr>
            <p:cNvSpPr/>
            <p:nvPr/>
          </p:nvSpPr>
          <p:spPr>
            <a:xfrm>
              <a:off x="2124271" y="5436058"/>
              <a:ext cx="720028" cy="606828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6825C02-7B61-416A-8498-489934033ED7}"/>
                </a:ext>
              </a:extLst>
            </p:cNvPr>
            <p:cNvSpPr/>
            <p:nvPr/>
          </p:nvSpPr>
          <p:spPr>
            <a:xfrm>
              <a:off x="2123641" y="5433473"/>
              <a:ext cx="721287" cy="612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57150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CDE9232F-FB64-4547-869B-C1534CA0E84B}"/>
                </a:ext>
              </a:extLst>
            </p:cNvPr>
            <p:cNvSpPr/>
            <p:nvPr/>
          </p:nvSpPr>
          <p:spPr>
            <a:xfrm>
              <a:off x="2124271" y="5436058"/>
              <a:ext cx="720028" cy="606828"/>
            </a:xfrm>
            <a:prstGeom prst="hexagon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D297BF6-3C8B-4606-9F8E-4FE6DC34A26B}"/>
                </a:ext>
              </a:extLst>
            </p:cNvPr>
            <p:cNvSpPr/>
            <p:nvPr/>
          </p:nvSpPr>
          <p:spPr>
            <a:xfrm>
              <a:off x="2123641" y="5433473"/>
              <a:ext cx="721287" cy="612000"/>
            </a:xfrm>
            <a:custGeom>
              <a:avLst/>
              <a:gdLst>
                <a:gd name="connsiteX0" fmla="*/ 190500 w 864394"/>
                <a:gd name="connsiteY0" fmla="*/ 2381 h 785812"/>
                <a:gd name="connsiteX1" fmla="*/ 671512 w 864394"/>
                <a:gd name="connsiteY1" fmla="*/ 0 h 785812"/>
                <a:gd name="connsiteX2" fmla="*/ 864394 w 864394"/>
                <a:gd name="connsiteY2" fmla="*/ 395287 h 785812"/>
                <a:gd name="connsiteX3" fmla="*/ 669131 w 864394"/>
                <a:gd name="connsiteY3" fmla="*/ 785812 h 785812"/>
                <a:gd name="connsiteX4" fmla="*/ 180975 w 864394"/>
                <a:gd name="connsiteY4" fmla="*/ 781050 h 785812"/>
                <a:gd name="connsiteX5" fmla="*/ 0 w 864394"/>
                <a:gd name="connsiteY5" fmla="*/ 388144 h 785812"/>
                <a:gd name="connsiteX6" fmla="*/ 190500 w 864394"/>
                <a:gd name="connsiteY6" fmla="*/ 2381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394" h="785812">
                  <a:moveTo>
                    <a:pt x="190500" y="2381"/>
                  </a:moveTo>
                  <a:lnTo>
                    <a:pt x="671512" y="0"/>
                  </a:lnTo>
                  <a:lnTo>
                    <a:pt x="864394" y="395287"/>
                  </a:lnTo>
                  <a:lnTo>
                    <a:pt x="669131" y="785812"/>
                  </a:lnTo>
                  <a:lnTo>
                    <a:pt x="180975" y="781050"/>
                  </a:lnTo>
                  <a:lnTo>
                    <a:pt x="0" y="388144"/>
                  </a:lnTo>
                  <a:lnTo>
                    <a:pt x="190500" y="2381"/>
                  </a:lnTo>
                  <a:close/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127000" h="1270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8" name="Picture 267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1BB63D0F-576F-4612-829D-65162CB1B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450" y="5473668"/>
              <a:ext cx="524572" cy="524571"/>
            </a:xfrm>
            <a:prstGeom prst="rect">
              <a:avLst/>
            </a:prstGeom>
          </p:spPr>
        </p:pic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D0AB529A-7FF6-48DA-A1FD-05F578199D53}"/>
              </a:ext>
            </a:extLst>
          </p:cNvPr>
          <p:cNvSpPr txBox="1"/>
          <p:nvPr/>
        </p:nvSpPr>
        <p:spPr>
          <a:xfrm>
            <a:off x="6008351" y="2074744"/>
            <a:ext cx="14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Test/Preprod</a:t>
            </a:r>
            <a:endParaRPr lang="en-GB" b="1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3EA7D5B-3176-4BA3-AADF-4636369D2C6D}"/>
              </a:ext>
            </a:extLst>
          </p:cNvPr>
          <p:cNvSpPr txBox="1"/>
          <p:nvPr/>
        </p:nvSpPr>
        <p:spPr>
          <a:xfrm>
            <a:off x="6052059" y="412327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Production</a:t>
            </a:r>
            <a:endParaRPr lang="en-GB" b="1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8263D1BB-4018-4C12-A2B4-4CB5DD25C7E8}"/>
              </a:ext>
            </a:extLst>
          </p:cNvPr>
          <p:cNvSpPr txBox="1"/>
          <p:nvPr/>
        </p:nvSpPr>
        <p:spPr>
          <a:xfrm>
            <a:off x="6150585" y="6253761"/>
            <a:ext cx="98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 Test</a:t>
            </a:r>
            <a:endParaRPr lang="en-GB" b="1" dirty="0"/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1D735CF8-EEE2-458A-A6FE-EBEB9C6A86DF}"/>
              </a:ext>
            </a:extLst>
          </p:cNvPr>
          <p:cNvCxnSpPr>
            <a:cxnSpLocks/>
          </p:cNvCxnSpPr>
          <p:nvPr/>
        </p:nvCxnSpPr>
        <p:spPr>
          <a:xfrm flipV="1">
            <a:off x="4890829" y="1753479"/>
            <a:ext cx="1101865" cy="468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570EB17-C7B9-44D1-87AD-C85170E8A678}"/>
              </a:ext>
            </a:extLst>
          </p:cNvPr>
          <p:cNvCxnSpPr>
            <a:cxnSpLocks/>
          </p:cNvCxnSpPr>
          <p:nvPr/>
        </p:nvCxnSpPr>
        <p:spPr>
          <a:xfrm>
            <a:off x="4852486" y="2876745"/>
            <a:ext cx="1095999" cy="432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EB36C694-70A5-40AC-A371-F937D83EA1F4}"/>
              </a:ext>
            </a:extLst>
          </p:cNvPr>
          <p:cNvCxnSpPr>
            <a:cxnSpLocks/>
          </p:cNvCxnSpPr>
          <p:nvPr/>
        </p:nvCxnSpPr>
        <p:spPr>
          <a:xfrm>
            <a:off x="3995237" y="5716264"/>
            <a:ext cx="1969942" cy="10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" name="Picture 347">
            <a:extLst>
              <a:ext uri="{FF2B5EF4-FFF2-40B4-BE49-F238E27FC236}">
                <a16:creationId xmlns:a16="http://schemas.microsoft.com/office/drawing/2014/main" id="{779EAADB-B667-4A00-B4C6-946F17ED19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844" y="4990789"/>
            <a:ext cx="1575871" cy="1669954"/>
          </a:xfrm>
          <a:prstGeom prst="rect">
            <a:avLst/>
          </a:prstGeom>
        </p:spPr>
      </p:pic>
      <p:grpSp>
        <p:nvGrpSpPr>
          <p:cNvPr id="352" name="Group 351">
            <a:extLst>
              <a:ext uri="{FF2B5EF4-FFF2-40B4-BE49-F238E27FC236}">
                <a16:creationId xmlns:a16="http://schemas.microsoft.com/office/drawing/2014/main" id="{24500C48-D403-4623-80B0-278DA4AD6D8B}"/>
              </a:ext>
            </a:extLst>
          </p:cNvPr>
          <p:cNvGrpSpPr/>
          <p:nvPr/>
        </p:nvGrpSpPr>
        <p:grpSpPr>
          <a:xfrm>
            <a:off x="9007140" y="3858122"/>
            <a:ext cx="337384" cy="480772"/>
            <a:chOff x="8637580" y="2309966"/>
            <a:chExt cx="668150" cy="892989"/>
          </a:xfrm>
        </p:grpSpPr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64628A0-D573-4DE7-A475-C5484304D814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E45E2934-D05B-46C4-B176-D5C796E40F89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59DDC61-FB8E-4D74-B8A1-40B376D40F47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348F502-0E3C-4D57-B2AD-F41FA5052064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7FCD4A8-BD10-40BD-94FF-32E475C81E79}"/>
                </a:ext>
              </a:extLst>
            </p:cNvPr>
            <p:cNvCxnSpPr>
              <a:stCxn id="353" idx="4"/>
              <a:endCxn id="354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EF44FD-CFBB-4097-89D3-383C33D45DAA}"/>
                </a:ext>
              </a:extLst>
            </p:cNvPr>
            <p:cNvCxnSpPr>
              <a:cxnSpLocks/>
              <a:stCxn id="354" idx="3"/>
              <a:endCxn id="355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3F2B6D-55E0-41B0-84EE-7A6C6D3CA314}"/>
                </a:ext>
              </a:extLst>
            </p:cNvPr>
            <p:cNvCxnSpPr>
              <a:stCxn id="354" idx="4"/>
              <a:endCxn id="354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4430823-9DF9-4F1D-843F-D484F6699A49}"/>
                </a:ext>
              </a:extLst>
            </p:cNvPr>
            <p:cNvCxnSpPr>
              <a:stCxn id="354" idx="5"/>
              <a:endCxn id="356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ADEA1BC6-5D9C-4B7A-8A1A-882B2155DE48}"/>
              </a:ext>
            </a:extLst>
          </p:cNvPr>
          <p:cNvGrpSpPr/>
          <p:nvPr/>
        </p:nvGrpSpPr>
        <p:grpSpPr>
          <a:xfrm>
            <a:off x="9790160" y="3858122"/>
            <a:ext cx="405054" cy="480772"/>
            <a:chOff x="9647996" y="1953795"/>
            <a:chExt cx="802163" cy="892989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0F396B5-B52F-4C57-87BD-F8F41AF438EA}"/>
                </a:ext>
              </a:extLst>
            </p:cNvPr>
            <p:cNvSpPr/>
            <p:nvPr/>
          </p:nvSpPr>
          <p:spPr>
            <a:xfrm>
              <a:off x="10052012" y="1953795"/>
              <a:ext cx="216000" cy="21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2D003F3-021C-450B-9ACA-9644A874516F}"/>
                </a:ext>
              </a:extLst>
            </p:cNvPr>
            <p:cNvSpPr/>
            <p:nvPr/>
          </p:nvSpPr>
          <p:spPr>
            <a:xfrm>
              <a:off x="9884146" y="2303341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BF8A9EA6-5A57-471D-A9A5-60C3CC437DC4}"/>
                </a:ext>
              </a:extLst>
            </p:cNvPr>
            <p:cNvSpPr/>
            <p:nvPr/>
          </p:nvSpPr>
          <p:spPr>
            <a:xfrm>
              <a:off x="9647996" y="2630784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4CFE080-CF4E-4F97-BCD1-3E8C6D999972}"/>
                </a:ext>
              </a:extLst>
            </p:cNvPr>
            <p:cNvSpPr/>
            <p:nvPr/>
          </p:nvSpPr>
          <p:spPr>
            <a:xfrm>
              <a:off x="10100146" y="2626771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65A90418-728E-4877-9FF2-8ACE82FE6E65}"/>
                </a:ext>
              </a:extLst>
            </p:cNvPr>
            <p:cNvCxnSpPr>
              <a:stCxn id="362" idx="4"/>
              <a:endCxn id="363" idx="0"/>
            </p:cNvCxnSpPr>
            <p:nvPr/>
          </p:nvCxnSpPr>
          <p:spPr>
            <a:xfrm flipH="1">
              <a:off x="9992146" y="2169795"/>
              <a:ext cx="167866" cy="133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E9FF165-D2E7-4CE8-88AC-C0C3AD01AFCB}"/>
                </a:ext>
              </a:extLst>
            </p:cNvPr>
            <p:cNvCxnSpPr>
              <a:cxnSpLocks/>
              <a:stCxn id="363" idx="3"/>
              <a:endCxn id="364" idx="1"/>
            </p:cNvCxnSpPr>
            <p:nvPr/>
          </p:nvCxnSpPr>
          <p:spPr>
            <a:xfrm flipH="1">
              <a:off x="9679628" y="2487709"/>
              <a:ext cx="236150" cy="174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80CFCD0-F8D1-4B5B-944D-24416651E97B}"/>
                </a:ext>
              </a:extLst>
            </p:cNvPr>
            <p:cNvCxnSpPr>
              <a:stCxn id="363" idx="4"/>
              <a:endCxn id="363" idx="3"/>
            </p:cNvCxnSpPr>
            <p:nvPr/>
          </p:nvCxnSpPr>
          <p:spPr>
            <a:xfrm flipH="1" flipV="1">
              <a:off x="9915778" y="2487709"/>
              <a:ext cx="76368" cy="31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FCFEE2F1-086A-439F-BEB2-8AE5384A724E}"/>
                </a:ext>
              </a:extLst>
            </p:cNvPr>
            <p:cNvCxnSpPr>
              <a:stCxn id="363" idx="5"/>
              <a:endCxn id="365" idx="0"/>
            </p:cNvCxnSpPr>
            <p:nvPr/>
          </p:nvCxnSpPr>
          <p:spPr>
            <a:xfrm>
              <a:off x="10068514" y="2487709"/>
              <a:ext cx="139632" cy="13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1B22602-6A79-4D5E-930E-C349E3F609F0}"/>
                </a:ext>
              </a:extLst>
            </p:cNvPr>
            <p:cNvSpPr/>
            <p:nvPr/>
          </p:nvSpPr>
          <p:spPr>
            <a:xfrm>
              <a:off x="10234159" y="2309966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FAAD9B8-5CAC-4A06-9748-0B42372D5E08}"/>
                </a:ext>
              </a:extLst>
            </p:cNvPr>
            <p:cNvCxnSpPr>
              <a:cxnSpLocks/>
              <a:stCxn id="362" idx="4"/>
              <a:endCxn id="370" idx="0"/>
            </p:cNvCxnSpPr>
            <p:nvPr/>
          </p:nvCxnSpPr>
          <p:spPr>
            <a:xfrm>
              <a:off x="10160012" y="2169795"/>
              <a:ext cx="182147" cy="14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82AC1A4-31AF-4DDA-8D30-92DBC9398085}"/>
              </a:ext>
            </a:extLst>
          </p:cNvPr>
          <p:cNvGrpSpPr/>
          <p:nvPr/>
        </p:nvGrpSpPr>
        <p:grpSpPr>
          <a:xfrm>
            <a:off x="10671184" y="3858122"/>
            <a:ext cx="337384" cy="480772"/>
            <a:chOff x="8637580" y="2309966"/>
            <a:chExt cx="668150" cy="892989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418E037A-AE52-479D-9C47-2E627F026904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A9523898-593A-4FFF-8C48-B426D72A375A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DAA9747-171A-4D6A-99AF-C48A4778BEF3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AADB8D2-A866-4052-B70D-AE99CE01FD2A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5283908-DCF2-4702-BEED-381BDDC06606}"/>
                </a:ext>
              </a:extLst>
            </p:cNvPr>
            <p:cNvCxnSpPr>
              <a:stCxn id="373" idx="4"/>
              <a:endCxn id="374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CCDD94F-E9C4-427D-9D29-305FD3F14B0B}"/>
                </a:ext>
              </a:extLst>
            </p:cNvPr>
            <p:cNvCxnSpPr>
              <a:cxnSpLocks/>
              <a:stCxn id="374" idx="3"/>
              <a:endCxn id="375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CA4D3EE-15AD-4A51-BDC2-435219FE8F15}"/>
                </a:ext>
              </a:extLst>
            </p:cNvPr>
            <p:cNvCxnSpPr>
              <a:stCxn id="374" idx="4"/>
              <a:endCxn id="374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63D73868-1491-40D9-A8B8-3248D28CC6B7}"/>
                </a:ext>
              </a:extLst>
            </p:cNvPr>
            <p:cNvCxnSpPr>
              <a:stCxn id="374" idx="5"/>
              <a:endCxn id="376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E7CA913-3088-4731-ABD8-4E4BD21A5278}"/>
              </a:ext>
            </a:extLst>
          </p:cNvPr>
          <p:cNvGrpSpPr/>
          <p:nvPr/>
        </p:nvGrpSpPr>
        <p:grpSpPr>
          <a:xfrm>
            <a:off x="9487395" y="3566665"/>
            <a:ext cx="337384" cy="480772"/>
            <a:chOff x="8637580" y="2309966"/>
            <a:chExt cx="668150" cy="892989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365BBE0-A74F-4705-B327-EF49340F11B2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AC86BF2-58D2-49D4-8764-C9B6A8A1FF0A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493448C-FDBB-4573-8708-8881460752B0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E98F15BE-F708-4B6F-96C6-AED8717F1F47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A0E0DA5-91D3-4495-A2F2-800FE1D6C47F}"/>
                </a:ext>
              </a:extLst>
            </p:cNvPr>
            <p:cNvCxnSpPr>
              <a:stCxn id="382" idx="4"/>
              <a:endCxn id="383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882D049-C953-4F7D-8FA6-C3BF94966CEE}"/>
                </a:ext>
              </a:extLst>
            </p:cNvPr>
            <p:cNvCxnSpPr>
              <a:cxnSpLocks/>
              <a:stCxn id="383" idx="3"/>
              <a:endCxn id="384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39FB33C-DC8F-4AC2-9749-9E37555D1ECF}"/>
                </a:ext>
              </a:extLst>
            </p:cNvPr>
            <p:cNvCxnSpPr>
              <a:stCxn id="383" idx="4"/>
              <a:endCxn id="383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9EF66F0-09AD-4F3D-BC29-54B99505193A}"/>
                </a:ext>
              </a:extLst>
            </p:cNvPr>
            <p:cNvCxnSpPr>
              <a:stCxn id="383" idx="5"/>
              <a:endCxn id="385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899CD48E-340F-4F2B-B0C3-1744664EA3FF}"/>
              </a:ext>
            </a:extLst>
          </p:cNvPr>
          <p:cNvGrpSpPr/>
          <p:nvPr/>
        </p:nvGrpSpPr>
        <p:grpSpPr>
          <a:xfrm>
            <a:off x="10300749" y="3566665"/>
            <a:ext cx="405054" cy="480772"/>
            <a:chOff x="9647996" y="1953795"/>
            <a:chExt cx="802163" cy="892989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4441956D-D48B-48AB-9D01-389F654FB6F6}"/>
                </a:ext>
              </a:extLst>
            </p:cNvPr>
            <p:cNvSpPr/>
            <p:nvPr/>
          </p:nvSpPr>
          <p:spPr>
            <a:xfrm>
              <a:off x="10052012" y="1953795"/>
              <a:ext cx="216000" cy="21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80EAEC75-03EC-46EC-940F-42ED3820EB1C}"/>
                </a:ext>
              </a:extLst>
            </p:cNvPr>
            <p:cNvSpPr/>
            <p:nvPr/>
          </p:nvSpPr>
          <p:spPr>
            <a:xfrm>
              <a:off x="9884146" y="2303341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0C90D030-E927-4FBF-93D3-B58CB40D2702}"/>
                </a:ext>
              </a:extLst>
            </p:cNvPr>
            <p:cNvSpPr/>
            <p:nvPr/>
          </p:nvSpPr>
          <p:spPr>
            <a:xfrm>
              <a:off x="9647996" y="2630784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6F6C745-CE3F-46E7-9A72-64754F2A516A}"/>
                </a:ext>
              </a:extLst>
            </p:cNvPr>
            <p:cNvSpPr/>
            <p:nvPr/>
          </p:nvSpPr>
          <p:spPr>
            <a:xfrm>
              <a:off x="10100146" y="2626771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3D7DC3F-A037-4038-8F25-07F2AB9318B0}"/>
                </a:ext>
              </a:extLst>
            </p:cNvPr>
            <p:cNvCxnSpPr>
              <a:stCxn id="391" idx="4"/>
              <a:endCxn id="392" idx="0"/>
            </p:cNvCxnSpPr>
            <p:nvPr/>
          </p:nvCxnSpPr>
          <p:spPr>
            <a:xfrm flipH="1">
              <a:off x="9992146" y="2169795"/>
              <a:ext cx="167866" cy="133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758FB54-E42D-4E64-AD90-3C064A90065E}"/>
                </a:ext>
              </a:extLst>
            </p:cNvPr>
            <p:cNvCxnSpPr>
              <a:cxnSpLocks/>
              <a:stCxn id="392" idx="3"/>
              <a:endCxn id="393" idx="1"/>
            </p:cNvCxnSpPr>
            <p:nvPr/>
          </p:nvCxnSpPr>
          <p:spPr>
            <a:xfrm flipH="1">
              <a:off x="9679628" y="2487709"/>
              <a:ext cx="236150" cy="174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F3DF5B94-1781-4D9B-90ED-5BA73F10CDD7}"/>
                </a:ext>
              </a:extLst>
            </p:cNvPr>
            <p:cNvCxnSpPr>
              <a:stCxn id="392" idx="4"/>
              <a:endCxn id="392" idx="3"/>
            </p:cNvCxnSpPr>
            <p:nvPr/>
          </p:nvCxnSpPr>
          <p:spPr>
            <a:xfrm flipH="1" flipV="1">
              <a:off x="9915778" y="2487709"/>
              <a:ext cx="76368" cy="31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3D6024B-5138-43B5-825A-88ABCD6B2652}"/>
                </a:ext>
              </a:extLst>
            </p:cNvPr>
            <p:cNvCxnSpPr>
              <a:stCxn id="392" idx="5"/>
              <a:endCxn id="394" idx="0"/>
            </p:cNvCxnSpPr>
            <p:nvPr/>
          </p:nvCxnSpPr>
          <p:spPr>
            <a:xfrm>
              <a:off x="10068514" y="2487709"/>
              <a:ext cx="139632" cy="13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E13F4AC-B54B-4098-BA3B-F24203ECE7B9}"/>
                </a:ext>
              </a:extLst>
            </p:cNvPr>
            <p:cNvSpPr/>
            <p:nvPr/>
          </p:nvSpPr>
          <p:spPr>
            <a:xfrm>
              <a:off x="10234159" y="2309966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126203B-C1B4-4504-B352-8988E0338BD4}"/>
                </a:ext>
              </a:extLst>
            </p:cNvPr>
            <p:cNvCxnSpPr>
              <a:cxnSpLocks/>
              <a:stCxn id="391" idx="4"/>
              <a:endCxn id="399" idx="0"/>
            </p:cNvCxnSpPr>
            <p:nvPr/>
          </p:nvCxnSpPr>
          <p:spPr>
            <a:xfrm>
              <a:off x="10160012" y="2169795"/>
              <a:ext cx="182147" cy="14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0658C8F9-182F-45BF-A152-9F2060F17FCE}"/>
              </a:ext>
            </a:extLst>
          </p:cNvPr>
          <p:cNvGrpSpPr/>
          <p:nvPr/>
        </p:nvGrpSpPr>
        <p:grpSpPr>
          <a:xfrm>
            <a:off x="11181773" y="3566665"/>
            <a:ext cx="337384" cy="480772"/>
            <a:chOff x="8637580" y="2309966"/>
            <a:chExt cx="668150" cy="892989"/>
          </a:xfrm>
        </p:grpSpPr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D55631A6-978A-4FD6-ABCF-25F0F02AAB9E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0269A4A-453C-4A26-ADFE-75C6D0A6B0A7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A035A02-D359-45B0-90AF-EF5B54855F00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A4A8F1A1-A2C7-44B7-8A31-A121490095C7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D08B44F-CC65-4BEA-A50A-C4CC30C926F6}"/>
                </a:ext>
              </a:extLst>
            </p:cNvPr>
            <p:cNvCxnSpPr>
              <a:stCxn id="402" idx="4"/>
              <a:endCxn id="403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CD0B0487-C5DB-4677-B5D2-972E51C27614}"/>
                </a:ext>
              </a:extLst>
            </p:cNvPr>
            <p:cNvCxnSpPr>
              <a:cxnSpLocks/>
              <a:stCxn id="403" idx="3"/>
              <a:endCxn id="404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503D0A7-4A4B-4EDD-939F-60D4E6CC125A}"/>
                </a:ext>
              </a:extLst>
            </p:cNvPr>
            <p:cNvCxnSpPr>
              <a:stCxn id="403" idx="4"/>
              <a:endCxn id="403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9801E0F-7074-44CE-9F8B-76911055643B}"/>
                </a:ext>
              </a:extLst>
            </p:cNvPr>
            <p:cNvCxnSpPr>
              <a:stCxn id="403" idx="5"/>
              <a:endCxn id="405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896D6724-A870-46C7-ACBB-7930572BC342}"/>
              </a:ext>
            </a:extLst>
          </p:cNvPr>
          <p:cNvSpPr/>
          <p:nvPr/>
        </p:nvSpPr>
        <p:spPr>
          <a:xfrm>
            <a:off x="5543550" y="728401"/>
            <a:ext cx="6276975" cy="1735251"/>
          </a:xfrm>
          <a:prstGeom prst="roundRect">
            <a:avLst>
              <a:gd name="adj" fmla="val 728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8E82338C-359B-4B60-B832-90278351B4EA}"/>
              </a:ext>
            </a:extLst>
          </p:cNvPr>
          <p:cNvSpPr/>
          <p:nvPr/>
        </p:nvSpPr>
        <p:spPr>
          <a:xfrm>
            <a:off x="5538042" y="2786418"/>
            <a:ext cx="6276975" cy="1735251"/>
          </a:xfrm>
          <a:prstGeom prst="roundRect">
            <a:avLst>
              <a:gd name="adj" fmla="val 728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EAC55151-B76B-4794-ACF3-FAD821E61615}"/>
              </a:ext>
            </a:extLst>
          </p:cNvPr>
          <p:cNvSpPr/>
          <p:nvPr/>
        </p:nvSpPr>
        <p:spPr>
          <a:xfrm>
            <a:off x="5538042" y="4825162"/>
            <a:ext cx="6276975" cy="1735251"/>
          </a:xfrm>
          <a:prstGeom prst="roundRect">
            <a:avLst>
              <a:gd name="adj" fmla="val 728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16EE5BD-B2E2-49B1-961B-D6728C06EEEF}"/>
              </a:ext>
            </a:extLst>
          </p:cNvPr>
          <p:cNvGrpSpPr/>
          <p:nvPr/>
        </p:nvGrpSpPr>
        <p:grpSpPr>
          <a:xfrm>
            <a:off x="8962826" y="3227513"/>
            <a:ext cx="405054" cy="480772"/>
            <a:chOff x="9647996" y="1953795"/>
            <a:chExt cx="802163" cy="892989"/>
          </a:xfrm>
        </p:grpSpPr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A391AD2B-9046-4399-AA0C-8824F07F2E1E}"/>
                </a:ext>
              </a:extLst>
            </p:cNvPr>
            <p:cNvSpPr/>
            <p:nvPr/>
          </p:nvSpPr>
          <p:spPr>
            <a:xfrm>
              <a:off x="10052012" y="1953795"/>
              <a:ext cx="216000" cy="21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00FD3D4-CB82-42D0-9E28-F8EF1A2EF5B1}"/>
                </a:ext>
              </a:extLst>
            </p:cNvPr>
            <p:cNvSpPr/>
            <p:nvPr/>
          </p:nvSpPr>
          <p:spPr>
            <a:xfrm>
              <a:off x="9884146" y="2303341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9196E7B7-6EF2-4D00-8805-9E97A5FB28D9}"/>
                </a:ext>
              </a:extLst>
            </p:cNvPr>
            <p:cNvSpPr/>
            <p:nvPr/>
          </p:nvSpPr>
          <p:spPr>
            <a:xfrm>
              <a:off x="9647996" y="2630784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7C7E0D48-4CC6-4B21-A7AA-340A177AD829}"/>
                </a:ext>
              </a:extLst>
            </p:cNvPr>
            <p:cNvSpPr/>
            <p:nvPr/>
          </p:nvSpPr>
          <p:spPr>
            <a:xfrm>
              <a:off x="10100146" y="2626771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0C8071DD-3D01-47E5-95EA-4AF6E5415DD7}"/>
                </a:ext>
              </a:extLst>
            </p:cNvPr>
            <p:cNvCxnSpPr>
              <a:stCxn id="425" idx="4"/>
              <a:endCxn id="426" idx="0"/>
            </p:cNvCxnSpPr>
            <p:nvPr/>
          </p:nvCxnSpPr>
          <p:spPr>
            <a:xfrm flipH="1">
              <a:off x="9992146" y="2169795"/>
              <a:ext cx="167866" cy="133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9A77C06D-F5E9-4EF6-9971-FDD341D9EA91}"/>
                </a:ext>
              </a:extLst>
            </p:cNvPr>
            <p:cNvCxnSpPr>
              <a:cxnSpLocks/>
              <a:stCxn id="426" idx="3"/>
              <a:endCxn id="427" idx="1"/>
            </p:cNvCxnSpPr>
            <p:nvPr/>
          </p:nvCxnSpPr>
          <p:spPr>
            <a:xfrm flipH="1">
              <a:off x="9679628" y="2487709"/>
              <a:ext cx="236150" cy="174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77F7B5E-346A-4C9B-BBBA-DBFE5610D871}"/>
                </a:ext>
              </a:extLst>
            </p:cNvPr>
            <p:cNvCxnSpPr>
              <a:stCxn id="426" idx="4"/>
              <a:endCxn id="426" idx="3"/>
            </p:cNvCxnSpPr>
            <p:nvPr/>
          </p:nvCxnSpPr>
          <p:spPr>
            <a:xfrm flipH="1" flipV="1">
              <a:off x="9915778" y="2487709"/>
              <a:ext cx="76368" cy="31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F9D2644F-B2A7-4829-9290-F55BD6D2B7BF}"/>
                </a:ext>
              </a:extLst>
            </p:cNvPr>
            <p:cNvCxnSpPr>
              <a:stCxn id="426" idx="5"/>
              <a:endCxn id="428" idx="0"/>
            </p:cNvCxnSpPr>
            <p:nvPr/>
          </p:nvCxnSpPr>
          <p:spPr>
            <a:xfrm>
              <a:off x="10068514" y="2487709"/>
              <a:ext cx="139632" cy="13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ACEB96FA-A260-4A68-97B1-3C78DA301A8D}"/>
                </a:ext>
              </a:extLst>
            </p:cNvPr>
            <p:cNvSpPr/>
            <p:nvPr/>
          </p:nvSpPr>
          <p:spPr>
            <a:xfrm>
              <a:off x="10234159" y="2309966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3FBA1E55-D96B-4A21-B92C-AC26A77B717E}"/>
                </a:ext>
              </a:extLst>
            </p:cNvPr>
            <p:cNvCxnSpPr>
              <a:cxnSpLocks/>
              <a:stCxn id="425" idx="4"/>
              <a:endCxn id="433" idx="0"/>
            </p:cNvCxnSpPr>
            <p:nvPr/>
          </p:nvCxnSpPr>
          <p:spPr>
            <a:xfrm>
              <a:off x="10160012" y="2169795"/>
              <a:ext cx="182147" cy="14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663C9D9-6AE6-49FF-B4ED-32E4DD721AD7}"/>
              </a:ext>
            </a:extLst>
          </p:cNvPr>
          <p:cNvGrpSpPr/>
          <p:nvPr/>
        </p:nvGrpSpPr>
        <p:grpSpPr>
          <a:xfrm>
            <a:off x="9917452" y="3218645"/>
            <a:ext cx="337384" cy="480772"/>
            <a:chOff x="8637580" y="2309966"/>
            <a:chExt cx="668150" cy="892989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12F2E3F-F23D-4219-9F12-3EBD43012668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BABB4347-EE15-4594-8A7F-DB06953BE005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D8688E2-8FC1-4488-B881-142966752815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3BC23D6-838C-4784-A55A-A7416ABECEF3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2B862C6C-855A-4B5E-8A88-5CACCD85FF31}"/>
                </a:ext>
              </a:extLst>
            </p:cNvPr>
            <p:cNvCxnSpPr>
              <a:stCxn id="436" idx="4"/>
              <a:endCxn id="437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5D2C85D-C715-41A0-90C7-EAC1E7EBCBC7}"/>
                </a:ext>
              </a:extLst>
            </p:cNvPr>
            <p:cNvCxnSpPr>
              <a:cxnSpLocks/>
              <a:stCxn id="437" idx="3"/>
              <a:endCxn id="438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8B92AFB-7345-4E25-9671-72DD396F5F58}"/>
                </a:ext>
              </a:extLst>
            </p:cNvPr>
            <p:cNvCxnSpPr>
              <a:stCxn id="437" idx="4"/>
              <a:endCxn id="437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694E3D1E-EE98-4C39-9D89-3333A45B7DEE}"/>
                </a:ext>
              </a:extLst>
            </p:cNvPr>
            <p:cNvCxnSpPr>
              <a:stCxn id="437" idx="5"/>
              <a:endCxn id="439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C11012F-C4AB-4DFD-84A5-9BE2F1775CCC}"/>
              </a:ext>
            </a:extLst>
          </p:cNvPr>
          <p:cNvGrpSpPr/>
          <p:nvPr/>
        </p:nvGrpSpPr>
        <p:grpSpPr>
          <a:xfrm>
            <a:off x="10813504" y="3198472"/>
            <a:ext cx="337384" cy="480772"/>
            <a:chOff x="8637580" y="2309966"/>
            <a:chExt cx="668150" cy="892989"/>
          </a:xfrm>
        </p:grpSpPr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64F31E35-87B2-439F-864B-71FE541FB617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09639E4-4E87-48B4-954E-81521E4628FC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21171C9-3AA8-4D51-95B7-4509681E77EF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BA8D1CF3-D3E2-4E62-B100-F7E27879DC62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AEC2E6A0-9AF4-41A1-80B6-96EB6F5BF1E7}"/>
                </a:ext>
              </a:extLst>
            </p:cNvPr>
            <p:cNvCxnSpPr>
              <a:stCxn id="445" idx="4"/>
              <a:endCxn id="446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C7CB7259-E325-4F6D-B409-0F96D5E731F8}"/>
                </a:ext>
              </a:extLst>
            </p:cNvPr>
            <p:cNvCxnSpPr>
              <a:cxnSpLocks/>
              <a:stCxn id="446" idx="3"/>
              <a:endCxn id="447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5B95F6-54DC-4790-AABB-307751D95C63}"/>
                </a:ext>
              </a:extLst>
            </p:cNvPr>
            <p:cNvCxnSpPr>
              <a:stCxn id="446" idx="4"/>
              <a:endCxn id="446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D7B654C-4C50-4E4F-B4C6-5B714D00EBA8}"/>
                </a:ext>
              </a:extLst>
            </p:cNvPr>
            <p:cNvCxnSpPr>
              <a:stCxn id="446" idx="5"/>
              <a:endCxn id="448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354AE7F5-76DA-4C8B-9CA2-369C13C18CF7}"/>
              </a:ext>
            </a:extLst>
          </p:cNvPr>
          <p:cNvCxnSpPr>
            <a:cxnSpLocks/>
          </p:cNvCxnSpPr>
          <p:nvPr/>
        </p:nvCxnSpPr>
        <p:spPr>
          <a:xfrm flipV="1">
            <a:off x="7376366" y="1461098"/>
            <a:ext cx="1340025" cy="2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90FD5FD-3B17-4BBF-829F-1DB21F3DE2C7}"/>
              </a:ext>
            </a:extLst>
          </p:cNvPr>
          <p:cNvCxnSpPr>
            <a:cxnSpLocks/>
          </p:cNvCxnSpPr>
          <p:nvPr/>
        </p:nvCxnSpPr>
        <p:spPr>
          <a:xfrm flipV="1">
            <a:off x="7376366" y="3556876"/>
            <a:ext cx="1340025" cy="2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37BB7F5B-71BB-4083-BC8A-35A8F9D3CBBF}"/>
              </a:ext>
            </a:extLst>
          </p:cNvPr>
          <p:cNvCxnSpPr>
            <a:cxnSpLocks/>
          </p:cNvCxnSpPr>
          <p:nvPr/>
        </p:nvCxnSpPr>
        <p:spPr>
          <a:xfrm flipV="1">
            <a:off x="7336504" y="5682047"/>
            <a:ext cx="1340025" cy="2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FFE8D57E-A2ED-413C-9318-407A6F111513}"/>
              </a:ext>
            </a:extLst>
          </p:cNvPr>
          <p:cNvSpPr txBox="1"/>
          <p:nvPr/>
        </p:nvSpPr>
        <p:spPr>
          <a:xfrm>
            <a:off x="680658" y="1124737"/>
            <a:ext cx="978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</a:rPr>
              <a:t>OpenLDAP</a:t>
            </a:r>
            <a:endParaRPr lang="en-GB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7806E235-9B1D-4C80-9C55-04B5483943EE}"/>
              </a:ext>
            </a:extLst>
          </p:cNvPr>
          <p:cNvSpPr txBox="1"/>
          <p:nvPr/>
        </p:nvSpPr>
        <p:spPr>
          <a:xfrm>
            <a:off x="1892679" y="600931"/>
            <a:ext cx="638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Nexus</a:t>
            </a:r>
            <a:endParaRPr lang="en-GB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6497A42B-687C-4651-A5E6-046E59761671}"/>
              </a:ext>
            </a:extLst>
          </p:cNvPr>
          <p:cNvSpPr txBox="1"/>
          <p:nvPr/>
        </p:nvSpPr>
        <p:spPr>
          <a:xfrm>
            <a:off x="3738776" y="1741119"/>
            <a:ext cx="67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LMCTL</a:t>
            </a:r>
            <a:endParaRPr lang="en-GB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4D23479-ECD1-44F0-A107-1F2C971FE05E}"/>
              </a:ext>
            </a:extLst>
          </p:cNvPr>
          <p:cNvSpPr txBox="1"/>
          <p:nvPr/>
        </p:nvSpPr>
        <p:spPr>
          <a:xfrm>
            <a:off x="625664" y="3552235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Docker Reg</a:t>
            </a:r>
            <a:endParaRPr lang="en-GB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DCDE662E-F34A-48C2-B375-219BC092AE8C}"/>
              </a:ext>
            </a:extLst>
          </p:cNvPr>
          <p:cNvSpPr txBox="1"/>
          <p:nvPr/>
        </p:nvSpPr>
        <p:spPr>
          <a:xfrm>
            <a:off x="1884726" y="414118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</a:rPr>
              <a:t>Gogs</a:t>
            </a:r>
            <a:endParaRPr lang="en-GB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DA92AE9-8B9D-4C43-8A03-3F127C703984}"/>
              </a:ext>
            </a:extLst>
          </p:cNvPr>
          <p:cNvSpPr txBox="1"/>
          <p:nvPr/>
        </p:nvSpPr>
        <p:spPr>
          <a:xfrm>
            <a:off x="2521814" y="1922062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Jenkins</a:t>
            </a:r>
            <a:endParaRPr lang="en-GB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1EB97C7-9B89-4078-90C0-B096C5D2E37D}"/>
              </a:ext>
            </a:extLst>
          </p:cNvPr>
          <p:cNvSpPr txBox="1"/>
          <p:nvPr/>
        </p:nvSpPr>
        <p:spPr>
          <a:xfrm>
            <a:off x="2274016" y="6076547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Git</a:t>
            </a:r>
            <a:endParaRPr lang="en-GB" dirty="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58D66615-6C1F-4E39-8825-D59820541091}"/>
              </a:ext>
            </a:extLst>
          </p:cNvPr>
          <p:cNvSpPr txBox="1"/>
          <p:nvPr/>
        </p:nvSpPr>
        <p:spPr>
          <a:xfrm>
            <a:off x="3066024" y="6075427"/>
            <a:ext cx="67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LMCTL</a:t>
            </a:r>
            <a:endParaRPr lang="en-GB" dirty="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9E02A9E-4DB2-459A-8065-2AEE590CBE4C}"/>
              </a:ext>
            </a:extLst>
          </p:cNvPr>
          <p:cNvGrpSpPr/>
          <p:nvPr/>
        </p:nvGrpSpPr>
        <p:grpSpPr>
          <a:xfrm>
            <a:off x="9142323" y="1473706"/>
            <a:ext cx="337384" cy="480772"/>
            <a:chOff x="8637580" y="2309966"/>
            <a:chExt cx="668150" cy="892989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626B87A-F457-4801-A07C-AE9CCFE964A5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6A1AC1D-4973-4AC3-B139-62A7629EB177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09147DC-0037-4793-871E-A78F45D0D928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225A626-9F3B-4530-BD77-F2D0CAD85A87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2D44C02-ACA9-400F-9BA2-C2714A007908}"/>
                </a:ext>
              </a:extLst>
            </p:cNvPr>
            <p:cNvCxnSpPr>
              <a:stCxn id="267" idx="4"/>
              <a:endCxn id="273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6CE3204-559E-4A29-9592-B8360250F091}"/>
                </a:ext>
              </a:extLst>
            </p:cNvPr>
            <p:cNvCxnSpPr>
              <a:cxnSpLocks/>
              <a:stCxn id="273" idx="3"/>
              <a:endCxn id="274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9C9CE65-AFE5-495D-A972-99D80E7BF521}"/>
                </a:ext>
              </a:extLst>
            </p:cNvPr>
            <p:cNvCxnSpPr>
              <a:stCxn id="273" idx="4"/>
              <a:endCxn id="273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D6D02E4-8EF0-41D3-9686-D91CC1CFDCBB}"/>
                </a:ext>
              </a:extLst>
            </p:cNvPr>
            <p:cNvCxnSpPr>
              <a:stCxn id="273" idx="5"/>
              <a:endCxn id="275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568DA63-969D-457C-BD12-0DDDCDA32118}"/>
              </a:ext>
            </a:extLst>
          </p:cNvPr>
          <p:cNvGrpSpPr/>
          <p:nvPr/>
        </p:nvGrpSpPr>
        <p:grpSpPr>
          <a:xfrm>
            <a:off x="9727814" y="1473706"/>
            <a:ext cx="405054" cy="480772"/>
            <a:chOff x="9647996" y="1953795"/>
            <a:chExt cx="802163" cy="892989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3374AF42-2733-4822-AF5B-C62FAB08FBE6}"/>
                </a:ext>
              </a:extLst>
            </p:cNvPr>
            <p:cNvSpPr/>
            <p:nvPr/>
          </p:nvSpPr>
          <p:spPr>
            <a:xfrm>
              <a:off x="10052012" y="1953795"/>
              <a:ext cx="216000" cy="21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FCE8AB3-B144-49AD-A529-1818AC7463B6}"/>
                </a:ext>
              </a:extLst>
            </p:cNvPr>
            <p:cNvSpPr/>
            <p:nvPr/>
          </p:nvSpPr>
          <p:spPr>
            <a:xfrm>
              <a:off x="9884146" y="2303341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5942737-6404-4CB4-9408-FBB3176567A4}"/>
                </a:ext>
              </a:extLst>
            </p:cNvPr>
            <p:cNvSpPr/>
            <p:nvPr/>
          </p:nvSpPr>
          <p:spPr>
            <a:xfrm>
              <a:off x="9647996" y="2630784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1247ED4-988C-4D5B-9E9F-2577F498AEDC}"/>
                </a:ext>
              </a:extLst>
            </p:cNvPr>
            <p:cNvSpPr/>
            <p:nvPr/>
          </p:nvSpPr>
          <p:spPr>
            <a:xfrm>
              <a:off x="10100146" y="2626771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86C501F-30C2-429C-BB82-E9AA8F3BE2AE}"/>
                </a:ext>
              </a:extLst>
            </p:cNvPr>
            <p:cNvCxnSpPr>
              <a:stCxn id="291" idx="4"/>
              <a:endCxn id="292" idx="0"/>
            </p:cNvCxnSpPr>
            <p:nvPr/>
          </p:nvCxnSpPr>
          <p:spPr>
            <a:xfrm flipH="1">
              <a:off x="9992146" y="2169795"/>
              <a:ext cx="167866" cy="133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30C6DBE-A7BB-457C-8547-3B4150081885}"/>
                </a:ext>
              </a:extLst>
            </p:cNvPr>
            <p:cNvCxnSpPr>
              <a:cxnSpLocks/>
              <a:stCxn id="292" idx="3"/>
              <a:endCxn id="293" idx="1"/>
            </p:cNvCxnSpPr>
            <p:nvPr/>
          </p:nvCxnSpPr>
          <p:spPr>
            <a:xfrm flipH="1">
              <a:off x="9679628" y="2487709"/>
              <a:ext cx="236150" cy="174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BEC659D-4E19-4635-9083-4E2FD5054711}"/>
                </a:ext>
              </a:extLst>
            </p:cNvPr>
            <p:cNvCxnSpPr>
              <a:stCxn id="292" idx="4"/>
              <a:endCxn id="292" idx="3"/>
            </p:cNvCxnSpPr>
            <p:nvPr/>
          </p:nvCxnSpPr>
          <p:spPr>
            <a:xfrm flipH="1" flipV="1">
              <a:off x="9915778" y="2487709"/>
              <a:ext cx="76368" cy="31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18DBEB4-0ABC-4E9A-8054-B5F2C4B64A96}"/>
                </a:ext>
              </a:extLst>
            </p:cNvPr>
            <p:cNvCxnSpPr>
              <a:stCxn id="292" idx="5"/>
              <a:endCxn id="294" idx="0"/>
            </p:cNvCxnSpPr>
            <p:nvPr/>
          </p:nvCxnSpPr>
          <p:spPr>
            <a:xfrm>
              <a:off x="10068514" y="2487709"/>
              <a:ext cx="139632" cy="13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6F033E1-9A2B-4C2C-AF20-D15B7920A6AC}"/>
                </a:ext>
              </a:extLst>
            </p:cNvPr>
            <p:cNvSpPr/>
            <p:nvPr/>
          </p:nvSpPr>
          <p:spPr>
            <a:xfrm>
              <a:off x="10234159" y="2309966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4788AB9-62DC-4E73-AF62-7514EC44FDF4}"/>
                </a:ext>
              </a:extLst>
            </p:cNvPr>
            <p:cNvCxnSpPr>
              <a:cxnSpLocks/>
              <a:stCxn id="291" idx="4"/>
              <a:endCxn id="299" idx="0"/>
            </p:cNvCxnSpPr>
            <p:nvPr/>
          </p:nvCxnSpPr>
          <p:spPr>
            <a:xfrm>
              <a:off x="10160012" y="2169795"/>
              <a:ext cx="182147" cy="14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FE3B02A-B0F5-488D-BA0B-67D6781091AB}"/>
              </a:ext>
            </a:extLst>
          </p:cNvPr>
          <p:cNvGrpSpPr/>
          <p:nvPr/>
        </p:nvGrpSpPr>
        <p:grpSpPr>
          <a:xfrm>
            <a:off x="11058555" y="1473706"/>
            <a:ext cx="337384" cy="480772"/>
            <a:chOff x="8637580" y="2309966"/>
            <a:chExt cx="668150" cy="892989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44DAB426-7003-44F5-8E05-5C17557358C8}"/>
                </a:ext>
              </a:extLst>
            </p:cNvPr>
            <p:cNvSpPr/>
            <p:nvPr/>
          </p:nvSpPr>
          <p:spPr>
            <a:xfrm>
              <a:off x="8984440" y="2309966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4F5677F8-1A48-4043-A765-90749853F68C}"/>
                </a:ext>
              </a:extLst>
            </p:cNvPr>
            <p:cNvSpPr/>
            <p:nvPr/>
          </p:nvSpPr>
          <p:spPr>
            <a:xfrm>
              <a:off x="8863655" y="2675328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0F2E3A97-417D-4B7E-8B48-F6043A40CA37}"/>
                </a:ext>
              </a:extLst>
            </p:cNvPr>
            <p:cNvSpPr/>
            <p:nvPr/>
          </p:nvSpPr>
          <p:spPr>
            <a:xfrm>
              <a:off x="8637580" y="2986955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7BC224E1-D528-4662-9717-42985647B1FF}"/>
                </a:ext>
              </a:extLst>
            </p:cNvPr>
            <p:cNvSpPr/>
            <p:nvPr/>
          </p:nvSpPr>
          <p:spPr>
            <a:xfrm>
              <a:off x="9089730" y="2982942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B0B7091-0E00-490E-AA5F-819A31DC0B1B}"/>
                </a:ext>
              </a:extLst>
            </p:cNvPr>
            <p:cNvCxnSpPr>
              <a:stCxn id="302" idx="4"/>
              <a:endCxn id="303" idx="0"/>
            </p:cNvCxnSpPr>
            <p:nvPr/>
          </p:nvCxnSpPr>
          <p:spPr>
            <a:xfrm flipH="1">
              <a:off x="8971655" y="2525966"/>
              <a:ext cx="120785" cy="1493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AE33F3A-076C-416E-B126-C6A5C1639B13}"/>
                </a:ext>
              </a:extLst>
            </p:cNvPr>
            <p:cNvCxnSpPr>
              <a:cxnSpLocks/>
              <a:stCxn id="303" idx="3"/>
              <a:endCxn id="304" idx="1"/>
            </p:cNvCxnSpPr>
            <p:nvPr/>
          </p:nvCxnSpPr>
          <p:spPr>
            <a:xfrm flipH="1">
              <a:off x="8669212" y="2859696"/>
              <a:ext cx="226075" cy="1588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6D262BD-CC90-4F7F-A15C-99E239EE0007}"/>
                </a:ext>
              </a:extLst>
            </p:cNvPr>
            <p:cNvCxnSpPr>
              <a:stCxn id="303" idx="4"/>
              <a:endCxn id="303" idx="3"/>
            </p:cNvCxnSpPr>
            <p:nvPr/>
          </p:nvCxnSpPr>
          <p:spPr>
            <a:xfrm flipH="1" flipV="1">
              <a:off x="8895287" y="2859696"/>
              <a:ext cx="76368" cy="3163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A57680C7-F5F9-4DF3-BD13-F2784498DBA0}"/>
                </a:ext>
              </a:extLst>
            </p:cNvPr>
            <p:cNvCxnSpPr>
              <a:stCxn id="303" idx="5"/>
              <a:endCxn id="305" idx="0"/>
            </p:cNvCxnSpPr>
            <p:nvPr/>
          </p:nvCxnSpPr>
          <p:spPr>
            <a:xfrm>
              <a:off x="9048023" y="2859696"/>
              <a:ext cx="149707" cy="1232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BBEEDA2-A275-42DD-8C4E-523F6511676F}"/>
              </a:ext>
            </a:extLst>
          </p:cNvPr>
          <p:cNvGrpSpPr/>
          <p:nvPr/>
        </p:nvGrpSpPr>
        <p:grpSpPr>
          <a:xfrm>
            <a:off x="10380975" y="1527871"/>
            <a:ext cx="429473" cy="372443"/>
            <a:chOff x="9085031" y="5599499"/>
            <a:chExt cx="429473" cy="372443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BC02C3-3F00-4608-8C4B-1EC810B8A20D}"/>
                </a:ext>
              </a:extLst>
            </p:cNvPr>
            <p:cNvSpPr/>
            <p:nvPr/>
          </p:nvSpPr>
          <p:spPr>
            <a:xfrm>
              <a:off x="9236823" y="5599499"/>
              <a:ext cx="138840" cy="1480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C568B62-5F70-4F1C-8212-35877CA9CA16}"/>
                </a:ext>
              </a:extLst>
            </p:cNvPr>
            <p:cNvSpPr/>
            <p:nvPr/>
          </p:nvSpPr>
          <p:spPr>
            <a:xfrm>
              <a:off x="9085031" y="5823909"/>
              <a:ext cx="138840" cy="1480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AA0FBFD5-F4AC-49A4-B84F-2F5CA051571B}"/>
                </a:ext>
              </a:extLst>
            </p:cNvPr>
            <p:cNvSpPr/>
            <p:nvPr/>
          </p:nvSpPr>
          <p:spPr>
            <a:xfrm>
              <a:off x="9375664" y="5821159"/>
              <a:ext cx="138840" cy="1480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09F09F4-4496-47E9-B385-E5EB2038AF3B}"/>
                </a:ext>
              </a:extLst>
            </p:cNvPr>
            <p:cNvCxnSpPr>
              <a:cxnSpLocks/>
              <a:stCxn id="311" idx="3"/>
              <a:endCxn id="312" idx="1"/>
            </p:cNvCxnSpPr>
            <p:nvPr/>
          </p:nvCxnSpPr>
          <p:spPr>
            <a:xfrm flipH="1">
              <a:off x="9105363" y="5725854"/>
              <a:ext cx="151792" cy="119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4402679-0EAC-481C-AA14-23C58B81789D}"/>
                </a:ext>
              </a:extLst>
            </p:cNvPr>
            <p:cNvCxnSpPr>
              <a:stCxn id="311" idx="4"/>
              <a:endCxn id="311" idx="3"/>
            </p:cNvCxnSpPr>
            <p:nvPr/>
          </p:nvCxnSpPr>
          <p:spPr>
            <a:xfrm flipH="1" flipV="1">
              <a:off x="9257156" y="5725854"/>
              <a:ext cx="49088" cy="21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CD553B1-7285-4E6F-A216-0215FCFB2F58}"/>
                </a:ext>
              </a:extLst>
            </p:cNvPr>
            <p:cNvCxnSpPr>
              <a:stCxn id="311" idx="5"/>
              <a:endCxn id="313" idx="0"/>
            </p:cNvCxnSpPr>
            <p:nvPr/>
          </p:nvCxnSpPr>
          <p:spPr>
            <a:xfrm>
              <a:off x="9355331" y="5725854"/>
              <a:ext cx="89753" cy="9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51C6C26-7690-4CF4-B304-D3C4DAE0EB8D}"/>
              </a:ext>
            </a:extLst>
          </p:cNvPr>
          <p:cNvGrpSpPr>
            <a:grpSpLocks noChangeAspect="1"/>
          </p:cNvGrpSpPr>
          <p:nvPr/>
        </p:nvGrpSpPr>
        <p:grpSpPr>
          <a:xfrm>
            <a:off x="10393462" y="5489502"/>
            <a:ext cx="515614" cy="612000"/>
            <a:chOff x="9647996" y="1953795"/>
            <a:chExt cx="802163" cy="892989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FDA03EB-040D-4F51-BA18-A042180D5B13}"/>
                </a:ext>
              </a:extLst>
            </p:cNvPr>
            <p:cNvSpPr/>
            <p:nvPr/>
          </p:nvSpPr>
          <p:spPr>
            <a:xfrm>
              <a:off x="10052012" y="1953795"/>
              <a:ext cx="216000" cy="21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9809E9C-ACFB-46C5-BB05-916114B4BE3C}"/>
                </a:ext>
              </a:extLst>
            </p:cNvPr>
            <p:cNvSpPr/>
            <p:nvPr/>
          </p:nvSpPr>
          <p:spPr>
            <a:xfrm>
              <a:off x="9884146" y="2303341"/>
              <a:ext cx="216000" cy="216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03EC8114-0BE3-4CC0-BB8A-D7773DF4FC3A}"/>
                </a:ext>
              </a:extLst>
            </p:cNvPr>
            <p:cNvSpPr/>
            <p:nvPr/>
          </p:nvSpPr>
          <p:spPr>
            <a:xfrm>
              <a:off x="9647996" y="2630784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9DD9519-1F7A-4361-AA36-37E68E4161F3}"/>
                </a:ext>
              </a:extLst>
            </p:cNvPr>
            <p:cNvSpPr/>
            <p:nvPr/>
          </p:nvSpPr>
          <p:spPr>
            <a:xfrm>
              <a:off x="10100146" y="2626771"/>
              <a:ext cx="216000" cy="21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1D4BBE5-664D-4B69-8AC1-D92C4027AB1D}"/>
                </a:ext>
              </a:extLst>
            </p:cNvPr>
            <p:cNvCxnSpPr>
              <a:stCxn id="318" idx="4"/>
              <a:endCxn id="319" idx="0"/>
            </p:cNvCxnSpPr>
            <p:nvPr/>
          </p:nvCxnSpPr>
          <p:spPr>
            <a:xfrm flipH="1">
              <a:off x="9992146" y="2169795"/>
              <a:ext cx="167866" cy="133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A1CFC0D-6F06-4D6B-89D4-8FF92307ECEA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 flipH="1">
              <a:off x="9679628" y="2487709"/>
              <a:ext cx="236150" cy="174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2F35F74-91E1-4515-8425-558C8AC4F803}"/>
                </a:ext>
              </a:extLst>
            </p:cNvPr>
            <p:cNvCxnSpPr>
              <a:stCxn id="319" idx="4"/>
              <a:endCxn id="319" idx="3"/>
            </p:cNvCxnSpPr>
            <p:nvPr/>
          </p:nvCxnSpPr>
          <p:spPr>
            <a:xfrm flipH="1" flipV="1">
              <a:off x="9915778" y="2487709"/>
              <a:ext cx="76368" cy="31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577D224-A92F-472D-BC1E-F8EB5246BE5E}"/>
                </a:ext>
              </a:extLst>
            </p:cNvPr>
            <p:cNvCxnSpPr>
              <a:stCxn id="319" idx="5"/>
              <a:endCxn id="321" idx="0"/>
            </p:cNvCxnSpPr>
            <p:nvPr/>
          </p:nvCxnSpPr>
          <p:spPr>
            <a:xfrm>
              <a:off x="10068514" y="2487709"/>
              <a:ext cx="139632" cy="13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54DF887-B64F-4788-A30C-E948F78288D8}"/>
                </a:ext>
              </a:extLst>
            </p:cNvPr>
            <p:cNvSpPr/>
            <p:nvPr/>
          </p:nvSpPr>
          <p:spPr>
            <a:xfrm>
              <a:off x="10234159" y="2309966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073B0B8-8AF6-4AFB-AA51-44C6B0E2DDA6}"/>
                </a:ext>
              </a:extLst>
            </p:cNvPr>
            <p:cNvCxnSpPr>
              <a:cxnSpLocks/>
              <a:stCxn id="318" idx="4"/>
              <a:endCxn id="326" idx="0"/>
            </p:cNvCxnSpPr>
            <p:nvPr/>
          </p:nvCxnSpPr>
          <p:spPr>
            <a:xfrm>
              <a:off x="10160012" y="2169795"/>
              <a:ext cx="182147" cy="14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AB768C6-7CAD-4C09-B7B1-E4421CBD0056}"/>
              </a:ext>
            </a:extLst>
          </p:cNvPr>
          <p:cNvGrpSpPr/>
          <p:nvPr/>
        </p:nvGrpSpPr>
        <p:grpSpPr>
          <a:xfrm>
            <a:off x="9540222" y="5609281"/>
            <a:ext cx="429473" cy="372443"/>
            <a:chOff x="9085031" y="5599499"/>
            <a:chExt cx="429473" cy="372443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9EFEE03-D8A0-4DE9-931E-56F9E830E8B6}"/>
                </a:ext>
              </a:extLst>
            </p:cNvPr>
            <p:cNvSpPr/>
            <p:nvPr/>
          </p:nvSpPr>
          <p:spPr>
            <a:xfrm>
              <a:off x="9236823" y="5599499"/>
              <a:ext cx="138840" cy="1480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27053D4B-917B-4BE9-8C2B-84C7AC0F8451}"/>
                </a:ext>
              </a:extLst>
            </p:cNvPr>
            <p:cNvSpPr/>
            <p:nvPr/>
          </p:nvSpPr>
          <p:spPr>
            <a:xfrm>
              <a:off x="9085031" y="5823909"/>
              <a:ext cx="138840" cy="1480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F17CC1AA-2155-46B6-8628-05B11C1640BD}"/>
                </a:ext>
              </a:extLst>
            </p:cNvPr>
            <p:cNvSpPr/>
            <p:nvPr/>
          </p:nvSpPr>
          <p:spPr>
            <a:xfrm>
              <a:off x="9375664" y="5821159"/>
              <a:ext cx="138840" cy="1480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DE6D707-5909-4696-8FC7-F460EC2BB488}"/>
                </a:ext>
              </a:extLst>
            </p:cNvPr>
            <p:cNvCxnSpPr>
              <a:cxnSpLocks/>
              <a:stCxn id="337" idx="3"/>
              <a:endCxn id="339" idx="1"/>
            </p:cNvCxnSpPr>
            <p:nvPr/>
          </p:nvCxnSpPr>
          <p:spPr>
            <a:xfrm flipH="1">
              <a:off x="9105363" y="5725854"/>
              <a:ext cx="151792" cy="119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8ED057B-15F4-4D18-B0D0-27626A8B4D12}"/>
                </a:ext>
              </a:extLst>
            </p:cNvPr>
            <p:cNvCxnSpPr>
              <a:stCxn id="337" idx="4"/>
              <a:endCxn id="337" idx="3"/>
            </p:cNvCxnSpPr>
            <p:nvPr/>
          </p:nvCxnSpPr>
          <p:spPr>
            <a:xfrm flipH="1" flipV="1">
              <a:off x="9257156" y="5725854"/>
              <a:ext cx="49088" cy="21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1AEBA44-7DA6-436F-8D46-BAE05B5DA1F6}"/>
                </a:ext>
              </a:extLst>
            </p:cNvPr>
            <p:cNvCxnSpPr>
              <a:stCxn id="337" idx="5"/>
              <a:endCxn id="340" idx="0"/>
            </p:cNvCxnSpPr>
            <p:nvPr/>
          </p:nvCxnSpPr>
          <p:spPr>
            <a:xfrm>
              <a:off x="9355331" y="5725854"/>
              <a:ext cx="89753" cy="9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29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O'Regan</dc:creator>
  <cp:lastModifiedBy>Daryl O'Regan</cp:lastModifiedBy>
  <cp:revision>1</cp:revision>
  <dcterms:created xsi:type="dcterms:W3CDTF">2019-07-11T15:52:53Z</dcterms:created>
  <dcterms:modified xsi:type="dcterms:W3CDTF">2019-07-11T15:53:24Z</dcterms:modified>
</cp:coreProperties>
</file>