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09D3-654C-2848-9B34-AA825FADC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B788D-6BBA-E74F-B84C-6BECEA3FB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76D0-DC35-B448-9F0F-F0736CAF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7979-0CBC-524F-8492-0AC569FB3B7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1F332-AD82-464D-9CFF-58AFE3BB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587BE-8756-3C4C-8E18-D7D1F8CD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4944-8430-7745-9497-B5E05E15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6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78F8-71D0-0448-AC4A-D7FDDAA0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82D41-C2CA-044D-9CD1-8B975D7F6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7AB5-6D1A-D34B-86B4-E9A2C53A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7979-0CBC-524F-8492-0AC569FB3B7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1D99E-523D-5244-847F-6801EC5C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1186-D61F-DB4A-8DC1-E02EED3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4944-8430-7745-9497-B5E05E15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2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012AA-2CEA-A641-AD24-6C71A028F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43EF4-6CBD-4A4A-884A-568FB40D3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E561-3A3C-2B44-A12F-C2DF2786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7979-0CBC-524F-8492-0AC569FB3B7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98A0-98E6-E745-9ACD-77284921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A38B-4B20-8C49-AB43-2E003735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4944-8430-7745-9497-B5E05E15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B7F9-F6F9-0640-B566-574DC26E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87C9-F9C6-F645-83DB-94DFCF72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E6045-8396-9147-AD5A-781C42AB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7979-0CBC-524F-8492-0AC569FB3B7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9EDA-6C71-3546-B497-016210AD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653E-BD63-DE4E-A8DF-BEEB452D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4944-8430-7745-9497-B5E05E15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0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67D3-065E-C44D-96D4-FF9FA6B8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BA11A-3F9C-374E-9AC8-C61665DE4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0E66-75C9-A64C-BB65-A625619D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7979-0CBC-524F-8492-0AC569FB3B7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0AE2-9381-DC41-A947-C0F0B8CA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A772B-EFCD-B446-9F1B-CC5C60F2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4944-8430-7745-9497-B5E05E15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8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DEFD-253E-464D-8405-3E68DE31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A562-8BDD-3045-A449-8B937DCB1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E1BA7-3645-9D49-BAE8-60D178C84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AEAEA-F3C7-B347-BE70-C2A090E4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7979-0CBC-524F-8492-0AC569FB3B7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F6999-8956-EA42-846F-A0D0466C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3ECB6-4B84-FC48-98F1-CCC4FB7C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4944-8430-7745-9497-B5E05E15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4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E3F2-3B7C-914E-8EA0-E7716C98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7D7F-3101-6C43-8CFA-5D6B27DF2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3A285-83DA-3447-A41D-E37D15FF8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1FFC6-9F29-114C-82C6-D14DC6ED0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065C5-06A2-2E4F-8C67-50406D549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C6D34-B1BD-A94A-8BE4-0370D652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7979-0CBC-524F-8492-0AC569FB3B7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89357-BB92-214D-B74C-2CB30547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0F851-7C20-5C4E-B993-8A260D8D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4944-8430-7745-9497-B5E05E15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7CC6-3085-2C49-9C1F-C7E565AB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D9428-DD97-604D-9783-D1B4A248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7979-0CBC-524F-8492-0AC569FB3B7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F673-5652-9142-A359-24088ED9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BC029-ECEF-4344-9C37-3996C729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4944-8430-7745-9497-B5E05E15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3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02A1A-D0A2-5B4C-9DAC-44F69544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7979-0CBC-524F-8492-0AC569FB3B7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501C4-0BA2-9D41-A77F-53609433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401B4-9360-1747-8E87-5C692A1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4944-8430-7745-9497-B5E05E15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6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D1BB-EC61-474A-8439-633603FF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401C-569B-A742-847F-A382A189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512C-3BA4-1E44-9507-A3C188AC3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76AD6-120E-3F4B-8848-E1CA40AF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7979-0CBC-524F-8492-0AC569FB3B7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0E82C-EBEC-9142-A6F7-D094CF2E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E2B03-F48A-584E-A469-5AF321D8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4944-8430-7745-9497-B5E05E15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3C7F-4056-7347-B9F9-C88C0237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E7A5F-CAF2-4344-880D-DA7C6EA89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AB6FE-DBE8-2742-BF5D-D96D63E9D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4D176-0F42-8F40-8B3E-4EBC690E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7979-0CBC-524F-8492-0AC569FB3B7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7B03D-C1D3-E64B-8195-30D45CCB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C76A4-AA39-704F-BE01-6EE8AA61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4944-8430-7745-9497-B5E05E15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12E10-577E-CE4C-A738-E5F72E25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A2434-6912-2C48-99ED-FB26D6E2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24838-04BA-1547-82D6-0D60575AC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7979-0CBC-524F-8492-0AC569FB3B7A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A172C-AFD5-E541-A9C6-27094C921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D40B-A82C-1541-A519-FF111B5E8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4944-8430-7745-9497-B5E05E15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2A84-C246-1142-AC17-E5D5A4542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TRIRIGA DTO</a:t>
            </a:r>
          </a:p>
        </p:txBody>
      </p:sp>
    </p:spTree>
    <p:extLst>
      <p:ext uri="{BB962C8B-B14F-4D97-AF65-F5344CB8AC3E}">
        <p14:creationId xmlns:p14="http://schemas.microsoft.com/office/powerpoint/2010/main" val="39428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E0B8F3-858B-A545-B531-31BEADEF5820}"/>
              </a:ext>
            </a:extLst>
          </p:cNvPr>
          <p:cNvSpPr/>
          <p:nvPr/>
        </p:nvSpPr>
        <p:spPr>
          <a:xfrm>
            <a:off x="1439333" y="1557867"/>
            <a:ext cx="1998134" cy="21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</a:rPr>
              <a:t>ESB</a:t>
            </a:r>
          </a:p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</a:rPr>
              <a:t>Middleware</a:t>
            </a:r>
          </a:p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</a:rPr>
              <a:t>APC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589C63-ECB8-3940-8ED4-DE720EBBF3BF}"/>
              </a:ext>
            </a:extLst>
          </p:cNvPr>
          <p:cNvSpPr/>
          <p:nvPr/>
        </p:nvSpPr>
        <p:spPr>
          <a:xfrm>
            <a:off x="6439437" y="1557867"/>
            <a:ext cx="3567448" cy="21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9F510-AA10-C546-BAB8-596939619E7C}"/>
              </a:ext>
            </a:extLst>
          </p:cNvPr>
          <p:cNvSpPr txBox="1"/>
          <p:nvPr/>
        </p:nvSpPr>
        <p:spPr>
          <a:xfrm>
            <a:off x="7752519" y="155786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TRIRIGA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93F1F-6B7F-8F47-A248-AB22F9B724BA}"/>
              </a:ext>
            </a:extLst>
          </p:cNvPr>
          <p:cNvSpPr txBox="1"/>
          <p:nvPr/>
        </p:nvSpPr>
        <p:spPr>
          <a:xfrm>
            <a:off x="1539272" y="1557867"/>
            <a:ext cx="167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External System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EE0602A4-05DA-F245-8E9C-ADF7AE83957E}"/>
              </a:ext>
            </a:extLst>
          </p:cNvPr>
          <p:cNvSpPr/>
          <p:nvPr/>
        </p:nvSpPr>
        <p:spPr>
          <a:xfrm>
            <a:off x="6851561" y="2021983"/>
            <a:ext cx="669701" cy="131364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0BA9F-BEFC-F649-AD81-C13B29A3F91C}"/>
              </a:ext>
            </a:extLst>
          </p:cNvPr>
          <p:cNvSpPr/>
          <p:nvPr/>
        </p:nvSpPr>
        <p:spPr>
          <a:xfrm>
            <a:off x="8371268" y="2047741"/>
            <a:ext cx="1287887" cy="11848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TRIRIGA </a:t>
            </a:r>
            <a:br>
              <a:rPr lang="en-US" dirty="0"/>
            </a:br>
            <a:r>
              <a:rPr lang="en-US" dirty="0"/>
              <a:t>Tables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C912E0-7BF3-064F-B07D-C1337C56537E}"/>
              </a:ext>
            </a:extLst>
          </p:cNvPr>
          <p:cNvCxnSpPr/>
          <p:nvPr/>
        </p:nvCxnSpPr>
        <p:spPr>
          <a:xfrm>
            <a:off x="3437467" y="2395470"/>
            <a:ext cx="3581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AF7E0A-7550-8846-AA27-877C5458EA77}"/>
              </a:ext>
            </a:extLst>
          </p:cNvPr>
          <p:cNvCxnSpPr/>
          <p:nvPr/>
        </p:nvCxnSpPr>
        <p:spPr>
          <a:xfrm flipH="1">
            <a:off x="3437467" y="3039414"/>
            <a:ext cx="3581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C21665-3788-7745-A6E1-83B4EFFD4A4E}"/>
              </a:ext>
            </a:extLst>
          </p:cNvPr>
          <p:cNvSpPr txBox="1"/>
          <p:nvPr/>
        </p:nvSpPr>
        <p:spPr>
          <a:xfrm>
            <a:off x="4299777" y="2966296"/>
            <a:ext cx="113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(Optional)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D66B4E-9EB7-FC48-93ED-FE87A7E6EF91}"/>
              </a:ext>
            </a:extLst>
          </p:cNvPr>
          <p:cNvCxnSpPr/>
          <p:nvPr/>
        </p:nvCxnSpPr>
        <p:spPr>
          <a:xfrm>
            <a:off x="7418231" y="2395470"/>
            <a:ext cx="11075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9292A1-CDAE-2E49-9303-E0564E3515CB}"/>
              </a:ext>
            </a:extLst>
          </p:cNvPr>
          <p:cNvSpPr txBox="1"/>
          <p:nvPr/>
        </p:nvSpPr>
        <p:spPr>
          <a:xfrm>
            <a:off x="4536957" y="2047741"/>
            <a:ext cx="66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OSLC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06EDFA-1E90-EB42-9F1A-E4A66BA0942B}"/>
              </a:ext>
            </a:extLst>
          </p:cNvPr>
          <p:cNvSpPr txBox="1"/>
          <p:nvPr/>
        </p:nvSpPr>
        <p:spPr>
          <a:xfrm>
            <a:off x="7393647" y="2047741"/>
            <a:ext cx="11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Workflows</a:t>
            </a:r>
          </a:p>
        </p:txBody>
      </p:sp>
    </p:spTree>
    <p:extLst>
      <p:ext uri="{BB962C8B-B14F-4D97-AF65-F5344CB8AC3E}">
        <p14:creationId xmlns:p14="http://schemas.microsoft.com/office/powerpoint/2010/main" val="261991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1E1118-A542-C74B-A995-825EA3BD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80999"/>
            <a:ext cx="12099185" cy="46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7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B7EB2-3B16-1344-95F0-DAA341D9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3" y="135139"/>
            <a:ext cx="11399890" cy="64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1A5BDB-10D4-2E40-A33C-4B49B9158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802533" cy="671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3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D7C29-544E-7845-9B9B-9F5D40C2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117"/>
            <a:ext cx="12232104" cy="58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0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DBB425-29E7-E644-BD54-AD9C075E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31799"/>
            <a:ext cx="12141953" cy="46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2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CCEC4-6AA2-C34E-8147-D655E8ED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933" y="216794"/>
            <a:ext cx="4258734" cy="66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TRIRIGA DTO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TRIRIGA DTO</dc:title>
  <dc:creator>Sumit Puri</dc:creator>
  <cp:lastModifiedBy>Sumit Puri</cp:lastModifiedBy>
  <cp:revision>7</cp:revision>
  <dcterms:created xsi:type="dcterms:W3CDTF">2021-01-15T13:22:54Z</dcterms:created>
  <dcterms:modified xsi:type="dcterms:W3CDTF">2021-01-15T14:31:22Z</dcterms:modified>
</cp:coreProperties>
</file>