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50" r:id="rId2"/>
    <p:sldMasterId id="2147483684" r:id="rId3"/>
  </p:sldMasterIdLst>
  <p:notesMasterIdLst>
    <p:notesMasterId r:id="rId24"/>
  </p:notesMasterIdLst>
  <p:sldIdLst>
    <p:sldId id="256" r:id="rId4"/>
    <p:sldId id="297" r:id="rId5"/>
    <p:sldId id="302" r:id="rId6"/>
    <p:sldId id="304" r:id="rId7"/>
    <p:sldId id="314" r:id="rId8"/>
    <p:sldId id="309" r:id="rId9"/>
    <p:sldId id="519" r:id="rId10"/>
    <p:sldId id="305" r:id="rId11"/>
    <p:sldId id="466" r:id="rId12"/>
    <p:sldId id="520" r:id="rId13"/>
    <p:sldId id="521" r:id="rId14"/>
    <p:sldId id="301" r:id="rId15"/>
    <p:sldId id="259" r:id="rId16"/>
    <p:sldId id="522" r:id="rId17"/>
    <p:sldId id="386" r:id="rId18"/>
    <p:sldId id="337" r:id="rId19"/>
    <p:sldId id="338" r:id="rId20"/>
    <p:sldId id="340" r:id="rId21"/>
    <p:sldId id="339" r:id="rId22"/>
    <p:sldId id="341" r:id="rId23"/>
  </p:sldIdLst>
  <p:sldSz cx="9144000" cy="5145088"/>
  <p:notesSz cx="6858000" cy="9144000"/>
  <p:defaultTextStyle>
    <a:defPPr>
      <a:defRPr lang="en-GB"/>
    </a:defPPr>
    <a:lvl1pPr algn="l" defTabSz="449263" rtl="0" eaLnBrk="0" fontAlgn="base" hangingPunct="0">
      <a:spcBef>
        <a:spcPct val="0"/>
      </a:spcBef>
      <a:spcAft>
        <a:spcPct val="0"/>
      </a:spcAft>
      <a:buClr>
        <a:srgbClr val="000000"/>
      </a:buClr>
      <a:buSzPct val="100000"/>
      <a:buFont typeface="Times New Roman" panose="02020603050405020304" pitchFamily="18" charset="0"/>
      <a:defRPr sz="2200" kern="1200">
        <a:solidFill>
          <a:schemeClr val="bg1"/>
        </a:solidFill>
        <a:latin typeface="Arial" panose="020B0604020202020204" pitchFamily="34" charset="0"/>
        <a:ea typeface="+mn-ea"/>
        <a:cs typeface="Source Han Sans CN Regular" charset="0"/>
      </a:defRPr>
    </a:lvl1pPr>
    <a:lvl2pPr marL="742950" indent="-285750" algn="l" defTabSz="449263" rtl="0" eaLnBrk="0" fontAlgn="base" hangingPunct="0">
      <a:spcBef>
        <a:spcPct val="0"/>
      </a:spcBef>
      <a:spcAft>
        <a:spcPct val="0"/>
      </a:spcAft>
      <a:buClr>
        <a:srgbClr val="000000"/>
      </a:buClr>
      <a:buSzPct val="100000"/>
      <a:buFont typeface="Times New Roman" panose="02020603050405020304" pitchFamily="18" charset="0"/>
      <a:defRPr sz="2200" kern="1200">
        <a:solidFill>
          <a:schemeClr val="bg1"/>
        </a:solidFill>
        <a:latin typeface="Arial" panose="020B0604020202020204" pitchFamily="34" charset="0"/>
        <a:ea typeface="+mn-ea"/>
        <a:cs typeface="Source Han Sans CN Regular" charset="0"/>
      </a:defRPr>
    </a:lvl2pPr>
    <a:lvl3pPr marL="11430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2200" kern="1200">
        <a:solidFill>
          <a:schemeClr val="bg1"/>
        </a:solidFill>
        <a:latin typeface="Arial" panose="020B0604020202020204" pitchFamily="34" charset="0"/>
        <a:ea typeface="+mn-ea"/>
        <a:cs typeface="Source Han Sans CN Regular" charset="0"/>
      </a:defRPr>
    </a:lvl3pPr>
    <a:lvl4pPr marL="16002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2200" kern="1200">
        <a:solidFill>
          <a:schemeClr val="bg1"/>
        </a:solidFill>
        <a:latin typeface="Arial" panose="020B0604020202020204" pitchFamily="34" charset="0"/>
        <a:ea typeface="+mn-ea"/>
        <a:cs typeface="Source Han Sans CN Regular" charset="0"/>
      </a:defRPr>
    </a:lvl4pPr>
    <a:lvl5pPr marL="20574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2200" kern="1200">
        <a:solidFill>
          <a:schemeClr val="bg1"/>
        </a:solidFill>
        <a:latin typeface="Arial" panose="020B0604020202020204" pitchFamily="34" charset="0"/>
        <a:ea typeface="+mn-ea"/>
        <a:cs typeface="Source Han Sans CN Regular" charset="0"/>
      </a:defRPr>
    </a:lvl5pPr>
    <a:lvl6pPr marL="2286000" algn="l" defTabSz="914400" rtl="0" eaLnBrk="1" latinLnBrk="0" hangingPunct="1">
      <a:defRPr sz="2200" kern="1200">
        <a:solidFill>
          <a:schemeClr val="bg1"/>
        </a:solidFill>
        <a:latin typeface="Arial" panose="020B0604020202020204" pitchFamily="34" charset="0"/>
        <a:ea typeface="+mn-ea"/>
        <a:cs typeface="Source Han Sans CN Regular" charset="0"/>
      </a:defRPr>
    </a:lvl6pPr>
    <a:lvl7pPr marL="2743200" algn="l" defTabSz="914400" rtl="0" eaLnBrk="1" latinLnBrk="0" hangingPunct="1">
      <a:defRPr sz="2200" kern="1200">
        <a:solidFill>
          <a:schemeClr val="bg1"/>
        </a:solidFill>
        <a:latin typeface="Arial" panose="020B0604020202020204" pitchFamily="34" charset="0"/>
        <a:ea typeface="+mn-ea"/>
        <a:cs typeface="Source Han Sans CN Regular" charset="0"/>
      </a:defRPr>
    </a:lvl7pPr>
    <a:lvl8pPr marL="3200400" algn="l" defTabSz="914400" rtl="0" eaLnBrk="1" latinLnBrk="0" hangingPunct="1">
      <a:defRPr sz="2200" kern="1200">
        <a:solidFill>
          <a:schemeClr val="bg1"/>
        </a:solidFill>
        <a:latin typeface="Arial" panose="020B0604020202020204" pitchFamily="34" charset="0"/>
        <a:ea typeface="+mn-ea"/>
        <a:cs typeface="Source Han Sans CN Regular" charset="0"/>
      </a:defRPr>
    </a:lvl8pPr>
    <a:lvl9pPr marL="3657600" algn="l" defTabSz="914400" rtl="0" eaLnBrk="1" latinLnBrk="0" hangingPunct="1">
      <a:defRPr sz="2200" kern="1200">
        <a:solidFill>
          <a:schemeClr val="bg1"/>
        </a:solidFill>
        <a:latin typeface="Arial" panose="020B0604020202020204" pitchFamily="34" charset="0"/>
        <a:ea typeface="+mn-ea"/>
        <a:cs typeface="Source Han Sans CN Regular"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C3D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16"/>
    <p:restoredTop sz="93470" autoAdjust="0"/>
  </p:normalViewPr>
  <p:slideViewPr>
    <p:cSldViewPr>
      <p:cViewPr varScale="1">
        <p:scale>
          <a:sx n="170" d="100"/>
          <a:sy n="170" d="100"/>
        </p:scale>
        <p:origin x="1232" y="176"/>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diagrams/_rels/data2.xml.rels><?xml version="1.0" encoding="UTF-8" standalone="yes"?>
<Relationships xmlns="http://schemas.openxmlformats.org/package/2006/relationships"><Relationship Id="rId1" Type="http://schemas.openxmlformats.org/officeDocument/2006/relationships/hyperlink" Target="https://www.ibm.com/docs/en/was-liberty/nd?topic=tuning-liberty"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www.ibm.com/docs/en/was-liberty/nd?topic=tuning-liberty" TargetMode="Externa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0E511F-FF61-EB43-BC2A-1B7CF88DCAA4}" type="doc">
      <dgm:prSet loTypeId="urn:microsoft.com/office/officeart/2005/8/layout/cycle5" loCatId="" qsTypeId="urn:microsoft.com/office/officeart/2005/8/quickstyle/simple1" qsCatId="simple" csTypeId="urn:microsoft.com/office/officeart/2005/8/colors/accent3_2" csCatId="accent3" phldr="1"/>
      <dgm:spPr/>
      <dgm:t>
        <a:bodyPr/>
        <a:lstStyle/>
        <a:p>
          <a:endParaRPr lang="en-US"/>
        </a:p>
      </dgm:t>
    </dgm:pt>
    <dgm:pt modelId="{BC302A6F-37F1-BB4A-BC97-E0B09708B7D9}">
      <dgm:prSet phldrT="[Text]"/>
      <dgm:spPr/>
      <dgm:t>
        <a:bodyPr/>
        <a:lstStyle/>
        <a:p>
          <a:r>
            <a:rPr lang="en-US" dirty="0"/>
            <a:t>Performance Test</a:t>
          </a:r>
        </a:p>
      </dgm:t>
    </dgm:pt>
    <dgm:pt modelId="{A33A3041-FA46-8849-BFFB-55F0503AF166}" type="parTrans" cxnId="{2464EA73-2274-8144-BA6E-878118B03CC6}">
      <dgm:prSet/>
      <dgm:spPr/>
      <dgm:t>
        <a:bodyPr/>
        <a:lstStyle/>
        <a:p>
          <a:endParaRPr lang="en-US"/>
        </a:p>
      </dgm:t>
    </dgm:pt>
    <dgm:pt modelId="{EDDEF420-D11E-C941-AFD4-B4FCFD4A46AA}" type="sibTrans" cxnId="{2464EA73-2274-8144-BA6E-878118B03CC6}">
      <dgm:prSet/>
      <dgm:spPr/>
      <dgm:t>
        <a:bodyPr/>
        <a:lstStyle/>
        <a:p>
          <a:endParaRPr lang="en-US"/>
        </a:p>
      </dgm:t>
    </dgm:pt>
    <dgm:pt modelId="{E4066FFD-86FE-3840-AF15-409A0721DCE1}">
      <dgm:prSet phldrT="[Text]"/>
      <dgm:spPr/>
      <dgm:t>
        <a:bodyPr/>
        <a:lstStyle/>
        <a:p>
          <a:r>
            <a:rPr lang="en-US" dirty="0"/>
            <a:t>Per-Application Tuning</a:t>
          </a:r>
        </a:p>
      </dgm:t>
    </dgm:pt>
    <dgm:pt modelId="{0A0F96F8-B353-6146-91EE-D6BE514F087A}" type="parTrans" cxnId="{0EFC8881-AE30-DA48-9896-40ACCBC54F90}">
      <dgm:prSet/>
      <dgm:spPr/>
      <dgm:t>
        <a:bodyPr/>
        <a:lstStyle/>
        <a:p>
          <a:endParaRPr lang="en-US"/>
        </a:p>
      </dgm:t>
    </dgm:pt>
    <dgm:pt modelId="{F5C52ED8-C12B-5845-AC22-5614FD262862}" type="sibTrans" cxnId="{0EFC8881-AE30-DA48-9896-40ACCBC54F90}">
      <dgm:prSet/>
      <dgm:spPr/>
      <dgm:t>
        <a:bodyPr/>
        <a:lstStyle/>
        <a:p>
          <a:endParaRPr lang="en-US"/>
        </a:p>
      </dgm:t>
    </dgm:pt>
    <dgm:pt modelId="{F1A05FCF-39B6-6642-A4BC-A23032C1DDDD}">
      <dgm:prSet phldrT="[Text]"/>
      <dgm:spPr/>
      <dgm:t>
        <a:bodyPr/>
        <a:lstStyle/>
        <a:p>
          <a:r>
            <a:rPr lang="en-US" dirty="0"/>
            <a:t>Deploy to Production</a:t>
          </a:r>
        </a:p>
      </dgm:t>
    </dgm:pt>
    <dgm:pt modelId="{37F65E14-5D8F-A249-896B-AF48FA61AAE7}" type="parTrans" cxnId="{924809B9-FF78-F546-8A5E-1DE69D7002E6}">
      <dgm:prSet/>
      <dgm:spPr/>
      <dgm:t>
        <a:bodyPr/>
        <a:lstStyle/>
        <a:p>
          <a:endParaRPr lang="en-US"/>
        </a:p>
      </dgm:t>
    </dgm:pt>
    <dgm:pt modelId="{39CAD606-2DFA-B94C-BE3D-410D3AFB1DD2}" type="sibTrans" cxnId="{924809B9-FF78-F546-8A5E-1DE69D7002E6}">
      <dgm:prSet/>
      <dgm:spPr/>
      <dgm:t>
        <a:bodyPr/>
        <a:lstStyle/>
        <a:p>
          <a:endParaRPr lang="en-US"/>
        </a:p>
      </dgm:t>
    </dgm:pt>
    <dgm:pt modelId="{B7D605E7-58BD-8F4C-8C45-C301DA400341}">
      <dgm:prSet phldrT="[Text]"/>
      <dgm:spPr/>
      <dgm:t>
        <a:bodyPr/>
        <a:lstStyle/>
        <a:p>
          <a:r>
            <a:rPr lang="en-US" dirty="0"/>
            <a:t>Production Tuning</a:t>
          </a:r>
        </a:p>
      </dgm:t>
    </dgm:pt>
    <dgm:pt modelId="{F44076C9-33A9-0C4F-AD0E-FA8B8D2274D8}" type="parTrans" cxnId="{97709389-6E45-2249-BD51-0D15642D2925}">
      <dgm:prSet/>
      <dgm:spPr/>
      <dgm:t>
        <a:bodyPr/>
        <a:lstStyle/>
        <a:p>
          <a:endParaRPr lang="en-US"/>
        </a:p>
      </dgm:t>
    </dgm:pt>
    <dgm:pt modelId="{1EED8691-B134-F749-9BA0-B3BEEBD7EB76}" type="sibTrans" cxnId="{97709389-6E45-2249-BD51-0D15642D2925}">
      <dgm:prSet/>
      <dgm:spPr/>
      <dgm:t>
        <a:bodyPr/>
        <a:lstStyle/>
        <a:p>
          <a:endParaRPr lang="en-US"/>
        </a:p>
      </dgm:t>
    </dgm:pt>
    <dgm:pt modelId="{42DFCC36-C7B3-9E47-9C32-7CD68DED5B84}">
      <dgm:prSet phldrT="[Text]"/>
      <dgm:spPr/>
      <dgm:t>
        <a:bodyPr/>
        <a:lstStyle/>
        <a:p>
          <a:r>
            <a:rPr lang="en-US" dirty="0"/>
            <a:t>Application Changes</a:t>
          </a:r>
        </a:p>
      </dgm:t>
    </dgm:pt>
    <dgm:pt modelId="{C5819FD1-662B-7644-9822-6783802B105A}" type="parTrans" cxnId="{AFEFEF63-C68F-6844-8059-4D7126952981}">
      <dgm:prSet/>
      <dgm:spPr/>
      <dgm:t>
        <a:bodyPr/>
        <a:lstStyle/>
        <a:p>
          <a:endParaRPr lang="en-US"/>
        </a:p>
      </dgm:t>
    </dgm:pt>
    <dgm:pt modelId="{42EE5CD5-C968-9144-9562-E446F3AAE209}" type="sibTrans" cxnId="{AFEFEF63-C68F-6844-8059-4D7126952981}">
      <dgm:prSet/>
      <dgm:spPr/>
      <dgm:t>
        <a:bodyPr/>
        <a:lstStyle/>
        <a:p>
          <a:endParaRPr lang="en-US"/>
        </a:p>
      </dgm:t>
    </dgm:pt>
    <dgm:pt modelId="{FC240E9E-8472-AE48-B322-A09C81C401AD}" type="pres">
      <dgm:prSet presAssocID="{EA0E511F-FF61-EB43-BC2A-1B7CF88DCAA4}" presName="cycle" presStyleCnt="0">
        <dgm:presLayoutVars>
          <dgm:dir/>
          <dgm:resizeHandles val="exact"/>
        </dgm:presLayoutVars>
      </dgm:prSet>
      <dgm:spPr/>
    </dgm:pt>
    <dgm:pt modelId="{BB1D34BF-ECC9-CB4D-9B32-DDDA615CD743}" type="pres">
      <dgm:prSet presAssocID="{BC302A6F-37F1-BB4A-BC97-E0B09708B7D9}" presName="node" presStyleLbl="node1" presStyleIdx="0" presStyleCnt="5">
        <dgm:presLayoutVars>
          <dgm:bulletEnabled val="1"/>
        </dgm:presLayoutVars>
      </dgm:prSet>
      <dgm:spPr/>
    </dgm:pt>
    <dgm:pt modelId="{DD2DA72A-1B61-2148-A5B5-712A97426694}" type="pres">
      <dgm:prSet presAssocID="{BC302A6F-37F1-BB4A-BC97-E0B09708B7D9}" presName="spNode" presStyleCnt="0"/>
      <dgm:spPr/>
    </dgm:pt>
    <dgm:pt modelId="{4BC6A890-6AA3-9148-B9DC-A0BF5DB4D307}" type="pres">
      <dgm:prSet presAssocID="{EDDEF420-D11E-C941-AFD4-B4FCFD4A46AA}" presName="sibTrans" presStyleLbl="sibTrans1D1" presStyleIdx="0" presStyleCnt="5"/>
      <dgm:spPr/>
    </dgm:pt>
    <dgm:pt modelId="{C2F37372-24D6-864C-A9E3-7BA682EF4A7F}" type="pres">
      <dgm:prSet presAssocID="{E4066FFD-86FE-3840-AF15-409A0721DCE1}" presName="node" presStyleLbl="node1" presStyleIdx="1" presStyleCnt="5">
        <dgm:presLayoutVars>
          <dgm:bulletEnabled val="1"/>
        </dgm:presLayoutVars>
      </dgm:prSet>
      <dgm:spPr/>
    </dgm:pt>
    <dgm:pt modelId="{34D06F9F-5705-FE43-A6D5-7FACA8928C78}" type="pres">
      <dgm:prSet presAssocID="{E4066FFD-86FE-3840-AF15-409A0721DCE1}" presName="spNode" presStyleCnt="0"/>
      <dgm:spPr/>
    </dgm:pt>
    <dgm:pt modelId="{2A1D90C3-39ED-0C43-9324-5E719B227DFC}" type="pres">
      <dgm:prSet presAssocID="{F5C52ED8-C12B-5845-AC22-5614FD262862}" presName="sibTrans" presStyleLbl="sibTrans1D1" presStyleIdx="1" presStyleCnt="5"/>
      <dgm:spPr/>
    </dgm:pt>
    <dgm:pt modelId="{98ED41E1-64F7-3C4F-A5DB-546000216A20}" type="pres">
      <dgm:prSet presAssocID="{F1A05FCF-39B6-6642-A4BC-A23032C1DDDD}" presName="node" presStyleLbl="node1" presStyleIdx="2" presStyleCnt="5">
        <dgm:presLayoutVars>
          <dgm:bulletEnabled val="1"/>
        </dgm:presLayoutVars>
      </dgm:prSet>
      <dgm:spPr/>
    </dgm:pt>
    <dgm:pt modelId="{A1D77B54-E70E-B247-84A2-6D2F5447BEE5}" type="pres">
      <dgm:prSet presAssocID="{F1A05FCF-39B6-6642-A4BC-A23032C1DDDD}" presName="spNode" presStyleCnt="0"/>
      <dgm:spPr/>
    </dgm:pt>
    <dgm:pt modelId="{913464F0-925B-9C4C-8D7E-CF0E7AEE1562}" type="pres">
      <dgm:prSet presAssocID="{39CAD606-2DFA-B94C-BE3D-410D3AFB1DD2}" presName="sibTrans" presStyleLbl="sibTrans1D1" presStyleIdx="2" presStyleCnt="5"/>
      <dgm:spPr/>
    </dgm:pt>
    <dgm:pt modelId="{A68D7316-6BDA-8946-A05A-8C8BFABA2F64}" type="pres">
      <dgm:prSet presAssocID="{B7D605E7-58BD-8F4C-8C45-C301DA400341}" presName="node" presStyleLbl="node1" presStyleIdx="3" presStyleCnt="5">
        <dgm:presLayoutVars>
          <dgm:bulletEnabled val="1"/>
        </dgm:presLayoutVars>
      </dgm:prSet>
      <dgm:spPr/>
    </dgm:pt>
    <dgm:pt modelId="{7C9C8D94-C9E7-7641-913F-EB61DBA13425}" type="pres">
      <dgm:prSet presAssocID="{B7D605E7-58BD-8F4C-8C45-C301DA400341}" presName="spNode" presStyleCnt="0"/>
      <dgm:spPr/>
    </dgm:pt>
    <dgm:pt modelId="{A8EF8B33-207E-9649-BDAC-11E502850F53}" type="pres">
      <dgm:prSet presAssocID="{1EED8691-B134-F749-9BA0-B3BEEBD7EB76}" presName="sibTrans" presStyleLbl="sibTrans1D1" presStyleIdx="3" presStyleCnt="5"/>
      <dgm:spPr/>
    </dgm:pt>
    <dgm:pt modelId="{FC7207B3-95A4-F84B-8DE7-07EFEC5B9264}" type="pres">
      <dgm:prSet presAssocID="{42DFCC36-C7B3-9E47-9C32-7CD68DED5B84}" presName="node" presStyleLbl="node1" presStyleIdx="4" presStyleCnt="5">
        <dgm:presLayoutVars>
          <dgm:bulletEnabled val="1"/>
        </dgm:presLayoutVars>
      </dgm:prSet>
      <dgm:spPr/>
    </dgm:pt>
    <dgm:pt modelId="{01F6DC02-EC79-4A47-94DD-3221C2B62989}" type="pres">
      <dgm:prSet presAssocID="{42DFCC36-C7B3-9E47-9C32-7CD68DED5B84}" presName="spNode" presStyleCnt="0"/>
      <dgm:spPr/>
    </dgm:pt>
    <dgm:pt modelId="{08F9066C-9DFA-8E4A-A3BE-796775759C67}" type="pres">
      <dgm:prSet presAssocID="{42EE5CD5-C968-9144-9562-E446F3AAE209}" presName="sibTrans" presStyleLbl="sibTrans1D1" presStyleIdx="4" presStyleCnt="5"/>
      <dgm:spPr/>
    </dgm:pt>
  </dgm:ptLst>
  <dgm:cxnLst>
    <dgm:cxn modelId="{1F0F0C05-2AEA-934D-85B1-3A85DCF4C8EF}" type="presOf" srcId="{F1A05FCF-39B6-6642-A4BC-A23032C1DDDD}" destId="{98ED41E1-64F7-3C4F-A5DB-546000216A20}" srcOrd="0" destOrd="0" presId="urn:microsoft.com/office/officeart/2005/8/layout/cycle5"/>
    <dgm:cxn modelId="{60335811-08BF-A541-B1E1-AA18A8A79101}" type="presOf" srcId="{39CAD606-2DFA-B94C-BE3D-410D3AFB1DD2}" destId="{913464F0-925B-9C4C-8D7E-CF0E7AEE1562}" srcOrd="0" destOrd="0" presId="urn:microsoft.com/office/officeart/2005/8/layout/cycle5"/>
    <dgm:cxn modelId="{D9884156-E873-3B4B-9CF4-866550FC0A14}" type="presOf" srcId="{E4066FFD-86FE-3840-AF15-409A0721DCE1}" destId="{C2F37372-24D6-864C-A9E3-7BA682EF4A7F}" srcOrd="0" destOrd="0" presId="urn:microsoft.com/office/officeart/2005/8/layout/cycle5"/>
    <dgm:cxn modelId="{AFEFEF63-C68F-6844-8059-4D7126952981}" srcId="{EA0E511F-FF61-EB43-BC2A-1B7CF88DCAA4}" destId="{42DFCC36-C7B3-9E47-9C32-7CD68DED5B84}" srcOrd="4" destOrd="0" parTransId="{C5819FD1-662B-7644-9822-6783802B105A}" sibTransId="{42EE5CD5-C968-9144-9562-E446F3AAE209}"/>
    <dgm:cxn modelId="{2464EA73-2274-8144-BA6E-878118B03CC6}" srcId="{EA0E511F-FF61-EB43-BC2A-1B7CF88DCAA4}" destId="{BC302A6F-37F1-BB4A-BC97-E0B09708B7D9}" srcOrd="0" destOrd="0" parTransId="{A33A3041-FA46-8849-BFFB-55F0503AF166}" sibTransId="{EDDEF420-D11E-C941-AFD4-B4FCFD4A46AA}"/>
    <dgm:cxn modelId="{0EFC8881-AE30-DA48-9896-40ACCBC54F90}" srcId="{EA0E511F-FF61-EB43-BC2A-1B7CF88DCAA4}" destId="{E4066FFD-86FE-3840-AF15-409A0721DCE1}" srcOrd="1" destOrd="0" parTransId="{0A0F96F8-B353-6146-91EE-D6BE514F087A}" sibTransId="{F5C52ED8-C12B-5845-AC22-5614FD262862}"/>
    <dgm:cxn modelId="{F626ED81-DE63-3249-BFEB-0D0A6BD9E47D}" type="presOf" srcId="{42DFCC36-C7B3-9E47-9C32-7CD68DED5B84}" destId="{FC7207B3-95A4-F84B-8DE7-07EFEC5B9264}" srcOrd="0" destOrd="0" presId="urn:microsoft.com/office/officeart/2005/8/layout/cycle5"/>
    <dgm:cxn modelId="{97709389-6E45-2249-BD51-0D15642D2925}" srcId="{EA0E511F-FF61-EB43-BC2A-1B7CF88DCAA4}" destId="{B7D605E7-58BD-8F4C-8C45-C301DA400341}" srcOrd="3" destOrd="0" parTransId="{F44076C9-33A9-0C4F-AD0E-FA8B8D2274D8}" sibTransId="{1EED8691-B134-F749-9BA0-B3BEEBD7EB76}"/>
    <dgm:cxn modelId="{90E5B995-D48A-764E-B04E-5BE9265FE0C8}" type="presOf" srcId="{EDDEF420-D11E-C941-AFD4-B4FCFD4A46AA}" destId="{4BC6A890-6AA3-9148-B9DC-A0BF5DB4D307}" srcOrd="0" destOrd="0" presId="urn:microsoft.com/office/officeart/2005/8/layout/cycle5"/>
    <dgm:cxn modelId="{6381E796-AEC9-0C46-9BB6-82278D69025B}" type="presOf" srcId="{1EED8691-B134-F749-9BA0-B3BEEBD7EB76}" destId="{A8EF8B33-207E-9649-BDAC-11E502850F53}" srcOrd="0" destOrd="0" presId="urn:microsoft.com/office/officeart/2005/8/layout/cycle5"/>
    <dgm:cxn modelId="{EC0A4BA0-10B8-794B-AE4F-1127757D8DF2}" type="presOf" srcId="{42EE5CD5-C968-9144-9562-E446F3AAE209}" destId="{08F9066C-9DFA-8E4A-A3BE-796775759C67}" srcOrd="0" destOrd="0" presId="urn:microsoft.com/office/officeart/2005/8/layout/cycle5"/>
    <dgm:cxn modelId="{B17244A8-F049-E74F-9EBE-A82E1B765FB4}" type="presOf" srcId="{F5C52ED8-C12B-5845-AC22-5614FD262862}" destId="{2A1D90C3-39ED-0C43-9324-5E719B227DFC}" srcOrd="0" destOrd="0" presId="urn:microsoft.com/office/officeart/2005/8/layout/cycle5"/>
    <dgm:cxn modelId="{924809B9-FF78-F546-8A5E-1DE69D7002E6}" srcId="{EA0E511F-FF61-EB43-BC2A-1B7CF88DCAA4}" destId="{F1A05FCF-39B6-6642-A4BC-A23032C1DDDD}" srcOrd="2" destOrd="0" parTransId="{37F65E14-5D8F-A249-896B-AF48FA61AAE7}" sibTransId="{39CAD606-2DFA-B94C-BE3D-410D3AFB1DD2}"/>
    <dgm:cxn modelId="{3A6BF0C6-0D11-794A-88BE-3036FD59CF6A}" type="presOf" srcId="{BC302A6F-37F1-BB4A-BC97-E0B09708B7D9}" destId="{BB1D34BF-ECC9-CB4D-9B32-DDDA615CD743}" srcOrd="0" destOrd="0" presId="urn:microsoft.com/office/officeart/2005/8/layout/cycle5"/>
    <dgm:cxn modelId="{661036D0-836D-D642-A109-F5C8312ABDD7}" type="presOf" srcId="{EA0E511F-FF61-EB43-BC2A-1B7CF88DCAA4}" destId="{FC240E9E-8472-AE48-B322-A09C81C401AD}" srcOrd="0" destOrd="0" presId="urn:microsoft.com/office/officeart/2005/8/layout/cycle5"/>
    <dgm:cxn modelId="{53B79BDA-B6DE-6842-9471-89554B6CC4DE}" type="presOf" srcId="{B7D605E7-58BD-8F4C-8C45-C301DA400341}" destId="{A68D7316-6BDA-8946-A05A-8C8BFABA2F64}" srcOrd="0" destOrd="0" presId="urn:microsoft.com/office/officeart/2005/8/layout/cycle5"/>
    <dgm:cxn modelId="{9B1537C0-451C-CD4A-A03C-BB8EA2215900}" type="presParOf" srcId="{FC240E9E-8472-AE48-B322-A09C81C401AD}" destId="{BB1D34BF-ECC9-CB4D-9B32-DDDA615CD743}" srcOrd="0" destOrd="0" presId="urn:microsoft.com/office/officeart/2005/8/layout/cycle5"/>
    <dgm:cxn modelId="{FB6FE8B5-2ACA-AA4B-AB99-BC7958B3E41E}" type="presParOf" srcId="{FC240E9E-8472-AE48-B322-A09C81C401AD}" destId="{DD2DA72A-1B61-2148-A5B5-712A97426694}" srcOrd="1" destOrd="0" presId="urn:microsoft.com/office/officeart/2005/8/layout/cycle5"/>
    <dgm:cxn modelId="{E7FEC45E-C3CB-3346-BC39-A583E8113555}" type="presParOf" srcId="{FC240E9E-8472-AE48-B322-A09C81C401AD}" destId="{4BC6A890-6AA3-9148-B9DC-A0BF5DB4D307}" srcOrd="2" destOrd="0" presId="urn:microsoft.com/office/officeart/2005/8/layout/cycle5"/>
    <dgm:cxn modelId="{5F717AAD-836C-1041-8AA4-D1B9E3B3FE83}" type="presParOf" srcId="{FC240E9E-8472-AE48-B322-A09C81C401AD}" destId="{C2F37372-24D6-864C-A9E3-7BA682EF4A7F}" srcOrd="3" destOrd="0" presId="urn:microsoft.com/office/officeart/2005/8/layout/cycle5"/>
    <dgm:cxn modelId="{458CF7F4-7F3B-E04B-8B7C-D2442D2648F0}" type="presParOf" srcId="{FC240E9E-8472-AE48-B322-A09C81C401AD}" destId="{34D06F9F-5705-FE43-A6D5-7FACA8928C78}" srcOrd="4" destOrd="0" presId="urn:microsoft.com/office/officeart/2005/8/layout/cycle5"/>
    <dgm:cxn modelId="{3F049404-5FF8-AF45-8085-81E4B80D93BB}" type="presParOf" srcId="{FC240E9E-8472-AE48-B322-A09C81C401AD}" destId="{2A1D90C3-39ED-0C43-9324-5E719B227DFC}" srcOrd="5" destOrd="0" presId="urn:microsoft.com/office/officeart/2005/8/layout/cycle5"/>
    <dgm:cxn modelId="{A1D0D618-E275-754B-824E-E074122BC107}" type="presParOf" srcId="{FC240E9E-8472-AE48-B322-A09C81C401AD}" destId="{98ED41E1-64F7-3C4F-A5DB-546000216A20}" srcOrd="6" destOrd="0" presId="urn:microsoft.com/office/officeart/2005/8/layout/cycle5"/>
    <dgm:cxn modelId="{09F09FF5-E5E8-2441-8AAE-F2CC5E738CD6}" type="presParOf" srcId="{FC240E9E-8472-AE48-B322-A09C81C401AD}" destId="{A1D77B54-E70E-B247-84A2-6D2F5447BEE5}" srcOrd="7" destOrd="0" presId="urn:microsoft.com/office/officeart/2005/8/layout/cycle5"/>
    <dgm:cxn modelId="{EF6C8DF8-1C5F-3846-9DE7-EE61D6672463}" type="presParOf" srcId="{FC240E9E-8472-AE48-B322-A09C81C401AD}" destId="{913464F0-925B-9C4C-8D7E-CF0E7AEE1562}" srcOrd="8" destOrd="0" presId="urn:microsoft.com/office/officeart/2005/8/layout/cycle5"/>
    <dgm:cxn modelId="{6A3FBBCE-1199-404B-A75E-6C5DC0633D0E}" type="presParOf" srcId="{FC240E9E-8472-AE48-B322-A09C81C401AD}" destId="{A68D7316-6BDA-8946-A05A-8C8BFABA2F64}" srcOrd="9" destOrd="0" presId="urn:microsoft.com/office/officeart/2005/8/layout/cycle5"/>
    <dgm:cxn modelId="{3059FE70-F5D8-BD4C-8282-C11C6564E51C}" type="presParOf" srcId="{FC240E9E-8472-AE48-B322-A09C81C401AD}" destId="{7C9C8D94-C9E7-7641-913F-EB61DBA13425}" srcOrd="10" destOrd="0" presId="urn:microsoft.com/office/officeart/2005/8/layout/cycle5"/>
    <dgm:cxn modelId="{3F20F79C-5CB5-C34D-A0B1-7D38DE4E00CC}" type="presParOf" srcId="{FC240E9E-8472-AE48-B322-A09C81C401AD}" destId="{A8EF8B33-207E-9649-BDAC-11E502850F53}" srcOrd="11" destOrd="0" presId="urn:microsoft.com/office/officeart/2005/8/layout/cycle5"/>
    <dgm:cxn modelId="{C728F0C4-5746-604C-90E3-1A398BBB20F3}" type="presParOf" srcId="{FC240E9E-8472-AE48-B322-A09C81C401AD}" destId="{FC7207B3-95A4-F84B-8DE7-07EFEC5B9264}" srcOrd="12" destOrd="0" presId="urn:microsoft.com/office/officeart/2005/8/layout/cycle5"/>
    <dgm:cxn modelId="{2ED3B4DB-B78C-054C-B4B5-9F19D6B9EB75}" type="presParOf" srcId="{FC240E9E-8472-AE48-B322-A09C81C401AD}" destId="{01F6DC02-EC79-4A47-94DD-3221C2B62989}" srcOrd="13" destOrd="0" presId="urn:microsoft.com/office/officeart/2005/8/layout/cycle5"/>
    <dgm:cxn modelId="{7BA0800D-CB46-6A43-859A-93E0C34A8272}" type="presParOf" srcId="{FC240E9E-8472-AE48-B322-A09C81C401AD}" destId="{08F9066C-9DFA-8E4A-A3BE-796775759C67}" srcOrd="14"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AA3079-27A6-4744-9525-5EFB4F7B6D7A}" type="doc">
      <dgm:prSet loTypeId="urn:microsoft.com/office/officeart/2005/8/layout/vList2" loCatId="" qsTypeId="urn:microsoft.com/office/officeart/2005/8/quickstyle/simple1" qsCatId="simple" csTypeId="urn:microsoft.com/office/officeart/2005/8/colors/colorful1" csCatId="colorful" phldr="1"/>
      <dgm:spPr/>
      <dgm:t>
        <a:bodyPr/>
        <a:lstStyle/>
        <a:p>
          <a:endParaRPr lang="en-US"/>
        </a:p>
      </dgm:t>
    </dgm:pt>
    <dgm:pt modelId="{0653F44A-7933-4C4E-A555-70D88264A7E1}">
      <dgm:prSet phldrT="[Text]"/>
      <dgm:spPr>
        <a:solidFill>
          <a:schemeClr val="accent1">
            <a:lumMod val="40000"/>
            <a:lumOff val="60000"/>
          </a:schemeClr>
        </a:solidFill>
      </dgm:spPr>
      <dgm:t>
        <a:bodyPr/>
        <a:lstStyle/>
        <a:p>
          <a:r>
            <a:rPr lang="en-US" dirty="0"/>
            <a:t>Traditional Tuning</a:t>
          </a:r>
        </a:p>
      </dgm:t>
    </dgm:pt>
    <dgm:pt modelId="{CDDEC647-D058-F041-A993-EC1B22FA9FED}" type="parTrans" cxnId="{21037F90-8964-8844-9AAA-C26EB22A5790}">
      <dgm:prSet/>
      <dgm:spPr/>
      <dgm:t>
        <a:bodyPr/>
        <a:lstStyle/>
        <a:p>
          <a:endParaRPr lang="en-US"/>
        </a:p>
      </dgm:t>
    </dgm:pt>
    <dgm:pt modelId="{369D98FF-7A9E-5543-83DD-D8EA97637FEB}" type="sibTrans" cxnId="{21037F90-8964-8844-9AAA-C26EB22A5790}">
      <dgm:prSet/>
      <dgm:spPr/>
      <dgm:t>
        <a:bodyPr/>
        <a:lstStyle/>
        <a:p>
          <a:endParaRPr lang="en-US"/>
        </a:p>
      </dgm:t>
    </dgm:pt>
    <dgm:pt modelId="{8D49A251-F722-B442-82B0-DAB2136C263C}">
      <dgm:prSet phldrT="[Text]"/>
      <dgm:spPr/>
      <dgm:t>
        <a:bodyPr/>
        <a:lstStyle/>
        <a:p>
          <a:r>
            <a:rPr lang="en-US" dirty="0"/>
            <a:t>Application thread pools</a:t>
          </a:r>
        </a:p>
      </dgm:t>
    </dgm:pt>
    <dgm:pt modelId="{15E9C81E-5DA1-5443-A7B9-E05A569C232D}" type="parTrans" cxnId="{834523D2-BC47-7E4C-9FFB-400BB11B8C9F}">
      <dgm:prSet/>
      <dgm:spPr/>
      <dgm:t>
        <a:bodyPr/>
        <a:lstStyle/>
        <a:p>
          <a:endParaRPr lang="en-US"/>
        </a:p>
      </dgm:t>
    </dgm:pt>
    <dgm:pt modelId="{A1B9ADF9-5068-6244-9685-E6A00E672FBB}" type="sibTrans" cxnId="{834523D2-BC47-7E4C-9FFB-400BB11B8C9F}">
      <dgm:prSet/>
      <dgm:spPr/>
      <dgm:t>
        <a:bodyPr/>
        <a:lstStyle/>
        <a:p>
          <a:endParaRPr lang="en-US"/>
        </a:p>
      </dgm:t>
    </dgm:pt>
    <dgm:pt modelId="{FCE401AE-7970-674E-8363-342F98BB7EE7}">
      <dgm:prSet phldrT="[Text]"/>
      <dgm:spPr/>
      <dgm:t>
        <a:bodyPr/>
        <a:lstStyle/>
        <a:p>
          <a:r>
            <a:rPr lang="en-US" dirty="0"/>
            <a:t>Connection Pools (e.g. database, JMS, etc.)</a:t>
          </a:r>
        </a:p>
      </dgm:t>
    </dgm:pt>
    <dgm:pt modelId="{72C48C6D-6F3B-834F-B165-91401641F5CE}" type="parTrans" cxnId="{C4B47F82-4C71-C245-8E14-A12B566403D0}">
      <dgm:prSet/>
      <dgm:spPr/>
      <dgm:t>
        <a:bodyPr/>
        <a:lstStyle/>
        <a:p>
          <a:endParaRPr lang="en-US"/>
        </a:p>
      </dgm:t>
    </dgm:pt>
    <dgm:pt modelId="{9401A399-0438-EE4E-80B3-01D71600B4AE}" type="sibTrans" cxnId="{C4B47F82-4C71-C245-8E14-A12B566403D0}">
      <dgm:prSet/>
      <dgm:spPr/>
      <dgm:t>
        <a:bodyPr/>
        <a:lstStyle/>
        <a:p>
          <a:endParaRPr lang="en-US"/>
        </a:p>
      </dgm:t>
    </dgm:pt>
    <dgm:pt modelId="{9125ABCA-5759-274B-B183-18EAF3768322}">
      <dgm:prSet phldrT="[Text]"/>
      <dgm:spPr/>
      <dgm:t>
        <a:bodyPr/>
        <a:lstStyle/>
        <a:p>
          <a:r>
            <a:rPr lang="en-US" dirty="0"/>
            <a:t>Java Virtual Machine</a:t>
          </a:r>
        </a:p>
      </dgm:t>
    </dgm:pt>
    <dgm:pt modelId="{659FDFBC-5C48-4842-8686-EC6ABACCDFCF}" type="parTrans" cxnId="{04A4E664-5670-824F-8236-7D1B3ED4ACF7}">
      <dgm:prSet/>
      <dgm:spPr/>
      <dgm:t>
        <a:bodyPr/>
        <a:lstStyle/>
        <a:p>
          <a:endParaRPr lang="en-US"/>
        </a:p>
      </dgm:t>
    </dgm:pt>
    <dgm:pt modelId="{059CB930-0911-4F4E-B6D2-387739CE67A3}" type="sibTrans" cxnId="{04A4E664-5670-824F-8236-7D1B3ED4ACF7}">
      <dgm:prSet/>
      <dgm:spPr/>
      <dgm:t>
        <a:bodyPr/>
        <a:lstStyle/>
        <a:p>
          <a:endParaRPr lang="en-US"/>
        </a:p>
      </dgm:t>
    </dgm:pt>
    <dgm:pt modelId="{4F362CC9-781F-C949-86DD-D8716F87BE3F}">
      <dgm:prSet phldrT="[Text]"/>
      <dgm:spPr/>
      <dgm:t>
        <a:bodyPr/>
        <a:lstStyle/>
        <a:p>
          <a:r>
            <a:rPr lang="en-US" dirty="0"/>
            <a:t>Liberty Tuning</a:t>
          </a:r>
        </a:p>
      </dgm:t>
    </dgm:pt>
    <dgm:pt modelId="{DC2492F2-960C-7744-B833-E87AE82C5FCF}" type="parTrans" cxnId="{E5C1435C-C28E-584F-9005-667B14A79104}">
      <dgm:prSet/>
      <dgm:spPr/>
      <dgm:t>
        <a:bodyPr/>
        <a:lstStyle/>
        <a:p>
          <a:endParaRPr lang="en-US"/>
        </a:p>
      </dgm:t>
    </dgm:pt>
    <dgm:pt modelId="{EA3E1E6D-B3F1-F04B-BAEE-91CD993C6A52}" type="sibTrans" cxnId="{E5C1435C-C28E-584F-9005-667B14A79104}">
      <dgm:prSet/>
      <dgm:spPr/>
      <dgm:t>
        <a:bodyPr/>
        <a:lstStyle/>
        <a:p>
          <a:endParaRPr lang="en-US"/>
        </a:p>
      </dgm:t>
    </dgm:pt>
    <dgm:pt modelId="{64DB8169-3B5E-8D4C-BD39-866981117F8D}">
      <dgm:prSet phldrT="[Text]"/>
      <dgm:spPr/>
      <dgm:t>
        <a:bodyPr/>
        <a:lstStyle/>
        <a:p>
          <a:r>
            <a:rPr lang="en-US" b="1" strike="sngStrike" dirty="0"/>
            <a:t>Application thread pools</a:t>
          </a:r>
          <a:r>
            <a:rPr lang="en-US" b="1" strike="noStrike" dirty="0"/>
            <a:t> (</a:t>
          </a:r>
          <a:r>
            <a:rPr lang="en-US" b="1" strike="noStrike" dirty="0">
              <a:hlinkClick xmlns:r="http://schemas.openxmlformats.org/officeDocument/2006/relationships" r:id="rId1"/>
            </a:rPr>
            <a:t>Auto-tuning</a:t>
          </a:r>
          <a:r>
            <a:rPr lang="en-US" b="1" strike="noStrike" dirty="0"/>
            <a:t>)</a:t>
          </a:r>
          <a:endParaRPr lang="en-US" b="1" strike="sngStrike" dirty="0"/>
        </a:p>
      </dgm:t>
    </dgm:pt>
    <dgm:pt modelId="{73210530-3730-FE40-BEC2-2570BA33F6CB}" type="parTrans" cxnId="{26DE9222-24AB-6F4F-B437-58915B7E6B20}">
      <dgm:prSet/>
      <dgm:spPr/>
      <dgm:t>
        <a:bodyPr/>
        <a:lstStyle/>
        <a:p>
          <a:endParaRPr lang="en-US"/>
        </a:p>
      </dgm:t>
    </dgm:pt>
    <dgm:pt modelId="{D68402C7-7C39-1742-B207-D145551C91C9}" type="sibTrans" cxnId="{26DE9222-24AB-6F4F-B437-58915B7E6B20}">
      <dgm:prSet/>
      <dgm:spPr/>
      <dgm:t>
        <a:bodyPr/>
        <a:lstStyle/>
        <a:p>
          <a:endParaRPr lang="en-US"/>
        </a:p>
      </dgm:t>
    </dgm:pt>
    <dgm:pt modelId="{CADF395D-314C-2148-BB73-A9C840F4B5F9}">
      <dgm:prSet phldrT="[Text]"/>
      <dgm:spPr/>
      <dgm:t>
        <a:bodyPr/>
        <a:lstStyle/>
        <a:p>
          <a:r>
            <a:rPr lang="en-US" dirty="0"/>
            <a:t>Operating System</a:t>
          </a:r>
        </a:p>
      </dgm:t>
    </dgm:pt>
    <dgm:pt modelId="{26DA311D-6979-1944-98F5-C881DB271784}" type="parTrans" cxnId="{0D8487A6-9F9D-BE4C-8EEB-70577FE1348A}">
      <dgm:prSet/>
      <dgm:spPr/>
      <dgm:t>
        <a:bodyPr/>
        <a:lstStyle/>
        <a:p>
          <a:endParaRPr lang="en-US"/>
        </a:p>
      </dgm:t>
    </dgm:pt>
    <dgm:pt modelId="{F5E75719-17DB-0344-AF29-C802FD851717}" type="sibTrans" cxnId="{0D8487A6-9F9D-BE4C-8EEB-70577FE1348A}">
      <dgm:prSet/>
      <dgm:spPr/>
      <dgm:t>
        <a:bodyPr/>
        <a:lstStyle/>
        <a:p>
          <a:endParaRPr lang="en-US"/>
        </a:p>
      </dgm:t>
    </dgm:pt>
    <dgm:pt modelId="{C32D7C9F-ED41-764C-A902-B77C2E2902CE}">
      <dgm:prSet phldrT="[Text]"/>
      <dgm:spPr/>
      <dgm:t>
        <a:bodyPr/>
        <a:lstStyle/>
        <a:p>
          <a:r>
            <a:rPr lang="en-US" dirty="0"/>
            <a:t>Network</a:t>
          </a:r>
        </a:p>
      </dgm:t>
    </dgm:pt>
    <dgm:pt modelId="{04673B47-4755-C249-9420-0B617A547D95}" type="parTrans" cxnId="{65F30950-AEE4-A14B-835E-88E6AB39B2D7}">
      <dgm:prSet/>
      <dgm:spPr/>
      <dgm:t>
        <a:bodyPr/>
        <a:lstStyle/>
        <a:p>
          <a:endParaRPr lang="en-US"/>
        </a:p>
      </dgm:t>
    </dgm:pt>
    <dgm:pt modelId="{80B95BF4-5B37-3247-80BB-40A8CC367EEF}" type="sibTrans" cxnId="{65F30950-AEE4-A14B-835E-88E6AB39B2D7}">
      <dgm:prSet/>
      <dgm:spPr/>
      <dgm:t>
        <a:bodyPr/>
        <a:lstStyle/>
        <a:p>
          <a:endParaRPr lang="en-US"/>
        </a:p>
      </dgm:t>
    </dgm:pt>
    <dgm:pt modelId="{BCA8295E-F1D6-1046-9C89-D7FC05C6879E}">
      <dgm:prSet/>
      <dgm:spPr/>
      <dgm:t>
        <a:bodyPr/>
        <a:lstStyle/>
        <a:p>
          <a:r>
            <a:rPr lang="en-US"/>
            <a:t>Connection Pools (e.g. database, JMS, etc.)</a:t>
          </a:r>
          <a:endParaRPr lang="en-US" dirty="0"/>
        </a:p>
      </dgm:t>
    </dgm:pt>
    <dgm:pt modelId="{BF4F5D70-DC04-1247-B1E9-6E21CB8E6131}" type="parTrans" cxnId="{143BA992-7FB5-0B4B-BE17-B5EEE7421B97}">
      <dgm:prSet/>
      <dgm:spPr/>
      <dgm:t>
        <a:bodyPr/>
        <a:lstStyle/>
        <a:p>
          <a:endParaRPr lang="en-US"/>
        </a:p>
      </dgm:t>
    </dgm:pt>
    <dgm:pt modelId="{5E8B6CB5-FF9E-244C-B2D0-BFEF8F14D1E7}" type="sibTrans" cxnId="{143BA992-7FB5-0B4B-BE17-B5EEE7421B97}">
      <dgm:prSet/>
      <dgm:spPr/>
      <dgm:t>
        <a:bodyPr/>
        <a:lstStyle/>
        <a:p>
          <a:endParaRPr lang="en-US"/>
        </a:p>
      </dgm:t>
    </dgm:pt>
    <dgm:pt modelId="{8374113B-63A3-5742-803D-1B85DD0A7598}">
      <dgm:prSet/>
      <dgm:spPr/>
      <dgm:t>
        <a:bodyPr/>
        <a:lstStyle/>
        <a:p>
          <a:r>
            <a:rPr lang="en-US" dirty="0"/>
            <a:t>Java Virtual Machine</a:t>
          </a:r>
        </a:p>
      </dgm:t>
    </dgm:pt>
    <dgm:pt modelId="{BF22D265-F882-AD48-BD97-58B2B88DD675}" type="parTrans" cxnId="{3A507377-AFC2-BF4F-B32A-9C15E0F11A6B}">
      <dgm:prSet/>
      <dgm:spPr/>
      <dgm:t>
        <a:bodyPr/>
        <a:lstStyle/>
        <a:p>
          <a:endParaRPr lang="en-US"/>
        </a:p>
      </dgm:t>
    </dgm:pt>
    <dgm:pt modelId="{A30B796E-7D15-854D-8E3E-90836B0E589D}" type="sibTrans" cxnId="{3A507377-AFC2-BF4F-B32A-9C15E0F11A6B}">
      <dgm:prSet/>
      <dgm:spPr/>
      <dgm:t>
        <a:bodyPr/>
        <a:lstStyle/>
        <a:p>
          <a:endParaRPr lang="en-US"/>
        </a:p>
      </dgm:t>
    </dgm:pt>
    <dgm:pt modelId="{9C50FF62-E2C6-654A-AED6-7612A64F3F90}">
      <dgm:prSet/>
      <dgm:spPr/>
      <dgm:t>
        <a:bodyPr/>
        <a:lstStyle/>
        <a:p>
          <a:r>
            <a:rPr lang="en-US"/>
            <a:t>Operating System</a:t>
          </a:r>
          <a:endParaRPr lang="en-US" dirty="0"/>
        </a:p>
      </dgm:t>
    </dgm:pt>
    <dgm:pt modelId="{38BBC825-0222-7A42-8F3E-61F43901DD6F}" type="parTrans" cxnId="{9F1F6A36-C809-314E-AD42-1ABD03C1628E}">
      <dgm:prSet/>
      <dgm:spPr/>
      <dgm:t>
        <a:bodyPr/>
        <a:lstStyle/>
        <a:p>
          <a:endParaRPr lang="en-US"/>
        </a:p>
      </dgm:t>
    </dgm:pt>
    <dgm:pt modelId="{54E58F14-FEC1-8B4F-B172-6F0AB7AFE70D}" type="sibTrans" cxnId="{9F1F6A36-C809-314E-AD42-1ABD03C1628E}">
      <dgm:prSet/>
      <dgm:spPr/>
      <dgm:t>
        <a:bodyPr/>
        <a:lstStyle/>
        <a:p>
          <a:endParaRPr lang="en-US"/>
        </a:p>
      </dgm:t>
    </dgm:pt>
    <dgm:pt modelId="{B946701F-EFFB-CD4F-8419-2220866DABF6}">
      <dgm:prSet/>
      <dgm:spPr/>
      <dgm:t>
        <a:bodyPr/>
        <a:lstStyle/>
        <a:p>
          <a:r>
            <a:rPr lang="en-US" dirty="0"/>
            <a:t>Network</a:t>
          </a:r>
        </a:p>
      </dgm:t>
    </dgm:pt>
    <dgm:pt modelId="{EC24A775-6E81-7C49-B7CE-67C6A1C3D0F0}" type="parTrans" cxnId="{A21F2153-DE01-DF43-96DA-37510208E4C5}">
      <dgm:prSet/>
      <dgm:spPr/>
      <dgm:t>
        <a:bodyPr/>
        <a:lstStyle/>
        <a:p>
          <a:endParaRPr lang="en-US"/>
        </a:p>
      </dgm:t>
    </dgm:pt>
    <dgm:pt modelId="{BCF295C5-17F8-1340-AB04-74F4253A522D}" type="sibTrans" cxnId="{A21F2153-DE01-DF43-96DA-37510208E4C5}">
      <dgm:prSet/>
      <dgm:spPr/>
      <dgm:t>
        <a:bodyPr/>
        <a:lstStyle/>
        <a:p>
          <a:endParaRPr lang="en-US"/>
        </a:p>
      </dgm:t>
    </dgm:pt>
    <dgm:pt modelId="{343C5E46-8E1F-514C-81CB-09BA58EA7F73}" type="pres">
      <dgm:prSet presAssocID="{85AA3079-27A6-4744-9525-5EFB4F7B6D7A}" presName="linear" presStyleCnt="0">
        <dgm:presLayoutVars>
          <dgm:animLvl val="lvl"/>
          <dgm:resizeHandles val="exact"/>
        </dgm:presLayoutVars>
      </dgm:prSet>
      <dgm:spPr/>
    </dgm:pt>
    <dgm:pt modelId="{71CFDDB7-5B18-594A-9FF4-78EB2CD5D1D3}" type="pres">
      <dgm:prSet presAssocID="{0653F44A-7933-4C4E-A555-70D88264A7E1}" presName="parentText" presStyleLbl="node1" presStyleIdx="0" presStyleCnt="2">
        <dgm:presLayoutVars>
          <dgm:chMax val="0"/>
          <dgm:bulletEnabled val="1"/>
        </dgm:presLayoutVars>
      </dgm:prSet>
      <dgm:spPr/>
    </dgm:pt>
    <dgm:pt modelId="{FA3E55B7-A42C-A149-8335-B462697EE4BC}" type="pres">
      <dgm:prSet presAssocID="{0653F44A-7933-4C4E-A555-70D88264A7E1}" presName="childText" presStyleLbl="revTx" presStyleIdx="0" presStyleCnt="2" custScaleY="50479">
        <dgm:presLayoutVars>
          <dgm:bulletEnabled val="1"/>
        </dgm:presLayoutVars>
      </dgm:prSet>
      <dgm:spPr/>
    </dgm:pt>
    <dgm:pt modelId="{BC789A79-AE37-CE49-A58A-A4A0B44104C9}" type="pres">
      <dgm:prSet presAssocID="{4F362CC9-781F-C949-86DD-D8716F87BE3F}" presName="parentText" presStyleLbl="node1" presStyleIdx="1" presStyleCnt="2">
        <dgm:presLayoutVars>
          <dgm:chMax val="0"/>
          <dgm:bulletEnabled val="1"/>
        </dgm:presLayoutVars>
      </dgm:prSet>
      <dgm:spPr/>
    </dgm:pt>
    <dgm:pt modelId="{83FC60E2-19A9-A745-B8E9-144AAC19D6DA}" type="pres">
      <dgm:prSet presAssocID="{4F362CC9-781F-C949-86DD-D8716F87BE3F}" presName="childText" presStyleLbl="revTx" presStyleIdx="1" presStyleCnt="2" custScaleY="46911">
        <dgm:presLayoutVars>
          <dgm:bulletEnabled val="1"/>
        </dgm:presLayoutVars>
      </dgm:prSet>
      <dgm:spPr/>
    </dgm:pt>
  </dgm:ptLst>
  <dgm:cxnLst>
    <dgm:cxn modelId="{2C66AA0D-9683-0049-A163-E13179FDB150}" type="presOf" srcId="{85AA3079-27A6-4744-9525-5EFB4F7B6D7A}" destId="{343C5E46-8E1F-514C-81CB-09BA58EA7F73}" srcOrd="0" destOrd="0" presId="urn:microsoft.com/office/officeart/2005/8/layout/vList2"/>
    <dgm:cxn modelId="{F7D02A0F-DA59-C04B-95DA-E10EFFF854B1}" type="presOf" srcId="{8374113B-63A3-5742-803D-1B85DD0A7598}" destId="{83FC60E2-19A9-A745-B8E9-144AAC19D6DA}" srcOrd="0" destOrd="2" presId="urn:microsoft.com/office/officeart/2005/8/layout/vList2"/>
    <dgm:cxn modelId="{40CB9418-51B3-E843-98DA-8695F3DF9CB1}" type="presOf" srcId="{BCA8295E-F1D6-1046-9C89-D7FC05C6879E}" destId="{83FC60E2-19A9-A745-B8E9-144AAC19D6DA}" srcOrd="0" destOrd="1" presId="urn:microsoft.com/office/officeart/2005/8/layout/vList2"/>
    <dgm:cxn modelId="{26DE9222-24AB-6F4F-B437-58915B7E6B20}" srcId="{4F362CC9-781F-C949-86DD-D8716F87BE3F}" destId="{64DB8169-3B5E-8D4C-BD39-866981117F8D}" srcOrd="0" destOrd="0" parTransId="{73210530-3730-FE40-BEC2-2570BA33F6CB}" sibTransId="{D68402C7-7C39-1742-B207-D145551C91C9}"/>
    <dgm:cxn modelId="{9F1F6A36-C809-314E-AD42-1ABD03C1628E}" srcId="{4F362CC9-781F-C949-86DD-D8716F87BE3F}" destId="{9C50FF62-E2C6-654A-AED6-7612A64F3F90}" srcOrd="3" destOrd="0" parTransId="{38BBC825-0222-7A42-8F3E-61F43901DD6F}" sibTransId="{54E58F14-FEC1-8B4F-B172-6F0AB7AFE70D}"/>
    <dgm:cxn modelId="{94B19A40-A1E0-8047-9021-5EBD518A9799}" type="presOf" srcId="{4F362CC9-781F-C949-86DD-D8716F87BE3F}" destId="{BC789A79-AE37-CE49-A58A-A4A0B44104C9}" srcOrd="0" destOrd="0" presId="urn:microsoft.com/office/officeart/2005/8/layout/vList2"/>
    <dgm:cxn modelId="{65F30950-AEE4-A14B-835E-88E6AB39B2D7}" srcId="{0653F44A-7933-4C4E-A555-70D88264A7E1}" destId="{C32D7C9F-ED41-764C-A902-B77C2E2902CE}" srcOrd="4" destOrd="0" parTransId="{04673B47-4755-C249-9420-0B617A547D95}" sibTransId="{80B95BF4-5B37-3247-80BB-40A8CC367EEF}"/>
    <dgm:cxn modelId="{A21F2153-DE01-DF43-96DA-37510208E4C5}" srcId="{4F362CC9-781F-C949-86DD-D8716F87BE3F}" destId="{B946701F-EFFB-CD4F-8419-2220866DABF6}" srcOrd="4" destOrd="0" parTransId="{EC24A775-6E81-7C49-B7CE-67C6A1C3D0F0}" sibTransId="{BCF295C5-17F8-1340-AB04-74F4253A522D}"/>
    <dgm:cxn modelId="{E5C1435C-C28E-584F-9005-667B14A79104}" srcId="{85AA3079-27A6-4744-9525-5EFB4F7B6D7A}" destId="{4F362CC9-781F-C949-86DD-D8716F87BE3F}" srcOrd="1" destOrd="0" parTransId="{DC2492F2-960C-7744-B833-E87AE82C5FCF}" sibTransId="{EA3E1E6D-B3F1-F04B-BAEE-91CD993C6A52}"/>
    <dgm:cxn modelId="{04A4E664-5670-824F-8236-7D1B3ED4ACF7}" srcId="{0653F44A-7933-4C4E-A555-70D88264A7E1}" destId="{9125ABCA-5759-274B-B183-18EAF3768322}" srcOrd="2" destOrd="0" parTransId="{659FDFBC-5C48-4842-8686-EC6ABACCDFCF}" sibTransId="{059CB930-0911-4F4E-B6D2-387739CE67A3}"/>
    <dgm:cxn modelId="{79FD0D67-B2F4-3948-B369-908229BA78F8}" type="presOf" srcId="{8D49A251-F722-B442-82B0-DAB2136C263C}" destId="{FA3E55B7-A42C-A149-8335-B462697EE4BC}" srcOrd="0" destOrd="0" presId="urn:microsoft.com/office/officeart/2005/8/layout/vList2"/>
    <dgm:cxn modelId="{D61B2770-6FBD-5247-895B-DF460BBE6F9B}" type="presOf" srcId="{C32D7C9F-ED41-764C-A902-B77C2E2902CE}" destId="{FA3E55B7-A42C-A149-8335-B462697EE4BC}" srcOrd="0" destOrd="4" presId="urn:microsoft.com/office/officeart/2005/8/layout/vList2"/>
    <dgm:cxn modelId="{3A507377-AFC2-BF4F-B32A-9C15E0F11A6B}" srcId="{4F362CC9-781F-C949-86DD-D8716F87BE3F}" destId="{8374113B-63A3-5742-803D-1B85DD0A7598}" srcOrd="2" destOrd="0" parTransId="{BF22D265-F882-AD48-BD97-58B2B88DD675}" sibTransId="{A30B796E-7D15-854D-8E3E-90836B0E589D}"/>
    <dgm:cxn modelId="{C4B47F82-4C71-C245-8E14-A12B566403D0}" srcId="{0653F44A-7933-4C4E-A555-70D88264A7E1}" destId="{FCE401AE-7970-674E-8363-342F98BB7EE7}" srcOrd="1" destOrd="0" parTransId="{72C48C6D-6F3B-834F-B165-91401641F5CE}" sibTransId="{9401A399-0438-EE4E-80B3-01D71600B4AE}"/>
    <dgm:cxn modelId="{91AB4784-8285-1A46-9668-5390AAECBAE9}" type="presOf" srcId="{CADF395D-314C-2148-BB73-A9C840F4B5F9}" destId="{FA3E55B7-A42C-A149-8335-B462697EE4BC}" srcOrd="0" destOrd="3" presId="urn:microsoft.com/office/officeart/2005/8/layout/vList2"/>
    <dgm:cxn modelId="{21037F90-8964-8844-9AAA-C26EB22A5790}" srcId="{85AA3079-27A6-4744-9525-5EFB4F7B6D7A}" destId="{0653F44A-7933-4C4E-A555-70D88264A7E1}" srcOrd="0" destOrd="0" parTransId="{CDDEC647-D058-F041-A993-EC1B22FA9FED}" sibTransId="{369D98FF-7A9E-5543-83DD-D8EA97637FEB}"/>
    <dgm:cxn modelId="{143BA992-7FB5-0B4B-BE17-B5EEE7421B97}" srcId="{4F362CC9-781F-C949-86DD-D8716F87BE3F}" destId="{BCA8295E-F1D6-1046-9C89-D7FC05C6879E}" srcOrd="1" destOrd="0" parTransId="{BF4F5D70-DC04-1247-B1E9-6E21CB8E6131}" sibTransId="{5E8B6CB5-FF9E-244C-B2D0-BFEF8F14D1E7}"/>
    <dgm:cxn modelId="{0E261799-7492-EE41-A427-31263E0133D6}" type="presOf" srcId="{9C50FF62-E2C6-654A-AED6-7612A64F3F90}" destId="{83FC60E2-19A9-A745-B8E9-144AAC19D6DA}" srcOrd="0" destOrd="3" presId="urn:microsoft.com/office/officeart/2005/8/layout/vList2"/>
    <dgm:cxn modelId="{0D8487A6-9F9D-BE4C-8EEB-70577FE1348A}" srcId="{0653F44A-7933-4C4E-A555-70D88264A7E1}" destId="{CADF395D-314C-2148-BB73-A9C840F4B5F9}" srcOrd="3" destOrd="0" parTransId="{26DA311D-6979-1944-98F5-C881DB271784}" sibTransId="{F5E75719-17DB-0344-AF29-C802FD851717}"/>
    <dgm:cxn modelId="{EA940DAD-FF10-E847-9358-664951C0CECD}" type="presOf" srcId="{64DB8169-3B5E-8D4C-BD39-866981117F8D}" destId="{83FC60E2-19A9-A745-B8E9-144AAC19D6DA}" srcOrd="0" destOrd="0" presId="urn:microsoft.com/office/officeart/2005/8/layout/vList2"/>
    <dgm:cxn modelId="{2591D0C9-1CC8-AB4C-8D44-50D590EE5C04}" type="presOf" srcId="{FCE401AE-7970-674E-8363-342F98BB7EE7}" destId="{FA3E55B7-A42C-A149-8335-B462697EE4BC}" srcOrd="0" destOrd="1" presId="urn:microsoft.com/office/officeart/2005/8/layout/vList2"/>
    <dgm:cxn modelId="{834523D2-BC47-7E4C-9FFB-400BB11B8C9F}" srcId="{0653F44A-7933-4C4E-A555-70D88264A7E1}" destId="{8D49A251-F722-B442-82B0-DAB2136C263C}" srcOrd="0" destOrd="0" parTransId="{15E9C81E-5DA1-5443-A7B9-E05A569C232D}" sibTransId="{A1B9ADF9-5068-6244-9685-E6A00E672FBB}"/>
    <dgm:cxn modelId="{8AAFB1DD-34F0-5044-9116-F8419D5304ED}" type="presOf" srcId="{0653F44A-7933-4C4E-A555-70D88264A7E1}" destId="{71CFDDB7-5B18-594A-9FF4-78EB2CD5D1D3}" srcOrd="0" destOrd="0" presId="urn:microsoft.com/office/officeart/2005/8/layout/vList2"/>
    <dgm:cxn modelId="{7243BDE2-0E3E-0B4A-A4CA-623AE602B7B0}" type="presOf" srcId="{9125ABCA-5759-274B-B183-18EAF3768322}" destId="{FA3E55B7-A42C-A149-8335-B462697EE4BC}" srcOrd="0" destOrd="2" presId="urn:microsoft.com/office/officeart/2005/8/layout/vList2"/>
    <dgm:cxn modelId="{065564E9-E1C7-024D-AABE-FC059690A26E}" type="presOf" srcId="{B946701F-EFFB-CD4F-8419-2220866DABF6}" destId="{83FC60E2-19A9-A745-B8E9-144AAC19D6DA}" srcOrd="0" destOrd="4" presId="urn:microsoft.com/office/officeart/2005/8/layout/vList2"/>
    <dgm:cxn modelId="{E4B583CD-C5ED-7E4D-B27F-0834D2AD8A65}" type="presParOf" srcId="{343C5E46-8E1F-514C-81CB-09BA58EA7F73}" destId="{71CFDDB7-5B18-594A-9FF4-78EB2CD5D1D3}" srcOrd="0" destOrd="0" presId="urn:microsoft.com/office/officeart/2005/8/layout/vList2"/>
    <dgm:cxn modelId="{DC5D482C-CAFF-454F-B8BF-1C2203C120CB}" type="presParOf" srcId="{343C5E46-8E1F-514C-81CB-09BA58EA7F73}" destId="{FA3E55B7-A42C-A149-8335-B462697EE4BC}" srcOrd="1" destOrd="0" presId="urn:microsoft.com/office/officeart/2005/8/layout/vList2"/>
    <dgm:cxn modelId="{DA2A95B3-A634-D743-8638-8BE910B56038}" type="presParOf" srcId="{343C5E46-8E1F-514C-81CB-09BA58EA7F73}" destId="{BC789A79-AE37-CE49-A58A-A4A0B44104C9}" srcOrd="2" destOrd="0" presId="urn:microsoft.com/office/officeart/2005/8/layout/vList2"/>
    <dgm:cxn modelId="{C83471A9-8663-9948-B6E4-0DDF3CED88E4}" type="presParOf" srcId="{343C5E46-8E1F-514C-81CB-09BA58EA7F73}" destId="{83FC60E2-19A9-A745-B8E9-144AAC19D6DA}" srcOrd="3"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E9AA9E4-C1BA-6844-AC41-26045A439F4C}" type="doc">
      <dgm:prSet loTypeId="urn:microsoft.com/office/officeart/2005/8/layout/hierarchy6" loCatId="" qsTypeId="urn:microsoft.com/office/officeart/2005/8/quickstyle/simple1" qsCatId="simple" csTypeId="urn:microsoft.com/office/officeart/2005/8/colors/accent0_1" csCatId="mainScheme" phldr="1"/>
      <dgm:spPr/>
      <dgm:t>
        <a:bodyPr/>
        <a:lstStyle/>
        <a:p>
          <a:endParaRPr lang="en-US"/>
        </a:p>
      </dgm:t>
    </dgm:pt>
    <dgm:pt modelId="{6EDEF23F-4E3C-7148-90F8-9993C7F4BDAD}">
      <dgm:prSet phldrT="[Text]" custT="1"/>
      <dgm:spPr>
        <a:solidFill>
          <a:schemeClr val="accent1">
            <a:lumMod val="40000"/>
            <a:lumOff val="60000"/>
          </a:schemeClr>
        </a:solidFill>
      </dgm:spPr>
      <dgm:t>
        <a:bodyPr/>
        <a:lstStyle/>
        <a:p>
          <a:r>
            <a:rPr lang="en-US" sz="1100" dirty="0"/>
            <a:t>Enable monitor-1.0 feature</a:t>
          </a:r>
        </a:p>
      </dgm:t>
    </dgm:pt>
    <dgm:pt modelId="{3A11FB8D-7F4D-3C42-933E-09F29379ACA5}" type="parTrans" cxnId="{D2038F7C-4CE6-7F44-AEB5-903FA96325C2}">
      <dgm:prSet/>
      <dgm:spPr/>
      <dgm:t>
        <a:bodyPr/>
        <a:lstStyle/>
        <a:p>
          <a:endParaRPr lang="en-US"/>
        </a:p>
      </dgm:t>
    </dgm:pt>
    <dgm:pt modelId="{03EFA5DD-BAF9-4640-B52C-80776FDEE6FE}" type="sibTrans" cxnId="{D2038F7C-4CE6-7F44-AEB5-903FA96325C2}">
      <dgm:prSet/>
      <dgm:spPr/>
      <dgm:t>
        <a:bodyPr/>
        <a:lstStyle/>
        <a:p>
          <a:endParaRPr lang="en-US"/>
        </a:p>
      </dgm:t>
    </dgm:pt>
    <dgm:pt modelId="{F693B9AA-A931-4143-8F45-4CB5A0309496}">
      <dgm:prSet phldrT="[Text]" custT="1"/>
      <dgm:spPr/>
      <dgm:t>
        <a:bodyPr/>
        <a:lstStyle/>
        <a:p>
          <a:r>
            <a:rPr lang="en-US" sz="1100" dirty="0"/>
            <a:t>Admin Center</a:t>
          </a:r>
        </a:p>
      </dgm:t>
    </dgm:pt>
    <dgm:pt modelId="{27A9F8A4-0610-2F4A-B10E-4D88A84E3D38}" type="parTrans" cxnId="{2192BA31-F299-BB42-A4B2-F8FF859530F6}">
      <dgm:prSet/>
      <dgm:spPr/>
      <dgm:t>
        <a:bodyPr/>
        <a:lstStyle/>
        <a:p>
          <a:endParaRPr lang="en-US" sz="2400"/>
        </a:p>
      </dgm:t>
    </dgm:pt>
    <dgm:pt modelId="{0A9A66EF-0172-0548-BAC0-19E687075C43}" type="sibTrans" cxnId="{2192BA31-F299-BB42-A4B2-F8FF859530F6}">
      <dgm:prSet/>
      <dgm:spPr/>
      <dgm:t>
        <a:bodyPr/>
        <a:lstStyle/>
        <a:p>
          <a:endParaRPr lang="en-US"/>
        </a:p>
      </dgm:t>
    </dgm:pt>
    <dgm:pt modelId="{2D7D3CE1-7374-6841-BD19-DD66FF0D9C0C}">
      <dgm:prSet phldrT="[Text]" custT="1"/>
      <dgm:spPr/>
      <dgm:t>
        <a:bodyPr/>
        <a:lstStyle/>
        <a:p>
          <a:r>
            <a:rPr lang="en-US" sz="2800" dirty="0">
              <a:solidFill>
                <a:schemeClr val="tx1"/>
              </a:solidFill>
            </a:rPr>
            <a:t>Produce</a:t>
          </a:r>
        </a:p>
      </dgm:t>
    </dgm:pt>
    <dgm:pt modelId="{E497AA48-94CD-0047-AC2A-6FDA7DCA6C67}" type="parTrans" cxnId="{FCD67928-70AF-2348-9FCF-1B52FB8EC06C}">
      <dgm:prSet/>
      <dgm:spPr/>
      <dgm:t>
        <a:bodyPr/>
        <a:lstStyle/>
        <a:p>
          <a:endParaRPr lang="en-US"/>
        </a:p>
      </dgm:t>
    </dgm:pt>
    <dgm:pt modelId="{B676D885-EC24-BC40-84D0-24E5EE2689A9}" type="sibTrans" cxnId="{FCD67928-70AF-2348-9FCF-1B52FB8EC06C}">
      <dgm:prSet/>
      <dgm:spPr/>
      <dgm:t>
        <a:bodyPr/>
        <a:lstStyle/>
        <a:p>
          <a:endParaRPr lang="en-US"/>
        </a:p>
      </dgm:t>
    </dgm:pt>
    <dgm:pt modelId="{7C78FB0D-0A46-DB4D-84FF-0FDA68B4A996}">
      <dgm:prSet phldrT="[Text]" custT="1"/>
      <dgm:spPr/>
      <dgm:t>
        <a:bodyPr/>
        <a:lstStyle/>
        <a:p>
          <a:r>
            <a:rPr lang="en-US" sz="2800" dirty="0">
              <a:solidFill>
                <a:schemeClr val="tx1"/>
              </a:solidFill>
            </a:rPr>
            <a:t>Consume</a:t>
          </a:r>
        </a:p>
      </dgm:t>
    </dgm:pt>
    <dgm:pt modelId="{FA5C72FB-4A9C-FF41-8E29-60DC05F36E96}" type="parTrans" cxnId="{E0579616-D877-DB48-8502-4ECF6D5E08F8}">
      <dgm:prSet/>
      <dgm:spPr/>
      <dgm:t>
        <a:bodyPr/>
        <a:lstStyle/>
        <a:p>
          <a:endParaRPr lang="en-US"/>
        </a:p>
      </dgm:t>
    </dgm:pt>
    <dgm:pt modelId="{55964B27-7A2C-5044-804A-FC5BED7E32FD}" type="sibTrans" cxnId="{E0579616-D877-DB48-8502-4ECF6D5E08F8}">
      <dgm:prSet/>
      <dgm:spPr/>
      <dgm:t>
        <a:bodyPr/>
        <a:lstStyle/>
        <a:p>
          <a:endParaRPr lang="en-US"/>
        </a:p>
      </dgm:t>
    </dgm:pt>
    <dgm:pt modelId="{BEE2E5ED-BDEC-0E44-BEDB-1581ACE6A4E9}">
      <dgm:prSet phldrT="[Text]" custT="1"/>
      <dgm:spPr>
        <a:solidFill>
          <a:schemeClr val="accent1">
            <a:lumMod val="40000"/>
            <a:lumOff val="60000"/>
          </a:schemeClr>
        </a:solidFill>
      </dgm:spPr>
      <dgm:t>
        <a:bodyPr/>
        <a:lstStyle/>
        <a:p>
          <a:r>
            <a:rPr lang="en-US" sz="1100" dirty="0" err="1"/>
            <a:t>Instana</a:t>
          </a:r>
          <a:endParaRPr lang="en-US" sz="1100" dirty="0"/>
        </a:p>
      </dgm:t>
    </dgm:pt>
    <dgm:pt modelId="{0B95568A-8C50-6442-B9ED-2614CC8C2DF2}" type="parTrans" cxnId="{CFD26DB0-2233-BE40-B27B-356131004E05}">
      <dgm:prSet/>
      <dgm:spPr/>
      <dgm:t>
        <a:bodyPr/>
        <a:lstStyle/>
        <a:p>
          <a:endParaRPr lang="en-US" sz="2400"/>
        </a:p>
      </dgm:t>
    </dgm:pt>
    <dgm:pt modelId="{016B5C99-DC39-3045-8A66-3C4B46A619E1}" type="sibTrans" cxnId="{CFD26DB0-2233-BE40-B27B-356131004E05}">
      <dgm:prSet/>
      <dgm:spPr/>
      <dgm:t>
        <a:bodyPr/>
        <a:lstStyle/>
        <a:p>
          <a:endParaRPr lang="en-US"/>
        </a:p>
      </dgm:t>
    </dgm:pt>
    <dgm:pt modelId="{96A73133-8420-C646-88AA-9F1B612E64D9}">
      <dgm:prSet phldrT="[Text]" custT="1"/>
      <dgm:spPr>
        <a:solidFill>
          <a:schemeClr val="accent1">
            <a:lumMod val="40000"/>
            <a:lumOff val="60000"/>
          </a:schemeClr>
        </a:solidFill>
      </dgm:spPr>
      <dgm:t>
        <a:bodyPr/>
        <a:lstStyle/>
        <a:p>
          <a:r>
            <a:rPr lang="en-US" sz="1100" dirty="0"/>
            <a:t>Eclipse </a:t>
          </a:r>
          <a:r>
            <a:rPr lang="en-US" sz="1100" dirty="0" err="1"/>
            <a:t>MicroProfile</a:t>
          </a:r>
          <a:r>
            <a:rPr lang="en-US" sz="1100" dirty="0"/>
            <a:t> Metrics</a:t>
          </a:r>
        </a:p>
      </dgm:t>
    </dgm:pt>
    <dgm:pt modelId="{542FF99C-86C3-404E-ACD7-5EA2B80F1EEC}" type="parTrans" cxnId="{EC51E67E-CF1C-1E4C-B6B0-E1D32C0536A2}">
      <dgm:prSet/>
      <dgm:spPr/>
      <dgm:t>
        <a:bodyPr/>
        <a:lstStyle/>
        <a:p>
          <a:endParaRPr lang="en-US" sz="2400"/>
        </a:p>
      </dgm:t>
    </dgm:pt>
    <dgm:pt modelId="{9C003821-89DC-8746-BA30-8E9D386224EB}" type="sibTrans" cxnId="{EC51E67E-CF1C-1E4C-B6B0-E1D32C0536A2}">
      <dgm:prSet/>
      <dgm:spPr/>
      <dgm:t>
        <a:bodyPr/>
        <a:lstStyle/>
        <a:p>
          <a:endParaRPr lang="en-US"/>
        </a:p>
      </dgm:t>
    </dgm:pt>
    <dgm:pt modelId="{0DDDB390-202E-6940-B171-A7FE900227FB}">
      <dgm:prSet custT="1"/>
      <dgm:spPr/>
      <dgm:t>
        <a:bodyPr/>
        <a:lstStyle/>
        <a:p>
          <a:r>
            <a:rPr lang="en-US" sz="1100" dirty="0"/>
            <a:t>3rd Party Tools</a:t>
          </a:r>
        </a:p>
      </dgm:t>
    </dgm:pt>
    <dgm:pt modelId="{BC7CC080-391C-EA49-9B6A-831DB0AD73E1}" type="parTrans" cxnId="{19C861D0-948F-6F40-AEE3-7D91DB07E9A4}">
      <dgm:prSet/>
      <dgm:spPr/>
      <dgm:t>
        <a:bodyPr/>
        <a:lstStyle/>
        <a:p>
          <a:endParaRPr lang="en-US" sz="2400"/>
        </a:p>
      </dgm:t>
    </dgm:pt>
    <dgm:pt modelId="{4824DCCD-5F60-C54F-B5D5-7D040B187D16}" type="sibTrans" cxnId="{19C861D0-948F-6F40-AEE3-7D91DB07E9A4}">
      <dgm:prSet/>
      <dgm:spPr/>
      <dgm:t>
        <a:bodyPr/>
        <a:lstStyle/>
        <a:p>
          <a:endParaRPr lang="en-US"/>
        </a:p>
      </dgm:t>
    </dgm:pt>
    <dgm:pt modelId="{A8108915-50F5-AF40-9FF4-DADFD5B954E2}">
      <dgm:prSet custT="1"/>
      <dgm:spPr/>
      <dgm:t>
        <a:bodyPr/>
        <a:lstStyle/>
        <a:p>
          <a:r>
            <a:rPr lang="en-US" sz="1100" dirty="0" err="1"/>
            <a:t>JConsole</a:t>
          </a:r>
          <a:endParaRPr lang="en-US" sz="1100" dirty="0"/>
        </a:p>
      </dgm:t>
    </dgm:pt>
    <dgm:pt modelId="{2A03C3FA-134B-B044-B7E6-35F2D3D513E9}" type="parTrans" cxnId="{36D0B8AB-E581-3546-B860-2F2D32CAD7FE}">
      <dgm:prSet/>
      <dgm:spPr/>
      <dgm:t>
        <a:bodyPr/>
        <a:lstStyle/>
        <a:p>
          <a:endParaRPr lang="en-US" sz="2400"/>
        </a:p>
      </dgm:t>
    </dgm:pt>
    <dgm:pt modelId="{6C1C8169-3C31-644F-9E95-E26750034358}" type="sibTrans" cxnId="{36D0B8AB-E581-3546-B860-2F2D32CAD7FE}">
      <dgm:prSet/>
      <dgm:spPr/>
      <dgm:t>
        <a:bodyPr/>
        <a:lstStyle/>
        <a:p>
          <a:endParaRPr lang="en-US"/>
        </a:p>
      </dgm:t>
    </dgm:pt>
    <dgm:pt modelId="{F8403D05-13DD-B14A-95BC-67A974254335}">
      <dgm:prSet custT="1"/>
      <dgm:spPr>
        <a:solidFill>
          <a:schemeClr val="accent1">
            <a:lumMod val="40000"/>
            <a:lumOff val="60000"/>
          </a:schemeClr>
        </a:solidFill>
      </dgm:spPr>
      <dgm:t>
        <a:bodyPr/>
        <a:lstStyle/>
        <a:p>
          <a:r>
            <a:rPr lang="en-US" sz="1050" dirty="0"/>
            <a:t>Prometheus</a:t>
          </a:r>
        </a:p>
      </dgm:t>
    </dgm:pt>
    <dgm:pt modelId="{92A85C14-4949-7C42-9115-F7226C52659A}" type="parTrans" cxnId="{9C60562B-E3F8-D948-8B48-F5801FA583E1}">
      <dgm:prSet/>
      <dgm:spPr/>
      <dgm:t>
        <a:bodyPr/>
        <a:lstStyle/>
        <a:p>
          <a:endParaRPr lang="en-US" sz="2400"/>
        </a:p>
      </dgm:t>
    </dgm:pt>
    <dgm:pt modelId="{752CDB53-68A9-744C-8ADE-9FA1D5E0C176}" type="sibTrans" cxnId="{9C60562B-E3F8-D948-8B48-F5801FA583E1}">
      <dgm:prSet/>
      <dgm:spPr/>
      <dgm:t>
        <a:bodyPr/>
        <a:lstStyle/>
        <a:p>
          <a:endParaRPr lang="en-US"/>
        </a:p>
      </dgm:t>
    </dgm:pt>
    <dgm:pt modelId="{36D7B73C-EEE1-2C4E-8DE8-FCF703C36C43}">
      <dgm:prSet custT="1"/>
      <dgm:spPr/>
      <dgm:t>
        <a:bodyPr/>
        <a:lstStyle/>
        <a:p>
          <a:r>
            <a:rPr lang="en-US" sz="1100" dirty="0"/>
            <a:t>GET /metrics scripts</a:t>
          </a:r>
        </a:p>
      </dgm:t>
    </dgm:pt>
    <dgm:pt modelId="{659F9221-6213-2648-9088-C1AB1511E418}" type="parTrans" cxnId="{2E90D9B0-12FE-964B-9F10-50F6CA436924}">
      <dgm:prSet/>
      <dgm:spPr/>
      <dgm:t>
        <a:bodyPr/>
        <a:lstStyle/>
        <a:p>
          <a:endParaRPr lang="en-US" sz="2400"/>
        </a:p>
      </dgm:t>
    </dgm:pt>
    <dgm:pt modelId="{4DD16B4E-BE28-3D4E-9268-F1F1A96EDE3D}" type="sibTrans" cxnId="{2E90D9B0-12FE-964B-9F10-50F6CA436924}">
      <dgm:prSet/>
      <dgm:spPr/>
      <dgm:t>
        <a:bodyPr/>
        <a:lstStyle/>
        <a:p>
          <a:endParaRPr lang="en-US"/>
        </a:p>
      </dgm:t>
    </dgm:pt>
    <dgm:pt modelId="{A3F1C40E-5EB2-8441-90DF-C80104E7E161}">
      <dgm:prSet custT="1"/>
      <dgm:spPr/>
      <dgm:t>
        <a:bodyPr/>
        <a:lstStyle/>
        <a:p>
          <a:endParaRPr lang="en-US" sz="1100"/>
        </a:p>
      </dgm:t>
    </dgm:pt>
    <dgm:pt modelId="{0A76684B-EB14-D44F-9657-F835CAE6D16B}" type="parTrans" cxnId="{FCDBA192-1790-354C-BD32-66B9440F5485}">
      <dgm:prSet/>
      <dgm:spPr/>
      <dgm:t>
        <a:bodyPr/>
        <a:lstStyle/>
        <a:p>
          <a:endParaRPr lang="en-US" sz="2400"/>
        </a:p>
      </dgm:t>
    </dgm:pt>
    <dgm:pt modelId="{F9FF9EC4-B34A-5645-8CB7-10C9C976094C}" type="sibTrans" cxnId="{FCDBA192-1790-354C-BD32-66B9440F5485}">
      <dgm:prSet/>
      <dgm:spPr/>
      <dgm:t>
        <a:bodyPr/>
        <a:lstStyle/>
        <a:p>
          <a:endParaRPr lang="en-US"/>
        </a:p>
      </dgm:t>
    </dgm:pt>
    <dgm:pt modelId="{DC7FAE7B-4DC6-1C4F-AE2C-0E9418877874}" type="pres">
      <dgm:prSet presAssocID="{4E9AA9E4-C1BA-6844-AC41-26045A439F4C}" presName="mainComposite" presStyleCnt="0">
        <dgm:presLayoutVars>
          <dgm:chPref val="1"/>
          <dgm:dir/>
          <dgm:animOne val="branch"/>
          <dgm:animLvl val="lvl"/>
          <dgm:resizeHandles val="exact"/>
        </dgm:presLayoutVars>
      </dgm:prSet>
      <dgm:spPr/>
    </dgm:pt>
    <dgm:pt modelId="{5297E6EE-399F-DA43-B6A3-50F20542272E}" type="pres">
      <dgm:prSet presAssocID="{4E9AA9E4-C1BA-6844-AC41-26045A439F4C}" presName="hierFlow" presStyleCnt="0"/>
      <dgm:spPr/>
    </dgm:pt>
    <dgm:pt modelId="{3D7EF96A-2C2D-2646-9A63-49A145E04769}" type="pres">
      <dgm:prSet presAssocID="{4E9AA9E4-C1BA-6844-AC41-26045A439F4C}" presName="firstBuf" presStyleCnt="0"/>
      <dgm:spPr/>
    </dgm:pt>
    <dgm:pt modelId="{B7E1A775-80A0-814B-8000-4464A50A3E6A}" type="pres">
      <dgm:prSet presAssocID="{4E9AA9E4-C1BA-6844-AC41-26045A439F4C}" presName="hierChild1" presStyleCnt="0">
        <dgm:presLayoutVars>
          <dgm:chPref val="1"/>
          <dgm:animOne val="branch"/>
          <dgm:animLvl val="lvl"/>
        </dgm:presLayoutVars>
      </dgm:prSet>
      <dgm:spPr/>
    </dgm:pt>
    <dgm:pt modelId="{0F79E2A4-00F0-9F42-8165-22E1DB902E90}" type="pres">
      <dgm:prSet presAssocID="{6EDEF23F-4E3C-7148-90F8-9993C7F4BDAD}" presName="Name14" presStyleCnt="0"/>
      <dgm:spPr/>
    </dgm:pt>
    <dgm:pt modelId="{0555070A-4175-E640-9C56-28CB485D0E9A}" type="pres">
      <dgm:prSet presAssocID="{6EDEF23F-4E3C-7148-90F8-9993C7F4BDAD}" presName="level1Shape" presStyleLbl="node0" presStyleIdx="0" presStyleCnt="1" custScaleX="224733">
        <dgm:presLayoutVars>
          <dgm:chPref val="3"/>
        </dgm:presLayoutVars>
      </dgm:prSet>
      <dgm:spPr/>
    </dgm:pt>
    <dgm:pt modelId="{E6224D0C-A497-7C4B-B85A-2CB473E01588}" type="pres">
      <dgm:prSet presAssocID="{6EDEF23F-4E3C-7148-90F8-9993C7F4BDAD}" presName="hierChild2" presStyleCnt="0"/>
      <dgm:spPr/>
    </dgm:pt>
    <dgm:pt modelId="{F02EA99F-C342-BB4B-A2FD-34B0C78BA475}" type="pres">
      <dgm:prSet presAssocID="{27A9F8A4-0610-2F4A-B10E-4D88A84E3D38}" presName="Name19" presStyleLbl="parChTrans1D2" presStyleIdx="0" presStyleCnt="5"/>
      <dgm:spPr/>
    </dgm:pt>
    <dgm:pt modelId="{6076FCFF-3823-1A47-B2BD-382535337680}" type="pres">
      <dgm:prSet presAssocID="{F693B9AA-A931-4143-8F45-4CB5A0309496}" presName="Name21" presStyleCnt="0"/>
      <dgm:spPr/>
    </dgm:pt>
    <dgm:pt modelId="{D8E56151-C3FE-FF45-BAC9-509DC3930CFC}" type="pres">
      <dgm:prSet presAssocID="{F693B9AA-A931-4143-8F45-4CB5A0309496}" presName="level2Shape" presStyleLbl="node2" presStyleIdx="0" presStyleCnt="5"/>
      <dgm:spPr/>
    </dgm:pt>
    <dgm:pt modelId="{0D384BCB-6301-0242-B915-EF8CF94CA815}" type="pres">
      <dgm:prSet presAssocID="{F693B9AA-A931-4143-8F45-4CB5A0309496}" presName="hierChild3" presStyleCnt="0"/>
      <dgm:spPr/>
    </dgm:pt>
    <dgm:pt modelId="{A692A0F0-7268-5442-8BA2-39A65FB355E6}" type="pres">
      <dgm:prSet presAssocID="{0A76684B-EB14-D44F-9657-F835CAE6D16B}" presName="Name19" presStyleLbl="parChTrans1D3" presStyleIdx="0" presStyleCnt="3"/>
      <dgm:spPr/>
    </dgm:pt>
    <dgm:pt modelId="{211355F6-3BE6-4A4A-825C-AA05AD468097}" type="pres">
      <dgm:prSet presAssocID="{A3F1C40E-5EB2-8441-90DF-C80104E7E161}" presName="Name21" presStyleCnt="0"/>
      <dgm:spPr/>
    </dgm:pt>
    <dgm:pt modelId="{3BD0D36E-BD10-CE4B-BB88-93968FDFAEBE}" type="pres">
      <dgm:prSet presAssocID="{A3F1C40E-5EB2-8441-90DF-C80104E7E161}" presName="level2Shape" presStyleLbl="node3" presStyleIdx="0" presStyleCnt="3" custScaleX="164970" custScaleY="221538"/>
      <dgm:spPr/>
    </dgm:pt>
    <dgm:pt modelId="{6719716B-37E4-E44C-A4C7-65D9E1656C3F}" type="pres">
      <dgm:prSet presAssocID="{A3F1C40E-5EB2-8441-90DF-C80104E7E161}" presName="hierChild3" presStyleCnt="0"/>
      <dgm:spPr/>
    </dgm:pt>
    <dgm:pt modelId="{F46DFAD9-D8A3-D148-9624-78ED884CB9D5}" type="pres">
      <dgm:prSet presAssocID="{0B95568A-8C50-6442-B9ED-2614CC8C2DF2}" presName="Name19" presStyleLbl="parChTrans1D2" presStyleIdx="1" presStyleCnt="5"/>
      <dgm:spPr/>
    </dgm:pt>
    <dgm:pt modelId="{19C67623-FD19-334C-A969-20CB62578185}" type="pres">
      <dgm:prSet presAssocID="{BEE2E5ED-BDEC-0E44-BEDB-1581ACE6A4E9}" presName="Name21" presStyleCnt="0"/>
      <dgm:spPr/>
    </dgm:pt>
    <dgm:pt modelId="{275FF894-72BD-E343-B83B-D7FE6E0D66B4}" type="pres">
      <dgm:prSet presAssocID="{BEE2E5ED-BDEC-0E44-BEDB-1581ACE6A4E9}" presName="level2Shape" presStyleLbl="node2" presStyleIdx="1" presStyleCnt="5"/>
      <dgm:spPr/>
    </dgm:pt>
    <dgm:pt modelId="{DCA5779E-F73E-7445-A868-61097DC3340C}" type="pres">
      <dgm:prSet presAssocID="{BEE2E5ED-BDEC-0E44-BEDB-1581ACE6A4E9}" presName="hierChild3" presStyleCnt="0"/>
      <dgm:spPr/>
    </dgm:pt>
    <dgm:pt modelId="{490FB150-0577-F846-8E3C-5390BE144C2B}" type="pres">
      <dgm:prSet presAssocID="{542FF99C-86C3-404E-ACD7-5EA2B80F1EEC}" presName="Name19" presStyleLbl="parChTrans1D2" presStyleIdx="2" presStyleCnt="5"/>
      <dgm:spPr/>
    </dgm:pt>
    <dgm:pt modelId="{07CD9F4C-BACC-524D-8C0C-E9944A18770B}" type="pres">
      <dgm:prSet presAssocID="{96A73133-8420-C646-88AA-9F1B612E64D9}" presName="Name21" presStyleCnt="0"/>
      <dgm:spPr/>
    </dgm:pt>
    <dgm:pt modelId="{5169295D-927D-794D-8E90-7E9273A918E8}" type="pres">
      <dgm:prSet presAssocID="{96A73133-8420-C646-88AA-9F1B612E64D9}" presName="level2Shape" presStyleLbl="node2" presStyleIdx="2" presStyleCnt="5"/>
      <dgm:spPr/>
    </dgm:pt>
    <dgm:pt modelId="{9140CAED-6D6D-D74A-9C26-6751DA4A845A}" type="pres">
      <dgm:prSet presAssocID="{96A73133-8420-C646-88AA-9F1B612E64D9}" presName="hierChild3" presStyleCnt="0"/>
      <dgm:spPr/>
    </dgm:pt>
    <dgm:pt modelId="{B45FD0FA-BC0E-AF43-ADBF-2A33D359E126}" type="pres">
      <dgm:prSet presAssocID="{92A85C14-4949-7C42-9115-F7226C52659A}" presName="Name19" presStyleLbl="parChTrans1D3" presStyleIdx="1" presStyleCnt="3"/>
      <dgm:spPr/>
    </dgm:pt>
    <dgm:pt modelId="{22A5BABE-ACAB-5249-843C-1AAB2F324723}" type="pres">
      <dgm:prSet presAssocID="{F8403D05-13DD-B14A-95BC-67A974254335}" presName="Name21" presStyleCnt="0"/>
      <dgm:spPr/>
    </dgm:pt>
    <dgm:pt modelId="{9DA24F88-9D08-5349-9F6A-782B925D4B48}" type="pres">
      <dgm:prSet presAssocID="{F8403D05-13DD-B14A-95BC-67A974254335}" presName="level2Shape" presStyleLbl="node3" presStyleIdx="1" presStyleCnt="3"/>
      <dgm:spPr/>
    </dgm:pt>
    <dgm:pt modelId="{35FC682C-2596-0441-84E0-5250E88133EC}" type="pres">
      <dgm:prSet presAssocID="{F8403D05-13DD-B14A-95BC-67A974254335}" presName="hierChild3" presStyleCnt="0"/>
      <dgm:spPr/>
    </dgm:pt>
    <dgm:pt modelId="{96F963F7-F560-3D46-8A3E-276E8F71EAB8}" type="pres">
      <dgm:prSet presAssocID="{659F9221-6213-2648-9088-C1AB1511E418}" presName="Name19" presStyleLbl="parChTrans1D3" presStyleIdx="2" presStyleCnt="3"/>
      <dgm:spPr/>
    </dgm:pt>
    <dgm:pt modelId="{3228E1F2-CABC-0245-976B-19A1DE664AB1}" type="pres">
      <dgm:prSet presAssocID="{36D7B73C-EEE1-2C4E-8DE8-FCF703C36C43}" presName="Name21" presStyleCnt="0"/>
      <dgm:spPr/>
    </dgm:pt>
    <dgm:pt modelId="{64A752AC-04F7-6848-9305-B5E7BA623BCB}" type="pres">
      <dgm:prSet presAssocID="{36D7B73C-EEE1-2C4E-8DE8-FCF703C36C43}" presName="level2Shape" presStyleLbl="node3" presStyleIdx="2" presStyleCnt="3"/>
      <dgm:spPr/>
    </dgm:pt>
    <dgm:pt modelId="{5C449EC2-4DD3-E945-8A9C-806E2A9AFC85}" type="pres">
      <dgm:prSet presAssocID="{36D7B73C-EEE1-2C4E-8DE8-FCF703C36C43}" presName="hierChild3" presStyleCnt="0"/>
      <dgm:spPr/>
    </dgm:pt>
    <dgm:pt modelId="{59B6F95D-E8D3-8647-A41C-B4A270E817BA}" type="pres">
      <dgm:prSet presAssocID="{BC7CC080-391C-EA49-9B6A-831DB0AD73E1}" presName="Name19" presStyleLbl="parChTrans1D2" presStyleIdx="3" presStyleCnt="5"/>
      <dgm:spPr/>
    </dgm:pt>
    <dgm:pt modelId="{5FB09BDE-6FB3-1440-91A2-5F5B794E6FE3}" type="pres">
      <dgm:prSet presAssocID="{0DDDB390-202E-6940-B171-A7FE900227FB}" presName="Name21" presStyleCnt="0"/>
      <dgm:spPr/>
    </dgm:pt>
    <dgm:pt modelId="{736CA10B-CC50-D24F-9213-A755A85DA106}" type="pres">
      <dgm:prSet presAssocID="{0DDDB390-202E-6940-B171-A7FE900227FB}" presName="level2Shape" presStyleLbl="node2" presStyleIdx="3" presStyleCnt="5"/>
      <dgm:spPr/>
    </dgm:pt>
    <dgm:pt modelId="{B0D943F4-2D80-8C43-AFE9-3C77F10D7617}" type="pres">
      <dgm:prSet presAssocID="{0DDDB390-202E-6940-B171-A7FE900227FB}" presName="hierChild3" presStyleCnt="0"/>
      <dgm:spPr/>
    </dgm:pt>
    <dgm:pt modelId="{56DBD2F6-5DC5-F846-BE9D-D1701872EEEB}" type="pres">
      <dgm:prSet presAssocID="{2A03C3FA-134B-B044-B7E6-35F2D3D513E9}" presName="Name19" presStyleLbl="parChTrans1D2" presStyleIdx="4" presStyleCnt="5"/>
      <dgm:spPr/>
    </dgm:pt>
    <dgm:pt modelId="{8DAE7090-05BA-6D4E-ACD4-CAD864B23FD1}" type="pres">
      <dgm:prSet presAssocID="{A8108915-50F5-AF40-9FF4-DADFD5B954E2}" presName="Name21" presStyleCnt="0"/>
      <dgm:spPr/>
    </dgm:pt>
    <dgm:pt modelId="{136A83A7-7543-B348-B0BA-67125E802487}" type="pres">
      <dgm:prSet presAssocID="{A8108915-50F5-AF40-9FF4-DADFD5B954E2}" presName="level2Shape" presStyleLbl="node2" presStyleIdx="4" presStyleCnt="5"/>
      <dgm:spPr/>
    </dgm:pt>
    <dgm:pt modelId="{F357928E-4DDD-3545-9E0E-DD90C3E28685}" type="pres">
      <dgm:prSet presAssocID="{A8108915-50F5-AF40-9FF4-DADFD5B954E2}" presName="hierChild3" presStyleCnt="0"/>
      <dgm:spPr/>
    </dgm:pt>
    <dgm:pt modelId="{79BD903E-B386-E740-8238-B408CA8287FD}" type="pres">
      <dgm:prSet presAssocID="{4E9AA9E4-C1BA-6844-AC41-26045A439F4C}" presName="bgShapesFlow" presStyleCnt="0"/>
      <dgm:spPr/>
    </dgm:pt>
    <dgm:pt modelId="{C59E3CF1-F0D1-9547-A7C1-863BCB5CBE7C}" type="pres">
      <dgm:prSet presAssocID="{2D7D3CE1-7374-6841-BD19-DD66FF0D9C0C}" presName="rectComp" presStyleCnt="0"/>
      <dgm:spPr/>
    </dgm:pt>
    <dgm:pt modelId="{7102E759-7956-A948-BBA4-C86FCFC12A69}" type="pres">
      <dgm:prSet presAssocID="{2D7D3CE1-7374-6841-BD19-DD66FF0D9C0C}" presName="bgRect" presStyleLbl="bgShp" presStyleIdx="0" presStyleCnt="2"/>
      <dgm:spPr/>
    </dgm:pt>
    <dgm:pt modelId="{512F1D07-7C81-7841-AF4B-7C89E1F72AD9}" type="pres">
      <dgm:prSet presAssocID="{2D7D3CE1-7374-6841-BD19-DD66FF0D9C0C}" presName="bgRectTx" presStyleLbl="bgShp" presStyleIdx="0" presStyleCnt="2">
        <dgm:presLayoutVars>
          <dgm:bulletEnabled val="1"/>
        </dgm:presLayoutVars>
      </dgm:prSet>
      <dgm:spPr/>
    </dgm:pt>
    <dgm:pt modelId="{1F60CBE7-FCB3-304B-9E2D-FF2DA00BB5F0}" type="pres">
      <dgm:prSet presAssocID="{2D7D3CE1-7374-6841-BD19-DD66FF0D9C0C}" presName="spComp" presStyleCnt="0"/>
      <dgm:spPr/>
    </dgm:pt>
    <dgm:pt modelId="{A3DB9239-8D47-E743-80E1-AB74CC6DAF8F}" type="pres">
      <dgm:prSet presAssocID="{2D7D3CE1-7374-6841-BD19-DD66FF0D9C0C}" presName="vSp" presStyleCnt="0"/>
      <dgm:spPr/>
    </dgm:pt>
    <dgm:pt modelId="{A153735F-7672-AD4D-85E1-60BAE08A5293}" type="pres">
      <dgm:prSet presAssocID="{7C78FB0D-0A46-DB4D-84FF-0FDA68B4A996}" presName="rectComp" presStyleCnt="0"/>
      <dgm:spPr/>
    </dgm:pt>
    <dgm:pt modelId="{3234052B-45D3-1740-80A6-EC6C033AC007}" type="pres">
      <dgm:prSet presAssocID="{7C78FB0D-0A46-DB4D-84FF-0FDA68B4A996}" presName="bgRect" presStyleLbl="bgShp" presStyleIdx="1" presStyleCnt="2"/>
      <dgm:spPr/>
    </dgm:pt>
    <dgm:pt modelId="{1E138315-CB31-CE4A-8646-1B866F8AEB9C}" type="pres">
      <dgm:prSet presAssocID="{7C78FB0D-0A46-DB4D-84FF-0FDA68B4A996}" presName="bgRectTx" presStyleLbl="bgShp" presStyleIdx="1" presStyleCnt="2">
        <dgm:presLayoutVars>
          <dgm:bulletEnabled val="1"/>
        </dgm:presLayoutVars>
      </dgm:prSet>
      <dgm:spPr/>
    </dgm:pt>
  </dgm:ptLst>
  <dgm:cxnLst>
    <dgm:cxn modelId="{C5B1A302-D086-1942-A4F8-7EEF98E226C0}" type="presOf" srcId="{F8403D05-13DD-B14A-95BC-67A974254335}" destId="{9DA24F88-9D08-5349-9F6A-782B925D4B48}" srcOrd="0" destOrd="0" presId="urn:microsoft.com/office/officeart/2005/8/layout/hierarchy6"/>
    <dgm:cxn modelId="{A502BB04-8874-C347-B8A2-6222F3849992}" type="presOf" srcId="{2D7D3CE1-7374-6841-BD19-DD66FF0D9C0C}" destId="{512F1D07-7C81-7841-AF4B-7C89E1F72AD9}" srcOrd="1" destOrd="0" presId="urn:microsoft.com/office/officeart/2005/8/layout/hierarchy6"/>
    <dgm:cxn modelId="{483DC60C-6551-674D-A831-6A0543C230AD}" type="presOf" srcId="{96A73133-8420-C646-88AA-9F1B612E64D9}" destId="{5169295D-927D-794D-8E90-7E9273A918E8}" srcOrd="0" destOrd="0" presId="urn:microsoft.com/office/officeart/2005/8/layout/hierarchy6"/>
    <dgm:cxn modelId="{250DF40E-AF63-C047-B056-CEAACD08594D}" type="presOf" srcId="{0A76684B-EB14-D44F-9657-F835CAE6D16B}" destId="{A692A0F0-7268-5442-8BA2-39A65FB355E6}" srcOrd="0" destOrd="0" presId="urn:microsoft.com/office/officeart/2005/8/layout/hierarchy6"/>
    <dgm:cxn modelId="{F9B59F10-3D49-DE40-BBE6-B4AA39FFE440}" type="presOf" srcId="{6EDEF23F-4E3C-7148-90F8-9993C7F4BDAD}" destId="{0555070A-4175-E640-9C56-28CB485D0E9A}" srcOrd="0" destOrd="0" presId="urn:microsoft.com/office/officeart/2005/8/layout/hierarchy6"/>
    <dgm:cxn modelId="{E0579616-D877-DB48-8502-4ECF6D5E08F8}" srcId="{4E9AA9E4-C1BA-6844-AC41-26045A439F4C}" destId="{7C78FB0D-0A46-DB4D-84FF-0FDA68B4A996}" srcOrd="2" destOrd="0" parTransId="{FA5C72FB-4A9C-FF41-8E29-60DC05F36E96}" sibTransId="{55964B27-7A2C-5044-804A-FC5BED7E32FD}"/>
    <dgm:cxn modelId="{1857CB1C-7C08-C142-AE75-49579F5282FA}" type="presOf" srcId="{BC7CC080-391C-EA49-9B6A-831DB0AD73E1}" destId="{59B6F95D-E8D3-8647-A41C-B4A270E817BA}" srcOrd="0" destOrd="0" presId="urn:microsoft.com/office/officeart/2005/8/layout/hierarchy6"/>
    <dgm:cxn modelId="{FCD67928-70AF-2348-9FCF-1B52FB8EC06C}" srcId="{4E9AA9E4-C1BA-6844-AC41-26045A439F4C}" destId="{2D7D3CE1-7374-6841-BD19-DD66FF0D9C0C}" srcOrd="1" destOrd="0" parTransId="{E497AA48-94CD-0047-AC2A-6FDA7DCA6C67}" sibTransId="{B676D885-EC24-BC40-84D0-24E5EE2689A9}"/>
    <dgm:cxn modelId="{9C60562B-E3F8-D948-8B48-F5801FA583E1}" srcId="{96A73133-8420-C646-88AA-9F1B612E64D9}" destId="{F8403D05-13DD-B14A-95BC-67A974254335}" srcOrd="0" destOrd="0" parTransId="{92A85C14-4949-7C42-9115-F7226C52659A}" sibTransId="{752CDB53-68A9-744C-8ADE-9FA1D5E0C176}"/>
    <dgm:cxn modelId="{8633012F-004C-5C40-9B70-65A0AA26E17C}" type="presOf" srcId="{36D7B73C-EEE1-2C4E-8DE8-FCF703C36C43}" destId="{64A752AC-04F7-6848-9305-B5E7BA623BCB}" srcOrd="0" destOrd="0" presId="urn:microsoft.com/office/officeart/2005/8/layout/hierarchy6"/>
    <dgm:cxn modelId="{2192BA31-F299-BB42-A4B2-F8FF859530F6}" srcId="{6EDEF23F-4E3C-7148-90F8-9993C7F4BDAD}" destId="{F693B9AA-A931-4143-8F45-4CB5A0309496}" srcOrd="0" destOrd="0" parTransId="{27A9F8A4-0610-2F4A-B10E-4D88A84E3D38}" sibTransId="{0A9A66EF-0172-0548-BAC0-19E687075C43}"/>
    <dgm:cxn modelId="{2E838635-F417-8A44-AEC5-C8D18E3FFE73}" type="presOf" srcId="{0DDDB390-202E-6940-B171-A7FE900227FB}" destId="{736CA10B-CC50-D24F-9213-A755A85DA106}" srcOrd="0" destOrd="0" presId="urn:microsoft.com/office/officeart/2005/8/layout/hierarchy6"/>
    <dgm:cxn modelId="{634EDC3C-481B-B247-B303-4CF705991CEC}" type="presOf" srcId="{4E9AA9E4-C1BA-6844-AC41-26045A439F4C}" destId="{DC7FAE7B-4DC6-1C4F-AE2C-0E9418877874}" srcOrd="0" destOrd="0" presId="urn:microsoft.com/office/officeart/2005/8/layout/hierarchy6"/>
    <dgm:cxn modelId="{3B505D48-8126-E64B-9393-266CAE6234D8}" type="presOf" srcId="{7C78FB0D-0A46-DB4D-84FF-0FDA68B4A996}" destId="{3234052B-45D3-1740-80A6-EC6C033AC007}" srcOrd="0" destOrd="0" presId="urn:microsoft.com/office/officeart/2005/8/layout/hierarchy6"/>
    <dgm:cxn modelId="{3F9A984C-78C7-EA4C-B83B-59D5FAF95C78}" type="presOf" srcId="{659F9221-6213-2648-9088-C1AB1511E418}" destId="{96F963F7-F560-3D46-8A3E-276E8F71EAB8}" srcOrd="0" destOrd="0" presId="urn:microsoft.com/office/officeart/2005/8/layout/hierarchy6"/>
    <dgm:cxn modelId="{B8CF8051-7979-BD46-8C9C-E9EF964A98E4}" type="presOf" srcId="{92A85C14-4949-7C42-9115-F7226C52659A}" destId="{B45FD0FA-BC0E-AF43-ADBF-2A33D359E126}" srcOrd="0" destOrd="0" presId="urn:microsoft.com/office/officeart/2005/8/layout/hierarchy6"/>
    <dgm:cxn modelId="{52FD7854-2597-1D47-8734-14E3160D295F}" type="presOf" srcId="{A8108915-50F5-AF40-9FF4-DADFD5B954E2}" destId="{136A83A7-7543-B348-B0BA-67125E802487}" srcOrd="0" destOrd="0" presId="urn:microsoft.com/office/officeart/2005/8/layout/hierarchy6"/>
    <dgm:cxn modelId="{16157B76-951B-3447-A526-8E085D68D33D}" type="presOf" srcId="{0B95568A-8C50-6442-B9ED-2614CC8C2DF2}" destId="{F46DFAD9-D8A3-D148-9624-78ED884CB9D5}" srcOrd="0" destOrd="0" presId="urn:microsoft.com/office/officeart/2005/8/layout/hierarchy6"/>
    <dgm:cxn modelId="{D2038F7C-4CE6-7F44-AEB5-903FA96325C2}" srcId="{4E9AA9E4-C1BA-6844-AC41-26045A439F4C}" destId="{6EDEF23F-4E3C-7148-90F8-9993C7F4BDAD}" srcOrd="0" destOrd="0" parTransId="{3A11FB8D-7F4D-3C42-933E-09F29379ACA5}" sibTransId="{03EFA5DD-BAF9-4640-B52C-80776FDEE6FE}"/>
    <dgm:cxn modelId="{EC51E67E-CF1C-1E4C-B6B0-E1D32C0536A2}" srcId="{6EDEF23F-4E3C-7148-90F8-9993C7F4BDAD}" destId="{96A73133-8420-C646-88AA-9F1B612E64D9}" srcOrd="2" destOrd="0" parTransId="{542FF99C-86C3-404E-ACD7-5EA2B80F1EEC}" sibTransId="{9C003821-89DC-8746-BA30-8E9D386224EB}"/>
    <dgm:cxn modelId="{F2DEA483-E4F5-F942-AD55-72DA63CBE47E}" type="presOf" srcId="{BEE2E5ED-BDEC-0E44-BEDB-1581ACE6A4E9}" destId="{275FF894-72BD-E343-B83B-D7FE6E0D66B4}" srcOrd="0" destOrd="0" presId="urn:microsoft.com/office/officeart/2005/8/layout/hierarchy6"/>
    <dgm:cxn modelId="{FCDBA192-1790-354C-BD32-66B9440F5485}" srcId="{F693B9AA-A931-4143-8F45-4CB5A0309496}" destId="{A3F1C40E-5EB2-8441-90DF-C80104E7E161}" srcOrd="0" destOrd="0" parTransId="{0A76684B-EB14-D44F-9657-F835CAE6D16B}" sibTransId="{F9FF9EC4-B34A-5645-8CB7-10C9C976094C}"/>
    <dgm:cxn modelId="{0B83139B-D83A-624B-AFE5-B76F07496F3E}" type="presOf" srcId="{F693B9AA-A931-4143-8F45-4CB5A0309496}" destId="{D8E56151-C3FE-FF45-BAC9-509DC3930CFC}" srcOrd="0" destOrd="0" presId="urn:microsoft.com/office/officeart/2005/8/layout/hierarchy6"/>
    <dgm:cxn modelId="{7E931D9B-CB1E-584A-BBAC-A759F7109EB1}" type="presOf" srcId="{2D7D3CE1-7374-6841-BD19-DD66FF0D9C0C}" destId="{7102E759-7956-A948-BBA4-C86FCFC12A69}" srcOrd="0" destOrd="0" presId="urn:microsoft.com/office/officeart/2005/8/layout/hierarchy6"/>
    <dgm:cxn modelId="{36D0B8AB-E581-3546-B860-2F2D32CAD7FE}" srcId="{6EDEF23F-4E3C-7148-90F8-9993C7F4BDAD}" destId="{A8108915-50F5-AF40-9FF4-DADFD5B954E2}" srcOrd="4" destOrd="0" parTransId="{2A03C3FA-134B-B044-B7E6-35F2D3D513E9}" sibTransId="{6C1C8169-3C31-644F-9E95-E26750034358}"/>
    <dgm:cxn modelId="{CFD26DB0-2233-BE40-B27B-356131004E05}" srcId="{6EDEF23F-4E3C-7148-90F8-9993C7F4BDAD}" destId="{BEE2E5ED-BDEC-0E44-BEDB-1581ACE6A4E9}" srcOrd="1" destOrd="0" parTransId="{0B95568A-8C50-6442-B9ED-2614CC8C2DF2}" sibTransId="{016B5C99-DC39-3045-8A66-3C4B46A619E1}"/>
    <dgm:cxn modelId="{600EA2B0-E912-5149-94D3-35C585055CBC}" type="presOf" srcId="{7C78FB0D-0A46-DB4D-84FF-0FDA68B4A996}" destId="{1E138315-CB31-CE4A-8646-1B866F8AEB9C}" srcOrd="1" destOrd="0" presId="urn:microsoft.com/office/officeart/2005/8/layout/hierarchy6"/>
    <dgm:cxn modelId="{2E90D9B0-12FE-964B-9F10-50F6CA436924}" srcId="{96A73133-8420-C646-88AA-9F1B612E64D9}" destId="{36D7B73C-EEE1-2C4E-8DE8-FCF703C36C43}" srcOrd="1" destOrd="0" parTransId="{659F9221-6213-2648-9088-C1AB1511E418}" sibTransId="{4DD16B4E-BE28-3D4E-9268-F1F1A96EDE3D}"/>
    <dgm:cxn modelId="{19C861D0-948F-6F40-AEE3-7D91DB07E9A4}" srcId="{6EDEF23F-4E3C-7148-90F8-9993C7F4BDAD}" destId="{0DDDB390-202E-6940-B171-A7FE900227FB}" srcOrd="3" destOrd="0" parTransId="{BC7CC080-391C-EA49-9B6A-831DB0AD73E1}" sibTransId="{4824DCCD-5F60-C54F-B5D5-7D040B187D16}"/>
    <dgm:cxn modelId="{BB2355E3-6B6D-384D-BEDC-1D4A3D0E3755}" type="presOf" srcId="{A3F1C40E-5EB2-8441-90DF-C80104E7E161}" destId="{3BD0D36E-BD10-CE4B-BB88-93968FDFAEBE}" srcOrd="0" destOrd="0" presId="urn:microsoft.com/office/officeart/2005/8/layout/hierarchy6"/>
    <dgm:cxn modelId="{7B3813E4-FAD0-414B-A5F5-EF48B57380B1}" type="presOf" srcId="{542FF99C-86C3-404E-ACD7-5EA2B80F1EEC}" destId="{490FB150-0577-F846-8E3C-5390BE144C2B}" srcOrd="0" destOrd="0" presId="urn:microsoft.com/office/officeart/2005/8/layout/hierarchy6"/>
    <dgm:cxn modelId="{718DE9E8-8DAD-F54D-8F6D-A9D3C92B5305}" type="presOf" srcId="{27A9F8A4-0610-2F4A-B10E-4D88A84E3D38}" destId="{F02EA99F-C342-BB4B-A2FD-34B0C78BA475}" srcOrd="0" destOrd="0" presId="urn:microsoft.com/office/officeart/2005/8/layout/hierarchy6"/>
    <dgm:cxn modelId="{26C63EF3-1BBB-5347-90AC-0B3F533458E3}" type="presOf" srcId="{2A03C3FA-134B-B044-B7E6-35F2D3D513E9}" destId="{56DBD2F6-5DC5-F846-BE9D-D1701872EEEB}" srcOrd="0" destOrd="0" presId="urn:microsoft.com/office/officeart/2005/8/layout/hierarchy6"/>
    <dgm:cxn modelId="{5E0C494B-C833-354D-825C-D7D447E297CA}" type="presParOf" srcId="{DC7FAE7B-4DC6-1C4F-AE2C-0E9418877874}" destId="{5297E6EE-399F-DA43-B6A3-50F20542272E}" srcOrd="0" destOrd="0" presId="urn:microsoft.com/office/officeart/2005/8/layout/hierarchy6"/>
    <dgm:cxn modelId="{E0724532-B35A-B049-BDB5-5FC2192471D4}" type="presParOf" srcId="{5297E6EE-399F-DA43-B6A3-50F20542272E}" destId="{3D7EF96A-2C2D-2646-9A63-49A145E04769}" srcOrd="0" destOrd="0" presId="urn:microsoft.com/office/officeart/2005/8/layout/hierarchy6"/>
    <dgm:cxn modelId="{76621DDE-7DA3-DA4F-8C54-CB166F9CA981}" type="presParOf" srcId="{5297E6EE-399F-DA43-B6A3-50F20542272E}" destId="{B7E1A775-80A0-814B-8000-4464A50A3E6A}" srcOrd="1" destOrd="0" presId="urn:microsoft.com/office/officeart/2005/8/layout/hierarchy6"/>
    <dgm:cxn modelId="{60296739-5468-2945-B25A-4C756104602C}" type="presParOf" srcId="{B7E1A775-80A0-814B-8000-4464A50A3E6A}" destId="{0F79E2A4-00F0-9F42-8165-22E1DB902E90}" srcOrd="0" destOrd="0" presId="urn:microsoft.com/office/officeart/2005/8/layout/hierarchy6"/>
    <dgm:cxn modelId="{7510BC1C-A914-0D40-97B3-A6345B68CFFF}" type="presParOf" srcId="{0F79E2A4-00F0-9F42-8165-22E1DB902E90}" destId="{0555070A-4175-E640-9C56-28CB485D0E9A}" srcOrd="0" destOrd="0" presId="urn:microsoft.com/office/officeart/2005/8/layout/hierarchy6"/>
    <dgm:cxn modelId="{85D63F77-40EF-6743-87E5-737EAEC370CA}" type="presParOf" srcId="{0F79E2A4-00F0-9F42-8165-22E1DB902E90}" destId="{E6224D0C-A497-7C4B-B85A-2CB473E01588}" srcOrd="1" destOrd="0" presId="urn:microsoft.com/office/officeart/2005/8/layout/hierarchy6"/>
    <dgm:cxn modelId="{4F52D50E-C029-404E-AC2E-600F0B604CFA}" type="presParOf" srcId="{E6224D0C-A497-7C4B-B85A-2CB473E01588}" destId="{F02EA99F-C342-BB4B-A2FD-34B0C78BA475}" srcOrd="0" destOrd="0" presId="urn:microsoft.com/office/officeart/2005/8/layout/hierarchy6"/>
    <dgm:cxn modelId="{69DBB6D0-3A3B-CE47-9765-498B1FBB894E}" type="presParOf" srcId="{E6224D0C-A497-7C4B-B85A-2CB473E01588}" destId="{6076FCFF-3823-1A47-B2BD-382535337680}" srcOrd="1" destOrd="0" presId="urn:microsoft.com/office/officeart/2005/8/layout/hierarchy6"/>
    <dgm:cxn modelId="{1C1442F1-8A1D-104D-B879-A02A957451EB}" type="presParOf" srcId="{6076FCFF-3823-1A47-B2BD-382535337680}" destId="{D8E56151-C3FE-FF45-BAC9-509DC3930CFC}" srcOrd="0" destOrd="0" presId="urn:microsoft.com/office/officeart/2005/8/layout/hierarchy6"/>
    <dgm:cxn modelId="{AD70DBD2-EBCE-EA45-8DEC-8C3185620EB1}" type="presParOf" srcId="{6076FCFF-3823-1A47-B2BD-382535337680}" destId="{0D384BCB-6301-0242-B915-EF8CF94CA815}" srcOrd="1" destOrd="0" presId="urn:microsoft.com/office/officeart/2005/8/layout/hierarchy6"/>
    <dgm:cxn modelId="{EDF547B0-43FA-F843-8846-0EF8EA2F4464}" type="presParOf" srcId="{0D384BCB-6301-0242-B915-EF8CF94CA815}" destId="{A692A0F0-7268-5442-8BA2-39A65FB355E6}" srcOrd="0" destOrd="0" presId="urn:microsoft.com/office/officeart/2005/8/layout/hierarchy6"/>
    <dgm:cxn modelId="{D4BB1507-21AC-0B42-B11D-253E01BD400A}" type="presParOf" srcId="{0D384BCB-6301-0242-B915-EF8CF94CA815}" destId="{211355F6-3BE6-4A4A-825C-AA05AD468097}" srcOrd="1" destOrd="0" presId="urn:microsoft.com/office/officeart/2005/8/layout/hierarchy6"/>
    <dgm:cxn modelId="{90C0B31D-0B2E-AC47-AEF8-9152F46DDBDE}" type="presParOf" srcId="{211355F6-3BE6-4A4A-825C-AA05AD468097}" destId="{3BD0D36E-BD10-CE4B-BB88-93968FDFAEBE}" srcOrd="0" destOrd="0" presId="urn:microsoft.com/office/officeart/2005/8/layout/hierarchy6"/>
    <dgm:cxn modelId="{E3711085-1427-0740-A1F0-B209EA5BC469}" type="presParOf" srcId="{211355F6-3BE6-4A4A-825C-AA05AD468097}" destId="{6719716B-37E4-E44C-A4C7-65D9E1656C3F}" srcOrd="1" destOrd="0" presId="urn:microsoft.com/office/officeart/2005/8/layout/hierarchy6"/>
    <dgm:cxn modelId="{6E95C9C6-0869-0845-AAED-265262ADE795}" type="presParOf" srcId="{E6224D0C-A497-7C4B-B85A-2CB473E01588}" destId="{F46DFAD9-D8A3-D148-9624-78ED884CB9D5}" srcOrd="2" destOrd="0" presId="urn:microsoft.com/office/officeart/2005/8/layout/hierarchy6"/>
    <dgm:cxn modelId="{46441E6C-2899-904B-89A1-36B4D95C9C03}" type="presParOf" srcId="{E6224D0C-A497-7C4B-B85A-2CB473E01588}" destId="{19C67623-FD19-334C-A969-20CB62578185}" srcOrd="3" destOrd="0" presId="urn:microsoft.com/office/officeart/2005/8/layout/hierarchy6"/>
    <dgm:cxn modelId="{276C7F99-ADFB-F042-A874-F77ED01F57DB}" type="presParOf" srcId="{19C67623-FD19-334C-A969-20CB62578185}" destId="{275FF894-72BD-E343-B83B-D7FE6E0D66B4}" srcOrd="0" destOrd="0" presId="urn:microsoft.com/office/officeart/2005/8/layout/hierarchy6"/>
    <dgm:cxn modelId="{D7A782D2-1747-A347-9607-B867FF2F0D98}" type="presParOf" srcId="{19C67623-FD19-334C-A969-20CB62578185}" destId="{DCA5779E-F73E-7445-A868-61097DC3340C}" srcOrd="1" destOrd="0" presId="urn:microsoft.com/office/officeart/2005/8/layout/hierarchy6"/>
    <dgm:cxn modelId="{1CC30ABE-DAA8-DE49-8A0D-FEB3DB531FD1}" type="presParOf" srcId="{E6224D0C-A497-7C4B-B85A-2CB473E01588}" destId="{490FB150-0577-F846-8E3C-5390BE144C2B}" srcOrd="4" destOrd="0" presId="urn:microsoft.com/office/officeart/2005/8/layout/hierarchy6"/>
    <dgm:cxn modelId="{7E01358C-D781-BD40-B209-786C8E8E8FA3}" type="presParOf" srcId="{E6224D0C-A497-7C4B-B85A-2CB473E01588}" destId="{07CD9F4C-BACC-524D-8C0C-E9944A18770B}" srcOrd="5" destOrd="0" presId="urn:microsoft.com/office/officeart/2005/8/layout/hierarchy6"/>
    <dgm:cxn modelId="{FEB567BB-677D-2445-9B8F-866B0C085D1C}" type="presParOf" srcId="{07CD9F4C-BACC-524D-8C0C-E9944A18770B}" destId="{5169295D-927D-794D-8E90-7E9273A918E8}" srcOrd="0" destOrd="0" presId="urn:microsoft.com/office/officeart/2005/8/layout/hierarchy6"/>
    <dgm:cxn modelId="{BD015E03-D1A5-384C-9963-027747718133}" type="presParOf" srcId="{07CD9F4C-BACC-524D-8C0C-E9944A18770B}" destId="{9140CAED-6D6D-D74A-9C26-6751DA4A845A}" srcOrd="1" destOrd="0" presId="urn:microsoft.com/office/officeart/2005/8/layout/hierarchy6"/>
    <dgm:cxn modelId="{31A2DF6B-2E37-A040-BA76-A855346B1736}" type="presParOf" srcId="{9140CAED-6D6D-D74A-9C26-6751DA4A845A}" destId="{B45FD0FA-BC0E-AF43-ADBF-2A33D359E126}" srcOrd="0" destOrd="0" presId="urn:microsoft.com/office/officeart/2005/8/layout/hierarchy6"/>
    <dgm:cxn modelId="{07DE203B-9F15-6644-9C9D-0BC4FFD1128C}" type="presParOf" srcId="{9140CAED-6D6D-D74A-9C26-6751DA4A845A}" destId="{22A5BABE-ACAB-5249-843C-1AAB2F324723}" srcOrd="1" destOrd="0" presId="urn:microsoft.com/office/officeart/2005/8/layout/hierarchy6"/>
    <dgm:cxn modelId="{658648C5-EFFA-884E-A564-CEC5C534CE91}" type="presParOf" srcId="{22A5BABE-ACAB-5249-843C-1AAB2F324723}" destId="{9DA24F88-9D08-5349-9F6A-782B925D4B48}" srcOrd="0" destOrd="0" presId="urn:microsoft.com/office/officeart/2005/8/layout/hierarchy6"/>
    <dgm:cxn modelId="{52E0EBFB-23AA-8847-892F-EA844A596CB1}" type="presParOf" srcId="{22A5BABE-ACAB-5249-843C-1AAB2F324723}" destId="{35FC682C-2596-0441-84E0-5250E88133EC}" srcOrd="1" destOrd="0" presId="urn:microsoft.com/office/officeart/2005/8/layout/hierarchy6"/>
    <dgm:cxn modelId="{6EC1F75E-76E0-8E4B-A001-0D19228054C5}" type="presParOf" srcId="{9140CAED-6D6D-D74A-9C26-6751DA4A845A}" destId="{96F963F7-F560-3D46-8A3E-276E8F71EAB8}" srcOrd="2" destOrd="0" presId="urn:microsoft.com/office/officeart/2005/8/layout/hierarchy6"/>
    <dgm:cxn modelId="{74F0DC06-5202-8D45-B5AB-98282CA1DC2F}" type="presParOf" srcId="{9140CAED-6D6D-D74A-9C26-6751DA4A845A}" destId="{3228E1F2-CABC-0245-976B-19A1DE664AB1}" srcOrd="3" destOrd="0" presId="urn:microsoft.com/office/officeart/2005/8/layout/hierarchy6"/>
    <dgm:cxn modelId="{339B058F-0A0F-9743-A09A-BA6DEA9BCEDA}" type="presParOf" srcId="{3228E1F2-CABC-0245-976B-19A1DE664AB1}" destId="{64A752AC-04F7-6848-9305-B5E7BA623BCB}" srcOrd="0" destOrd="0" presId="urn:microsoft.com/office/officeart/2005/8/layout/hierarchy6"/>
    <dgm:cxn modelId="{C759F102-E220-0D4B-8BCE-A673B0E30F2B}" type="presParOf" srcId="{3228E1F2-CABC-0245-976B-19A1DE664AB1}" destId="{5C449EC2-4DD3-E945-8A9C-806E2A9AFC85}" srcOrd="1" destOrd="0" presId="urn:microsoft.com/office/officeart/2005/8/layout/hierarchy6"/>
    <dgm:cxn modelId="{F74D7EA9-93DB-E248-913A-4B97625E24CF}" type="presParOf" srcId="{E6224D0C-A497-7C4B-B85A-2CB473E01588}" destId="{59B6F95D-E8D3-8647-A41C-B4A270E817BA}" srcOrd="6" destOrd="0" presId="urn:microsoft.com/office/officeart/2005/8/layout/hierarchy6"/>
    <dgm:cxn modelId="{B89CA999-73C6-714E-9D10-B3E6CADF1B18}" type="presParOf" srcId="{E6224D0C-A497-7C4B-B85A-2CB473E01588}" destId="{5FB09BDE-6FB3-1440-91A2-5F5B794E6FE3}" srcOrd="7" destOrd="0" presId="urn:microsoft.com/office/officeart/2005/8/layout/hierarchy6"/>
    <dgm:cxn modelId="{8D3D3961-0B5B-F642-A7F1-2FA691A18870}" type="presParOf" srcId="{5FB09BDE-6FB3-1440-91A2-5F5B794E6FE3}" destId="{736CA10B-CC50-D24F-9213-A755A85DA106}" srcOrd="0" destOrd="0" presId="urn:microsoft.com/office/officeart/2005/8/layout/hierarchy6"/>
    <dgm:cxn modelId="{D595B405-AA8C-264A-AE56-BE3CD1376B01}" type="presParOf" srcId="{5FB09BDE-6FB3-1440-91A2-5F5B794E6FE3}" destId="{B0D943F4-2D80-8C43-AFE9-3C77F10D7617}" srcOrd="1" destOrd="0" presId="urn:microsoft.com/office/officeart/2005/8/layout/hierarchy6"/>
    <dgm:cxn modelId="{0BF8B09C-3D4C-E748-B2C4-3ACCBC394B17}" type="presParOf" srcId="{E6224D0C-A497-7C4B-B85A-2CB473E01588}" destId="{56DBD2F6-5DC5-F846-BE9D-D1701872EEEB}" srcOrd="8" destOrd="0" presId="urn:microsoft.com/office/officeart/2005/8/layout/hierarchy6"/>
    <dgm:cxn modelId="{CF219A1E-A5BA-C540-BE2F-C78799395012}" type="presParOf" srcId="{E6224D0C-A497-7C4B-B85A-2CB473E01588}" destId="{8DAE7090-05BA-6D4E-ACD4-CAD864B23FD1}" srcOrd="9" destOrd="0" presId="urn:microsoft.com/office/officeart/2005/8/layout/hierarchy6"/>
    <dgm:cxn modelId="{F47D76B5-D1C6-9C47-A131-96AC621F05B2}" type="presParOf" srcId="{8DAE7090-05BA-6D4E-ACD4-CAD864B23FD1}" destId="{136A83A7-7543-B348-B0BA-67125E802487}" srcOrd="0" destOrd="0" presId="urn:microsoft.com/office/officeart/2005/8/layout/hierarchy6"/>
    <dgm:cxn modelId="{C2654A8E-77A8-164D-AAF0-DB09A71CC769}" type="presParOf" srcId="{8DAE7090-05BA-6D4E-ACD4-CAD864B23FD1}" destId="{F357928E-4DDD-3545-9E0E-DD90C3E28685}" srcOrd="1" destOrd="0" presId="urn:microsoft.com/office/officeart/2005/8/layout/hierarchy6"/>
    <dgm:cxn modelId="{6A543726-B278-9847-A910-07FA2CC84210}" type="presParOf" srcId="{DC7FAE7B-4DC6-1C4F-AE2C-0E9418877874}" destId="{79BD903E-B386-E740-8238-B408CA8287FD}" srcOrd="1" destOrd="0" presId="urn:microsoft.com/office/officeart/2005/8/layout/hierarchy6"/>
    <dgm:cxn modelId="{4CFF5799-1763-4144-B394-E4A5AC0F57B8}" type="presParOf" srcId="{79BD903E-B386-E740-8238-B408CA8287FD}" destId="{C59E3CF1-F0D1-9547-A7C1-863BCB5CBE7C}" srcOrd="0" destOrd="0" presId="urn:microsoft.com/office/officeart/2005/8/layout/hierarchy6"/>
    <dgm:cxn modelId="{F87972C7-5361-C144-A8B3-582673C1E215}" type="presParOf" srcId="{C59E3CF1-F0D1-9547-A7C1-863BCB5CBE7C}" destId="{7102E759-7956-A948-BBA4-C86FCFC12A69}" srcOrd="0" destOrd="0" presId="urn:microsoft.com/office/officeart/2005/8/layout/hierarchy6"/>
    <dgm:cxn modelId="{82CA0F3A-CF2E-E041-98E3-4B2CC071D61B}" type="presParOf" srcId="{C59E3CF1-F0D1-9547-A7C1-863BCB5CBE7C}" destId="{512F1D07-7C81-7841-AF4B-7C89E1F72AD9}" srcOrd="1" destOrd="0" presId="urn:microsoft.com/office/officeart/2005/8/layout/hierarchy6"/>
    <dgm:cxn modelId="{C7529305-B72B-9340-8F22-1E0C23B8BC8A}" type="presParOf" srcId="{79BD903E-B386-E740-8238-B408CA8287FD}" destId="{1F60CBE7-FCB3-304B-9E2D-FF2DA00BB5F0}" srcOrd="1" destOrd="0" presId="urn:microsoft.com/office/officeart/2005/8/layout/hierarchy6"/>
    <dgm:cxn modelId="{936E9E36-DBA0-2B49-A3CF-9C4C6F3EB981}" type="presParOf" srcId="{1F60CBE7-FCB3-304B-9E2D-FF2DA00BB5F0}" destId="{A3DB9239-8D47-E743-80E1-AB74CC6DAF8F}" srcOrd="0" destOrd="0" presId="urn:microsoft.com/office/officeart/2005/8/layout/hierarchy6"/>
    <dgm:cxn modelId="{3977D7C8-AC46-9941-8359-A484F910232A}" type="presParOf" srcId="{79BD903E-B386-E740-8238-B408CA8287FD}" destId="{A153735F-7672-AD4D-85E1-60BAE08A5293}" srcOrd="2" destOrd="0" presId="urn:microsoft.com/office/officeart/2005/8/layout/hierarchy6"/>
    <dgm:cxn modelId="{E700DA1B-8733-9647-A682-3B7734E2120F}" type="presParOf" srcId="{A153735F-7672-AD4D-85E1-60BAE08A5293}" destId="{3234052B-45D3-1740-80A6-EC6C033AC007}" srcOrd="0" destOrd="0" presId="urn:microsoft.com/office/officeart/2005/8/layout/hierarchy6"/>
    <dgm:cxn modelId="{4116521D-6090-6D44-A83E-E730F49976AC}" type="presParOf" srcId="{A153735F-7672-AD4D-85E1-60BAE08A5293}" destId="{1E138315-CB31-CE4A-8646-1B866F8AEB9C}"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03834B1-BB64-E94D-8922-11C9388F2348}" type="doc">
      <dgm:prSet loTypeId="urn:microsoft.com/office/officeart/2005/8/layout/chevron2" loCatId="" qsTypeId="urn:microsoft.com/office/officeart/2005/8/quickstyle/simple1" qsCatId="simple" csTypeId="urn:microsoft.com/office/officeart/2005/8/colors/colorful1" csCatId="colorful" phldr="1"/>
      <dgm:spPr/>
      <dgm:t>
        <a:bodyPr/>
        <a:lstStyle/>
        <a:p>
          <a:endParaRPr lang="en-US"/>
        </a:p>
      </dgm:t>
    </dgm:pt>
    <dgm:pt modelId="{CDF2C357-E238-414A-A6EE-C1495DD3829D}">
      <dgm:prSet phldrT="[Text]"/>
      <dgm:spPr/>
      <dgm:t>
        <a:bodyPr/>
        <a:lstStyle/>
        <a:p>
          <a:r>
            <a:rPr lang="en-US" dirty="0"/>
            <a:t>Enable</a:t>
          </a:r>
        </a:p>
      </dgm:t>
    </dgm:pt>
    <dgm:pt modelId="{DE93B904-1DF3-CD47-859E-CFB878128DC3}" type="parTrans" cxnId="{FE6A6A5A-CC62-D04E-9C1D-D0D9D83DCCF1}">
      <dgm:prSet/>
      <dgm:spPr/>
      <dgm:t>
        <a:bodyPr/>
        <a:lstStyle/>
        <a:p>
          <a:endParaRPr lang="en-US"/>
        </a:p>
      </dgm:t>
    </dgm:pt>
    <dgm:pt modelId="{1B9B8337-7FCE-3844-8592-CC3E58ABFD70}" type="sibTrans" cxnId="{FE6A6A5A-CC62-D04E-9C1D-D0D9D83DCCF1}">
      <dgm:prSet/>
      <dgm:spPr/>
      <dgm:t>
        <a:bodyPr/>
        <a:lstStyle/>
        <a:p>
          <a:endParaRPr lang="en-US"/>
        </a:p>
      </dgm:t>
    </dgm:pt>
    <dgm:pt modelId="{B075A8BE-8767-C044-AFF9-358E338BFBFA}">
      <dgm:prSet phldrT="[Text]"/>
      <dgm:spPr/>
      <dgm:t>
        <a:bodyPr/>
        <a:lstStyle/>
        <a:p>
          <a:r>
            <a:rPr lang="en-US" sz="1300" dirty="0"/>
            <a:t>Enable requestTiming-1.0 feature</a:t>
          </a:r>
        </a:p>
      </dgm:t>
    </dgm:pt>
    <dgm:pt modelId="{DFFB88F3-6D8F-3348-85BE-BCD15FAE0919}" type="parTrans" cxnId="{4E3A9E66-CA71-AA43-8D94-CBD40251A58C}">
      <dgm:prSet/>
      <dgm:spPr/>
      <dgm:t>
        <a:bodyPr/>
        <a:lstStyle/>
        <a:p>
          <a:endParaRPr lang="en-US"/>
        </a:p>
      </dgm:t>
    </dgm:pt>
    <dgm:pt modelId="{A08C5CF2-7A2D-7F45-90BB-8071DC678C3B}" type="sibTrans" cxnId="{4E3A9E66-CA71-AA43-8D94-CBD40251A58C}">
      <dgm:prSet/>
      <dgm:spPr/>
      <dgm:t>
        <a:bodyPr/>
        <a:lstStyle/>
        <a:p>
          <a:endParaRPr lang="en-US"/>
        </a:p>
      </dgm:t>
    </dgm:pt>
    <dgm:pt modelId="{AAEAC993-1699-B74C-BEA8-E286C872442A}">
      <dgm:prSet phldrT="[Text]" custT="1"/>
      <dgm:spPr/>
      <dgm:t>
        <a:bodyPr/>
        <a:lstStyle/>
        <a:p>
          <a:r>
            <a:rPr lang="en-US" sz="1300" dirty="0"/>
            <a:t>Configure slow and hung thresholds</a:t>
          </a:r>
          <a:br>
            <a:rPr lang="en-US" sz="1300" dirty="0"/>
          </a:br>
          <a:br>
            <a:rPr lang="en-US" sz="1300" dirty="0"/>
          </a:br>
          <a:r>
            <a:rPr lang="en-US" sz="1100" dirty="0"/>
            <a:t>&lt;</a:t>
          </a:r>
          <a:r>
            <a:rPr lang="en-US" sz="1100" dirty="0" err="1"/>
            <a:t>requestTiming</a:t>
          </a:r>
          <a:r>
            <a:rPr lang="en-US" sz="1100" dirty="0"/>
            <a:t> </a:t>
          </a:r>
          <a:r>
            <a:rPr lang="en-US" sz="1100" dirty="0" err="1"/>
            <a:t>slowRequestThreshold</a:t>
          </a:r>
          <a:r>
            <a:rPr lang="en-US" sz="1100" dirty="0"/>
            <a:t>="2000ms" </a:t>
          </a:r>
          <a:r>
            <a:rPr lang="en-US" sz="1100" dirty="0" err="1"/>
            <a:t>hungRequestThreshold</a:t>
          </a:r>
          <a:r>
            <a:rPr lang="en-US" sz="1100" dirty="0"/>
            <a:t>="600s" </a:t>
          </a:r>
          <a:r>
            <a:rPr lang="en-US" sz="1100" dirty="0" err="1"/>
            <a:t>sampleRate</a:t>
          </a:r>
          <a:r>
            <a:rPr lang="en-US" sz="1100" dirty="0"/>
            <a:t>="1" /&gt;</a:t>
          </a:r>
        </a:p>
      </dgm:t>
    </dgm:pt>
    <dgm:pt modelId="{5B249771-4BD6-DD46-B725-DACD0942DE64}" type="parTrans" cxnId="{BFA186D6-93FA-C443-AE73-B1180A178B75}">
      <dgm:prSet/>
      <dgm:spPr/>
      <dgm:t>
        <a:bodyPr/>
        <a:lstStyle/>
        <a:p>
          <a:endParaRPr lang="en-US"/>
        </a:p>
      </dgm:t>
    </dgm:pt>
    <dgm:pt modelId="{B7AB51D1-6C13-BB4F-882D-62897ECE0011}" type="sibTrans" cxnId="{BFA186D6-93FA-C443-AE73-B1180A178B75}">
      <dgm:prSet/>
      <dgm:spPr/>
      <dgm:t>
        <a:bodyPr/>
        <a:lstStyle/>
        <a:p>
          <a:endParaRPr lang="en-US"/>
        </a:p>
      </dgm:t>
    </dgm:pt>
    <dgm:pt modelId="{BA991869-53DA-D740-A2A1-C4A13A3093CE}">
      <dgm:prSet phldrT="[Text]"/>
      <dgm:spPr/>
      <dgm:t>
        <a:bodyPr/>
        <a:lstStyle/>
        <a:p>
          <a:r>
            <a:rPr lang="en-US" dirty="0"/>
            <a:t>Monitor</a:t>
          </a:r>
        </a:p>
      </dgm:t>
    </dgm:pt>
    <dgm:pt modelId="{E8C44695-B7D6-9644-A4FC-FB210EDC8479}" type="parTrans" cxnId="{0351D2A4-AF5D-5A47-986A-059339D22B68}">
      <dgm:prSet/>
      <dgm:spPr/>
      <dgm:t>
        <a:bodyPr/>
        <a:lstStyle/>
        <a:p>
          <a:endParaRPr lang="en-US"/>
        </a:p>
      </dgm:t>
    </dgm:pt>
    <dgm:pt modelId="{7F75D7F4-BBB0-9647-946E-F90088FCB072}" type="sibTrans" cxnId="{0351D2A4-AF5D-5A47-986A-059339D22B68}">
      <dgm:prSet/>
      <dgm:spPr/>
      <dgm:t>
        <a:bodyPr/>
        <a:lstStyle/>
        <a:p>
          <a:endParaRPr lang="en-US"/>
        </a:p>
      </dgm:t>
    </dgm:pt>
    <dgm:pt modelId="{8CED2B5E-1198-B94C-A41B-B182834E9AE7}">
      <dgm:prSet phldrT="[Text]"/>
      <dgm:spPr/>
      <dgm:t>
        <a:bodyPr/>
        <a:lstStyle/>
        <a:p>
          <a:r>
            <a:rPr lang="en-US" dirty="0"/>
            <a:t>Liberty watches all or a sampling of requests</a:t>
          </a:r>
        </a:p>
      </dgm:t>
    </dgm:pt>
    <dgm:pt modelId="{4707F2AE-7DA8-BB44-B6C5-DBEA300E3CB0}" type="parTrans" cxnId="{A715AC43-D7E9-044A-B2C4-6944D8BC9B48}">
      <dgm:prSet/>
      <dgm:spPr/>
      <dgm:t>
        <a:bodyPr/>
        <a:lstStyle/>
        <a:p>
          <a:endParaRPr lang="en-US"/>
        </a:p>
      </dgm:t>
    </dgm:pt>
    <dgm:pt modelId="{BDC6C5BC-0EC2-7945-91B9-3222818C56F7}" type="sibTrans" cxnId="{A715AC43-D7E9-044A-B2C4-6944D8BC9B48}">
      <dgm:prSet/>
      <dgm:spPr/>
      <dgm:t>
        <a:bodyPr/>
        <a:lstStyle/>
        <a:p>
          <a:endParaRPr lang="en-US"/>
        </a:p>
      </dgm:t>
    </dgm:pt>
    <dgm:pt modelId="{EEB5D1F6-885C-FE45-AB79-AB0A8F243267}">
      <dgm:prSet phldrT="[Text]"/>
      <dgm:spPr/>
      <dgm:t>
        <a:bodyPr/>
        <a:lstStyle/>
        <a:p>
          <a:r>
            <a:rPr lang="en-US" dirty="0"/>
            <a:t>If a request exceeds a threshold, a warning (</a:t>
          </a:r>
          <a:r>
            <a:rPr lang="en-US" b="1" dirty="0"/>
            <a:t>TRAS0112W</a:t>
          </a:r>
          <a:r>
            <a:rPr lang="en-US" dirty="0"/>
            <a:t>) is printed to the logs</a:t>
          </a:r>
        </a:p>
      </dgm:t>
    </dgm:pt>
    <dgm:pt modelId="{3CF4A732-256D-AA45-896A-A9C6B78B6C6D}" type="parTrans" cxnId="{2E8121A1-6EBD-2B45-8CAE-2DBEE5A1F63F}">
      <dgm:prSet/>
      <dgm:spPr/>
      <dgm:t>
        <a:bodyPr/>
        <a:lstStyle/>
        <a:p>
          <a:endParaRPr lang="en-US"/>
        </a:p>
      </dgm:t>
    </dgm:pt>
    <dgm:pt modelId="{019B179D-09E1-A842-A860-33EAE867D916}" type="sibTrans" cxnId="{2E8121A1-6EBD-2B45-8CAE-2DBEE5A1F63F}">
      <dgm:prSet/>
      <dgm:spPr/>
      <dgm:t>
        <a:bodyPr/>
        <a:lstStyle/>
        <a:p>
          <a:endParaRPr lang="en-US"/>
        </a:p>
      </dgm:t>
    </dgm:pt>
    <dgm:pt modelId="{091D8885-540F-3E4C-9768-91B312AA6055}">
      <dgm:prSet phldrT="[Text]"/>
      <dgm:spPr/>
      <dgm:t>
        <a:bodyPr/>
        <a:lstStyle/>
        <a:p>
          <a:r>
            <a:rPr lang="en-US" dirty="0"/>
            <a:t>Analyze</a:t>
          </a:r>
        </a:p>
      </dgm:t>
    </dgm:pt>
    <dgm:pt modelId="{C7BC4EE8-5811-C94F-A50E-1B83C749B47E}" type="parTrans" cxnId="{1F37D947-A7C2-7743-B02E-80B4FFA7105E}">
      <dgm:prSet/>
      <dgm:spPr/>
      <dgm:t>
        <a:bodyPr/>
        <a:lstStyle/>
        <a:p>
          <a:endParaRPr lang="en-US"/>
        </a:p>
      </dgm:t>
    </dgm:pt>
    <dgm:pt modelId="{BC3ED8E5-30A3-F749-9DA9-EF203DF1A50C}" type="sibTrans" cxnId="{1F37D947-A7C2-7743-B02E-80B4FFA7105E}">
      <dgm:prSet/>
      <dgm:spPr/>
      <dgm:t>
        <a:bodyPr/>
        <a:lstStyle/>
        <a:p>
          <a:endParaRPr lang="en-US"/>
        </a:p>
      </dgm:t>
    </dgm:pt>
    <dgm:pt modelId="{B58F4EEC-9FFF-764E-8CEE-F7259BCD2F99}">
      <dgm:prSet phldrT="[Text]"/>
      <dgm:spPr/>
      <dgm:t>
        <a:bodyPr/>
        <a:lstStyle/>
        <a:p>
          <a:r>
            <a:rPr lang="en-US" dirty="0"/>
            <a:t>Stack trace at the time threshold exceeded</a:t>
          </a:r>
        </a:p>
      </dgm:t>
    </dgm:pt>
    <dgm:pt modelId="{60432BB7-E934-1345-BF32-68DACF3E5E5A}" type="parTrans" cxnId="{328E8978-1F5F-B64A-A2B5-0C664F2D2A99}">
      <dgm:prSet/>
      <dgm:spPr/>
      <dgm:t>
        <a:bodyPr/>
        <a:lstStyle/>
        <a:p>
          <a:endParaRPr lang="en-US"/>
        </a:p>
      </dgm:t>
    </dgm:pt>
    <dgm:pt modelId="{F9337780-9A04-1845-ABDE-194ADD026147}" type="sibTrans" cxnId="{328E8978-1F5F-B64A-A2B5-0C664F2D2A99}">
      <dgm:prSet/>
      <dgm:spPr/>
      <dgm:t>
        <a:bodyPr/>
        <a:lstStyle/>
        <a:p>
          <a:endParaRPr lang="en-US"/>
        </a:p>
      </dgm:t>
    </dgm:pt>
    <dgm:pt modelId="{BBB01923-C7BC-FE4E-8244-B9321E7949BB}">
      <dgm:prSet phldrT="[Text]"/>
      <dgm:spPr/>
      <dgm:t>
        <a:bodyPr/>
        <a:lstStyle/>
        <a:p>
          <a:r>
            <a:rPr lang="en-US" dirty="0"/>
            <a:t>Tree of events leading up to the breach</a:t>
          </a:r>
        </a:p>
      </dgm:t>
    </dgm:pt>
    <dgm:pt modelId="{5E509999-7F67-8D4C-AFF3-7E69BB06B632}" type="parTrans" cxnId="{BE8ED32C-752C-2644-BE01-F5854DCE9B75}">
      <dgm:prSet/>
      <dgm:spPr/>
      <dgm:t>
        <a:bodyPr/>
        <a:lstStyle/>
        <a:p>
          <a:endParaRPr lang="en-US"/>
        </a:p>
      </dgm:t>
    </dgm:pt>
    <dgm:pt modelId="{941B4C1C-6C46-8441-816C-B074D83E166A}" type="sibTrans" cxnId="{BE8ED32C-752C-2644-BE01-F5854DCE9B75}">
      <dgm:prSet/>
      <dgm:spPr/>
      <dgm:t>
        <a:bodyPr/>
        <a:lstStyle/>
        <a:p>
          <a:endParaRPr lang="en-US"/>
        </a:p>
      </dgm:t>
    </dgm:pt>
    <dgm:pt modelId="{31457891-CFC6-5B4B-8B9D-79141760882E}">
      <dgm:prSet phldrT="[Text]"/>
      <dgm:spPr/>
      <dgm:t>
        <a:bodyPr/>
        <a:lstStyle/>
        <a:p>
          <a:r>
            <a:rPr lang="en-US" dirty="0"/>
            <a:t>Time stamp of the breach</a:t>
          </a:r>
        </a:p>
      </dgm:t>
    </dgm:pt>
    <dgm:pt modelId="{A5CE8F3E-33D8-454A-976B-78DCBEF6EF5C}" type="parTrans" cxnId="{85EC50D2-1D9C-324D-B1FE-B712A0898458}">
      <dgm:prSet/>
      <dgm:spPr/>
      <dgm:t>
        <a:bodyPr/>
        <a:lstStyle/>
        <a:p>
          <a:endParaRPr lang="en-US"/>
        </a:p>
      </dgm:t>
    </dgm:pt>
    <dgm:pt modelId="{9C83D299-F168-644C-B7E6-17833F0496B5}" type="sibTrans" cxnId="{85EC50D2-1D9C-324D-B1FE-B712A0898458}">
      <dgm:prSet/>
      <dgm:spPr/>
      <dgm:t>
        <a:bodyPr/>
        <a:lstStyle/>
        <a:p>
          <a:endParaRPr lang="en-US"/>
        </a:p>
      </dgm:t>
    </dgm:pt>
    <dgm:pt modelId="{716C1034-6598-ED4D-83DC-C7777D7B3CC8}" type="pres">
      <dgm:prSet presAssocID="{A03834B1-BB64-E94D-8922-11C9388F2348}" presName="linearFlow" presStyleCnt="0">
        <dgm:presLayoutVars>
          <dgm:dir/>
          <dgm:animLvl val="lvl"/>
          <dgm:resizeHandles val="exact"/>
        </dgm:presLayoutVars>
      </dgm:prSet>
      <dgm:spPr/>
    </dgm:pt>
    <dgm:pt modelId="{8FF87BC5-618B-F341-9A3D-76472F945100}" type="pres">
      <dgm:prSet presAssocID="{CDF2C357-E238-414A-A6EE-C1495DD3829D}" presName="composite" presStyleCnt="0"/>
      <dgm:spPr/>
    </dgm:pt>
    <dgm:pt modelId="{C2147736-AF41-6341-96A8-274681E46C35}" type="pres">
      <dgm:prSet presAssocID="{CDF2C357-E238-414A-A6EE-C1495DD3829D}" presName="parentText" presStyleLbl="alignNode1" presStyleIdx="0" presStyleCnt="3">
        <dgm:presLayoutVars>
          <dgm:chMax val="1"/>
          <dgm:bulletEnabled val="1"/>
        </dgm:presLayoutVars>
      </dgm:prSet>
      <dgm:spPr/>
    </dgm:pt>
    <dgm:pt modelId="{576C0436-D5AF-F146-BC48-F769E8AE7120}" type="pres">
      <dgm:prSet presAssocID="{CDF2C357-E238-414A-A6EE-C1495DD3829D}" presName="descendantText" presStyleLbl="alignAcc1" presStyleIdx="0" presStyleCnt="3">
        <dgm:presLayoutVars>
          <dgm:bulletEnabled val="1"/>
        </dgm:presLayoutVars>
      </dgm:prSet>
      <dgm:spPr/>
    </dgm:pt>
    <dgm:pt modelId="{F8B03C53-6D62-0344-B820-BBB4589C10E8}" type="pres">
      <dgm:prSet presAssocID="{1B9B8337-7FCE-3844-8592-CC3E58ABFD70}" presName="sp" presStyleCnt="0"/>
      <dgm:spPr/>
    </dgm:pt>
    <dgm:pt modelId="{348CD865-0872-DE49-BDE9-B64D4DE819D6}" type="pres">
      <dgm:prSet presAssocID="{BA991869-53DA-D740-A2A1-C4A13A3093CE}" presName="composite" presStyleCnt="0"/>
      <dgm:spPr/>
    </dgm:pt>
    <dgm:pt modelId="{439950F8-6260-0F47-B4C5-5E88B8DD955E}" type="pres">
      <dgm:prSet presAssocID="{BA991869-53DA-D740-A2A1-C4A13A3093CE}" presName="parentText" presStyleLbl="alignNode1" presStyleIdx="1" presStyleCnt="3">
        <dgm:presLayoutVars>
          <dgm:chMax val="1"/>
          <dgm:bulletEnabled val="1"/>
        </dgm:presLayoutVars>
      </dgm:prSet>
      <dgm:spPr/>
    </dgm:pt>
    <dgm:pt modelId="{9A66D59C-78B5-4344-8191-A7F4A92E061E}" type="pres">
      <dgm:prSet presAssocID="{BA991869-53DA-D740-A2A1-C4A13A3093CE}" presName="descendantText" presStyleLbl="alignAcc1" presStyleIdx="1" presStyleCnt="3">
        <dgm:presLayoutVars>
          <dgm:bulletEnabled val="1"/>
        </dgm:presLayoutVars>
      </dgm:prSet>
      <dgm:spPr/>
    </dgm:pt>
    <dgm:pt modelId="{BF85D442-3E43-D44E-A7CE-2C9B48959CBB}" type="pres">
      <dgm:prSet presAssocID="{7F75D7F4-BBB0-9647-946E-F90088FCB072}" presName="sp" presStyleCnt="0"/>
      <dgm:spPr/>
    </dgm:pt>
    <dgm:pt modelId="{ACB42779-6AD9-5642-A579-ED13C81021E0}" type="pres">
      <dgm:prSet presAssocID="{091D8885-540F-3E4C-9768-91B312AA6055}" presName="composite" presStyleCnt="0"/>
      <dgm:spPr/>
    </dgm:pt>
    <dgm:pt modelId="{76A9F4CD-1B72-214B-AA2A-CE518747B3D8}" type="pres">
      <dgm:prSet presAssocID="{091D8885-540F-3E4C-9768-91B312AA6055}" presName="parentText" presStyleLbl="alignNode1" presStyleIdx="2" presStyleCnt="3">
        <dgm:presLayoutVars>
          <dgm:chMax val="1"/>
          <dgm:bulletEnabled val="1"/>
        </dgm:presLayoutVars>
      </dgm:prSet>
      <dgm:spPr/>
    </dgm:pt>
    <dgm:pt modelId="{746C2038-2287-6E44-A230-1A7FA5ECE519}" type="pres">
      <dgm:prSet presAssocID="{091D8885-540F-3E4C-9768-91B312AA6055}" presName="descendantText" presStyleLbl="alignAcc1" presStyleIdx="2" presStyleCnt="3">
        <dgm:presLayoutVars>
          <dgm:bulletEnabled val="1"/>
        </dgm:presLayoutVars>
      </dgm:prSet>
      <dgm:spPr/>
    </dgm:pt>
  </dgm:ptLst>
  <dgm:cxnLst>
    <dgm:cxn modelId="{6F75CA1E-8BBA-E340-B1CA-93C52B95E755}" type="presOf" srcId="{B58F4EEC-9FFF-764E-8CEE-F7259BCD2F99}" destId="{746C2038-2287-6E44-A230-1A7FA5ECE519}" srcOrd="0" destOrd="1" presId="urn:microsoft.com/office/officeart/2005/8/layout/chevron2"/>
    <dgm:cxn modelId="{EDD0FD2A-BF4F-654F-AD0C-2C7CF8A59779}" type="presOf" srcId="{091D8885-540F-3E4C-9768-91B312AA6055}" destId="{76A9F4CD-1B72-214B-AA2A-CE518747B3D8}" srcOrd="0" destOrd="0" presId="urn:microsoft.com/office/officeart/2005/8/layout/chevron2"/>
    <dgm:cxn modelId="{BE8ED32C-752C-2644-BE01-F5854DCE9B75}" srcId="{091D8885-540F-3E4C-9768-91B312AA6055}" destId="{BBB01923-C7BC-FE4E-8244-B9321E7949BB}" srcOrd="2" destOrd="0" parTransId="{5E509999-7F67-8D4C-AFF3-7E69BB06B632}" sibTransId="{941B4C1C-6C46-8441-816C-B074D83E166A}"/>
    <dgm:cxn modelId="{A715AC43-D7E9-044A-B2C4-6944D8BC9B48}" srcId="{BA991869-53DA-D740-A2A1-C4A13A3093CE}" destId="{8CED2B5E-1198-B94C-A41B-B182834E9AE7}" srcOrd="0" destOrd="0" parTransId="{4707F2AE-7DA8-BB44-B6C5-DBEA300E3CB0}" sibTransId="{BDC6C5BC-0EC2-7945-91B9-3222818C56F7}"/>
    <dgm:cxn modelId="{1F37D947-A7C2-7743-B02E-80B4FFA7105E}" srcId="{A03834B1-BB64-E94D-8922-11C9388F2348}" destId="{091D8885-540F-3E4C-9768-91B312AA6055}" srcOrd="2" destOrd="0" parTransId="{C7BC4EE8-5811-C94F-A50E-1B83C749B47E}" sibTransId="{BC3ED8E5-30A3-F749-9DA9-EF203DF1A50C}"/>
    <dgm:cxn modelId="{7A2D3152-D02F-7A40-AB0C-4591AB98DD11}" type="presOf" srcId="{B075A8BE-8767-C044-AFF9-358E338BFBFA}" destId="{576C0436-D5AF-F146-BC48-F769E8AE7120}" srcOrd="0" destOrd="0" presId="urn:microsoft.com/office/officeart/2005/8/layout/chevron2"/>
    <dgm:cxn modelId="{FE6A6A5A-CC62-D04E-9C1D-D0D9D83DCCF1}" srcId="{A03834B1-BB64-E94D-8922-11C9388F2348}" destId="{CDF2C357-E238-414A-A6EE-C1495DD3829D}" srcOrd="0" destOrd="0" parTransId="{DE93B904-1DF3-CD47-859E-CFB878128DC3}" sibTransId="{1B9B8337-7FCE-3844-8592-CC3E58ABFD70}"/>
    <dgm:cxn modelId="{9471395D-002E-D549-951D-52382C2243D0}" type="presOf" srcId="{EEB5D1F6-885C-FE45-AB79-AB0A8F243267}" destId="{9A66D59C-78B5-4344-8191-A7F4A92E061E}" srcOrd="0" destOrd="1" presId="urn:microsoft.com/office/officeart/2005/8/layout/chevron2"/>
    <dgm:cxn modelId="{4E3A9E66-CA71-AA43-8D94-CBD40251A58C}" srcId="{CDF2C357-E238-414A-A6EE-C1495DD3829D}" destId="{B075A8BE-8767-C044-AFF9-358E338BFBFA}" srcOrd="0" destOrd="0" parTransId="{DFFB88F3-6D8F-3348-85BE-BCD15FAE0919}" sibTransId="{A08C5CF2-7A2D-7F45-90BB-8071DC678C3B}"/>
    <dgm:cxn modelId="{6C2CA668-4301-7B43-9C85-BAB536D61380}" type="presOf" srcId="{8CED2B5E-1198-B94C-A41B-B182834E9AE7}" destId="{9A66D59C-78B5-4344-8191-A7F4A92E061E}" srcOrd="0" destOrd="0" presId="urn:microsoft.com/office/officeart/2005/8/layout/chevron2"/>
    <dgm:cxn modelId="{328E8978-1F5F-B64A-A2B5-0C664F2D2A99}" srcId="{091D8885-540F-3E4C-9768-91B312AA6055}" destId="{B58F4EEC-9FFF-764E-8CEE-F7259BCD2F99}" srcOrd="1" destOrd="0" parTransId="{60432BB7-E934-1345-BF32-68DACF3E5E5A}" sibTransId="{F9337780-9A04-1845-ABDE-194ADD026147}"/>
    <dgm:cxn modelId="{5C1B2380-91CA-514C-97B3-9EB87E9A6CA5}" type="presOf" srcId="{A03834B1-BB64-E94D-8922-11C9388F2348}" destId="{716C1034-6598-ED4D-83DC-C7777D7B3CC8}" srcOrd="0" destOrd="0" presId="urn:microsoft.com/office/officeart/2005/8/layout/chevron2"/>
    <dgm:cxn modelId="{3F936B8D-8C7F-DF41-8390-9E27DB590A23}" type="presOf" srcId="{AAEAC993-1699-B74C-BEA8-E286C872442A}" destId="{576C0436-D5AF-F146-BC48-F769E8AE7120}" srcOrd="0" destOrd="1" presId="urn:microsoft.com/office/officeart/2005/8/layout/chevron2"/>
    <dgm:cxn modelId="{62D2CA96-218E-4344-A7DF-41F21FB10567}" type="presOf" srcId="{CDF2C357-E238-414A-A6EE-C1495DD3829D}" destId="{C2147736-AF41-6341-96A8-274681E46C35}" srcOrd="0" destOrd="0" presId="urn:microsoft.com/office/officeart/2005/8/layout/chevron2"/>
    <dgm:cxn modelId="{7023209B-D4CC-AF4C-8650-E22FB496BFEE}" type="presOf" srcId="{BBB01923-C7BC-FE4E-8244-B9321E7949BB}" destId="{746C2038-2287-6E44-A230-1A7FA5ECE519}" srcOrd="0" destOrd="2" presId="urn:microsoft.com/office/officeart/2005/8/layout/chevron2"/>
    <dgm:cxn modelId="{2E8121A1-6EBD-2B45-8CAE-2DBEE5A1F63F}" srcId="{BA991869-53DA-D740-A2A1-C4A13A3093CE}" destId="{EEB5D1F6-885C-FE45-AB79-AB0A8F243267}" srcOrd="1" destOrd="0" parTransId="{3CF4A732-256D-AA45-896A-A9C6B78B6C6D}" sibTransId="{019B179D-09E1-A842-A860-33EAE867D916}"/>
    <dgm:cxn modelId="{0351D2A4-AF5D-5A47-986A-059339D22B68}" srcId="{A03834B1-BB64-E94D-8922-11C9388F2348}" destId="{BA991869-53DA-D740-A2A1-C4A13A3093CE}" srcOrd="1" destOrd="0" parTransId="{E8C44695-B7D6-9644-A4FC-FB210EDC8479}" sibTransId="{7F75D7F4-BBB0-9647-946E-F90088FCB072}"/>
    <dgm:cxn modelId="{68BDBDB9-7DE3-CC49-AA7F-DDBCB979655B}" type="presOf" srcId="{BA991869-53DA-D740-A2A1-C4A13A3093CE}" destId="{439950F8-6260-0F47-B4C5-5E88B8DD955E}" srcOrd="0" destOrd="0" presId="urn:microsoft.com/office/officeart/2005/8/layout/chevron2"/>
    <dgm:cxn modelId="{85EC50D2-1D9C-324D-B1FE-B712A0898458}" srcId="{091D8885-540F-3E4C-9768-91B312AA6055}" destId="{31457891-CFC6-5B4B-8B9D-79141760882E}" srcOrd="0" destOrd="0" parTransId="{A5CE8F3E-33D8-454A-976B-78DCBEF6EF5C}" sibTransId="{9C83D299-F168-644C-B7E6-17833F0496B5}"/>
    <dgm:cxn modelId="{BFA186D6-93FA-C443-AE73-B1180A178B75}" srcId="{CDF2C357-E238-414A-A6EE-C1495DD3829D}" destId="{AAEAC993-1699-B74C-BEA8-E286C872442A}" srcOrd="1" destOrd="0" parTransId="{5B249771-4BD6-DD46-B725-DACD0942DE64}" sibTransId="{B7AB51D1-6C13-BB4F-882D-62897ECE0011}"/>
    <dgm:cxn modelId="{04A49ADF-4754-8D43-B71E-673603D6345B}" type="presOf" srcId="{31457891-CFC6-5B4B-8B9D-79141760882E}" destId="{746C2038-2287-6E44-A230-1A7FA5ECE519}" srcOrd="0" destOrd="0" presId="urn:microsoft.com/office/officeart/2005/8/layout/chevron2"/>
    <dgm:cxn modelId="{93CFEF21-8BA0-B447-9D34-B63536FFD62B}" type="presParOf" srcId="{716C1034-6598-ED4D-83DC-C7777D7B3CC8}" destId="{8FF87BC5-618B-F341-9A3D-76472F945100}" srcOrd="0" destOrd="0" presId="urn:microsoft.com/office/officeart/2005/8/layout/chevron2"/>
    <dgm:cxn modelId="{BD33E5F2-B698-AB42-B4A6-8618BA01049A}" type="presParOf" srcId="{8FF87BC5-618B-F341-9A3D-76472F945100}" destId="{C2147736-AF41-6341-96A8-274681E46C35}" srcOrd="0" destOrd="0" presId="urn:microsoft.com/office/officeart/2005/8/layout/chevron2"/>
    <dgm:cxn modelId="{7FB721F0-33C0-FA42-A58E-CD24B77373FD}" type="presParOf" srcId="{8FF87BC5-618B-F341-9A3D-76472F945100}" destId="{576C0436-D5AF-F146-BC48-F769E8AE7120}" srcOrd="1" destOrd="0" presId="urn:microsoft.com/office/officeart/2005/8/layout/chevron2"/>
    <dgm:cxn modelId="{5B706968-6E5F-2541-86ED-26117C9700FD}" type="presParOf" srcId="{716C1034-6598-ED4D-83DC-C7777D7B3CC8}" destId="{F8B03C53-6D62-0344-B820-BBB4589C10E8}" srcOrd="1" destOrd="0" presId="urn:microsoft.com/office/officeart/2005/8/layout/chevron2"/>
    <dgm:cxn modelId="{FD8484D2-C9F3-D34D-88C7-5F74E09FEFCF}" type="presParOf" srcId="{716C1034-6598-ED4D-83DC-C7777D7B3CC8}" destId="{348CD865-0872-DE49-BDE9-B64D4DE819D6}" srcOrd="2" destOrd="0" presId="urn:microsoft.com/office/officeart/2005/8/layout/chevron2"/>
    <dgm:cxn modelId="{89347E0A-DFC0-6C46-828B-98FA4CF11203}" type="presParOf" srcId="{348CD865-0872-DE49-BDE9-B64D4DE819D6}" destId="{439950F8-6260-0F47-B4C5-5E88B8DD955E}" srcOrd="0" destOrd="0" presId="urn:microsoft.com/office/officeart/2005/8/layout/chevron2"/>
    <dgm:cxn modelId="{267591A0-FA54-6F4B-AAA1-F2FF0E31E544}" type="presParOf" srcId="{348CD865-0872-DE49-BDE9-B64D4DE819D6}" destId="{9A66D59C-78B5-4344-8191-A7F4A92E061E}" srcOrd="1" destOrd="0" presId="urn:microsoft.com/office/officeart/2005/8/layout/chevron2"/>
    <dgm:cxn modelId="{86ADA1D9-5A06-F04B-A698-9E52F6444A6D}" type="presParOf" srcId="{716C1034-6598-ED4D-83DC-C7777D7B3CC8}" destId="{BF85D442-3E43-D44E-A7CE-2C9B48959CBB}" srcOrd="3" destOrd="0" presId="urn:microsoft.com/office/officeart/2005/8/layout/chevron2"/>
    <dgm:cxn modelId="{69D68A48-8A32-B340-8570-47310469EC28}" type="presParOf" srcId="{716C1034-6598-ED4D-83DC-C7777D7B3CC8}" destId="{ACB42779-6AD9-5642-A579-ED13C81021E0}" srcOrd="4" destOrd="0" presId="urn:microsoft.com/office/officeart/2005/8/layout/chevron2"/>
    <dgm:cxn modelId="{5BE32DFB-C1D5-C048-AE27-BBAF4E49AA73}" type="presParOf" srcId="{ACB42779-6AD9-5642-A579-ED13C81021E0}" destId="{76A9F4CD-1B72-214B-AA2A-CE518747B3D8}" srcOrd="0" destOrd="0" presId="urn:microsoft.com/office/officeart/2005/8/layout/chevron2"/>
    <dgm:cxn modelId="{2169D856-C3C6-5440-B1B8-FB236D856E59}" type="presParOf" srcId="{ACB42779-6AD9-5642-A579-ED13C81021E0}" destId="{746C2038-2287-6E44-A230-1A7FA5ECE519}"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1D34BF-ECC9-CB4D-9B32-DDDA615CD743}">
      <dsp:nvSpPr>
        <dsp:cNvPr id="0" name=""/>
        <dsp:cNvSpPr/>
      </dsp:nvSpPr>
      <dsp:spPr>
        <a:xfrm>
          <a:off x="1397730" y="83440"/>
          <a:ext cx="1131221" cy="735294"/>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Performance Test</a:t>
          </a:r>
        </a:p>
      </dsp:txBody>
      <dsp:txXfrm>
        <a:off x="1433624" y="119334"/>
        <a:ext cx="1059433" cy="663506"/>
      </dsp:txXfrm>
    </dsp:sp>
    <dsp:sp modelId="{4BC6A890-6AA3-9148-B9DC-A0BF5DB4D307}">
      <dsp:nvSpPr>
        <dsp:cNvPr id="0" name=""/>
        <dsp:cNvSpPr/>
      </dsp:nvSpPr>
      <dsp:spPr>
        <a:xfrm>
          <a:off x="494284" y="451087"/>
          <a:ext cx="2938112" cy="2938112"/>
        </a:xfrm>
        <a:custGeom>
          <a:avLst/>
          <a:gdLst/>
          <a:ahLst/>
          <a:cxnLst/>
          <a:rect l="0" t="0" r="0" b="0"/>
          <a:pathLst>
            <a:path>
              <a:moveTo>
                <a:pt x="2186217" y="186945"/>
              </a:moveTo>
              <a:arcTo wR="1469056" hR="1469056" stAng="17953253" swAng="1211828"/>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C2F37372-24D6-864C-A9E3-7BA682EF4A7F}">
      <dsp:nvSpPr>
        <dsp:cNvPr id="0" name=""/>
        <dsp:cNvSpPr/>
      </dsp:nvSpPr>
      <dsp:spPr>
        <a:xfrm>
          <a:off x="2794885" y="1098533"/>
          <a:ext cx="1131221" cy="735294"/>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Per-Application Tuning</a:t>
          </a:r>
        </a:p>
      </dsp:txBody>
      <dsp:txXfrm>
        <a:off x="2830779" y="1134427"/>
        <a:ext cx="1059433" cy="663506"/>
      </dsp:txXfrm>
    </dsp:sp>
    <dsp:sp modelId="{2A1D90C3-39ED-0C43-9324-5E719B227DFC}">
      <dsp:nvSpPr>
        <dsp:cNvPr id="0" name=""/>
        <dsp:cNvSpPr/>
      </dsp:nvSpPr>
      <dsp:spPr>
        <a:xfrm>
          <a:off x="494284" y="451087"/>
          <a:ext cx="2938112" cy="2938112"/>
        </a:xfrm>
        <a:custGeom>
          <a:avLst/>
          <a:gdLst/>
          <a:ahLst/>
          <a:cxnLst/>
          <a:rect l="0" t="0" r="0" b="0"/>
          <a:pathLst>
            <a:path>
              <a:moveTo>
                <a:pt x="2934591" y="1570708"/>
              </a:moveTo>
              <a:arcTo wR="1469056" hR="1469056" stAng="21838067" swAng="1359950"/>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98ED41E1-64F7-3C4F-A5DB-546000216A20}">
      <dsp:nvSpPr>
        <dsp:cNvPr id="0" name=""/>
        <dsp:cNvSpPr/>
      </dsp:nvSpPr>
      <dsp:spPr>
        <a:xfrm>
          <a:off x="2261219" y="2740988"/>
          <a:ext cx="1131221" cy="735294"/>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Deploy to Production</a:t>
          </a:r>
        </a:p>
      </dsp:txBody>
      <dsp:txXfrm>
        <a:off x="2297113" y="2776882"/>
        <a:ext cx="1059433" cy="663506"/>
      </dsp:txXfrm>
    </dsp:sp>
    <dsp:sp modelId="{913464F0-925B-9C4C-8D7E-CF0E7AEE1562}">
      <dsp:nvSpPr>
        <dsp:cNvPr id="0" name=""/>
        <dsp:cNvSpPr/>
      </dsp:nvSpPr>
      <dsp:spPr>
        <a:xfrm>
          <a:off x="494284" y="451087"/>
          <a:ext cx="2938112" cy="2938112"/>
        </a:xfrm>
        <a:custGeom>
          <a:avLst/>
          <a:gdLst/>
          <a:ahLst/>
          <a:cxnLst/>
          <a:rect l="0" t="0" r="0" b="0"/>
          <a:pathLst>
            <a:path>
              <a:moveTo>
                <a:pt x="1649407" y="2927000"/>
              </a:moveTo>
              <a:arcTo wR="1469056" hR="1469056" stAng="4976892" swAng="846216"/>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A68D7316-6BDA-8946-A05A-8C8BFABA2F64}">
      <dsp:nvSpPr>
        <dsp:cNvPr id="0" name=""/>
        <dsp:cNvSpPr/>
      </dsp:nvSpPr>
      <dsp:spPr>
        <a:xfrm>
          <a:off x="534240" y="2740988"/>
          <a:ext cx="1131221" cy="735294"/>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Production Tuning</a:t>
          </a:r>
        </a:p>
      </dsp:txBody>
      <dsp:txXfrm>
        <a:off x="570134" y="2776882"/>
        <a:ext cx="1059433" cy="663506"/>
      </dsp:txXfrm>
    </dsp:sp>
    <dsp:sp modelId="{A8EF8B33-207E-9649-BDAC-11E502850F53}">
      <dsp:nvSpPr>
        <dsp:cNvPr id="0" name=""/>
        <dsp:cNvSpPr/>
      </dsp:nvSpPr>
      <dsp:spPr>
        <a:xfrm>
          <a:off x="494284" y="451087"/>
          <a:ext cx="2938112" cy="2938112"/>
        </a:xfrm>
        <a:custGeom>
          <a:avLst/>
          <a:gdLst/>
          <a:ahLst/>
          <a:cxnLst/>
          <a:rect l="0" t="0" r="0" b="0"/>
          <a:pathLst>
            <a:path>
              <a:moveTo>
                <a:pt x="155879" y="2127610"/>
              </a:moveTo>
              <a:arcTo wR="1469056" hR="1469056" stAng="9201983" swAng="1359950"/>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FC7207B3-95A4-F84B-8DE7-07EFEC5B9264}">
      <dsp:nvSpPr>
        <dsp:cNvPr id="0" name=""/>
        <dsp:cNvSpPr/>
      </dsp:nvSpPr>
      <dsp:spPr>
        <a:xfrm>
          <a:off x="574" y="1098533"/>
          <a:ext cx="1131221" cy="735294"/>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Application Changes</a:t>
          </a:r>
        </a:p>
      </dsp:txBody>
      <dsp:txXfrm>
        <a:off x="36468" y="1134427"/>
        <a:ext cx="1059433" cy="663506"/>
      </dsp:txXfrm>
    </dsp:sp>
    <dsp:sp modelId="{08F9066C-9DFA-8E4A-A3BE-796775759C67}">
      <dsp:nvSpPr>
        <dsp:cNvPr id="0" name=""/>
        <dsp:cNvSpPr/>
      </dsp:nvSpPr>
      <dsp:spPr>
        <a:xfrm>
          <a:off x="494284" y="451087"/>
          <a:ext cx="2938112" cy="2938112"/>
        </a:xfrm>
        <a:custGeom>
          <a:avLst/>
          <a:gdLst/>
          <a:ahLst/>
          <a:cxnLst/>
          <a:rect l="0" t="0" r="0" b="0"/>
          <a:pathLst>
            <a:path>
              <a:moveTo>
                <a:pt x="353343" y="513383"/>
              </a:moveTo>
              <a:arcTo wR="1469056" hR="1469056" stAng="13234919" swAng="1211828"/>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CFDDB7-5B18-594A-9FF4-78EB2CD5D1D3}">
      <dsp:nvSpPr>
        <dsp:cNvPr id="0" name=""/>
        <dsp:cNvSpPr/>
      </dsp:nvSpPr>
      <dsp:spPr>
        <a:xfrm>
          <a:off x="0" y="17188"/>
          <a:ext cx="3879848" cy="704339"/>
        </a:xfrm>
        <a:prstGeom prst="roundRect">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Traditional Tuning</a:t>
          </a:r>
        </a:p>
      </dsp:txBody>
      <dsp:txXfrm>
        <a:off x="34383" y="51571"/>
        <a:ext cx="3811082" cy="635573"/>
      </dsp:txXfrm>
    </dsp:sp>
    <dsp:sp modelId="{FA3E55B7-A42C-A149-8335-B462697EE4BC}">
      <dsp:nvSpPr>
        <dsp:cNvPr id="0" name=""/>
        <dsp:cNvSpPr/>
      </dsp:nvSpPr>
      <dsp:spPr>
        <a:xfrm>
          <a:off x="0" y="721528"/>
          <a:ext cx="3879848" cy="1199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185"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dirty="0"/>
            <a:t>Application thread pools</a:t>
          </a:r>
        </a:p>
        <a:p>
          <a:pPr marL="114300" lvl="1" indent="-114300" algn="l" defTabSz="577850">
            <a:lnSpc>
              <a:spcPct val="90000"/>
            </a:lnSpc>
            <a:spcBef>
              <a:spcPct val="0"/>
            </a:spcBef>
            <a:spcAft>
              <a:spcPct val="20000"/>
            </a:spcAft>
            <a:buChar char="•"/>
          </a:pPr>
          <a:r>
            <a:rPr lang="en-US" sz="1300" kern="1200" dirty="0"/>
            <a:t>Connection Pools (e.g. database, JMS, etc.)</a:t>
          </a:r>
        </a:p>
        <a:p>
          <a:pPr marL="114300" lvl="1" indent="-114300" algn="l" defTabSz="577850">
            <a:lnSpc>
              <a:spcPct val="90000"/>
            </a:lnSpc>
            <a:spcBef>
              <a:spcPct val="0"/>
            </a:spcBef>
            <a:spcAft>
              <a:spcPct val="20000"/>
            </a:spcAft>
            <a:buChar char="•"/>
          </a:pPr>
          <a:r>
            <a:rPr lang="en-US" sz="1300" kern="1200" dirty="0"/>
            <a:t>Java Virtual Machine</a:t>
          </a:r>
        </a:p>
        <a:p>
          <a:pPr marL="114300" lvl="1" indent="-114300" algn="l" defTabSz="577850">
            <a:lnSpc>
              <a:spcPct val="90000"/>
            </a:lnSpc>
            <a:spcBef>
              <a:spcPct val="0"/>
            </a:spcBef>
            <a:spcAft>
              <a:spcPct val="20000"/>
            </a:spcAft>
            <a:buChar char="•"/>
          </a:pPr>
          <a:r>
            <a:rPr lang="en-US" sz="1300" kern="1200" dirty="0"/>
            <a:t>Operating System</a:t>
          </a:r>
        </a:p>
        <a:p>
          <a:pPr marL="114300" lvl="1" indent="-114300" algn="l" defTabSz="577850">
            <a:lnSpc>
              <a:spcPct val="90000"/>
            </a:lnSpc>
            <a:spcBef>
              <a:spcPct val="0"/>
            </a:spcBef>
            <a:spcAft>
              <a:spcPct val="20000"/>
            </a:spcAft>
            <a:buChar char="•"/>
          </a:pPr>
          <a:r>
            <a:rPr lang="en-US" sz="1300" kern="1200" dirty="0"/>
            <a:t>Network</a:t>
          </a:r>
        </a:p>
      </dsp:txBody>
      <dsp:txXfrm>
        <a:off x="0" y="721528"/>
        <a:ext cx="3879848" cy="1199562"/>
      </dsp:txXfrm>
    </dsp:sp>
    <dsp:sp modelId="{BC789A79-AE37-CE49-A58A-A4A0B44104C9}">
      <dsp:nvSpPr>
        <dsp:cNvPr id="0" name=""/>
        <dsp:cNvSpPr/>
      </dsp:nvSpPr>
      <dsp:spPr>
        <a:xfrm>
          <a:off x="0" y="1921091"/>
          <a:ext cx="3879848" cy="704339"/>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Liberty Tuning</a:t>
          </a:r>
        </a:p>
      </dsp:txBody>
      <dsp:txXfrm>
        <a:off x="34383" y="1955474"/>
        <a:ext cx="3811082" cy="635573"/>
      </dsp:txXfrm>
    </dsp:sp>
    <dsp:sp modelId="{83FC60E2-19A9-A745-B8E9-144AAC19D6DA}">
      <dsp:nvSpPr>
        <dsp:cNvPr id="0" name=""/>
        <dsp:cNvSpPr/>
      </dsp:nvSpPr>
      <dsp:spPr>
        <a:xfrm>
          <a:off x="0" y="2625431"/>
          <a:ext cx="3879848" cy="12507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185"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b="1" strike="sngStrike" kern="1200" dirty="0"/>
            <a:t>Application thread pools</a:t>
          </a:r>
          <a:r>
            <a:rPr lang="en-US" sz="1300" b="1" strike="noStrike" kern="1200" dirty="0"/>
            <a:t> (</a:t>
          </a:r>
          <a:r>
            <a:rPr lang="en-US" sz="1300" b="1" strike="noStrike" kern="1200" dirty="0">
              <a:hlinkClick xmlns:r="http://schemas.openxmlformats.org/officeDocument/2006/relationships" r:id="rId1"/>
            </a:rPr>
            <a:t>Auto-tuning</a:t>
          </a:r>
          <a:r>
            <a:rPr lang="en-US" sz="1300" b="1" strike="noStrike" kern="1200" dirty="0"/>
            <a:t>)</a:t>
          </a:r>
          <a:endParaRPr lang="en-US" sz="1300" b="1" strike="sngStrike" kern="1200" dirty="0"/>
        </a:p>
        <a:p>
          <a:pPr marL="114300" lvl="1" indent="-114300" algn="l" defTabSz="577850">
            <a:lnSpc>
              <a:spcPct val="90000"/>
            </a:lnSpc>
            <a:spcBef>
              <a:spcPct val="0"/>
            </a:spcBef>
            <a:spcAft>
              <a:spcPct val="20000"/>
            </a:spcAft>
            <a:buChar char="•"/>
          </a:pPr>
          <a:r>
            <a:rPr lang="en-US" sz="1300" kern="1200"/>
            <a:t>Connection Pools (e.g. database, JMS, etc.)</a:t>
          </a:r>
          <a:endParaRPr lang="en-US" sz="1300" kern="1200" dirty="0"/>
        </a:p>
        <a:p>
          <a:pPr marL="114300" lvl="1" indent="-114300" algn="l" defTabSz="577850">
            <a:lnSpc>
              <a:spcPct val="90000"/>
            </a:lnSpc>
            <a:spcBef>
              <a:spcPct val="0"/>
            </a:spcBef>
            <a:spcAft>
              <a:spcPct val="20000"/>
            </a:spcAft>
            <a:buChar char="•"/>
          </a:pPr>
          <a:r>
            <a:rPr lang="en-US" sz="1300" kern="1200" dirty="0"/>
            <a:t>Java Virtual Machine</a:t>
          </a:r>
        </a:p>
        <a:p>
          <a:pPr marL="114300" lvl="1" indent="-114300" algn="l" defTabSz="577850">
            <a:lnSpc>
              <a:spcPct val="90000"/>
            </a:lnSpc>
            <a:spcBef>
              <a:spcPct val="0"/>
            </a:spcBef>
            <a:spcAft>
              <a:spcPct val="20000"/>
            </a:spcAft>
            <a:buChar char="•"/>
          </a:pPr>
          <a:r>
            <a:rPr lang="en-US" sz="1300" kern="1200"/>
            <a:t>Operating System</a:t>
          </a:r>
          <a:endParaRPr lang="en-US" sz="1300" kern="1200" dirty="0"/>
        </a:p>
        <a:p>
          <a:pPr marL="114300" lvl="1" indent="-114300" algn="l" defTabSz="577850">
            <a:lnSpc>
              <a:spcPct val="90000"/>
            </a:lnSpc>
            <a:spcBef>
              <a:spcPct val="0"/>
            </a:spcBef>
            <a:spcAft>
              <a:spcPct val="20000"/>
            </a:spcAft>
            <a:buChar char="•"/>
          </a:pPr>
          <a:r>
            <a:rPr lang="en-US" sz="1300" kern="1200" dirty="0"/>
            <a:t>Network</a:t>
          </a:r>
        </a:p>
      </dsp:txBody>
      <dsp:txXfrm>
        <a:off x="0" y="2625431"/>
        <a:ext cx="3879848" cy="12507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34052B-45D3-1740-80A6-EC6C033AC007}">
      <dsp:nvSpPr>
        <dsp:cNvPr id="0" name=""/>
        <dsp:cNvSpPr/>
      </dsp:nvSpPr>
      <dsp:spPr>
        <a:xfrm>
          <a:off x="0" y="1156651"/>
          <a:ext cx="8279606" cy="689697"/>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tx1"/>
              </a:solidFill>
            </a:rPr>
            <a:t>Consume</a:t>
          </a:r>
        </a:p>
      </dsp:txBody>
      <dsp:txXfrm>
        <a:off x="0" y="1156651"/>
        <a:ext cx="2483881" cy="689697"/>
      </dsp:txXfrm>
    </dsp:sp>
    <dsp:sp modelId="{7102E759-7956-A948-BBA4-C86FCFC12A69}">
      <dsp:nvSpPr>
        <dsp:cNvPr id="0" name=""/>
        <dsp:cNvSpPr/>
      </dsp:nvSpPr>
      <dsp:spPr>
        <a:xfrm>
          <a:off x="0" y="352004"/>
          <a:ext cx="8279606" cy="689697"/>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tx1"/>
              </a:solidFill>
            </a:rPr>
            <a:t>Produce</a:t>
          </a:r>
        </a:p>
      </dsp:txBody>
      <dsp:txXfrm>
        <a:off x="0" y="352004"/>
        <a:ext cx="2483881" cy="689697"/>
      </dsp:txXfrm>
    </dsp:sp>
    <dsp:sp modelId="{0555070A-4175-E640-9C56-28CB485D0E9A}">
      <dsp:nvSpPr>
        <dsp:cNvPr id="0" name=""/>
        <dsp:cNvSpPr/>
      </dsp:nvSpPr>
      <dsp:spPr>
        <a:xfrm>
          <a:off x="4470241" y="409479"/>
          <a:ext cx="1937472" cy="574748"/>
        </a:xfrm>
        <a:prstGeom prst="roundRect">
          <a:avLst>
            <a:gd name="adj" fmla="val 10000"/>
          </a:avLst>
        </a:prstGeom>
        <a:solidFill>
          <a:schemeClr val="accent1">
            <a:lumMod val="40000"/>
            <a:lumOff val="6000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Enable monitor-1.0 feature</a:t>
          </a:r>
        </a:p>
      </dsp:txBody>
      <dsp:txXfrm>
        <a:off x="4487075" y="426313"/>
        <a:ext cx="1903804" cy="541080"/>
      </dsp:txXfrm>
    </dsp:sp>
    <dsp:sp modelId="{F02EA99F-C342-BB4B-A2FD-34B0C78BA475}">
      <dsp:nvSpPr>
        <dsp:cNvPr id="0" name=""/>
        <dsp:cNvSpPr/>
      </dsp:nvSpPr>
      <dsp:spPr>
        <a:xfrm>
          <a:off x="3197460" y="984227"/>
          <a:ext cx="2241517" cy="229899"/>
        </a:xfrm>
        <a:custGeom>
          <a:avLst/>
          <a:gdLst/>
          <a:ahLst/>
          <a:cxnLst/>
          <a:rect l="0" t="0" r="0" b="0"/>
          <a:pathLst>
            <a:path>
              <a:moveTo>
                <a:pt x="2241517" y="0"/>
              </a:moveTo>
              <a:lnTo>
                <a:pt x="2241517" y="114949"/>
              </a:lnTo>
              <a:lnTo>
                <a:pt x="0" y="114949"/>
              </a:lnTo>
              <a:lnTo>
                <a:pt x="0" y="229899"/>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E56151-C3FE-FF45-BAC9-509DC3930CFC}">
      <dsp:nvSpPr>
        <dsp:cNvPr id="0" name=""/>
        <dsp:cNvSpPr/>
      </dsp:nvSpPr>
      <dsp:spPr>
        <a:xfrm>
          <a:off x="2766399" y="1214126"/>
          <a:ext cx="862122" cy="57474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Admin Center</a:t>
          </a:r>
        </a:p>
      </dsp:txBody>
      <dsp:txXfrm>
        <a:off x="2783233" y="1230960"/>
        <a:ext cx="828454" cy="541080"/>
      </dsp:txXfrm>
    </dsp:sp>
    <dsp:sp modelId="{A692A0F0-7268-5442-8BA2-39A65FB355E6}">
      <dsp:nvSpPr>
        <dsp:cNvPr id="0" name=""/>
        <dsp:cNvSpPr/>
      </dsp:nvSpPr>
      <dsp:spPr>
        <a:xfrm>
          <a:off x="3151740" y="1788874"/>
          <a:ext cx="91440" cy="229899"/>
        </a:xfrm>
        <a:custGeom>
          <a:avLst/>
          <a:gdLst/>
          <a:ahLst/>
          <a:cxnLst/>
          <a:rect l="0" t="0" r="0" b="0"/>
          <a:pathLst>
            <a:path>
              <a:moveTo>
                <a:pt x="45720" y="0"/>
              </a:moveTo>
              <a:lnTo>
                <a:pt x="45720" y="229899"/>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D0D36E-BD10-CE4B-BB88-93968FDFAEBE}">
      <dsp:nvSpPr>
        <dsp:cNvPr id="0" name=""/>
        <dsp:cNvSpPr/>
      </dsp:nvSpPr>
      <dsp:spPr>
        <a:xfrm>
          <a:off x="2486339" y="2018774"/>
          <a:ext cx="1422242" cy="1273285"/>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2523632" y="2056067"/>
        <a:ext cx="1347656" cy="1198699"/>
      </dsp:txXfrm>
    </dsp:sp>
    <dsp:sp modelId="{F46DFAD9-D8A3-D148-9624-78ED884CB9D5}">
      <dsp:nvSpPr>
        <dsp:cNvPr id="0" name=""/>
        <dsp:cNvSpPr/>
      </dsp:nvSpPr>
      <dsp:spPr>
        <a:xfrm>
          <a:off x="4318219" y="984227"/>
          <a:ext cx="1120758" cy="229899"/>
        </a:xfrm>
        <a:custGeom>
          <a:avLst/>
          <a:gdLst/>
          <a:ahLst/>
          <a:cxnLst/>
          <a:rect l="0" t="0" r="0" b="0"/>
          <a:pathLst>
            <a:path>
              <a:moveTo>
                <a:pt x="1120758" y="0"/>
              </a:moveTo>
              <a:lnTo>
                <a:pt x="1120758" y="114949"/>
              </a:lnTo>
              <a:lnTo>
                <a:pt x="0" y="114949"/>
              </a:lnTo>
              <a:lnTo>
                <a:pt x="0" y="229899"/>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5FF894-72BD-E343-B83B-D7FE6E0D66B4}">
      <dsp:nvSpPr>
        <dsp:cNvPr id="0" name=""/>
        <dsp:cNvSpPr/>
      </dsp:nvSpPr>
      <dsp:spPr>
        <a:xfrm>
          <a:off x="3887158" y="1214126"/>
          <a:ext cx="862122" cy="574748"/>
        </a:xfrm>
        <a:prstGeom prst="roundRect">
          <a:avLst>
            <a:gd name="adj" fmla="val 10000"/>
          </a:avLst>
        </a:prstGeom>
        <a:solidFill>
          <a:schemeClr val="accent1">
            <a:lumMod val="40000"/>
            <a:lumOff val="6000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err="1"/>
            <a:t>Instana</a:t>
          </a:r>
          <a:endParaRPr lang="en-US" sz="1100" kern="1200" dirty="0"/>
        </a:p>
      </dsp:txBody>
      <dsp:txXfrm>
        <a:off x="3903992" y="1230960"/>
        <a:ext cx="828454" cy="541080"/>
      </dsp:txXfrm>
    </dsp:sp>
    <dsp:sp modelId="{490FB150-0577-F846-8E3C-5390BE144C2B}">
      <dsp:nvSpPr>
        <dsp:cNvPr id="0" name=""/>
        <dsp:cNvSpPr/>
      </dsp:nvSpPr>
      <dsp:spPr>
        <a:xfrm>
          <a:off x="5393258" y="984227"/>
          <a:ext cx="91440" cy="229899"/>
        </a:xfrm>
        <a:custGeom>
          <a:avLst/>
          <a:gdLst/>
          <a:ahLst/>
          <a:cxnLst/>
          <a:rect l="0" t="0" r="0" b="0"/>
          <a:pathLst>
            <a:path>
              <a:moveTo>
                <a:pt x="45720" y="0"/>
              </a:moveTo>
              <a:lnTo>
                <a:pt x="45720" y="229899"/>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69295D-927D-794D-8E90-7E9273A918E8}">
      <dsp:nvSpPr>
        <dsp:cNvPr id="0" name=""/>
        <dsp:cNvSpPr/>
      </dsp:nvSpPr>
      <dsp:spPr>
        <a:xfrm>
          <a:off x="5007916" y="1214126"/>
          <a:ext cx="862122" cy="574748"/>
        </a:xfrm>
        <a:prstGeom prst="roundRect">
          <a:avLst>
            <a:gd name="adj" fmla="val 10000"/>
          </a:avLst>
        </a:prstGeom>
        <a:solidFill>
          <a:schemeClr val="accent1">
            <a:lumMod val="40000"/>
            <a:lumOff val="6000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Eclipse </a:t>
          </a:r>
          <a:r>
            <a:rPr lang="en-US" sz="1100" kern="1200" dirty="0" err="1"/>
            <a:t>MicroProfile</a:t>
          </a:r>
          <a:r>
            <a:rPr lang="en-US" sz="1100" kern="1200" dirty="0"/>
            <a:t> Metrics</a:t>
          </a:r>
        </a:p>
      </dsp:txBody>
      <dsp:txXfrm>
        <a:off x="5024750" y="1230960"/>
        <a:ext cx="828454" cy="541080"/>
      </dsp:txXfrm>
    </dsp:sp>
    <dsp:sp modelId="{B45FD0FA-BC0E-AF43-ADBF-2A33D359E126}">
      <dsp:nvSpPr>
        <dsp:cNvPr id="0" name=""/>
        <dsp:cNvSpPr/>
      </dsp:nvSpPr>
      <dsp:spPr>
        <a:xfrm>
          <a:off x="4878598" y="1788874"/>
          <a:ext cx="560379" cy="229899"/>
        </a:xfrm>
        <a:custGeom>
          <a:avLst/>
          <a:gdLst/>
          <a:ahLst/>
          <a:cxnLst/>
          <a:rect l="0" t="0" r="0" b="0"/>
          <a:pathLst>
            <a:path>
              <a:moveTo>
                <a:pt x="560379" y="0"/>
              </a:moveTo>
              <a:lnTo>
                <a:pt x="560379" y="114949"/>
              </a:lnTo>
              <a:lnTo>
                <a:pt x="0" y="114949"/>
              </a:lnTo>
              <a:lnTo>
                <a:pt x="0" y="229899"/>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A24F88-9D08-5349-9F6A-782B925D4B48}">
      <dsp:nvSpPr>
        <dsp:cNvPr id="0" name=""/>
        <dsp:cNvSpPr/>
      </dsp:nvSpPr>
      <dsp:spPr>
        <a:xfrm>
          <a:off x="4447537" y="2018774"/>
          <a:ext cx="862122" cy="574748"/>
        </a:xfrm>
        <a:prstGeom prst="roundRect">
          <a:avLst>
            <a:gd name="adj" fmla="val 10000"/>
          </a:avLst>
        </a:prstGeom>
        <a:solidFill>
          <a:schemeClr val="accent1">
            <a:lumMod val="40000"/>
            <a:lumOff val="6000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US" sz="1050" kern="1200" dirty="0"/>
            <a:t>Prometheus</a:t>
          </a:r>
        </a:p>
      </dsp:txBody>
      <dsp:txXfrm>
        <a:off x="4464371" y="2035608"/>
        <a:ext cx="828454" cy="541080"/>
      </dsp:txXfrm>
    </dsp:sp>
    <dsp:sp modelId="{96F963F7-F560-3D46-8A3E-276E8F71EAB8}">
      <dsp:nvSpPr>
        <dsp:cNvPr id="0" name=""/>
        <dsp:cNvSpPr/>
      </dsp:nvSpPr>
      <dsp:spPr>
        <a:xfrm>
          <a:off x="5438978" y="1788874"/>
          <a:ext cx="560379" cy="229899"/>
        </a:xfrm>
        <a:custGeom>
          <a:avLst/>
          <a:gdLst/>
          <a:ahLst/>
          <a:cxnLst/>
          <a:rect l="0" t="0" r="0" b="0"/>
          <a:pathLst>
            <a:path>
              <a:moveTo>
                <a:pt x="0" y="0"/>
              </a:moveTo>
              <a:lnTo>
                <a:pt x="0" y="114949"/>
              </a:lnTo>
              <a:lnTo>
                <a:pt x="560379" y="114949"/>
              </a:lnTo>
              <a:lnTo>
                <a:pt x="560379" y="229899"/>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A752AC-04F7-6848-9305-B5E7BA623BCB}">
      <dsp:nvSpPr>
        <dsp:cNvPr id="0" name=""/>
        <dsp:cNvSpPr/>
      </dsp:nvSpPr>
      <dsp:spPr>
        <a:xfrm>
          <a:off x="5568296" y="2018774"/>
          <a:ext cx="862122" cy="57474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GET /metrics scripts</a:t>
          </a:r>
        </a:p>
      </dsp:txBody>
      <dsp:txXfrm>
        <a:off x="5585130" y="2035608"/>
        <a:ext cx="828454" cy="541080"/>
      </dsp:txXfrm>
    </dsp:sp>
    <dsp:sp modelId="{59B6F95D-E8D3-8647-A41C-B4A270E817BA}">
      <dsp:nvSpPr>
        <dsp:cNvPr id="0" name=""/>
        <dsp:cNvSpPr/>
      </dsp:nvSpPr>
      <dsp:spPr>
        <a:xfrm>
          <a:off x="5438978" y="984227"/>
          <a:ext cx="1120758" cy="229899"/>
        </a:xfrm>
        <a:custGeom>
          <a:avLst/>
          <a:gdLst/>
          <a:ahLst/>
          <a:cxnLst/>
          <a:rect l="0" t="0" r="0" b="0"/>
          <a:pathLst>
            <a:path>
              <a:moveTo>
                <a:pt x="0" y="0"/>
              </a:moveTo>
              <a:lnTo>
                <a:pt x="0" y="114949"/>
              </a:lnTo>
              <a:lnTo>
                <a:pt x="1120758" y="114949"/>
              </a:lnTo>
              <a:lnTo>
                <a:pt x="1120758" y="229899"/>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6CA10B-CC50-D24F-9213-A755A85DA106}">
      <dsp:nvSpPr>
        <dsp:cNvPr id="0" name=""/>
        <dsp:cNvSpPr/>
      </dsp:nvSpPr>
      <dsp:spPr>
        <a:xfrm>
          <a:off x="6128675" y="1214126"/>
          <a:ext cx="862122" cy="57474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3rd Party Tools</a:t>
          </a:r>
        </a:p>
      </dsp:txBody>
      <dsp:txXfrm>
        <a:off x="6145509" y="1230960"/>
        <a:ext cx="828454" cy="541080"/>
      </dsp:txXfrm>
    </dsp:sp>
    <dsp:sp modelId="{56DBD2F6-5DC5-F846-BE9D-D1701872EEEB}">
      <dsp:nvSpPr>
        <dsp:cNvPr id="0" name=""/>
        <dsp:cNvSpPr/>
      </dsp:nvSpPr>
      <dsp:spPr>
        <a:xfrm>
          <a:off x="5438978" y="984227"/>
          <a:ext cx="2241517" cy="229899"/>
        </a:xfrm>
        <a:custGeom>
          <a:avLst/>
          <a:gdLst/>
          <a:ahLst/>
          <a:cxnLst/>
          <a:rect l="0" t="0" r="0" b="0"/>
          <a:pathLst>
            <a:path>
              <a:moveTo>
                <a:pt x="0" y="0"/>
              </a:moveTo>
              <a:lnTo>
                <a:pt x="0" y="114949"/>
              </a:lnTo>
              <a:lnTo>
                <a:pt x="2241517" y="114949"/>
              </a:lnTo>
              <a:lnTo>
                <a:pt x="2241517" y="229899"/>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6A83A7-7543-B348-B0BA-67125E802487}">
      <dsp:nvSpPr>
        <dsp:cNvPr id="0" name=""/>
        <dsp:cNvSpPr/>
      </dsp:nvSpPr>
      <dsp:spPr>
        <a:xfrm>
          <a:off x="7249434" y="1214126"/>
          <a:ext cx="862122" cy="57474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err="1"/>
            <a:t>JConsole</a:t>
          </a:r>
          <a:endParaRPr lang="en-US" sz="1100" kern="1200" dirty="0"/>
        </a:p>
      </dsp:txBody>
      <dsp:txXfrm>
        <a:off x="7266268" y="1230960"/>
        <a:ext cx="828454" cy="5410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147736-AF41-6341-96A8-274681E46C35}">
      <dsp:nvSpPr>
        <dsp:cNvPr id="0" name=""/>
        <dsp:cNvSpPr/>
      </dsp:nvSpPr>
      <dsp:spPr>
        <a:xfrm rot="5400000">
          <a:off x="-222429" y="225592"/>
          <a:ext cx="1482862" cy="1038004"/>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Enable</a:t>
          </a:r>
        </a:p>
      </dsp:txBody>
      <dsp:txXfrm rot="-5400000">
        <a:off x="0" y="522165"/>
        <a:ext cx="1038004" cy="444858"/>
      </dsp:txXfrm>
    </dsp:sp>
    <dsp:sp modelId="{576C0436-D5AF-F146-BC48-F769E8AE7120}">
      <dsp:nvSpPr>
        <dsp:cNvPr id="0" name=""/>
        <dsp:cNvSpPr/>
      </dsp:nvSpPr>
      <dsp:spPr>
        <a:xfrm rot="5400000">
          <a:off x="2544528" y="-1503361"/>
          <a:ext cx="963860" cy="3976909"/>
        </a:xfrm>
        <a:prstGeom prst="round2Same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a:t>Enable requestTiming-1.0 feature</a:t>
          </a:r>
        </a:p>
        <a:p>
          <a:pPr marL="114300" lvl="1" indent="-114300" algn="l" defTabSz="577850">
            <a:lnSpc>
              <a:spcPct val="90000"/>
            </a:lnSpc>
            <a:spcBef>
              <a:spcPct val="0"/>
            </a:spcBef>
            <a:spcAft>
              <a:spcPct val="15000"/>
            </a:spcAft>
            <a:buChar char="•"/>
          </a:pPr>
          <a:r>
            <a:rPr lang="en-US" sz="1300" kern="1200" dirty="0"/>
            <a:t>Configure slow and hung thresholds</a:t>
          </a:r>
          <a:br>
            <a:rPr lang="en-US" sz="1300" kern="1200" dirty="0"/>
          </a:br>
          <a:br>
            <a:rPr lang="en-US" sz="1300" kern="1200" dirty="0"/>
          </a:br>
          <a:r>
            <a:rPr lang="en-US" sz="1100" kern="1200" dirty="0"/>
            <a:t>&lt;</a:t>
          </a:r>
          <a:r>
            <a:rPr lang="en-US" sz="1100" kern="1200" dirty="0" err="1"/>
            <a:t>requestTiming</a:t>
          </a:r>
          <a:r>
            <a:rPr lang="en-US" sz="1100" kern="1200" dirty="0"/>
            <a:t> </a:t>
          </a:r>
          <a:r>
            <a:rPr lang="en-US" sz="1100" kern="1200" dirty="0" err="1"/>
            <a:t>slowRequestThreshold</a:t>
          </a:r>
          <a:r>
            <a:rPr lang="en-US" sz="1100" kern="1200" dirty="0"/>
            <a:t>="2000ms" </a:t>
          </a:r>
          <a:r>
            <a:rPr lang="en-US" sz="1100" kern="1200" dirty="0" err="1"/>
            <a:t>hungRequestThreshold</a:t>
          </a:r>
          <a:r>
            <a:rPr lang="en-US" sz="1100" kern="1200" dirty="0"/>
            <a:t>="600s" </a:t>
          </a:r>
          <a:r>
            <a:rPr lang="en-US" sz="1100" kern="1200" dirty="0" err="1"/>
            <a:t>sampleRate</a:t>
          </a:r>
          <a:r>
            <a:rPr lang="en-US" sz="1100" kern="1200" dirty="0"/>
            <a:t>="1" /&gt;</a:t>
          </a:r>
        </a:p>
      </dsp:txBody>
      <dsp:txXfrm rot="-5400000">
        <a:off x="1038004" y="50215"/>
        <a:ext cx="3929857" cy="869756"/>
      </dsp:txXfrm>
    </dsp:sp>
    <dsp:sp modelId="{439950F8-6260-0F47-B4C5-5E88B8DD955E}">
      <dsp:nvSpPr>
        <dsp:cNvPr id="0" name=""/>
        <dsp:cNvSpPr/>
      </dsp:nvSpPr>
      <dsp:spPr>
        <a:xfrm rot="5400000">
          <a:off x="-222429" y="1512997"/>
          <a:ext cx="1482862" cy="1038004"/>
        </a:xfrm>
        <a:prstGeom prst="chevron">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Monitor</a:t>
          </a:r>
        </a:p>
      </dsp:txBody>
      <dsp:txXfrm rot="-5400000">
        <a:off x="0" y="1809570"/>
        <a:ext cx="1038004" cy="444858"/>
      </dsp:txXfrm>
    </dsp:sp>
    <dsp:sp modelId="{9A66D59C-78B5-4344-8191-A7F4A92E061E}">
      <dsp:nvSpPr>
        <dsp:cNvPr id="0" name=""/>
        <dsp:cNvSpPr/>
      </dsp:nvSpPr>
      <dsp:spPr>
        <a:xfrm rot="5400000">
          <a:off x="2544528" y="-215955"/>
          <a:ext cx="963860" cy="3976909"/>
        </a:xfrm>
        <a:prstGeom prst="round2Same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Liberty watches all or a sampling of requests</a:t>
          </a:r>
        </a:p>
        <a:p>
          <a:pPr marL="114300" lvl="1" indent="-114300" algn="l" defTabSz="622300">
            <a:lnSpc>
              <a:spcPct val="90000"/>
            </a:lnSpc>
            <a:spcBef>
              <a:spcPct val="0"/>
            </a:spcBef>
            <a:spcAft>
              <a:spcPct val="15000"/>
            </a:spcAft>
            <a:buChar char="•"/>
          </a:pPr>
          <a:r>
            <a:rPr lang="en-US" sz="1400" kern="1200" dirty="0"/>
            <a:t>If a request exceeds a threshold, a warning (</a:t>
          </a:r>
          <a:r>
            <a:rPr lang="en-US" sz="1400" b="1" kern="1200" dirty="0"/>
            <a:t>TRAS0112W</a:t>
          </a:r>
          <a:r>
            <a:rPr lang="en-US" sz="1400" kern="1200" dirty="0"/>
            <a:t>) is printed to the logs</a:t>
          </a:r>
        </a:p>
      </dsp:txBody>
      <dsp:txXfrm rot="-5400000">
        <a:off x="1038004" y="1337621"/>
        <a:ext cx="3929857" cy="869756"/>
      </dsp:txXfrm>
    </dsp:sp>
    <dsp:sp modelId="{76A9F4CD-1B72-214B-AA2A-CE518747B3D8}">
      <dsp:nvSpPr>
        <dsp:cNvPr id="0" name=""/>
        <dsp:cNvSpPr/>
      </dsp:nvSpPr>
      <dsp:spPr>
        <a:xfrm rot="5400000">
          <a:off x="-222429" y="2800403"/>
          <a:ext cx="1482862" cy="1038004"/>
        </a:xfrm>
        <a:prstGeom prst="chevron">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Analyze</a:t>
          </a:r>
        </a:p>
      </dsp:txBody>
      <dsp:txXfrm rot="-5400000">
        <a:off x="0" y="3096976"/>
        <a:ext cx="1038004" cy="444858"/>
      </dsp:txXfrm>
    </dsp:sp>
    <dsp:sp modelId="{746C2038-2287-6E44-A230-1A7FA5ECE519}">
      <dsp:nvSpPr>
        <dsp:cNvPr id="0" name=""/>
        <dsp:cNvSpPr/>
      </dsp:nvSpPr>
      <dsp:spPr>
        <a:xfrm rot="5400000">
          <a:off x="2544528" y="1071449"/>
          <a:ext cx="963860" cy="3976909"/>
        </a:xfrm>
        <a:prstGeom prst="round2Same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Time stamp of the breach</a:t>
          </a:r>
        </a:p>
        <a:p>
          <a:pPr marL="114300" lvl="1" indent="-114300" algn="l" defTabSz="622300">
            <a:lnSpc>
              <a:spcPct val="90000"/>
            </a:lnSpc>
            <a:spcBef>
              <a:spcPct val="0"/>
            </a:spcBef>
            <a:spcAft>
              <a:spcPct val="15000"/>
            </a:spcAft>
            <a:buChar char="•"/>
          </a:pPr>
          <a:r>
            <a:rPr lang="en-US" sz="1400" kern="1200" dirty="0"/>
            <a:t>Stack trace at the time threshold exceeded</a:t>
          </a:r>
        </a:p>
        <a:p>
          <a:pPr marL="114300" lvl="1" indent="-114300" algn="l" defTabSz="622300">
            <a:lnSpc>
              <a:spcPct val="90000"/>
            </a:lnSpc>
            <a:spcBef>
              <a:spcPct val="0"/>
            </a:spcBef>
            <a:spcAft>
              <a:spcPct val="15000"/>
            </a:spcAft>
            <a:buChar char="•"/>
          </a:pPr>
          <a:r>
            <a:rPr lang="en-US" sz="1400" kern="1200" dirty="0"/>
            <a:t>Tree of events leading up to the breach</a:t>
          </a:r>
        </a:p>
      </dsp:txBody>
      <dsp:txXfrm rot="-5400000">
        <a:off x="1038004" y="2625025"/>
        <a:ext cx="3929857" cy="869756"/>
      </dsp:txXfrm>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AutoShape 1"/>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36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4098" name="AutoShape 2"/>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4099" name="Text Box 3"/>
          <p:cNvSpPr txBox="1">
            <a:spLocks noChangeArrowheads="1"/>
          </p:cNvSpPr>
          <p:nvPr/>
        </p:nvSpPr>
        <p:spPr bwMode="auto">
          <a:xfrm>
            <a:off x="403225" y="0"/>
            <a:ext cx="4635500" cy="206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4100" name="Text Box 4"/>
          <p:cNvSpPr txBox="1">
            <a:spLocks noChangeArrowheads="1"/>
          </p:cNvSpPr>
          <p:nvPr/>
        </p:nvSpPr>
        <p:spPr bwMode="auto">
          <a:xfrm>
            <a:off x="5194300" y="0"/>
            <a:ext cx="1279525" cy="206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4101" name="Rectangle 5"/>
          <p:cNvSpPr>
            <a:spLocks noGrp="1" noRot="1" noChangeAspect="1" noChangeArrowheads="1"/>
          </p:cNvSpPr>
          <p:nvPr>
            <p:ph type="sldImg"/>
          </p:nvPr>
        </p:nvSpPr>
        <p:spPr bwMode="auto">
          <a:xfrm>
            <a:off x="12700" y="274638"/>
            <a:ext cx="6831013" cy="3841750"/>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4102" name="Rectangle 6"/>
          <p:cNvSpPr>
            <a:spLocks noGrp="1" noChangeArrowheads="1"/>
          </p:cNvSpPr>
          <p:nvPr>
            <p:ph type="body"/>
          </p:nvPr>
        </p:nvSpPr>
        <p:spPr bwMode="auto">
          <a:xfrm>
            <a:off x="393700" y="4140200"/>
            <a:ext cx="6270625" cy="454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endParaRPr lang="en-US" altLang="en-US"/>
          </a:p>
        </p:txBody>
      </p:sp>
      <p:sp>
        <p:nvSpPr>
          <p:cNvPr id="4103" name="Rectangle 7"/>
          <p:cNvSpPr>
            <a:spLocks noGrp="1" noChangeArrowheads="1"/>
          </p:cNvSpPr>
          <p:nvPr>
            <p:ph type="ftr"/>
          </p:nvPr>
        </p:nvSpPr>
        <p:spPr bwMode="auto">
          <a:xfrm>
            <a:off x="403225" y="8763000"/>
            <a:ext cx="4632325" cy="136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eaLnBrk="1" hangingPunct="1">
              <a:buClrTx/>
              <a:buFontTx/>
              <a:buNone/>
              <a:tabLst>
                <a:tab pos="449263" algn="l"/>
                <a:tab pos="898525" algn="l"/>
                <a:tab pos="1347788" algn="l"/>
                <a:tab pos="1797050" algn="l"/>
                <a:tab pos="2246313" algn="l"/>
                <a:tab pos="2695575" algn="l"/>
                <a:tab pos="3144838" algn="l"/>
                <a:tab pos="3594100" algn="l"/>
                <a:tab pos="4043363" algn="l"/>
                <a:tab pos="4492625" algn="l"/>
              </a:tabLst>
              <a:defRPr sz="1200">
                <a:solidFill>
                  <a:srgbClr val="000000"/>
                </a:solidFill>
                <a:latin typeface="Times New Roman" panose="02020603050405020304" pitchFamily="18" charset="0"/>
                <a:cs typeface="Arial" panose="020B0604020202020204" pitchFamily="34" charset="0"/>
              </a:defRPr>
            </a:lvl1pPr>
          </a:lstStyle>
          <a:p>
            <a:r>
              <a:rPr lang="en-US" altLang="en-US"/>
              <a:t>Template_FFW_IEA_STE.ppt</a:t>
            </a:r>
          </a:p>
        </p:txBody>
      </p:sp>
      <p:sp>
        <p:nvSpPr>
          <p:cNvPr id="4104" name="Rectangle 8"/>
          <p:cNvSpPr>
            <a:spLocks noGrp="1" noChangeArrowheads="1"/>
          </p:cNvSpPr>
          <p:nvPr>
            <p:ph type="sldNum"/>
          </p:nvPr>
        </p:nvSpPr>
        <p:spPr bwMode="auto">
          <a:xfrm>
            <a:off x="5194300" y="8763000"/>
            <a:ext cx="1457325" cy="136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lgn="r" eaLnBrk="1" hangingPunct="1">
              <a:buClrTx/>
              <a:buFontTx/>
              <a:buNone/>
              <a:tabLst>
                <a:tab pos="449263" algn="l"/>
                <a:tab pos="898525" algn="l"/>
                <a:tab pos="1347788" algn="l"/>
              </a:tabLst>
              <a:defRPr sz="1200">
                <a:solidFill>
                  <a:srgbClr val="000000"/>
                </a:solidFill>
                <a:latin typeface="Times New Roman" panose="02020603050405020304" pitchFamily="18" charset="0"/>
                <a:cs typeface="Arial" panose="020B0604020202020204" pitchFamily="34" charset="0"/>
              </a:defRPr>
            </a:lvl1pPr>
          </a:lstStyle>
          <a:p>
            <a:r>
              <a:rPr lang="en-US" altLang="en-US"/>
              <a:t>Page </a:t>
            </a:r>
            <a:fld id="{C3F2E6EE-86D5-4BE9-AB9A-A0DD409BF247}" type="slidenum">
              <a:rPr lang="en-US" altLang="en-US"/>
              <a:pPr/>
              <a:t>‹#›</a:t>
            </a:fld>
            <a:r>
              <a:rPr lang="en-US" altLang="en-US"/>
              <a:t> of 12</a:t>
            </a:r>
          </a:p>
        </p:txBody>
      </p:sp>
    </p:spTree>
  </p:cSld>
  <p:clrMap bg1="lt1" tx1="dk1" bg2="lt2" tx2="dk2" accent1="accent1" accent2="accent2" accent3="accent3" accent4="accent4" accent5="accent5" accent6="accent6" hlink="hlink" folHlink="folHlink"/>
  <p:hf hdr="0" dt="0"/>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ftr"/>
          </p:nvPr>
        </p:nvSpPr>
        <p:spPr>
          <a:ln/>
        </p:spPr>
        <p:txBody>
          <a:bodyPr/>
          <a:lstStyle/>
          <a:p>
            <a:r>
              <a:rPr lang="en-US" altLang="en-US" dirty="0"/>
              <a:t>Template_FFW_IEA_STE.ppt</a:t>
            </a:r>
          </a:p>
        </p:txBody>
      </p:sp>
      <p:sp>
        <p:nvSpPr>
          <p:cNvPr id="7" name="Rectangle 8"/>
          <p:cNvSpPr>
            <a:spLocks noGrp="1" noChangeArrowheads="1"/>
          </p:cNvSpPr>
          <p:nvPr>
            <p:ph type="sldNum"/>
          </p:nvPr>
        </p:nvSpPr>
        <p:spPr>
          <a:ln/>
        </p:spPr>
        <p:txBody>
          <a:bodyPr/>
          <a:lstStyle/>
          <a:p>
            <a:r>
              <a:rPr lang="en-US" altLang="en-US" dirty="0"/>
              <a:t>Page </a:t>
            </a:r>
            <a:fld id="{66A11FB9-2D5C-4338-8B2C-ED47DAA90555}" type="slidenum">
              <a:rPr lang="en-US" altLang="en-US"/>
              <a:pPr/>
              <a:t>1</a:t>
            </a:fld>
            <a:r>
              <a:rPr lang="en-US" altLang="en-US" dirty="0"/>
              <a:t> of 12</a:t>
            </a:r>
          </a:p>
        </p:txBody>
      </p:sp>
      <p:sp>
        <p:nvSpPr>
          <p:cNvPr id="34817" name="Text Box 1"/>
          <p:cNvSpPr txBox="1">
            <a:spLocks noChangeArrowheads="1"/>
          </p:cNvSpPr>
          <p:nvPr/>
        </p:nvSpPr>
        <p:spPr bwMode="auto">
          <a:xfrm>
            <a:off x="403225" y="8763000"/>
            <a:ext cx="4635500" cy="139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9pPr>
          </a:lstStyle>
          <a:p>
            <a:pPr eaLnBrk="1" hangingPunct="1">
              <a:buClrTx/>
              <a:buFontTx/>
              <a:buNone/>
            </a:pPr>
            <a:r>
              <a:rPr lang="en-US" altLang="en-US" sz="1200" dirty="0">
                <a:solidFill>
                  <a:srgbClr val="000000"/>
                </a:solidFill>
                <a:cs typeface="Arial" panose="020B0604020202020204" pitchFamily="34" charset="0"/>
              </a:rPr>
              <a:t>XMLFEP_Install.ppt</a:t>
            </a:r>
          </a:p>
        </p:txBody>
      </p:sp>
      <p:sp>
        <p:nvSpPr>
          <p:cNvPr id="34818" name="Text Box 2"/>
          <p:cNvSpPr txBox="1">
            <a:spLocks noChangeArrowheads="1"/>
          </p:cNvSpPr>
          <p:nvPr/>
        </p:nvSpPr>
        <p:spPr bwMode="auto">
          <a:xfrm>
            <a:off x="5194300" y="8763000"/>
            <a:ext cx="1460500" cy="139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9pPr>
          </a:lstStyle>
          <a:p>
            <a:pPr algn="r" eaLnBrk="1" hangingPunct="1">
              <a:buClrTx/>
              <a:buFontTx/>
              <a:buNone/>
            </a:pPr>
            <a:r>
              <a:rPr lang="en-US" altLang="en-US" sz="1200" dirty="0">
                <a:solidFill>
                  <a:srgbClr val="000000"/>
                </a:solidFill>
                <a:cs typeface="Arial" panose="020B0604020202020204" pitchFamily="34" charset="0"/>
              </a:rPr>
              <a:t>Page </a:t>
            </a:r>
            <a:fld id="{9034E44F-8F43-4957-A1AB-002D656FF8EF}" type="slidenum">
              <a:rPr lang="en-US" altLang="en-US" sz="1200">
                <a:solidFill>
                  <a:srgbClr val="000000"/>
                </a:solidFill>
                <a:cs typeface="Arial" panose="020B0604020202020204" pitchFamily="34" charset="0"/>
              </a:rPr>
              <a:pPr algn="r" eaLnBrk="1" hangingPunct="1">
                <a:buClrTx/>
                <a:buFontTx/>
                <a:buNone/>
              </a:pPr>
              <a:t>1</a:t>
            </a:fld>
            <a:r>
              <a:rPr lang="en-US" altLang="en-US" sz="1200" dirty="0">
                <a:solidFill>
                  <a:srgbClr val="000000"/>
                </a:solidFill>
                <a:cs typeface="Arial" panose="020B0604020202020204" pitchFamily="34" charset="0"/>
              </a:rPr>
              <a:t> of 32</a:t>
            </a:r>
          </a:p>
        </p:txBody>
      </p:sp>
      <p:sp>
        <p:nvSpPr>
          <p:cNvPr id="34819" name="Rectangle 3"/>
          <p:cNvSpPr txBox="1">
            <a:spLocks noGrp="1" noRot="1" noChangeAspect="1" noChangeArrowheads="1"/>
          </p:cNvSpPr>
          <p:nvPr>
            <p:ph type="sldImg"/>
          </p:nvPr>
        </p:nvSpPr>
        <p:spPr bwMode="auto">
          <a:xfrm>
            <a:off x="12700" y="274638"/>
            <a:ext cx="6834188" cy="38449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820" name="Text Box 4"/>
          <p:cNvSpPr txBox="1">
            <a:spLocks noGrp="1" noChangeArrowheads="1"/>
          </p:cNvSpPr>
          <p:nvPr>
            <p:ph type="body" idx="1"/>
          </p:nvPr>
        </p:nvSpPr>
        <p:spPr bwMode="auto">
          <a:xfrm>
            <a:off x="393700" y="4140200"/>
            <a:ext cx="6273800" cy="45497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ts val="375"/>
              </a:spcBef>
              <a:spcAft>
                <a:spcPts val="375"/>
              </a:spcAft>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altLang="en-US" dirty="0">
              <a:latin typeface="Arial" panose="020B0604020202020204" pitchFamily="34" charset="0"/>
              <a:cs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r>
              <a:rPr lang="en-US" dirty="0"/>
              <a:t>A key differentiator of WebSphere Liberty is its slow and hung request detection available through the requestTiming-1.0 feature. You can specify a threshold for what the application stakeholders define as an excessively slow web request and Liberty watches requests and prints a stack trace and other details when a request exceeds such a threshold.</a:t>
            </a:r>
          </a:p>
        </p:txBody>
      </p:sp>
      <p:sp>
        <p:nvSpPr>
          <p:cNvPr id="4" name="Slide Number Placeholder 3"/>
          <p:cNvSpPr>
            <a:spLocks noGrp="1"/>
          </p:cNvSpPr>
          <p:nvPr>
            <p:ph type="sldNum" sz="quarter" idx="5"/>
          </p:nvPr>
        </p:nvSpPr>
        <p:spPr/>
        <p:txBody>
          <a:bodyPr/>
          <a:lstStyle/>
          <a:p>
            <a:pPr marL="0" marR="0" lvl="0" indent="0" algn="l" defTabSz="685983" rtl="0" eaLnBrk="1" fontAlgn="auto" latinLnBrk="0" hangingPunct="1">
              <a:lnSpc>
                <a:spcPct val="100000"/>
              </a:lnSpc>
              <a:spcBef>
                <a:spcPts val="0"/>
              </a:spcBef>
              <a:spcAft>
                <a:spcPts val="0"/>
              </a:spcAft>
              <a:buClrTx/>
              <a:buSzTx/>
              <a:buFontTx/>
              <a:buNone/>
              <a:tabLst/>
              <a:defRPr/>
            </a:pPr>
            <a:fld id="{38CB330D-5DE6-4813-A3FC-6B747086B84F}" type="slidenum">
              <a:rPr kumimoji="0" lang="en-US" altLang="ja-JP" sz="600" b="0" i="0" u="none" strike="noStrike" kern="1200" cap="none" spc="0" normalizeH="0" baseline="0" noProof="0" smtClean="0">
                <a:ln>
                  <a:noFill/>
                </a:ln>
                <a:solidFill>
                  <a:srgbClr val="000000"/>
                </a:solidFill>
                <a:effectLst/>
                <a:uLnTx/>
                <a:uFillTx/>
                <a:latin typeface="IBM Plex Sans Light" panose="020B0503050203000203" pitchFamily="34" charset="0"/>
              </a:rPr>
              <a:pPr marL="0" marR="0" lvl="0" indent="0" algn="l" defTabSz="685983" rtl="0" eaLnBrk="1" fontAlgn="auto" latinLnBrk="0" hangingPunct="1">
                <a:lnSpc>
                  <a:spcPct val="100000"/>
                </a:lnSpc>
                <a:spcBef>
                  <a:spcPts val="0"/>
                </a:spcBef>
                <a:spcAft>
                  <a:spcPts val="0"/>
                </a:spcAft>
                <a:buClrTx/>
                <a:buSzTx/>
                <a:buFontTx/>
                <a:buNone/>
                <a:tabLst/>
                <a:defRPr/>
              </a:pPr>
              <a:t>11</a:t>
            </a:fld>
            <a:endParaRPr kumimoji="0" lang="en-US" altLang="ja-JP" sz="600" b="0" i="0" u="none" strike="noStrike" kern="1200" cap="none" spc="0" normalizeH="0" baseline="0" noProof="0">
              <a:ln>
                <a:noFill/>
              </a:ln>
              <a:solidFill>
                <a:srgbClr val="000000"/>
              </a:solidFill>
              <a:effectLst/>
              <a:uLnTx/>
              <a:uFillTx/>
              <a:latin typeface="IBM Plex Sans Light" panose="020B0503050203000203" pitchFamily="34" charset="0"/>
            </a:endParaRPr>
          </a:p>
        </p:txBody>
      </p:sp>
    </p:spTree>
    <p:extLst>
      <p:ext uri="{BB962C8B-B14F-4D97-AF65-F5344CB8AC3E}">
        <p14:creationId xmlns:p14="http://schemas.microsoft.com/office/powerpoint/2010/main" val="17923552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ftr"/>
          </p:nvPr>
        </p:nvSpPr>
        <p:spPr>
          <a:ln/>
        </p:spPr>
        <p:txBody>
          <a:bodyPr/>
          <a:lstStyle/>
          <a:p>
            <a:r>
              <a:rPr lang="en-US" altLang="en-US" dirty="0"/>
              <a:t>Template_FFW_IEA_STE.ppt</a:t>
            </a:r>
          </a:p>
        </p:txBody>
      </p:sp>
      <p:sp>
        <p:nvSpPr>
          <p:cNvPr id="7" name="Rectangle 8"/>
          <p:cNvSpPr>
            <a:spLocks noGrp="1" noChangeArrowheads="1"/>
          </p:cNvSpPr>
          <p:nvPr>
            <p:ph type="sldNum"/>
          </p:nvPr>
        </p:nvSpPr>
        <p:spPr>
          <a:ln/>
        </p:spPr>
        <p:txBody>
          <a:bodyPr/>
          <a:lstStyle/>
          <a:p>
            <a:r>
              <a:rPr lang="en-US" altLang="en-US" dirty="0"/>
              <a:t>Page </a:t>
            </a:r>
            <a:fld id="{0479AEC7-A571-4962-984A-93CFA1638D7F}" type="slidenum">
              <a:rPr lang="en-US" altLang="en-US"/>
              <a:pPr/>
              <a:t>12</a:t>
            </a:fld>
            <a:r>
              <a:rPr lang="en-US" altLang="en-US" dirty="0"/>
              <a:t> of 12</a:t>
            </a:r>
          </a:p>
        </p:txBody>
      </p:sp>
      <p:sp>
        <p:nvSpPr>
          <p:cNvPr id="37889" name="Text Box 1"/>
          <p:cNvSpPr txBox="1">
            <a:spLocks noChangeArrowheads="1"/>
          </p:cNvSpPr>
          <p:nvPr/>
        </p:nvSpPr>
        <p:spPr bwMode="auto">
          <a:xfrm>
            <a:off x="403225" y="8763000"/>
            <a:ext cx="4635500" cy="139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9pPr>
          </a:lstStyle>
          <a:p>
            <a:pPr eaLnBrk="1" hangingPunct="1">
              <a:buClrTx/>
              <a:buFontTx/>
              <a:buNone/>
            </a:pPr>
            <a:r>
              <a:rPr lang="en-US" altLang="en-US" sz="1200" dirty="0">
                <a:solidFill>
                  <a:srgbClr val="000000"/>
                </a:solidFill>
                <a:cs typeface="Arial" panose="020B0604020202020204" pitchFamily="34" charset="0"/>
              </a:rPr>
              <a:t>XMLFEP_Install.ppt</a:t>
            </a:r>
          </a:p>
        </p:txBody>
      </p:sp>
      <p:sp>
        <p:nvSpPr>
          <p:cNvPr id="37890" name="Text Box 2"/>
          <p:cNvSpPr txBox="1">
            <a:spLocks noChangeArrowheads="1"/>
          </p:cNvSpPr>
          <p:nvPr/>
        </p:nvSpPr>
        <p:spPr bwMode="auto">
          <a:xfrm>
            <a:off x="5194300" y="8763000"/>
            <a:ext cx="1460500" cy="139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9pPr>
          </a:lstStyle>
          <a:p>
            <a:pPr algn="r" eaLnBrk="1" hangingPunct="1">
              <a:buClrTx/>
              <a:buFontTx/>
              <a:buNone/>
            </a:pPr>
            <a:r>
              <a:rPr lang="en-US" altLang="en-US" sz="1200" dirty="0">
                <a:solidFill>
                  <a:srgbClr val="000000"/>
                </a:solidFill>
                <a:cs typeface="Arial" panose="020B0604020202020204" pitchFamily="34" charset="0"/>
              </a:rPr>
              <a:t>Page </a:t>
            </a:r>
            <a:fld id="{5BDB7E1B-FB87-4211-B2F0-5ED5EE5528CD}" type="slidenum">
              <a:rPr lang="en-US" altLang="en-US" sz="1200">
                <a:solidFill>
                  <a:srgbClr val="000000"/>
                </a:solidFill>
                <a:cs typeface="Arial" panose="020B0604020202020204" pitchFamily="34" charset="0"/>
              </a:rPr>
              <a:pPr algn="r" eaLnBrk="1" hangingPunct="1">
                <a:buClrTx/>
                <a:buFontTx/>
                <a:buNone/>
              </a:pPr>
              <a:t>12</a:t>
            </a:fld>
            <a:r>
              <a:rPr lang="en-US" altLang="en-US" sz="1200" dirty="0">
                <a:solidFill>
                  <a:srgbClr val="000000"/>
                </a:solidFill>
                <a:cs typeface="Arial" panose="020B0604020202020204" pitchFamily="34" charset="0"/>
              </a:rPr>
              <a:t> of 32</a:t>
            </a:r>
          </a:p>
        </p:txBody>
      </p:sp>
      <p:sp>
        <p:nvSpPr>
          <p:cNvPr id="37891" name="Rectangle 3"/>
          <p:cNvSpPr txBox="1">
            <a:spLocks noGrp="1" noRot="1" noChangeAspect="1" noChangeArrowheads="1"/>
          </p:cNvSpPr>
          <p:nvPr>
            <p:ph type="sldImg"/>
          </p:nvPr>
        </p:nvSpPr>
        <p:spPr bwMode="auto">
          <a:xfrm>
            <a:off x="12700" y="274638"/>
            <a:ext cx="6834188" cy="38449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2" name="Text Box 4"/>
          <p:cNvSpPr txBox="1">
            <a:spLocks noGrp="1" noChangeArrowheads="1"/>
          </p:cNvSpPr>
          <p:nvPr>
            <p:ph type="body" idx="1"/>
          </p:nvPr>
        </p:nvSpPr>
        <p:spPr bwMode="auto">
          <a:xfrm>
            <a:off x="393700" y="4140200"/>
            <a:ext cx="6273800" cy="45497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ts val="375"/>
              </a:spcBef>
              <a:spcAft>
                <a:spcPts val="375"/>
              </a:spcAft>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0764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ftr"/>
          </p:nvPr>
        </p:nvSpPr>
        <p:spPr>
          <a:ln/>
        </p:spPr>
        <p:txBody>
          <a:bodyPr/>
          <a:lstStyle/>
          <a:p>
            <a:r>
              <a:rPr lang="en-US" altLang="en-US" dirty="0"/>
              <a:t>Template_FFW_IEA_STE.ppt</a:t>
            </a:r>
          </a:p>
        </p:txBody>
      </p:sp>
      <p:sp>
        <p:nvSpPr>
          <p:cNvPr id="7" name="Rectangle 8"/>
          <p:cNvSpPr>
            <a:spLocks noGrp="1" noChangeArrowheads="1"/>
          </p:cNvSpPr>
          <p:nvPr>
            <p:ph type="sldNum"/>
          </p:nvPr>
        </p:nvSpPr>
        <p:spPr>
          <a:ln/>
        </p:spPr>
        <p:txBody>
          <a:bodyPr/>
          <a:lstStyle/>
          <a:p>
            <a:r>
              <a:rPr lang="en-US" altLang="en-US" dirty="0"/>
              <a:t>Page </a:t>
            </a:r>
            <a:fld id="{0479AEC7-A571-4962-984A-93CFA1638D7F}" type="slidenum">
              <a:rPr lang="en-US" altLang="en-US"/>
              <a:pPr/>
              <a:t>13</a:t>
            </a:fld>
            <a:r>
              <a:rPr lang="en-US" altLang="en-US" dirty="0"/>
              <a:t> of 12</a:t>
            </a:r>
          </a:p>
        </p:txBody>
      </p:sp>
      <p:sp>
        <p:nvSpPr>
          <p:cNvPr id="37889" name="Text Box 1"/>
          <p:cNvSpPr txBox="1">
            <a:spLocks noChangeArrowheads="1"/>
          </p:cNvSpPr>
          <p:nvPr/>
        </p:nvSpPr>
        <p:spPr bwMode="auto">
          <a:xfrm>
            <a:off x="403225" y="8763000"/>
            <a:ext cx="4635500" cy="139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9pPr>
          </a:lstStyle>
          <a:p>
            <a:pPr eaLnBrk="1" hangingPunct="1">
              <a:buClrTx/>
              <a:buFontTx/>
              <a:buNone/>
            </a:pPr>
            <a:r>
              <a:rPr lang="en-US" altLang="en-US" sz="1200" dirty="0">
                <a:solidFill>
                  <a:srgbClr val="000000"/>
                </a:solidFill>
                <a:cs typeface="Arial" panose="020B0604020202020204" pitchFamily="34" charset="0"/>
              </a:rPr>
              <a:t>XMLFEP_Install.ppt</a:t>
            </a:r>
          </a:p>
        </p:txBody>
      </p:sp>
      <p:sp>
        <p:nvSpPr>
          <p:cNvPr id="37890" name="Text Box 2"/>
          <p:cNvSpPr txBox="1">
            <a:spLocks noChangeArrowheads="1"/>
          </p:cNvSpPr>
          <p:nvPr/>
        </p:nvSpPr>
        <p:spPr bwMode="auto">
          <a:xfrm>
            <a:off x="5194300" y="8763000"/>
            <a:ext cx="1460500" cy="139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9pPr>
          </a:lstStyle>
          <a:p>
            <a:pPr algn="r" eaLnBrk="1" hangingPunct="1">
              <a:buClrTx/>
              <a:buFontTx/>
              <a:buNone/>
            </a:pPr>
            <a:r>
              <a:rPr lang="en-US" altLang="en-US" sz="1200" dirty="0">
                <a:solidFill>
                  <a:srgbClr val="000000"/>
                </a:solidFill>
                <a:cs typeface="Arial" panose="020B0604020202020204" pitchFamily="34" charset="0"/>
              </a:rPr>
              <a:t>Page </a:t>
            </a:r>
            <a:fld id="{5BDB7E1B-FB87-4211-B2F0-5ED5EE5528CD}" type="slidenum">
              <a:rPr lang="en-US" altLang="en-US" sz="1200">
                <a:solidFill>
                  <a:srgbClr val="000000"/>
                </a:solidFill>
                <a:cs typeface="Arial" panose="020B0604020202020204" pitchFamily="34" charset="0"/>
              </a:rPr>
              <a:pPr algn="r" eaLnBrk="1" hangingPunct="1">
                <a:buClrTx/>
                <a:buFontTx/>
                <a:buNone/>
              </a:pPr>
              <a:t>13</a:t>
            </a:fld>
            <a:r>
              <a:rPr lang="en-US" altLang="en-US" sz="1200" dirty="0">
                <a:solidFill>
                  <a:srgbClr val="000000"/>
                </a:solidFill>
                <a:cs typeface="Arial" panose="020B0604020202020204" pitchFamily="34" charset="0"/>
              </a:rPr>
              <a:t> of 32</a:t>
            </a:r>
          </a:p>
        </p:txBody>
      </p:sp>
      <p:sp>
        <p:nvSpPr>
          <p:cNvPr id="37891" name="Rectangle 3"/>
          <p:cNvSpPr txBox="1">
            <a:spLocks noGrp="1" noRot="1" noChangeAspect="1" noChangeArrowheads="1"/>
          </p:cNvSpPr>
          <p:nvPr>
            <p:ph type="sldImg"/>
          </p:nvPr>
        </p:nvSpPr>
        <p:spPr bwMode="auto">
          <a:xfrm>
            <a:off x="12700" y="274638"/>
            <a:ext cx="6834188" cy="38449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2" name="Text Box 4"/>
          <p:cNvSpPr txBox="1">
            <a:spLocks noGrp="1" noChangeArrowheads="1"/>
          </p:cNvSpPr>
          <p:nvPr>
            <p:ph type="body" idx="1"/>
          </p:nvPr>
        </p:nvSpPr>
        <p:spPr bwMode="auto">
          <a:xfrm>
            <a:off x="393700" y="4140200"/>
            <a:ext cx="6273800" cy="45497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ts val="375"/>
              </a:spcBef>
              <a:spcAft>
                <a:spcPts val="375"/>
              </a:spcAft>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altLang="en-US" dirty="0">
              <a:latin typeface="Arial" panose="020B0604020202020204" pitchFamily="34" charset="0"/>
              <a:cs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ftr"/>
          </p:nvPr>
        </p:nvSpPr>
        <p:spPr>
          <a:ln/>
        </p:spPr>
        <p:txBody>
          <a:bodyPr/>
          <a:lstStyle/>
          <a:p>
            <a:r>
              <a:rPr lang="en-US" altLang="en-US" dirty="0"/>
              <a:t>Template_FFW_IEA_STE.ppt</a:t>
            </a:r>
          </a:p>
        </p:txBody>
      </p:sp>
      <p:sp>
        <p:nvSpPr>
          <p:cNvPr id="7" name="Rectangle 8"/>
          <p:cNvSpPr>
            <a:spLocks noGrp="1" noChangeArrowheads="1"/>
          </p:cNvSpPr>
          <p:nvPr>
            <p:ph type="sldNum"/>
          </p:nvPr>
        </p:nvSpPr>
        <p:spPr>
          <a:ln/>
        </p:spPr>
        <p:txBody>
          <a:bodyPr/>
          <a:lstStyle/>
          <a:p>
            <a:r>
              <a:rPr lang="en-US" altLang="en-US" dirty="0"/>
              <a:t>Page </a:t>
            </a:r>
            <a:fld id="{0479AEC7-A571-4962-984A-93CFA1638D7F}" type="slidenum">
              <a:rPr lang="en-US" altLang="en-US"/>
              <a:pPr/>
              <a:t>14</a:t>
            </a:fld>
            <a:r>
              <a:rPr lang="en-US" altLang="en-US" dirty="0"/>
              <a:t> of 12</a:t>
            </a:r>
          </a:p>
        </p:txBody>
      </p:sp>
      <p:sp>
        <p:nvSpPr>
          <p:cNvPr id="37889" name="Text Box 1"/>
          <p:cNvSpPr txBox="1">
            <a:spLocks noChangeArrowheads="1"/>
          </p:cNvSpPr>
          <p:nvPr/>
        </p:nvSpPr>
        <p:spPr bwMode="auto">
          <a:xfrm>
            <a:off x="403225" y="8763000"/>
            <a:ext cx="4635500" cy="139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9pPr>
          </a:lstStyle>
          <a:p>
            <a:pPr eaLnBrk="1" hangingPunct="1">
              <a:buClrTx/>
              <a:buFontTx/>
              <a:buNone/>
            </a:pPr>
            <a:r>
              <a:rPr lang="en-US" altLang="en-US" sz="1200" dirty="0">
                <a:solidFill>
                  <a:srgbClr val="000000"/>
                </a:solidFill>
                <a:cs typeface="Arial" panose="020B0604020202020204" pitchFamily="34" charset="0"/>
              </a:rPr>
              <a:t>XMLFEP_Install.ppt</a:t>
            </a:r>
          </a:p>
        </p:txBody>
      </p:sp>
      <p:sp>
        <p:nvSpPr>
          <p:cNvPr id="37890" name="Text Box 2"/>
          <p:cNvSpPr txBox="1">
            <a:spLocks noChangeArrowheads="1"/>
          </p:cNvSpPr>
          <p:nvPr/>
        </p:nvSpPr>
        <p:spPr bwMode="auto">
          <a:xfrm>
            <a:off x="5194300" y="8763000"/>
            <a:ext cx="1460500" cy="139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9pPr>
          </a:lstStyle>
          <a:p>
            <a:pPr algn="r" eaLnBrk="1" hangingPunct="1">
              <a:buClrTx/>
              <a:buFontTx/>
              <a:buNone/>
            </a:pPr>
            <a:r>
              <a:rPr lang="en-US" altLang="en-US" sz="1200" dirty="0">
                <a:solidFill>
                  <a:srgbClr val="000000"/>
                </a:solidFill>
                <a:cs typeface="Arial" panose="020B0604020202020204" pitchFamily="34" charset="0"/>
              </a:rPr>
              <a:t>Page </a:t>
            </a:r>
            <a:fld id="{5BDB7E1B-FB87-4211-B2F0-5ED5EE5528CD}" type="slidenum">
              <a:rPr lang="en-US" altLang="en-US" sz="1200">
                <a:solidFill>
                  <a:srgbClr val="000000"/>
                </a:solidFill>
                <a:cs typeface="Arial" panose="020B0604020202020204" pitchFamily="34" charset="0"/>
              </a:rPr>
              <a:pPr algn="r" eaLnBrk="1" hangingPunct="1">
                <a:buClrTx/>
                <a:buFontTx/>
                <a:buNone/>
              </a:pPr>
              <a:t>14</a:t>
            </a:fld>
            <a:r>
              <a:rPr lang="en-US" altLang="en-US" sz="1200" dirty="0">
                <a:solidFill>
                  <a:srgbClr val="000000"/>
                </a:solidFill>
                <a:cs typeface="Arial" panose="020B0604020202020204" pitchFamily="34" charset="0"/>
              </a:rPr>
              <a:t> of 32</a:t>
            </a:r>
          </a:p>
        </p:txBody>
      </p:sp>
      <p:sp>
        <p:nvSpPr>
          <p:cNvPr id="37891" name="Rectangle 3"/>
          <p:cNvSpPr txBox="1">
            <a:spLocks noGrp="1" noRot="1" noChangeAspect="1" noChangeArrowheads="1"/>
          </p:cNvSpPr>
          <p:nvPr>
            <p:ph type="sldImg"/>
          </p:nvPr>
        </p:nvSpPr>
        <p:spPr bwMode="auto">
          <a:xfrm>
            <a:off x="12700" y="274638"/>
            <a:ext cx="6834188" cy="38449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2" name="Text Box 4"/>
          <p:cNvSpPr txBox="1">
            <a:spLocks noGrp="1" noChangeArrowheads="1"/>
          </p:cNvSpPr>
          <p:nvPr>
            <p:ph type="body" idx="1"/>
          </p:nvPr>
        </p:nvSpPr>
        <p:spPr bwMode="auto">
          <a:xfrm>
            <a:off x="393700" y="4140200"/>
            <a:ext cx="6273800" cy="45497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ts val="375"/>
              </a:spcBef>
              <a:spcAft>
                <a:spcPts val="375"/>
              </a:spcAft>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64880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ftr"/>
          </p:nvPr>
        </p:nvSpPr>
        <p:spPr>
          <a:ln/>
        </p:spPr>
        <p:txBody>
          <a:bodyPr/>
          <a:lstStyle/>
          <a:p>
            <a:r>
              <a:rPr lang="en-US" altLang="en-US" dirty="0"/>
              <a:t>Template_FFW_IEA_STE.ppt</a:t>
            </a:r>
          </a:p>
        </p:txBody>
      </p:sp>
      <p:sp>
        <p:nvSpPr>
          <p:cNvPr id="7" name="Rectangle 8"/>
          <p:cNvSpPr>
            <a:spLocks noGrp="1" noChangeArrowheads="1"/>
          </p:cNvSpPr>
          <p:nvPr>
            <p:ph type="sldNum"/>
          </p:nvPr>
        </p:nvSpPr>
        <p:spPr>
          <a:ln/>
        </p:spPr>
        <p:txBody>
          <a:bodyPr/>
          <a:lstStyle/>
          <a:p>
            <a:r>
              <a:rPr lang="en-US" altLang="en-US" dirty="0"/>
              <a:t>Page </a:t>
            </a:r>
            <a:fld id="{EBD6B92E-8DDE-453B-A72C-2E77F730F72B}" type="slidenum">
              <a:rPr lang="en-US" altLang="en-US"/>
              <a:pPr/>
              <a:t>2</a:t>
            </a:fld>
            <a:r>
              <a:rPr lang="en-US" altLang="en-US" dirty="0"/>
              <a:t> of 12</a:t>
            </a:r>
          </a:p>
        </p:txBody>
      </p:sp>
      <p:sp>
        <p:nvSpPr>
          <p:cNvPr id="36865" name="Text Box 1"/>
          <p:cNvSpPr txBox="1">
            <a:spLocks noChangeArrowheads="1"/>
          </p:cNvSpPr>
          <p:nvPr/>
        </p:nvSpPr>
        <p:spPr bwMode="auto">
          <a:xfrm>
            <a:off x="403225" y="8763000"/>
            <a:ext cx="4635500" cy="139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9pPr>
          </a:lstStyle>
          <a:p>
            <a:pPr eaLnBrk="1" hangingPunct="1">
              <a:buClrTx/>
              <a:buFontTx/>
              <a:buNone/>
            </a:pPr>
            <a:r>
              <a:rPr lang="en-US" altLang="en-US" sz="1200" dirty="0">
                <a:solidFill>
                  <a:srgbClr val="000000"/>
                </a:solidFill>
                <a:cs typeface="Arial" panose="020B0604020202020204" pitchFamily="34" charset="0"/>
              </a:rPr>
              <a:t>XMLFEP_Install.ppt</a:t>
            </a:r>
          </a:p>
        </p:txBody>
      </p:sp>
      <p:sp>
        <p:nvSpPr>
          <p:cNvPr id="36866" name="Text Box 2"/>
          <p:cNvSpPr txBox="1">
            <a:spLocks noChangeArrowheads="1"/>
          </p:cNvSpPr>
          <p:nvPr/>
        </p:nvSpPr>
        <p:spPr bwMode="auto">
          <a:xfrm>
            <a:off x="5194300" y="8763000"/>
            <a:ext cx="1460500" cy="139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9pPr>
          </a:lstStyle>
          <a:p>
            <a:pPr algn="r" eaLnBrk="1" hangingPunct="1">
              <a:buClrTx/>
              <a:buFontTx/>
              <a:buNone/>
            </a:pPr>
            <a:r>
              <a:rPr lang="en-US" altLang="en-US" sz="1200" dirty="0">
                <a:solidFill>
                  <a:srgbClr val="000000"/>
                </a:solidFill>
                <a:cs typeface="Arial" panose="020B0604020202020204" pitchFamily="34" charset="0"/>
              </a:rPr>
              <a:t>Page </a:t>
            </a:r>
            <a:fld id="{329F8885-3CC7-441F-A4AA-512E80232B8E}" type="slidenum">
              <a:rPr lang="en-US" altLang="en-US" sz="1200">
                <a:solidFill>
                  <a:srgbClr val="000000"/>
                </a:solidFill>
                <a:cs typeface="Arial" panose="020B0604020202020204" pitchFamily="34" charset="0"/>
              </a:rPr>
              <a:pPr algn="r" eaLnBrk="1" hangingPunct="1">
                <a:buClrTx/>
                <a:buFontTx/>
                <a:buNone/>
              </a:pPr>
              <a:t>2</a:t>
            </a:fld>
            <a:r>
              <a:rPr lang="en-US" altLang="en-US" sz="1200" dirty="0">
                <a:solidFill>
                  <a:srgbClr val="000000"/>
                </a:solidFill>
                <a:cs typeface="Arial" panose="020B0604020202020204" pitchFamily="34" charset="0"/>
              </a:rPr>
              <a:t> of 32</a:t>
            </a:r>
          </a:p>
        </p:txBody>
      </p:sp>
      <p:sp>
        <p:nvSpPr>
          <p:cNvPr id="36867" name="Rectangle 3"/>
          <p:cNvSpPr txBox="1">
            <a:spLocks noGrp="1" noRot="1" noChangeAspect="1" noChangeArrowheads="1"/>
          </p:cNvSpPr>
          <p:nvPr>
            <p:ph type="sldImg"/>
          </p:nvPr>
        </p:nvSpPr>
        <p:spPr bwMode="auto">
          <a:xfrm>
            <a:off x="12700" y="274638"/>
            <a:ext cx="6834188" cy="38449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868" name="Text Box 4"/>
          <p:cNvSpPr txBox="1">
            <a:spLocks noGrp="1" noChangeArrowheads="1"/>
          </p:cNvSpPr>
          <p:nvPr>
            <p:ph type="body" idx="1"/>
          </p:nvPr>
        </p:nvSpPr>
        <p:spPr bwMode="auto">
          <a:xfrm>
            <a:off x="393700" y="4140200"/>
            <a:ext cx="6273800" cy="45497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ts val="375"/>
              </a:spcBef>
              <a:spcAft>
                <a:spcPts val="375"/>
              </a:spcAft>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860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ftr"/>
          </p:nvPr>
        </p:nvSpPr>
        <p:spPr>
          <a:ln/>
        </p:spPr>
        <p:txBody>
          <a:bodyPr/>
          <a:lstStyle/>
          <a:p>
            <a:r>
              <a:rPr lang="en-US" altLang="en-US" dirty="0"/>
              <a:t>Template_FFW_IEA_STE.ppt</a:t>
            </a:r>
          </a:p>
        </p:txBody>
      </p:sp>
      <p:sp>
        <p:nvSpPr>
          <p:cNvPr id="7" name="Rectangle 8"/>
          <p:cNvSpPr>
            <a:spLocks noGrp="1" noChangeArrowheads="1"/>
          </p:cNvSpPr>
          <p:nvPr>
            <p:ph type="sldNum"/>
          </p:nvPr>
        </p:nvSpPr>
        <p:spPr>
          <a:ln/>
        </p:spPr>
        <p:txBody>
          <a:bodyPr/>
          <a:lstStyle/>
          <a:p>
            <a:r>
              <a:rPr lang="en-US" altLang="en-US" dirty="0"/>
              <a:t>Page </a:t>
            </a:r>
            <a:fld id="{EBD6B92E-8DDE-453B-A72C-2E77F730F72B}" type="slidenum">
              <a:rPr lang="en-US" altLang="en-US"/>
              <a:pPr/>
              <a:t>3</a:t>
            </a:fld>
            <a:r>
              <a:rPr lang="en-US" altLang="en-US" dirty="0"/>
              <a:t> of 12</a:t>
            </a:r>
          </a:p>
        </p:txBody>
      </p:sp>
      <p:sp>
        <p:nvSpPr>
          <p:cNvPr id="36865" name="Text Box 1"/>
          <p:cNvSpPr txBox="1">
            <a:spLocks noChangeArrowheads="1"/>
          </p:cNvSpPr>
          <p:nvPr/>
        </p:nvSpPr>
        <p:spPr bwMode="auto">
          <a:xfrm>
            <a:off x="403225" y="8763000"/>
            <a:ext cx="4635500" cy="139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9pPr>
          </a:lstStyle>
          <a:p>
            <a:pPr eaLnBrk="1" hangingPunct="1">
              <a:buClrTx/>
              <a:buFontTx/>
              <a:buNone/>
            </a:pPr>
            <a:r>
              <a:rPr lang="en-US" altLang="en-US" sz="1200" dirty="0">
                <a:solidFill>
                  <a:srgbClr val="000000"/>
                </a:solidFill>
                <a:cs typeface="Arial" panose="020B0604020202020204" pitchFamily="34" charset="0"/>
              </a:rPr>
              <a:t>XMLFEP_Install.ppt</a:t>
            </a:r>
          </a:p>
        </p:txBody>
      </p:sp>
      <p:sp>
        <p:nvSpPr>
          <p:cNvPr id="36866" name="Text Box 2"/>
          <p:cNvSpPr txBox="1">
            <a:spLocks noChangeArrowheads="1"/>
          </p:cNvSpPr>
          <p:nvPr/>
        </p:nvSpPr>
        <p:spPr bwMode="auto">
          <a:xfrm>
            <a:off x="5194300" y="8763000"/>
            <a:ext cx="1460500" cy="139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9pPr>
          </a:lstStyle>
          <a:p>
            <a:pPr algn="r" eaLnBrk="1" hangingPunct="1">
              <a:buClrTx/>
              <a:buFontTx/>
              <a:buNone/>
            </a:pPr>
            <a:r>
              <a:rPr lang="en-US" altLang="en-US" sz="1200" dirty="0">
                <a:solidFill>
                  <a:srgbClr val="000000"/>
                </a:solidFill>
                <a:cs typeface="Arial" panose="020B0604020202020204" pitchFamily="34" charset="0"/>
              </a:rPr>
              <a:t>Page </a:t>
            </a:r>
            <a:fld id="{329F8885-3CC7-441F-A4AA-512E80232B8E}" type="slidenum">
              <a:rPr lang="en-US" altLang="en-US" sz="1200">
                <a:solidFill>
                  <a:srgbClr val="000000"/>
                </a:solidFill>
                <a:cs typeface="Arial" panose="020B0604020202020204" pitchFamily="34" charset="0"/>
              </a:rPr>
              <a:pPr algn="r" eaLnBrk="1" hangingPunct="1">
                <a:buClrTx/>
                <a:buFontTx/>
                <a:buNone/>
              </a:pPr>
              <a:t>3</a:t>
            </a:fld>
            <a:r>
              <a:rPr lang="en-US" altLang="en-US" sz="1200" dirty="0">
                <a:solidFill>
                  <a:srgbClr val="000000"/>
                </a:solidFill>
                <a:cs typeface="Arial" panose="020B0604020202020204" pitchFamily="34" charset="0"/>
              </a:rPr>
              <a:t> of 32</a:t>
            </a:r>
          </a:p>
        </p:txBody>
      </p:sp>
      <p:sp>
        <p:nvSpPr>
          <p:cNvPr id="36867" name="Rectangle 3"/>
          <p:cNvSpPr txBox="1">
            <a:spLocks noGrp="1" noRot="1" noChangeAspect="1" noChangeArrowheads="1"/>
          </p:cNvSpPr>
          <p:nvPr>
            <p:ph type="sldImg"/>
          </p:nvPr>
        </p:nvSpPr>
        <p:spPr bwMode="auto">
          <a:xfrm>
            <a:off x="12700" y="274638"/>
            <a:ext cx="6834188" cy="38449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868" name="Text Box 4"/>
          <p:cNvSpPr txBox="1">
            <a:spLocks noGrp="1" noChangeArrowheads="1"/>
          </p:cNvSpPr>
          <p:nvPr>
            <p:ph type="body" idx="1"/>
          </p:nvPr>
        </p:nvSpPr>
        <p:spPr bwMode="auto">
          <a:xfrm>
            <a:off x="393700" y="4140200"/>
            <a:ext cx="6273800" cy="45497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ts val="375"/>
              </a:spcBef>
              <a:spcAft>
                <a:spcPts val="375"/>
              </a:spcAft>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76637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ftr"/>
          </p:nvPr>
        </p:nvSpPr>
        <p:spPr>
          <a:ln/>
        </p:spPr>
        <p:txBody>
          <a:bodyPr/>
          <a:lstStyle/>
          <a:p>
            <a:r>
              <a:rPr lang="en-US" altLang="en-US" dirty="0"/>
              <a:t>Template_FFW_IEA_STE.ppt</a:t>
            </a:r>
          </a:p>
        </p:txBody>
      </p:sp>
      <p:sp>
        <p:nvSpPr>
          <p:cNvPr id="7" name="Rectangle 8"/>
          <p:cNvSpPr>
            <a:spLocks noGrp="1" noChangeArrowheads="1"/>
          </p:cNvSpPr>
          <p:nvPr>
            <p:ph type="sldNum"/>
          </p:nvPr>
        </p:nvSpPr>
        <p:spPr>
          <a:ln/>
        </p:spPr>
        <p:txBody>
          <a:bodyPr/>
          <a:lstStyle/>
          <a:p>
            <a:r>
              <a:rPr lang="en-US" altLang="en-US" dirty="0"/>
              <a:t>Page </a:t>
            </a:r>
            <a:fld id="{EBD6B92E-8DDE-453B-A72C-2E77F730F72B}" type="slidenum">
              <a:rPr lang="en-US" altLang="en-US"/>
              <a:pPr/>
              <a:t>4</a:t>
            </a:fld>
            <a:r>
              <a:rPr lang="en-US" altLang="en-US" dirty="0"/>
              <a:t> of 12</a:t>
            </a:r>
          </a:p>
        </p:txBody>
      </p:sp>
      <p:sp>
        <p:nvSpPr>
          <p:cNvPr id="36865" name="Text Box 1"/>
          <p:cNvSpPr txBox="1">
            <a:spLocks noChangeArrowheads="1"/>
          </p:cNvSpPr>
          <p:nvPr/>
        </p:nvSpPr>
        <p:spPr bwMode="auto">
          <a:xfrm>
            <a:off x="403225" y="8763000"/>
            <a:ext cx="4635500" cy="139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9pPr>
          </a:lstStyle>
          <a:p>
            <a:pPr eaLnBrk="1" hangingPunct="1">
              <a:buClrTx/>
              <a:buFontTx/>
              <a:buNone/>
            </a:pPr>
            <a:r>
              <a:rPr lang="en-US" altLang="en-US" sz="1200" dirty="0">
                <a:solidFill>
                  <a:srgbClr val="000000"/>
                </a:solidFill>
                <a:cs typeface="Arial" panose="020B0604020202020204" pitchFamily="34" charset="0"/>
              </a:rPr>
              <a:t>XMLFEP_Install.ppt</a:t>
            </a:r>
          </a:p>
        </p:txBody>
      </p:sp>
      <p:sp>
        <p:nvSpPr>
          <p:cNvPr id="36866" name="Text Box 2"/>
          <p:cNvSpPr txBox="1">
            <a:spLocks noChangeArrowheads="1"/>
          </p:cNvSpPr>
          <p:nvPr/>
        </p:nvSpPr>
        <p:spPr bwMode="auto">
          <a:xfrm>
            <a:off x="5194300" y="8763000"/>
            <a:ext cx="1460500" cy="139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9pPr>
          </a:lstStyle>
          <a:p>
            <a:pPr algn="r" eaLnBrk="1" hangingPunct="1">
              <a:buClrTx/>
              <a:buFontTx/>
              <a:buNone/>
            </a:pPr>
            <a:r>
              <a:rPr lang="en-US" altLang="en-US" sz="1200" dirty="0">
                <a:solidFill>
                  <a:srgbClr val="000000"/>
                </a:solidFill>
                <a:cs typeface="Arial" panose="020B0604020202020204" pitchFamily="34" charset="0"/>
              </a:rPr>
              <a:t>Page </a:t>
            </a:r>
            <a:fld id="{329F8885-3CC7-441F-A4AA-512E80232B8E}" type="slidenum">
              <a:rPr lang="en-US" altLang="en-US" sz="1200">
                <a:solidFill>
                  <a:srgbClr val="000000"/>
                </a:solidFill>
                <a:cs typeface="Arial" panose="020B0604020202020204" pitchFamily="34" charset="0"/>
              </a:rPr>
              <a:pPr algn="r" eaLnBrk="1" hangingPunct="1">
                <a:buClrTx/>
                <a:buFontTx/>
                <a:buNone/>
              </a:pPr>
              <a:t>4</a:t>
            </a:fld>
            <a:r>
              <a:rPr lang="en-US" altLang="en-US" sz="1200" dirty="0">
                <a:solidFill>
                  <a:srgbClr val="000000"/>
                </a:solidFill>
                <a:cs typeface="Arial" panose="020B0604020202020204" pitchFamily="34" charset="0"/>
              </a:rPr>
              <a:t> of 32</a:t>
            </a:r>
          </a:p>
        </p:txBody>
      </p:sp>
      <p:sp>
        <p:nvSpPr>
          <p:cNvPr id="36867" name="Rectangle 3"/>
          <p:cNvSpPr txBox="1">
            <a:spLocks noGrp="1" noRot="1" noChangeAspect="1" noChangeArrowheads="1"/>
          </p:cNvSpPr>
          <p:nvPr>
            <p:ph type="sldImg"/>
          </p:nvPr>
        </p:nvSpPr>
        <p:spPr bwMode="auto">
          <a:xfrm>
            <a:off x="12700" y="274638"/>
            <a:ext cx="6834188" cy="38449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868" name="Text Box 4"/>
          <p:cNvSpPr txBox="1">
            <a:spLocks noGrp="1" noChangeArrowheads="1"/>
          </p:cNvSpPr>
          <p:nvPr>
            <p:ph type="body" idx="1"/>
          </p:nvPr>
        </p:nvSpPr>
        <p:spPr bwMode="auto">
          <a:xfrm>
            <a:off x="393700" y="4140200"/>
            <a:ext cx="6273800" cy="45497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ts val="375"/>
              </a:spcBef>
              <a:spcAft>
                <a:spcPts val="375"/>
              </a:spcAft>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0260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ftr"/>
          </p:nvPr>
        </p:nvSpPr>
        <p:spPr>
          <a:ln/>
        </p:spPr>
        <p:txBody>
          <a:bodyPr/>
          <a:lstStyle/>
          <a:p>
            <a:r>
              <a:rPr lang="en-US" altLang="en-US" dirty="0"/>
              <a:t>Template_FFW_IEA_STE.ppt</a:t>
            </a:r>
          </a:p>
        </p:txBody>
      </p:sp>
      <p:sp>
        <p:nvSpPr>
          <p:cNvPr id="7" name="Rectangle 8"/>
          <p:cNvSpPr>
            <a:spLocks noGrp="1" noChangeArrowheads="1"/>
          </p:cNvSpPr>
          <p:nvPr>
            <p:ph type="sldNum"/>
          </p:nvPr>
        </p:nvSpPr>
        <p:spPr>
          <a:ln/>
        </p:spPr>
        <p:txBody>
          <a:bodyPr/>
          <a:lstStyle/>
          <a:p>
            <a:r>
              <a:rPr lang="en-US" altLang="en-US" dirty="0"/>
              <a:t>Page </a:t>
            </a:r>
            <a:fld id="{EBD6B92E-8DDE-453B-A72C-2E77F730F72B}" type="slidenum">
              <a:rPr lang="en-US" altLang="en-US"/>
              <a:pPr/>
              <a:t>5</a:t>
            </a:fld>
            <a:r>
              <a:rPr lang="en-US" altLang="en-US" dirty="0"/>
              <a:t> of 12</a:t>
            </a:r>
          </a:p>
        </p:txBody>
      </p:sp>
      <p:sp>
        <p:nvSpPr>
          <p:cNvPr id="36865" name="Text Box 1"/>
          <p:cNvSpPr txBox="1">
            <a:spLocks noChangeArrowheads="1"/>
          </p:cNvSpPr>
          <p:nvPr/>
        </p:nvSpPr>
        <p:spPr bwMode="auto">
          <a:xfrm>
            <a:off x="403225" y="8763000"/>
            <a:ext cx="4635500" cy="139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9pPr>
          </a:lstStyle>
          <a:p>
            <a:pPr eaLnBrk="1" hangingPunct="1">
              <a:buClrTx/>
              <a:buFontTx/>
              <a:buNone/>
            </a:pPr>
            <a:r>
              <a:rPr lang="en-US" altLang="en-US" sz="1200" dirty="0">
                <a:solidFill>
                  <a:srgbClr val="000000"/>
                </a:solidFill>
                <a:cs typeface="Arial" panose="020B0604020202020204" pitchFamily="34" charset="0"/>
              </a:rPr>
              <a:t>XMLFEP_Install.ppt</a:t>
            </a:r>
          </a:p>
        </p:txBody>
      </p:sp>
      <p:sp>
        <p:nvSpPr>
          <p:cNvPr id="36866" name="Text Box 2"/>
          <p:cNvSpPr txBox="1">
            <a:spLocks noChangeArrowheads="1"/>
          </p:cNvSpPr>
          <p:nvPr/>
        </p:nvSpPr>
        <p:spPr bwMode="auto">
          <a:xfrm>
            <a:off x="5194300" y="8763000"/>
            <a:ext cx="1460500" cy="139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9pPr>
          </a:lstStyle>
          <a:p>
            <a:pPr algn="r" eaLnBrk="1" hangingPunct="1">
              <a:buClrTx/>
              <a:buFontTx/>
              <a:buNone/>
            </a:pPr>
            <a:r>
              <a:rPr lang="en-US" altLang="en-US" sz="1200" dirty="0">
                <a:solidFill>
                  <a:srgbClr val="000000"/>
                </a:solidFill>
                <a:cs typeface="Arial" panose="020B0604020202020204" pitchFamily="34" charset="0"/>
              </a:rPr>
              <a:t>Page </a:t>
            </a:r>
            <a:fld id="{329F8885-3CC7-441F-A4AA-512E80232B8E}" type="slidenum">
              <a:rPr lang="en-US" altLang="en-US" sz="1200">
                <a:solidFill>
                  <a:srgbClr val="000000"/>
                </a:solidFill>
                <a:cs typeface="Arial" panose="020B0604020202020204" pitchFamily="34" charset="0"/>
              </a:rPr>
              <a:pPr algn="r" eaLnBrk="1" hangingPunct="1">
                <a:buClrTx/>
                <a:buFontTx/>
                <a:buNone/>
              </a:pPr>
              <a:t>5</a:t>
            </a:fld>
            <a:r>
              <a:rPr lang="en-US" altLang="en-US" sz="1200" dirty="0">
                <a:solidFill>
                  <a:srgbClr val="000000"/>
                </a:solidFill>
                <a:cs typeface="Arial" panose="020B0604020202020204" pitchFamily="34" charset="0"/>
              </a:rPr>
              <a:t> of 32</a:t>
            </a:r>
          </a:p>
        </p:txBody>
      </p:sp>
      <p:sp>
        <p:nvSpPr>
          <p:cNvPr id="36867" name="Rectangle 3"/>
          <p:cNvSpPr txBox="1">
            <a:spLocks noGrp="1" noRot="1" noChangeAspect="1" noChangeArrowheads="1"/>
          </p:cNvSpPr>
          <p:nvPr>
            <p:ph type="sldImg"/>
          </p:nvPr>
        </p:nvSpPr>
        <p:spPr bwMode="auto">
          <a:xfrm>
            <a:off x="12700" y="274638"/>
            <a:ext cx="6834188" cy="38449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868" name="Text Box 4"/>
          <p:cNvSpPr txBox="1">
            <a:spLocks noGrp="1" noChangeArrowheads="1"/>
          </p:cNvSpPr>
          <p:nvPr>
            <p:ph type="body" idx="1"/>
          </p:nvPr>
        </p:nvSpPr>
        <p:spPr bwMode="auto">
          <a:xfrm>
            <a:off x="393700" y="4140200"/>
            <a:ext cx="6273800" cy="45497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ts val="375"/>
              </a:spcBef>
              <a:spcAft>
                <a:spcPts val="375"/>
              </a:spcAft>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2380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ftr"/>
          </p:nvPr>
        </p:nvSpPr>
        <p:spPr>
          <a:ln/>
        </p:spPr>
        <p:txBody>
          <a:bodyPr/>
          <a:lstStyle/>
          <a:p>
            <a:r>
              <a:rPr lang="en-US" altLang="en-US" dirty="0"/>
              <a:t>Template_FFW_IEA_STE.ppt</a:t>
            </a:r>
          </a:p>
        </p:txBody>
      </p:sp>
      <p:sp>
        <p:nvSpPr>
          <p:cNvPr id="7" name="Rectangle 8"/>
          <p:cNvSpPr>
            <a:spLocks noGrp="1" noChangeArrowheads="1"/>
          </p:cNvSpPr>
          <p:nvPr>
            <p:ph type="sldNum"/>
          </p:nvPr>
        </p:nvSpPr>
        <p:spPr>
          <a:ln/>
        </p:spPr>
        <p:txBody>
          <a:bodyPr/>
          <a:lstStyle/>
          <a:p>
            <a:r>
              <a:rPr lang="en-US" altLang="en-US" dirty="0"/>
              <a:t>Page </a:t>
            </a:r>
            <a:fld id="{EBD6B92E-8DDE-453B-A72C-2E77F730F72B}" type="slidenum">
              <a:rPr lang="en-US" altLang="en-US"/>
              <a:pPr/>
              <a:t>6</a:t>
            </a:fld>
            <a:r>
              <a:rPr lang="en-US" altLang="en-US" dirty="0"/>
              <a:t> of 12</a:t>
            </a:r>
          </a:p>
        </p:txBody>
      </p:sp>
      <p:sp>
        <p:nvSpPr>
          <p:cNvPr id="36865" name="Text Box 1"/>
          <p:cNvSpPr txBox="1">
            <a:spLocks noChangeArrowheads="1"/>
          </p:cNvSpPr>
          <p:nvPr/>
        </p:nvSpPr>
        <p:spPr bwMode="auto">
          <a:xfrm>
            <a:off x="403225" y="8763000"/>
            <a:ext cx="4635500" cy="139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9pPr>
          </a:lstStyle>
          <a:p>
            <a:pPr eaLnBrk="1" hangingPunct="1">
              <a:buClrTx/>
              <a:buFontTx/>
              <a:buNone/>
            </a:pPr>
            <a:r>
              <a:rPr lang="en-US" altLang="en-US" sz="1200" dirty="0">
                <a:solidFill>
                  <a:srgbClr val="000000"/>
                </a:solidFill>
                <a:cs typeface="Arial" panose="020B0604020202020204" pitchFamily="34" charset="0"/>
              </a:rPr>
              <a:t>XMLFEP_Install.ppt</a:t>
            </a:r>
          </a:p>
        </p:txBody>
      </p:sp>
      <p:sp>
        <p:nvSpPr>
          <p:cNvPr id="36866" name="Text Box 2"/>
          <p:cNvSpPr txBox="1">
            <a:spLocks noChangeArrowheads="1"/>
          </p:cNvSpPr>
          <p:nvPr/>
        </p:nvSpPr>
        <p:spPr bwMode="auto">
          <a:xfrm>
            <a:off x="5194300" y="8763000"/>
            <a:ext cx="1460500" cy="139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9pPr>
          </a:lstStyle>
          <a:p>
            <a:pPr algn="r" eaLnBrk="1" hangingPunct="1">
              <a:buClrTx/>
              <a:buFontTx/>
              <a:buNone/>
            </a:pPr>
            <a:r>
              <a:rPr lang="en-US" altLang="en-US" sz="1200" dirty="0">
                <a:solidFill>
                  <a:srgbClr val="000000"/>
                </a:solidFill>
                <a:cs typeface="Arial" panose="020B0604020202020204" pitchFamily="34" charset="0"/>
              </a:rPr>
              <a:t>Page </a:t>
            </a:r>
            <a:fld id="{329F8885-3CC7-441F-A4AA-512E80232B8E}" type="slidenum">
              <a:rPr lang="en-US" altLang="en-US" sz="1200">
                <a:solidFill>
                  <a:srgbClr val="000000"/>
                </a:solidFill>
                <a:cs typeface="Arial" panose="020B0604020202020204" pitchFamily="34" charset="0"/>
              </a:rPr>
              <a:pPr algn="r" eaLnBrk="1" hangingPunct="1">
                <a:buClrTx/>
                <a:buFontTx/>
                <a:buNone/>
              </a:pPr>
              <a:t>6</a:t>
            </a:fld>
            <a:r>
              <a:rPr lang="en-US" altLang="en-US" sz="1200" dirty="0">
                <a:solidFill>
                  <a:srgbClr val="000000"/>
                </a:solidFill>
                <a:cs typeface="Arial" panose="020B0604020202020204" pitchFamily="34" charset="0"/>
              </a:rPr>
              <a:t> of 32</a:t>
            </a:r>
          </a:p>
        </p:txBody>
      </p:sp>
      <p:sp>
        <p:nvSpPr>
          <p:cNvPr id="36867" name="Rectangle 3"/>
          <p:cNvSpPr txBox="1">
            <a:spLocks noGrp="1" noRot="1" noChangeAspect="1" noChangeArrowheads="1"/>
          </p:cNvSpPr>
          <p:nvPr>
            <p:ph type="sldImg"/>
          </p:nvPr>
        </p:nvSpPr>
        <p:spPr bwMode="auto">
          <a:xfrm>
            <a:off x="12700" y="274638"/>
            <a:ext cx="6834188" cy="38449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868" name="Text Box 4"/>
          <p:cNvSpPr txBox="1">
            <a:spLocks noGrp="1" noChangeArrowheads="1"/>
          </p:cNvSpPr>
          <p:nvPr>
            <p:ph type="body" idx="1"/>
          </p:nvPr>
        </p:nvSpPr>
        <p:spPr bwMode="auto">
          <a:xfrm>
            <a:off x="393700" y="4140200"/>
            <a:ext cx="6273800" cy="45497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ts val="375"/>
              </a:spcBef>
              <a:spcAft>
                <a:spcPts val="375"/>
              </a:spcAft>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955333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r>
              <a:rPr lang="en-US" dirty="0"/>
              <a:t>A key differentiator of WebSphere Liberty is its auto-tuning main thread pool that dynamically changes the maximum thread pool size to try to maximize throughput. In most cases, this means that an administrator does not need to specify nor tune the main application thread pool. Note that other pools such as database connection pools, web service client pools and others do not auto-tune as those are backend resources out of the control of Liberty, so they must still be tuned.</a:t>
            </a:r>
          </a:p>
        </p:txBody>
      </p:sp>
      <p:sp>
        <p:nvSpPr>
          <p:cNvPr id="4" name="Slide Number Placeholder 3"/>
          <p:cNvSpPr>
            <a:spLocks noGrp="1"/>
          </p:cNvSpPr>
          <p:nvPr>
            <p:ph type="sldNum" sz="quarter" idx="5"/>
          </p:nvPr>
        </p:nvSpPr>
        <p:spPr/>
        <p:txBody>
          <a:bodyPr/>
          <a:lstStyle/>
          <a:p>
            <a:pPr marL="0" marR="0" lvl="0" indent="0" algn="l" defTabSz="685983" rtl="0" eaLnBrk="1" fontAlgn="auto" latinLnBrk="0" hangingPunct="1">
              <a:lnSpc>
                <a:spcPct val="100000"/>
              </a:lnSpc>
              <a:spcBef>
                <a:spcPts val="0"/>
              </a:spcBef>
              <a:spcAft>
                <a:spcPts val="0"/>
              </a:spcAft>
              <a:buClrTx/>
              <a:buSzTx/>
              <a:buFontTx/>
              <a:buNone/>
              <a:tabLst/>
              <a:defRPr/>
            </a:pPr>
            <a:fld id="{38CB330D-5DE6-4813-A3FC-6B747086B84F}" type="slidenum">
              <a:rPr kumimoji="0" lang="en-US" altLang="ja-JP" sz="600" b="0" i="0" u="none" strike="noStrike" kern="1200" cap="none" spc="0" normalizeH="0" baseline="0" noProof="0" smtClean="0">
                <a:ln>
                  <a:noFill/>
                </a:ln>
                <a:solidFill>
                  <a:srgbClr val="000000"/>
                </a:solidFill>
                <a:effectLst/>
                <a:uLnTx/>
                <a:uFillTx/>
                <a:latin typeface="IBM Plex Sans Light" panose="020B0503050203000203" pitchFamily="34" charset="0"/>
              </a:rPr>
              <a:pPr marL="0" marR="0" lvl="0" indent="0" algn="l" defTabSz="685983" rtl="0" eaLnBrk="1" fontAlgn="auto" latinLnBrk="0" hangingPunct="1">
                <a:lnSpc>
                  <a:spcPct val="100000"/>
                </a:lnSpc>
                <a:spcBef>
                  <a:spcPts val="0"/>
                </a:spcBef>
                <a:spcAft>
                  <a:spcPts val="0"/>
                </a:spcAft>
                <a:buClrTx/>
                <a:buSzTx/>
                <a:buFontTx/>
                <a:buNone/>
                <a:tabLst/>
                <a:defRPr/>
              </a:pPr>
              <a:t>7</a:t>
            </a:fld>
            <a:endParaRPr kumimoji="0" lang="en-US" altLang="ja-JP" sz="600" b="0" i="0" u="none" strike="noStrike" kern="1200" cap="none" spc="0" normalizeH="0" baseline="0" noProof="0">
              <a:ln>
                <a:noFill/>
              </a:ln>
              <a:solidFill>
                <a:srgbClr val="000000"/>
              </a:solidFill>
              <a:effectLst/>
              <a:uLnTx/>
              <a:uFillTx/>
              <a:latin typeface="IBM Plex Sans Light" panose="020B0503050203000203" pitchFamily="34" charset="0"/>
            </a:endParaRPr>
          </a:p>
        </p:txBody>
      </p:sp>
    </p:spTree>
    <p:extLst>
      <p:ext uri="{BB962C8B-B14F-4D97-AF65-F5344CB8AC3E}">
        <p14:creationId xmlns:p14="http://schemas.microsoft.com/office/powerpoint/2010/main" val="23612556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ftr"/>
          </p:nvPr>
        </p:nvSpPr>
        <p:spPr>
          <a:ln/>
        </p:spPr>
        <p:txBody>
          <a:bodyPr/>
          <a:lstStyle/>
          <a:p>
            <a:r>
              <a:rPr lang="en-US" altLang="en-US" dirty="0"/>
              <a:t>Template_FFW_IEA_STE.ppt</a:t>
            </a:r>
          </a:p>
        </p:txBody>
      </p:sp>
      <p:sp>
        <p:nvSpPr>
          <p:cNvPr id="7" name="Rectangle 8"/>
          <p:cNvSpPr>
            <a:spLocks noGrp="1" noChangeArrowheads="1"/>
          </p:cNvSpPr>
          <p:nvPr>
            <p:ph type="sldNum"/>
          </p:nvPr>
        </p:nvSpPr>
        <p:spPr>
          <a:ln/>
        </p:spPr>
        <p:txBody>
          <a:bodyPr/>
          <a:lstStyle/>
          <a:p>
            <a:r>
              <a:rPr lang="en-US" altLang="en-US" dirty="0"/>
              <a:t>Page </a:t>
            </a:r>
            <a:fld id="{EBD6B92E-8DDE-453B-A72C-2E77F730F72B}" type="slidenum">
              <a:rPr lang="en-US" altLang="en-US"/>
              <a:pPr/>
              <a:t>8</a:t>
            </a:fld>
            <a:r>
              <a:rPr lang="en-US" altLang="en-US" dirty="0"/>
              <a:t> of 12</a:t>
            </a:r>
          </a:p>
        </p:txBody>
      </p:sp>
      <p:sp>
        <p:nvSpPr>
          <p:cNvPr id="36865" name="Text Box 1"/>
          <p:cNvSpPr txBox="1">
            <a:spLocks noChangeArrowheads="1"/>
          </p:cNvSpPr>
          <p:nvPr/>
        </p:nvSpPr>
        <p:spPr bwMode="auto">
          <a:xfrm>
            <a:off x="403225" y="8763000"/>
            <a:ext cx="4635500" cy="139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9pPr>
          </a:lstStyle>
          <a:p>
            <a:pPr eaLnBrk="1" hangingPunct="1">
              <a:buClrTx/>
              <a:buFontTx/>
              <a:buNone/>
            </a:pPr>
            <a:r>
              <a:rPr lang="en-US" altLang="en-US" sz="1200" dirty="0">
                <a:solidFill>
                  <a:srgbClr val="000000"/>
                </a:solidFill>
                <a:cs typeface="Arial" panose="020B0604020202020204" pitchFamily="34" charset="0"/>
              </a:rPr>
              <a:t>XMLFEP_Install.ppt</a:t>
            </a:r>
          </a:p>
        </p:txBody>
      </p:sp>
      <p:sp>
        <p:nvSpPr>
          <p:cNvPr id="36866" name="Text Box 2"/>
          <p:cNvSpPr txBox="1">
            <a:spLocks noChangeArrowheads="1"/>
          </p:cNvSpPr>
          <p:nvPr/>
        </p:nvSpPr>
        <p:spPr bwMode="auto">
          <a:xfrm>
            <a:off x="5194300" y="8763000"/>
            <a:ext cx="1460500" cy="139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9pPr>
          </a:lstStyle>
          <a:p>
            <a:pPr algn="r" eaLnBrk="1" hangingPunct="1">
              <a:buClrTx/>
              <a:buFontTx/>
              <a:buNone/>
            </a:pPr>
            <a:r>
              <a:rPr lang="en-US" altLang="en-US" sz="1200" dirty="0">
                <a:solidFill>
                  <a:srgbClr val="000000"/>
                </a:solidFill>
                <a:cs typeface="Arial" panose="020B0604020202020204" pitchFamily="34" charset="0"/>
              </a:rPr>
              <a:t>Page </a:t>
            </a:r>
            <a:fld id="{329F8885-3CC7-441F-A4AA-512E80232B8E}" type="slidenum">
              <a:rPr lang="en-US" altLang="en-US" sz="1200">
                <a:solidFill>
                  <a:srgbClr val="000000"/>
                </a:solidFill>
                <a:cs typeface="Arial" panose="020B0604020202020204" pitchFamily="34" charset="0"/>
              </a:rPr>
              <a:pPr algn="r" eaLnBrk="1" hangingPunct="1">
                <a:buClrTx/>
                <a:buFontTx/>
                <a:buNone/>
              </a:pPr>
              <a:t>8</a:t>
            </a:fld>
            <a:r>
              <a:rPr lang="en-US" altLang="en-US" sz="1200" dirty="0">
                <a:solidFill>
                  <a:srgbClr val="000000"/>
                </a:solidFill>
                <a:cs typeface="Arial" panose="020B0604020202020204" pitchFamily="34" charset="0"/>
              </a:rPr>
              <a:t> of 32</a:t>
            </a:r>
          </a:p>
        </p:txBody>
      </p:sp>
      <p:sp>
        <p:nvSpPr>
          <p:cNvPr id="36867" name="Rectangle 3"/>
          <p:cNvSpPr txBox="1">
            <a:spLocks noGrp="1" noRot="1" noChangeAspect="1" noChangeArrowheads="1"/>
          </p:cNvSpPr>
          <p:nvPr>
            <p:ph type="sldImg"/>
          </p:nvPr>
        </p:nvSpPr>
        <p:spPr bwMode="auto">
          <a:xfrm>
            <a:off x="12700" y="274638"/>
            <a:ext cx="6834188" cy="38449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868" name="Text Box 4"/>
          <p:cNvSpPr txBox="1">
            <a:spLocks noGrp="1" noChangeArrowheads="1"/>
          </p:cNvSpPr>
          <p:nvPr>
            <p:ph type="body" idx="1"/>
          </p:nvPr>
        </p:nvSpPr>
        <p:spPr bwMode="auto">
          <a:xfrm>
            <a:off x="393700" y="4140200"/>
            <a:ext cx="6273800" cy="45497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ts val="375"/>
              </a:spcBef>
              <a:spcAft>
                <a:spcPts val="375"/>
              </a:spcAft>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16617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r>
              <a:rPr lang="en-US" dirty="0"/>
              <a:t>The monitor-1.0 feature gathers and exposes statistics about WebSphere Liberty such as thread pool utilization, response times, and more through standardized Java </a:t>
            </a:r>
            <a:r>
              <a:rPr lang="en-US" dirty="0" err="1"/>
              <a:t>MXBeans</a:t>
            </a:r>
            <a:r>
              <a:rPr lang="en-US" dirty="0"/>
              <a:t>. Most commonly, this data is consumed through monitoring products such as </a:t>
            </a:r>
            <a:r>
              <a:rPr lang="en-US" dirty="0" err="1"/>
              <a:t>Instana</a:t>
            </a:r>
            <a:r>
              <a:rPr lang="en-US" dirty="0"/>
              <a:t>; however, a key differentiator to other application servers is that WebSphere Liberty also has basic visualization built-in through the Admin Center.</a:t>
            </a:r>
          </a:p>
          <a:p>
            <a:endParaRPr lang="en-US" dirty="0"/>
          </a:p>
          <a:p>
            <a:r>
              <a:rPr lang="en-US" dirty="0"/>
              <a:t>You may connect the </a:t>
            </a:r>
            <a:r>
              <a:rPr lang="en-US" dirty="0" err="1"/>
              <a:t>JConsole</a:t>
            </a:r>
            <a:r>
              <a:rPr lang="en-US" dirty="0"/>
              <a:t> monitoring tool built into Java and access Liberty enabled with the monitor-1.0 feature through the localConnector-1.0 and/or restConnector-2.0 features; however, note that </a:t>
            </a:r>
            <a:r>
              <a:rPr lang="en-US" dirty="0" err="1"/>
              <a:t>JConsole</a:t>
            </a:r>
            <a:r>
              <a:rPr lang="en-US" dirty="0"/>
              <a:t> has connection complexities and limited capabilities and Admin Center is often enough for basic statistics visualization.</a:t>
            </a:r>
          </a:p>
        </p:txBody>
      </p:sp>
      <p:sp>
        <p:nvSpPr>
          <p:cNvPr id="4" name="Slide Number Placeholder 3"/>
          <p:cNvSpPr>
            <a:spLocks noGrp="1"/>
          </p:cNvSpPr>
          <p:nvPr>
            <p:ph type="sldNum" sz="quarter" idx="5"/>
          </p:nvPr>
        </p:nvSpPr>
        <p:spPr/>
        <p:txBody>
          <a:bodyPr/>
          <a:lstStyle/>
          <a:p>
            <a:pPr marL="0" marR="0" lvl="0" indent="0" algn="l" defTabSz="685983" rtl="0" eaLnBrk="1" fontAlgn="auto" latinLnBrk="0" hangingPunct="1">
              <a:lnSpc>
                <a:spcPct val="100000"/>
              </a:lnSpc>
              <a:spcBef>
                <a:spcPts val="0"/>
              </a:spcBef>
              <a:spcAft>
                <a:spcPts val="0"/>
              </a:spcAft>
              <a:buClrTx/>
              <a:buSzTx/>
              <a:buFontTx/>
              <a:buNone/>
              <a:tabLst/>
              <a:defRPr/>
            </a:pPr>
            <a:fld id="{38CB330D-5DE6-4813-A3FC-6B747086B84F}" type="slidenum">
              <a:rPr kumimoji="0" lang="en-US" altLang="ja-JP" sz="600" b="0" i="0" u="none" strike="noStrike" kern="1200" cap="none" spc="0" normalizeH="0" baseline="0" noProof="0" smtClean="0">
                <a:ln>
                  <a:noFill/>
                </a:ln>
                <a:solidFill>
                  <a:srgbClr val="000000"/>
                </a:solidFill>
                <a:effectLst/>
                <a:uLnTx/>
                <a:uFillTx/>
                <a:latin typeface="IBM Plex Sans Light" panose="020B0503050203000203" pitchFamily="34" charset="0"/>
              </a:rPr>
              <a:pPr marL="0" marR="0" lvl="0" indent="0" algn="l" defTabSz="685983" rtl="0" eaLnBrk="1" fontAlgn="auto" latinLnBrk="0" hangingPunct="1">
                <a:lnSpc>
                  <a:spcPct val="100000"/>
                </a:lnSpc>
                <a:spcBef>
                  <a:spcPts val="0"/>
                </a:spcBef>
                <a:spcAft>
                  <a:spcPts val="0"/>
                </a:spcAft>
                <a:buClrTx/>
                <a:buSzTx/>
                <a:buFontTx/>
                <a:buNone/>
                <a:tabLst/>
                <a:defRPr/>
              </a:pPr>
              <a:t>10</a:t>
            </a:fld>
            <a:endParaRPr kumimoji="0" lang="en-US" altLang="ja-JP" sz="600" b="0" i="0" u="none" strike="noStrike" kern="1200" cap="none" spc="0" normalizeH="0" baseline="0" noProof="0">
              <a:ln>
                <a:noFill/>
              </a:ln>
              <a:solidFill>
                <a:srgbClr val="000000"/>
              </a:solidFill>
              <a:effectLst/>
              <a:uLnTx/>
              <a:uFillTx/>
              <a:latin typeface="IBM Plex Sans Light" panose="020B0503050203000203" pitchFamily="34" charset="0"/>
            </a:endParaRPr>
          </a:p>
        </p:txBody>
      </p:sp>
    </p:spTree>
    <p:extLst>
      <p:ext uri="{BB962C8B-B14F-4D97-AF65-F5344CB8AC3E}">
        <p14:creationId xmlns:p14="http://schemas.microsoft.com/office/powerpoint/2010/main" val="2921272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2288"/>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143000" y="2701925"/>
            <a:ext cx="6858000" cy="124301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Slide Number Placeholder 3"/>
          <p:cNvSpPr>
            <a:spLocks noGrp="1"/>
          </p:cNvSpPr>
          <p:nvPr>
            <p:ph type="sldNum" idx="10"/>
          </p:nvPr>
        </p:nvSpPr>
        <p:spPr/>
        <p:txBody>
          <a:bodyPr/>
          <a:lstStyle>
            <a:lvl1pPr>
              <a:defRPr/>
            </a:lvl1pPr>
          </a:lstStyle>
          <a:p>
            <a:fld id="{A1F4CE2D-2D11-4879-8C74-FF96AEFC61D8}" type="slidenum">
              <a:rPr lang="en-US" altLang="en-US"/>
              <a:pPr/>
              <a:t>‹#›</a:t>
            </a:fld>
            <a:endParaRPr lang="en-US" altLang="en-US"/>
          </a:p>
        </p:txBody>
      </p:sp>
      <p:sp>
        <p:nvSpPr>
          <p:cNvPr id="5" name="Rectangle 4">
            <a:extLst>
              <a:ext uri="{FF2B5EF4-FFF2-40B4-BE49-F238E27FC236}">
                <a16:creationId xmlns:a16="http://schemas.microsoft.com/office/drawing/2014/main" id="{65DA1F81-8D55-69CD-CF33-762E9F91AD6F}"/>
              </a:ext>
            </a:extLst>
          </p:cNvPr>
          <p:cNvSpPr/>
          <p:nvPr userDrawn="1"/>
        </p:nvSpPr>
        <p:spPr bwMode="auto">
          <a:xfrm>
            <a:off x="7668344" y="4903788"/>
            <a:ext cx="1296144" cy="2413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endParaRPr kumimoji="0" lang="en-US" sz="2200" b="0" i="0" u="none" strike="noStrike" cap="none" normalizeH="0" baseline="0">
              <a:ln>
                <a:noFill/>
              </a:ln>
              <a:solidFill>
                <a:schemeClr val="bg1"/>
              </a:solidFill>
              <a:effectLst/>
              <a:latin typeface="Arial" panose="020B0604020202020204" pitchFamily="34" charset="0"/>
              <a:cs typeface="Source Han Sans CN Regular" charset="0"/>
            </a:endParaRPr>
          </a:p>
        </p:txBody>
      </p:sp>
    </p:spTree>
    <p:extLst>
      <p:ext uri="{BB962C8B-B14F-4D97-AF65-F5344CB8AC3E}">
        <p14:creationId xmlns:p14="http://schemas.microsoft.com/office/powerpoint/2010/main" val="948757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Slide Number Placeholder 3"/>
          <p:cNvSpPr>
            <a:spLocks noGrp="1"/>
          </p:cNvSpPr>
          <p:nvPr>
            <p:ph type="sldNum" idx="10"/>
          </p:nvPr>
        </p:nvSpPr>
        <p:spPr/>
        <p:txBody>
          <a:bodyPr/>
          <a:lstStyle>
            <a:lvl1pPr>
              <a:defRPr/>
            </a:lvl1pPr>
          </a:lstStyle>
          <a:p>
            <a:fld id="{A7F1AAE2-B680-45D5-9837-3D5B6925955F}" type="slidenum">
              <a:rPr lang="en-US" altLang="en-US"/>
              <a:pPr/>
              <a:t>‹#›</a:t>
            </a:fld>
            <a:endParaRPr lang="en-US" altLang="en-US"/>
          </a:p>
        </p:txBody>
      </p:sp>
      <p:sp>
        <p:nvSpPr>
          <p:cNvPr id="5" name="Rectangle 4">
            <a:extLst>
              <a:ext uri="{FF2B5EF4-FFF2-40B4-BE49-F238E27FC236}">
                <a16:creationId xmlns:a16="http://schemas.microsoft.com/office/drawing/2014/main" id="{03D6CC6F-2363-77E2-06D2-7137852D9C10}"/>
              </a:ext>
            </a:extLst>
          </p:cNvPr>
          <p:cNvSpPr/>
          <p:nvPr userDrawn="1"/>
        </p:nvSpPr>
        <p:spPr bwMode="auto">
          <a:xfrm>
            <a:off x="7668343" y="4903788"/>
            <a:ext cx="1293093" cy="2413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endParaRPr kumimoji="0" lang="en-US" sz="2200" b="0" i="0" u="none" strike="noStrike" cap="none" normalizeH="0" baseline="0" dirty="0">
              <a:ln>
                <a:noFill/>
              </a:ln>
              <a:solidFill>
                <a:schemeClr val="bg1"/>
              </a:solidFill>
              <a:effectLst/>
              <a:latin typeface="Arial" panose="020B0604020202020204" pitchFamily="34" charset="0"/>
              <a:cs typeface="Source Han Sans CN Regular" charset="0"/>
            </a:endParaRPr>
          </a:p>
        </p:txBody>
      </p:sp>
    </p:spTree>
    <p:extLst>
      <p:ext uri="{BB962C8B-B14F-4D97-AF65-F5344CB8AC3E}">
        <p14:creationId xmlns:p14="http://schemas.microsoft.com/office/powerpoint/2010/main" val="2017920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6075" y="446088"/>
            <a:ext cx="2170113" cy="431641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182563" y="446088"/>
            <a:ext cx="6361112" cy="431641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Slide Number Placeholder 3"/>
          <p:cNvSpPr>
            <a:spLocks noGrp="1"/>
          </p:cNvSpPr>
          <p:nvPr>
            <p:ph type="sldNum" idx="10"/>
          </p:nvPr>
        </p:nvSpPr>
        <p:spPr/>
        <p:txBody>
          <a:bodyPr/>
          <a:lstStyle>
            <a:lvl1pPr>
              <a:defRPr/>
            </a:lvl1pPr>
          </a:lstStyle>
          <a:p>
            <a:fld id="{11B0FC04-514D-4568-956E-26EE43D6FAED}" type="slidenum">
              <a:rPr lang="en-US" altLang="en-US"/>
              <a:pPr/>
              <a:t>‹#›</a:t>
            </a:fld>
            <a:endParaRPr lang="en-US" altLang="en-US"/>
          </a:p>
        </p:txBody>
      </p:sp>
      <p:sp>
        <p:nvSpPr>
          <p:cNvPr id="5" name="Rectangle 4">
            <a:extLst>
              <a:ext uri="{FF2B5EF4-FFF2-40B4-BE49-F238E27FC236}">
                <a16:creationId xmlns:a16="http://schemas.microsoft.com/office/drawing/2014/main" id="{C529AB15-4033-F638-4D63-380E4AAD1B55}"/>
              </a:ext>
            </a:extLst>
          </p:cNvPr>
          <p:cNvSpPr/>
          <p:nvPr userDrawn="1"/>
        </p:nvSpPr>
        <p:spPr bwMode="auto">
          <a:xfrm>
            <a:off x="7668344" y="4903788"/>
            <a:ext cx="1296144" cy="2413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endParaRPr kumimoji="0" lang="en-US" sz="2200" b="0" i="0" u="none" strike="noStrike" cap="none" normalizeH="0" baseline="0">
              <a:ln>
                <a:noFill/>
              </a:ln>
              <a:solidFill>
                <a:schemeClr val="bg1"/>
              </a:solidFill>
              <a:effectLst/>
              <a:latin typeface="Arial" panose="020B0604020202020204" pitchFamily="34" charset="0"/>
              <a:cs typeface="Source Han Sans CN Regular" charset="0"/>
            </a:endParaRPr>
          </a:p>
        </p:txBody>
      </p:sp>
    </p:spTree>
    <p:extLst>
      <p:ext uri="{BB962C8B-B14F-4D97-AF65-F5344CB8AC3E}">
        <p14:creationId xmlns:p14="http://schemas.microsoft.com/office/powerpoint/2010/main" val="37559226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2288"/>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143000" y="2701925"/>
            <a:ext cx="6858000" cy="124301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Tree>
    <p:extLst>
      <p:ext uri="{BB962C8B-B14F-4D97-AF65-F5344CB8AC3E}">
        <p14:creationId xmlns:p14="http://schemas.microsoft.com/office/powerpoint/2010/main" val="1313425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6726579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700"/>
            <a:ext cx="7886700" cy="2139950"/>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623888" y="3443288"/>
            <a:ext cx="7886700" cy="112553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19574789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182563" y="1406525"/>
            <a:ext cx="4265612" cy="33559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00575" y="1406525"/>
            <a:ext cx="4265613" cy="33559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4147707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4638"/>
            <a:ext cx="7886700" cy="993775"/>
          </a:xfrm>
        </p:spPr>
        <p:txBody>
          <a:bodyPr/>
          <a:lstStyle/>
          <a:p>
            <a:r>
              <a:rPr lang="en-US"/>
              <a:t>Click to edit Master title style</a:t>
            </a:r>
            <a:endParaRPr lang="en-GB"/>
          </a:p>
        </p:txBody>
      </p:sp>
      <p:sp>
        <p:nvSpPr>
          <p:cNvPr id="3" name="Text Placeholder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1879600"/>
            <a:ext cx="3868737" cy="27638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1879600"/>
            <a:ext cx="3887788" cy="27638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7994468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9759414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60928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3887788" y="741363"/>
            <a:ext cx="4629150" cy="36560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30238" y="1543050"/>
            <a:ext cx="2949575" cy="2860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565864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182563" y="1406525"/>
            <a:ext cx="8683625" cy="33559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Slide Number Placeholder 3"/>
          <p:cNvSpPr>
            <a:spLocks noGrp="1"/>
          </p:cNvSpPr>
          <p:nvPr>
            <p:ph type="sldNum" idx="10"/>
          </p:nvPr>
        </p:nvSpPr>
        <p:spPr/>
        <p:txBody>
          <a:bodyPr/>
          <a:lstStyle>
            <a:lvl1pPr>
              <a:defRPr/>
            </a:lvl1pPr>
          </a:lstStyle>
          <a:p>
            <a:fld id="{D13A6557-3BD8-49C0-98D1-03F8CA3CC00C}" type="slidenum">
              <a:rPr lang="en-US" altLang="en-US"/>
              <a:pPr/>
              <a:t>‹#›</a:t>
            </a:fld>
            <a:endParaRPr lang="en-US" altLang="en-US" dirty="0"/>
          </a:p>
        </p:txBody>
      </p:sp>
      <p:sp>
        <p:nvSpPr>
          <p:cNvPr id="5" name="Rectangle 4">
            <a:extLst>
              <a:ext uri="{FF2B5EF4-FFF2-40B4-BE49-F238E27FC236}">
                <a16:creationId xmlns:a16="http://schemas.microsoft.com/office/drawing/2014/main" id="{66DF5283-406B-1590-79D9-70D04F9098D1}"/>
              </a:ext>
            </a:extLst>
          </p:cNvPr>
          <p:cNvSpPr/>
          <p:nvPr userDrawn="1"/>
        </p:nvSpPr>
        <p:spPr bwMode="auto">
          <a:xfrm>
            <a:off x="7668344" y="4903788"/>
            <a:ext cx="1296144" cy="2413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endParaRPr kumimoji="0" lang="en-US" sz="2200" b="0" i="0" u="none" strike="noStrike" cap="none" normalizeH="0" baseline="0">
              <a:ln>
                <a:noFill/>
              </a:ln>
              <a:solidFill>
                <a:schemeClr val="bg1"/>
              </a:solidFill>
              <a:effectLst/>
              <a:latin typeface="Arial" panose="020B0604020202020204" pitchFamily="34" charset="0"/>
              <a:cs typeface="Source Han Sans CN Regular" charset="0"/>
            </a:endParaRPr>
          </a:p>
        </p:txBody>
      </p:sp>
    </p:spTree>
    <p:extLst>
      <p:ext uri="{BB962C8B-B14F-4D97-AF65-F5344CB8AC3E}">
        <p14:creationId xmlns:p14="http://schemas.microsoft.com/office/powerpoint/2010/main" val="36339424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3887788" y="741363"/>
            <a:ext cx="4629150" cy="36560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630238" y="1543050"/>
            <a:ext cx="2949575" cy="2860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1682393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4171266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6075" y="446088"/>
            <a:ext cx="2170113" cy="431641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182563" y="446088"/>
            <a:ext cx="6361112" cy="431641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6465481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accent2"/>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 2022 IBM Corporation</a:t>
            </a:r>
            <a:endParaRPr lang="en-US" dirty="0"/>
          </a:p>
        </p:txBody>
      </p:sp>
      <p:pic>
        <p:nvPicPr>
          <p:cNvPr id="6" name="Picture"/>
          <p:cNvPicPr>
            <a:picLocks noChangeAspect="1"/>
          </p:cNvPicPr>
          <p:nvPr userDrawn="1"/>
        </p:nvPicPr>
        <p:blipFill>
          <a:blip r:embed="rId2"/>
          <a:srcRect/>
          <a:stretch/>
        </p:blipFill>
        <p:spPr>
          <a:xfrm>
            <a:off x="8393814" y="4706706"/>
            <a:ext cx="521587" cy="208172"/>
          </a:xfrm>
          <a:prstGeom prst="rect">
            <a:avLst/>
          </a:prstGeom>
        </p:spPr>
      </p:pic>
    </p:spTree>
    <p:extLst>
      <p:ext uri="{BB962C8B-B14F-4D97-AF65-F5344CB8AC3E}">
        <p14:creationId xmlns:p14="http://schemas.microsoft.com/office/powerpoint/2010/main" val="22976350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ver, image 1">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5294B2E-D14F-AA48-8098-37C0747481A2}"/>
              </a:ext>
            </a:extLst>
          </p:cNvPr>
          <p:cNvPicPr>
            <a:picLocks noChangeAspect="1"/>
          </p:cNvPicPr>
          <p:nvPr userDrawn="1"/>
        </p:nvPicPr>
        <p:blipFill>
          <a:blip r:embed="rId2"/>
          <a:srcRect/>
          <a:stretch/>
        </p:blipFill>
        <p:spPr>
          <a:xfrm>
            <a:off x="5226" y="458"/>
            <a:ext cx="9133548" cy="5144173"/>
          </a:xfrm>
          <a:prstGeom prst="rect">
            <a:avLst/>
          </a:prstGeom>
        </p:spPr>
      </p:pic>
      <p:sp>
        <p:nvSpPr>
          <p:cNvPr id="2" name="Title"/>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 2022 IBM Corporation</a:t>
            </a:r>
            <a:endParaRPr lang="en-US" dirty="0"/>
          </a:p>
        </p:txBody>
      </p:sp>
      <p:pic>
        <p:nvPicPr>
          <p:cNvPr id="10" name="Picture">
            <a:extLst>
              <a:ext uri="{FF2B5EF4-FFF2-40B4-BE49-F238E27FC236}">
                <a16:creationId xmlns:a16="http://schemas.microsoft.com/office/drawing/2014/main" id="{AF27D010-9F2C-E24B-9425-1712E900993B}"/>
              </a:ext>
            </a:extLst>
          </p:cNvPr>
          <p:cNvPicPr>
            <a:picLocks noChangeAspect="1"/>
          </p:cNvPicPr>
          <p:nvPr userDrawn="1"/>
        </p:nvPicPr>
        <p:blipFill>
          <a:blip r:embed="rId3"/>
          <a:srcRect/>
          <a:stretch/>
        </p:blipFill>
        <p:spPr>
          <a:xfrm>
            <a:off x="8393814" y="4706706"/>
            <a:ext cx="521587" cy="208172"/>
          </a:xfrm>
          <a:prstGeom prst="rect">
            <a:avLst/>
          </a:prstGeom>
        </p:spPr>
      </p:pic>
    </p:spTree>
    <p:extLst>
      <p:ext uri="{BB962C8B-B14F-4D97-AF65-F5344CB8AC3E}">
        <p14:creationId xmlns:p14="http://schemas.microsoft.com/office/powerpoint/2010/main" val="627100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ver, image 2">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5294B2E-D14F-AA48-8098-37C0747481A2}"/>
              </a:ext>
            </a:extLst>
          </p:cNvPr>
          <p:cNvPicPr>
            <a:picLocks noChangeAspect="1"/>
          </p:cNvPicPr>
          <p:nvPr userDrawn="1"/>
        </p:nvPicPr>
        <p:blipFill>
          <a:blip r:embed="rId2"/>
          <a:srcRect/>
          <a:stretch/>
        </p:blipFill>
        <p:spPr>
          <a:xfrm>
            <a:off x="5226" y="457"/>
            <a:ext cx="9133548" cy="5144172"/>
          </a:xfrm>
          <a:prstGeom prst="rect">
            <a:avLst/>
          </a:prstGeom>
        </p:spPr>
      </p:pic>
      <p:sp>
        <p:nvSpPr>
          <p:cNvPr id="2" name="Title"/>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 2022 IBM Corporation</a:t>
            </a:r>
            <a:endParaRPr lang="en-US" dirty="0"/>
          </a:p>
        </p:txBody>
      </p:sp>
      <p:pic>
        <p:nvPicPr>
          <p:cNvPr id="9" name="Picture">
            <a:extLst>
              <a:ext uri="{FF2B5EF4-FFF2-40B4-BE49-F238E27FC236}">
                <a16:creationId xmlns:a16="http://schemas.microsoft.com/office/drawing/2014/main" id="{F7EA8AAE-0BDE-7D4C-B52A-496FD9C298D3}"/>
              </a:ext>
            </a:extLst>
          </p:cNvPr>
          <p:cNvPicPr>
            <a:picLocks noChangeAspect="1"/>
          </p:cNvPicPr>
          <p:nvPr userDrawn="1"/>
        </p:nvPicPr>
        <p:blipFill>
          <a:blip r:embed="rId3"/>
          <a:srcRect/>
          <a:stretch/>
        </p:blipFill>
        <p:spPr>
          <a:xfrm>
            <a:off x="8393814" y="4706706"/>
            <a:ext cx="521587" cy="208172"/>
          </a:xfrm>
          <a:prstGeom prst="rect">
            <a:avLst/>
          </a:prstGeom>
        </p:spPr>
      </p:pic>
    </p:spTree>
    <p:extLst>
      <p:ext uri="{BB962C8B-B14F-4D97-AF65-F5344CB8AC3E}">
        <p14:creationId xmlns:p14="http://schemas.microsoft.com/office/powerpoint/2010/main" val="2308130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ver, image 3">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5294B2E-D14F-AA48-8098-37C0747481A2}"/>
              </a:ext>
            </a:extLst>
          </p:cNvPr>
          <p:cNvPicPr>
            <a:picLocks noChangeAspect="1"/>
          </p:cNvPicPr>
          <p:nvPr userDrawn="1"/>
        </p:nvPicPr>
        <p:blipFill>
          <a:blip r:embed="rId2"/>
          <a:srcRect/>
          <a:stretch/>
        </p:blipFill>
        <p:spPr>
          <a:xfrm>
            <a:off x="5227" y="457"/>
            <a:ext cx="9133546" cy="5144172"/>
          </a:xfrm>
          <a:prstGeom prst="rect">
            <a:avLst/>
          </a:prstGeom>
        </p:spPr>
      </p:pic>
      <p:sp>
        <p:nvSpPr>
          <p:cNvPr id="2" name="Title"/>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 2022 IBM Corporation</a:t>
            </a:r>
            <a:endParaRPr lang="en-US" dirty="0"/>
          </a:p>
        </p:txBody>
      </p:sp>
      <p:pic>
        <p:nvPicPr>
          <p:cNvPr id="9" name="Picture">
            <a:extLst>
              <a:ext uri="{FF2B5EF4-FFF2-40B4-BE49-F238E27FC236}">
                <a16:creationId xmlns:a16="http://schemas.microsoft.com/office/drawing/2014/main" id="{2F8C8987-724F-6B47-A6B9-8E11DF00B812}"/>
              </a:ext>
            </a:extLst>
          </p:cNvPr>
          <p:cNvPicPr>
            <a:picLocks noChangeAspect="1"/>
          </p:cNvPicPr>
          <p:nvPr userDrawn="1"/>
        </p:nvPicPr>
        <p:blipFill>
          <a:blip r:embed="rId3"/>
          <a:srcRect/>
          <a:stretch/>
        </p:blipFill>
        <p:spPr>
          <a:xfrm>
            <a:off x="8393814" y="4706706"/>
            <a:ext cx="521587" cy="208172"/>
          </a:xfrm>
          <a:prstGeom prst="rect">
            <a:avLst/>
          </a:prstGeom>
        </p:spPr>
      </p:pic>
    </p:spTree>
    <p:extLst>
      <p:ext uri="{BB962C8B-B14F-4D97-AF65-F5344CB8AC3E}">
        <p14:creationId xmlns:p14="http://schemas.microsoft.com/office/powerpoint/2010/main" val="38608751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ver, image 4">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5294B2E-D14F-AA48-8098-37C0747481A2}"/>
              </a:ext>
            </a:extLst>
          </p:cNvPr>
          <p:cNvPicPr>
            <a:picLocks noChangeAspect="1"/>
          </p:cNvPicPr>
          <p:nvPr userDrawn="1"/>
        </p:nvPicPr>
        <p:blipFill>
          <a:blip r:embed="rId2"/>
          <a:srcRect/>
          <a:stretch/>
        </p:blipFill>
        <p:spPr>
          <a:xfrm>
            <a:off x="5227" y="457"/>
            <a:ext cx="9133546" cy="5144171"/>
          </a:xfrm>
          <a:prstGeom prst="rect">
            <a:avLst/>
          </a:prstGeom>
        </p:spPr>
      </p:pic>
      <p:sp>
        <p:nvSpPr>
          <p:cNvPr id="2" name="Title"/>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 2022 IBM Corporation</a:t>
            </a:r>
            <a:endParaRPr lang="en-US" dirty="0"/>
          </a:p>
        </p:txBody>
      </p:sp>
      <p:pic>
        <p:nvPicPr>
          <p:cNvPr id="9" name="Picture">
            <a:extLst>
              <a:ext uri="{FF2B5EF4-FFF2-40B4-BE49-F238E27FC236}">
                <a16:creationId xmlns:a16="http://schemas.microsoft.com/office/drawing/2014/main" id="{7B48B5CA-5BC1-8844-81E1-24543A8F2C9A}"/>
              </a:ext>
            </a:extLst>
          </p:cNvPr>
          <p:cNvPicPr>
            <a:picLocks noChangeAspect="1"/>
          </p:cNvPicPr>
          <p:nvPr userDrawn="1"/>
        </p:nvPicPr>
        <p:blipFill>
          <a:blip r:embed="rId3"/>
          <a:srcRect/>
          <a:stretch/>
        </p:blipFill>
        <p:spPr>
          <a:xfrm>
            <a:off x="8393814" y="4706706"/>
            <a:ext cx="521587" cy="208172"/>
          </a:xfrm>
          <a:prstGeom prst="rect">
            <a:avLst/>
          </a:prstGeom>
        </p:spPr>
      </p:pic>
    </p:spTree>
    <p:extLst>
      <p:ext uri="{BB962C8B-B14F-4D97-AF65-F5344CB8AC3E}">
        <p14:creationId xmlns:p14="http://schemas.microsoft.com/office/powerpoint/2010/main" val="415488298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ver, image 5">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9596131-38DE-3A44-BE82-CDD2A1709808}"/>
              </a:ext>
            </a:extLst>
          </p:cNvPr>
          <p:cNvPicPr>
            <a:picLocks noChangeAspect="1"/>
          </p:cNvPicPr>
          <p:nvPr userDrawn="1"/>
        </p:nvPicPr>
        <p:blipFill>
          <a:blip r:embed="rId2"/>
          <a:stretch>
            <a:fillRect/>
          </a:stretch>
        </p:blipFill>
        <p:spPr>
          <a:xfrm>
            <a:off x="0" y="0"/>
            <a:ext cx="9144000" cy="5150060"/>
          </a:xfrm>
          <a:prstGeom prst="rect">
            <a:avLst/>
          </a:prstGeom>
        </p:spPr>
      </p:pic>
      <p:sp>
        <p:nvSpPr>
          <p:cNvPr id="2" name="Title"/>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 2022 IBM Corporation</a:t>
            </a:r>
            <a:endParaRPr lang="en-US" dirty="0"/>
          </a:p>
        </p:txBody>
      </p:sp>
      <p:pic>
        <p:nvPicPr>
          <p:cNvPr id="6" name="Picture"/>
          <p:cNvPicPr>
            <a:picLocks noChangeAspect="1"/>
          </p:cNvPicPr>
          <p:nvPr userDrawn="1"/>
        </p:nvPicPr>
        <p:blipFill>
          <a:blip r:embed="rId3"/>
          <a:srcRect/>
          <a:stretch/>
        </p:blipFill>
        <p:spPr>
          <a:xfrm>
            <a:off x="8393814" y="4706706"/>
            <a:ext cx="521587" cy="208172"/>
          </a:xfrm>
          <a:prstGeom prst="rect">
            <a:avLst/>
          </a:prstGeom>
        </p:spPr>
      </p:pic>
    </p:spTree>
    <p:extLst>
      <p:ext uri="{BB962C8B-B14F-4D97-AF65-F5344CB8AC3E}">
        <p14:creationId xmlns:p14="http://schemas.microsoft.com/office/powerpoint/2010/main" val="362063528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ver, image 6">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6EA217-D975-DE4B-A991-B3A7FEFBAC32}"/>
              </a:ext>
            </a:extLst>
          </p:cNvPr>
          <p:cNvPicPr>
            <a:picLocks noChangeAspect="1"/>
          </p:cNvPicPr>
          <p:nvPr userDrawn="1"/>
        </p:nvPicPr>
        <p:blipFill>
          <a:blip r:embed="rId2"/>
          <a:srcRect/>
          <a:stretch/>
        </p:blipFill>
        <p:spPr>
          <a:xfrm>
            <a:off x="11187" y="3811"/>
            <a:ext cx="9128406" cy="5141277"/>
          </a:xfrm>
          <a:prstGeom prst="rect">
            <a:avLst/>
          </a:prstGeom>
        </p:spPr>
      </p:pic>
      <p:sp>
        <p:nvSpPr>
          <p:cNvPr id="2" name="Title"/>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 2022 IBM Corporation</a:t>
            </a:r>
            <a:endParaRPr lang="en-US" dirty="0"/>
          </a:p>
        </p:txBody>
      </p:sp>
      <p:pic>
        <p:nvPicPr>
          <p:cNvPr id="9" name="Picture">
            <a:extLst>
              <a:ext uri="{FF2B5EF4-FFF2-40B4-BE49-F238E27FC236}">
                <a16:creationId xmlns:a16="http://schemas.microsoft.com/office/drawing/2014/main" id="{9FC9FB8B-2D23-D949-963B-B1200DEDE836}"/>
              </a:ext>
            </a:extLst>
          </p:cNvPr>
          <p:cNvPicPr>
            <a:picLocks noChangeAspect="1"/>
          </p:cNvPicPr>
          <p:nvPr userDrawn="1"/>
        </p:nvPicPr>
        <p:blipFill>
          <a:blip r:embed="rId3"/>
          <a:srcRect/>
          <a:stretch/>
        </p:blipFill>
        <p:spPr>
          <a:xfrm>
            <a:off x="8393814" y="4706706"/>
            <a:ext cx="521587" cy="208172"/>
          </a:xfrm>
          <a:prstGeom prst="rect">
            <a:avLst/>
          </a:prstGeom>
        </p:spPr>
      </p:pic>
    </p:spTree>
    <p:extLst>
      <p:ext uri="{BB962C8B-B14F-4D97-AF65-F5344CB8AC3E}">
        <p14:creationId xmlns:p14="http://schemas.microsoft.com/office/powerpoint/2010/main" val="398672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700"/>
            <a:ext cx="7886700" cy="2139950"/>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623888" y="3443288"/>
            <a:ext cx="7886700" cy="112553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Slide Number Placeholder 3"/>
          <p:cNvSpPr>
            <a:spLocks noGrp="1"/>
          </p:cNvSpPr>
          <p:nvPr>
            <p:ph type="sldNum" idx="10"/>
          </p:nvPr>
        </p:nvSpPr>
        <p:spPr/>
        <p:txBody>
          <a:bodyPr/>
          <a:lstStyle>
            <a:lvl1pPr>
              <a:defRPr/>
            </a:lvl1pPr>
          </a:lstStyle>
          <a:p>
            <a:fld id="{5C1D98FA-66FD-4FDB-828C-D01C95400CD6}" type="slidenum">
              <a:rPr lang="en-US" altLang="en-US"/>
              <a:pPr/>
              <a:t>‹#›</a:t>
            </a:fld>
            <a:endParaRPr lang="en-US" altLang="en-US"/>
          </a:p>
        </p:txBody>
      </p:sp>
      <p:sp>
        <p:nvSpPr>
          <p:cNvPr id="5" name="Rectangle 4">
            <a:extLst>
              <a:ext uri="{FF2B5EF4-FFF2-40B4-BE49-F238E27FC236}">
                <a16:creationId xmlns:a16="http://schemas.microsoft.com/office/drawing/2014/main" id="{A1CD90BC-3AD8-1A17-3FA8-970021635407}"/>
              </a:ext>
            </a:extLst>
          </p:cNvPr>
          <p:cNvSpPr/>
          <p:nvPr userDrawn="1"/>
        </p:nvSpPr>
        <p:spPr bwMode="auto">
          <a:xfrm>
            <a:off x="7668344" y="4903788"/>
            <a:ext cx="1296144" cy="2413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endParaRPr kumimoji="0" lang="en-US" sz="2200" b="0" i="0" u="none" strike="noStrike" cap="none" normalizeH="0" baseline="0">
              <a:ln>
                <a:noFill/>
              </a:ln>
              <a:solidFill>
                <a:schemeClr val="bg1"/>
              </a:solidFill>
              <a:effectLst/>
              <a:latin typeface="Arial" panose="020B0604020202020204" pitchFamily="34" charset="0"/>
              <a:cs typeface="Source Han Sans CN Regular" charset="0"/>
            </a:endParaRPr>
          </a:p>
        </p:txBody>
      </p:sp>
    </p:spTree>
    <p:extLst>
      <p:ext uri="{BB962C8B-B14F-4D97-AF65-F5344CB8AC3E}">
        <p14:creationId xmlns:p14="http://schemas.microsoft.com/office/powerpoint/2010/main" val="156105677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ver, image 7">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5294B2E-D14F-AA48-8098-37C0747481A2}"/>
              </a:ext>
            </a:extLst>
          </p:cNvPr>
          <p:cNvPicPr>
            <a:picLocks noChangeAspect="1"/>
          </p:cNvPicPr>
          <p:nvPr userDrawn="1"/>
        </p:nvPicPr>
        <p:blipFill>
          <a:blip r:embed="rId2"/>
          <a:srcRect/>
          <a:stretch/>
        </p:blipFill>
        <p:spPr>
          <a:xfrm>
            <a:off x="5228" y="457"/>
            <a:ext cx="9133545" cy="5144171"/>
          </a:xfrm>
          <a:prstGeom prst="rect">
            <a:avLst/>
          </a:prstGeom>
        </p:spPr>
      </p:pic>
      <p:sp>
        <p:nvSpPr>
          <p:cNvPr id="2" name="Title"/>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 2022 IBM Corporation</a:t>
            </a:r>
            <a:endParaRPr lang="en-US" dirty="0"/>
          </a:p>
        </p:txBody>
      </p:sp>
      <p:pic>
        <p:nvPicPr>
          <p:cNvPr id="9" name="Picture">
            <a:extLst>
              <a:ext uri="{FF2B5EF4-FFF2-40B4-BE49-F238E27FC236}">
                <a16:creationId xmlns:a16="http://schemas.microsoft.com/office/drawing/2014/main" id="{14C6F24E-1E96-144E-A44F-8124FE9D9BA3}"/>
              </a:ext>
            </a:extLst>
          </p:cNvPr>
          <p:cNvPicPr>
            <a:picLocks noChangeAspect="1"/>
          </p:cNvPicPr>
          <p:nvPr userDrawn="1"/>
        </p:nvPicPr>
        <p:blipFill>
          <a:blip r:embed="rId3"/>
          <a:srcRect/>
          <a:stretch/>
        </p:blipFill>
        <p:spPr>
          <a:xfrm>
            <a:off x="8393814" y="4706706"/>
            <a:ext cx="521587" cy="208172"/>
          </a:xfrm>
          <a:prstGeom prst="rect">
            <a:avLst/>
          </a:prstGeom>
        </p:spPr>
      </p:pic>
    </p:spTree>
    <p:extLst>
      <p:ext uri="{BB962C8B-B14F-4D97-AF65-F5344CB8AC3E}">
        <p14:creationId xmlns:p14="http://schemas.microsoft.com/office/powerpoint/2010/main" val="12098897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ver, image 8">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5294B2E-D14F-AA48-8098-37C0747481A2}"/>
              </a:ext>
            </a:extLst>
          </p:cNvPr>
          <p:cNvPicPr>
            <a:picLocks noChangeAspect="1"/>
          </p:cNvPicPr>
          <p:nvPr userDrawn="1"/>
        </p:nvPicPr>
        <p:blipFill>
          <a:blip r:embed="rId2"/>
          <a:srcRect/>
          <a:stretch/>
        </p:blipFill>
        <p:spPr>
          <a:xfrm>
            <a:off x="5228" y="457"/>
            <a:ext cx="9133545" cy="5144170"/>
          </a:xfrm>
          <a:prstGeom prst="rect">
            <a:avLst/>
          </a:prstGeom>
        </p:spPr>
      </p:pic>
      <p:sp>
        <p:nvSpPr>
          <p:cNvPr id="2" name="Title"/>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 2022 IBM Corporation</a:t>
            </a:r>
            <a:endParaRPr lang="en-US" dirty="0"/>
          </a:p>
        </p:txBody>
      </p:sp>
      <p:pic>
        <p:nvPicPr>
          <p:cNvPr id="9" name="Picture">
            <a:extLst>
              <a:ext uri="{FF2B5EF4-FFF2-40B4-BE49-F238E27FC236}">
                <a16:creationId xmlns:a16="http://schemas.microsoft.com/office/drawing/2014/main" id="{BE20C7ED-E83C-DE49-B49C-6FE6E39CB338}"/>
              </a:ext>
            </a:extLst>
          </p:cNvPr>
          <p:cNvPicPr>
            <a:picLocks noChangeAspect="1"/>
          </p:cNvPicPr>
          <p:nvPr userDrawn="1"/>
        </p:nvPicPr>
        <p:blipFill>
          <a:blip r:embed="rId3"/>
          <a:srcRect/>
          <a:stretch/>
        </p:blipFill>
        <p:spPr>
          <a:xfrm>
            <a:off x="8393814" y="4706706"/>
            <a:ext cx="521587" cy="208172"/>
          </a:xfrm>
          <a:prstGeom prst="rect">
            <a:avLst/>
          </a:prstGeom>
        </p:spPr>
      </p:pic>
    </p:spTree>
    <p:extLst>
      <p:ext uri="{BB962C8B-B14F-4D97-AF65-F5344CB8AC3E}">
        <p14:creationId xmlns:p14="http://schemas.microsoft.com/office/powerpoint/2010/main" val="10843430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accent2"/>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0197185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210312" y="201230"/>
            <a:ext cx="4142232" cy="800347"/>
          </a:xfrm>
        </p:spPr>
        <p:txBody>
          <a:bodyPr/>
          <a:lstStyle>
            <a:lvl1pPr>
              <a:defRPr>
                <a:solidFill>
                  <a:schemeClr val="accent2"/>
                </a:solidFill>
              </a:defRPr>
            </a:lvl1pPr>
          </a:lstStyle>
          <a:p>
            <a:r>
              <a:rPr lang="en-US"/>
              <a:t>Click to edit Master title style</a:t>
            </a:r>
            <a:endParaRPr lang="en-US" dirty="0"/>
          </a:p>
        </p:txBody>
      </p:sp>
      <p:sp>
        <p:nvSpPr>
          <p:cNvPr id="8" name="Text Placeholder 1"/>
          <p:cNvSpPr>
            <a:spLocks noGrp="1"/>
          </p:cNvSpPr>
          <p:nvPr>
            <p:ph type="body" sz="quarter" idx="13"/>
          </p:nvPr>
        </p:nvSpPr>
        <p:spPr>
          <a:xfrm>
            <a:off x="219456" y="1243968"/>
            <a:ext cx="4123944" cy="3253220"/>
          </a:xfrm>
        </p:spPr>
        <p:txBody>
          <a:bodyPr/>
          <a:lstStyle>
            <a:lvl1pPr>
              <a:spcBef>
                <a:spcPts val="0"/>
              </a:spcBef>
              <a:defRPr>
                <a:solidFill>
                  <a:schemeClr val="accent2"/>
                </a:solidFill>
              </a:defRPr>
            </a:lvl1pPr>
            <a:lvl2pPr marL="0" indent="0">
              <a:spcBef>
                <a:spcPts val="0"/>
              </a:spcBef>
              <a:buNone/>
              <a:defRPr>
                <a:solidFill>
                  <a:schemeClr val="accent2"/>
                </a:solidFill>
              </a:defRPr>
            </a:lvl2pPr>
            <a:lvl3pPr marL="201615" indent="0">
              <a:buNone/>
              <a:defRPr/>
            </a:lvl3pPr>
            <a:lvl4pPr marL="434981" indent="0">
              <a:buNone/>
              <a:defRPr/>
            </a:lvl4pPr>
            <a:lvl5pPr marL="631833"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2"/>
          </p:nvPr>
        </p:nvSpPr>
        <p:spPr>
          <a:xfrm>
            <a:off x="4791456" y="1243968"/>
            <a:ext cx="4123944" cy="3253220"/>
          </a:xfrm>
        </p:spPr>
        <p:txBody>
          <a:bodyPr/>
          <a:lstStyle>
            <a:lvl1pPr>
              <a:spcBef>
                <a:spcPts val="0"/>
              </a:spcBef>
              <a:defRPr>
                <a:solidFill>
                  <a:schemeClr val="accent2"/>
                </a:solidFill>
              </a:defRPr>
            </a:lvl1pPr>
            <a:lvl2pPr marL="0" indent="0">
              <a:spcBef>
                <a:spcPts val="0"/>
              </a:spcBef>
              <a:buNone/>
              <a:defRPr>
                <a:solidFill>
                  <a:schemeClr val="accent2"/>
                </a:solidFill>
              </a:defRPr>
            </a:lvl2pPr>
            <a:lvl3pPr marL="201615" indent="0">
              <a:buNone/>
              <a:defRPr/>
            </a:lvl3pPr>
            <a:lvl4pPr marL="434981" indent="0">
              <a:buNone/>
              <a:defRPr/>
            </a:lvl4pPr>
            <a:lvl5pPr marL="631833"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21788482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219456" y="219524"/>
            <a:ext cx="4133088" cy="804920"/>
          </a:xfrm>
        </p:spPr>
        <p:txBody>
          <a:bodyPr/>
          <a:lstStyle>
            <a:lvl1pPr>
              <a:defRPr sz="1600">
                <a:solidFill>
                  <a:schemeClr val="accent2"/>
                </a:solidFill>
              </a:defRPr>
            </a:lvl1pPr>
          </a:lstStyle>
          <a:p>
            <a:r>
              <a:rPr lang="en-US"/>
              <a:t>Click to edit Master title style</a:t>
            </a:r>
            <a:endParaRPr lang="en-US" dirty="0"/>
          </a:p>
        </p:txBody>
      </p:sp>
      <p:sp>
        <p:nvSpPr>
          <p:cNvPr id="6" name="Text Placeholder"/>
          <p:cNvSpPr>
            <a:spLocks noGrp="1"/>
          </p:cNvSpPr>
          <p:nvPr>
            <p:ph type="body" sz="quarter" idx="12"/>
          </p:nvPr>
        </p:nvSpPr>
        <p:spPr>
          <a:xfrm>
            <a:off x="137160" y="1134206"/>
            <a:ext cx="4206240" cy="3362982"/>
          </a:xfrm>
        </p:spPr>
        <p:txBody>
          <a:bodyPr/>
          <a:lstStyle>
            <a:lvl1pPr>
              <a:lnSpc>
                <a:spcPct val="90000"/>
              </a:lnSpc>
              <a:defRPr sz="9600" b="0" i="0">
                <a:solidFill>
                  <a:schemeClr val="accent2"/>
                </a:solidFill>
                <a:latin typeface="IBM Plex Sans Light" panose="020B0403050203000203" pitchFamily="34" charset="0"/>
              </a:defRPr>
            </a:lvl1pPr>
          </a:lstStyle>
          <a:p>
            <a:pPr lvl="0"/>
            <a:r>
              <a:rPr lang="en-US"/>
              <a:t>Click to edit Master text styles</a:t>
            </a:r>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98396395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219456" y="219524"/>
            <a:ext cx="4133088" cy="804920"/>
          </a:xfrm>
        </p:spPr>
        <p:txBody>
          <a:bodyPr/>
          <a:lstStyle>
            <a:lvl1pPr>
              <a:defRPr sz="1600" b="0" i="0">
                <a:solidFill>
                  <a:schemeClr val="accent2"/>
                </a:solidFill>
                <a:latin typeface="IBM Plex Sans Light" panose="020B0403050203000203" pitchFamily="34" charset="0"/>
              </a:defRPr>
            </a:lvl1pPr>
          </a:lstStyle>
          <a:p>
            <a:r>
              <a:rPr lang="en-US"/>
              <a:t>Click to edit Master title style</a:t>
            </a:r>
            <a:endParaRPr lang="en-US" dirty="0"/>
          </a:p>
        </p:txBody>
      </p:sp>
      <p:sp>
        <p:nvSpPr>
          <p:cNvPr id="6" name="Text Placeholder"/>
          <p:cNvSpPr>
            <a:spLocks noGrp="1"/>
          </p:cNvSpPr>
          <p:nvPr>
            <p:ph type="body" sz="quarter" idx="12"/>
          </p:nvPr>
        </p:nvSpPr>
        <p:spPr>
          <a:xfrm>
            <a:off x="137160" y="1134206"/>
            <a:ext cx="4206240" cy="3362982"/>
          </a:xfrm>
        </p:spPr>
        <p:txBody>
          <a:bodyPr/>
          <a:lstStyle>
            <a:lvl1pPr>
              <a:lnSpc>
                <a:spcPct val="90000"/>
              </a:lnSpc>
              <a:defRPr sz="9600" b="0" i="0">
                <a:solidFill>
                  <a:schemeClr val="accent2"/>
                </a:solidFill>
                <a:latin typeface="IBM Plex Sans Light" panose="020B0403050203000203" pitchFamily="34" charset="0"/>
              </a:defRPr>
            </a:lvl1pPr>
          </a:lstStyle>
          <a:p>
            <a:pPr lvl="0"/>
            <a:r>
              <a:rPr lang="en-US"/>
              <a:t>Click to edit Master text styles</a:t>
            </a:r>
          </a:p>
        </p:txBody>
      </p:sp>
      <p:sp>
        <p:nvSpPr>
          <p:cNvPr id="7" name="Picture Placeholder"/>
          <p:cNvSpPr>
            <a:spLocks noGrp="1"/>
          </p:cNvSpPr>
          <p:nvPr>
            <p:ph type="pic" sz="quarter" idx="13"/>
          </p:nvPr>
        </p:nvSpPr>
        <p:spPr>
          <a:xfrm>
            <a:off x="4572000" y="0"/>
            <a:ext cx="4572000" cy="5145088"/>
          </a:xfrm>
        </p:spPr>
        <p:txBody>
          <a:bodyPr lIns="91440" tIns="91440" rIns="91440" bIns="91440"/>
          <a:lstStyle>
            <a:lvl1pPr>
              <a:defRPr b="0" i="0" baseline="0">
                <a:solidFill>
                  <a:schemeClr val="tx1"/>
                </a:solidFill>
                <a:latin typeface="IBM Plex Sans Light" panose="020B0403050203000203" pitchFamily="34" charset="0"/>
              </a:defRPr>
            </a:lvl1pPr>
          </a:lstStyle>
          <a:p>
            <a:r>
              <a:rPr lang="en-US"/>
              <a:t>Click icon to add picture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0984938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p:nvPr>
        </p:nvSpPr>
        <p:spPr>
          <a:xfrm>
            <a:off x="137161" y="91468"/>
            <a:ext cx="8778172" cy="4405720"/>
          </a:xfrm>
        </p:spPr>
        <p:txBody>
          <a:bodyPr/>
          <a:lstStyle>
            <a:lvl1pPr>
              <a:defRPr sz="9600" b="0" i="0">
                <a:solidFill>
                  <a:schemeClr val="accent2"/>
                </a:solidFill>
                <a:latin typeface="IBM Plex Sans Light" panose="020B0403050203000203" pitchFamily="34" charset="0"/>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61510932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210314" y="201230"/>
            <a:ext cx="5562535" cy="4295958"/>
          </a:xfrm>
        </p:spPr>
        <p:txBody>
          <a:bodyPr/>
          <a:lstStyle>
            <a:lvl1pPr>
              <a:defRPr>
                <a:solidFill>
                  <a:schemeClr val="accent2"/>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5366716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210312" y="201230"/>
            <a:ext cx="4142232" cy="4295958"/>
          </a:xfrm>
        </p:spPr>
        <p:txBody>
          <a:bodyPr/>
          <a:lstStyle>
            <a:lvl1pPr>
              <a:defRPr>
                <a:solidFill>
                  <a:schemeClr val="tx1"/>
                </a:solidFill>
              </a:defRPr>
            </a:lvl1pPr>
          </a:lstStyle>
          <a:p>
            <a:r>
              <a:rPr lang="en-US"/>
              <a:t>Click to edit Master title style</a:t>
            </a:r>
            <a:endParaRPr lang="en-US" dirty="0"/>
          </a:p>
        </p:txBody>
      </p:sp>
      <p:sp>
        <p:nvSpPr>
          <p:cNvPr id="6" name="Text Placeholder"/>
          <p:cNvSpPr>
            <a:spLocks noGrp="1"/>
          </p:cNvSpPr>
          <p:nvPr>
            <p:ph type="body" sz="quarter" idx="12"/>
          </p:nvPr>
        </p:nvSpPr>
        <p:spPr>
          <a:xfrm>
            <a:off x="4791456" y="201230"/>
            <a:ext cx="4123944" cy="429595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989109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230"/>
            <a:ext cx="4142232" cy="804920"/>
          </a:xfrm>
        </p:spPr>
        <p:txBody>
          <a:bodyPr/>
          <a:lstStyle>
            <a:lvl1pPr>
              <a:defRPr>
                <a:solidFill>
                  <a:schemeClr val="tx1"/>
                </a:solidFill>
              </a:defRPr>
            </a:lvl1pPr>
          </a:lstStyle>
          <a:p>
            <a:r>
              <a:rPr lang="en-US"/>
              <a:t>Click to edit Master title style</a:t>
            </a:r>
            <a:endParaRPr lang="en-US" dirty="0"/>
          </a:p>
        </p:txBody>
      </p:sp>
      <p:sp>
        <p:nvSpPr>
          <p:cNvPr id="8" name="Text Placeholder 1"/>
          <p:cNvSpPr>
            <a:spLocks noGrp="1"/>
          </p:cNvSpPr>
          <p:nvPr>
            <p:ph type="body" sz="quarter" idx="13"/>
          </p:nvPr>
        </p:nvSpPr>
        <p:spPr>
          <a:xfrm>
            <a:off x="219456" y="1243968"/>
            <a:ext cx="4123944" cy="325322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2"/>
          </p:nvPr>
        </p:nvSpPr>
        <p:spPr>
          <a:xfrm>
            <a:off x="4791457" y="1243968"/>
            <a:ext cx="4123876" cy="325322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13642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182563" y="1406525"/>
            <a:ext cx="4265612" cy="33559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00575" y="1406525"/>
            <a:ext cx="4265613" cy="33559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4"/>
          <p:cNvSpPr>
            <a:spLocks noGrp="1"/>
          </p:cNvSpPr>
          <p:nvPr>
            <p:ph type="sldNum" idx="10"/>
          </p:nvPr>
        </p:nvSpPr>
        <p:spPr/>
        <p:txBody>
          <a:bodyPr/>
          <a:lstStyle>
            <a:lvl1pPr>
              <a:defRPr/>
            </a:lvl1pPr>
          </a:lstStyle>
          <a:p>
            <a:fld id="{DCDDC722-DA39-412C-82F2-8954F5E7FABE}" type="slidenum">
              <a:rPr lang="en-US" altLang="en-US"/>
              <a:pPr/>
              <a:t>‹#›</a:t>
            </a:fld>
            <a:endParaRPr lang="en-US" altLang="en-US"/>
          </a:p>
        </p:txBody>
      </p:sp>
      <p:sp>
        <p:nvSpPr>
          <p:cNvPr id="6" name="Rectangle 5">
            <a:extLst>
              <a:ext uri="{FF2B5EF4-FFF2-40B4-BE49-F238E27FC236}">
                <a16:creationId xmlns:a16="http://schemas.microsoft.com/office/drawing/2014/main" id="{DD6FB957-9DAE-2EC2-E51E-CB63DC13E98D}"/>
              </a:ext>
            </a:extLst>
          </p:cNvPr>
          <p:cNvSpPr/>
          <p:nvPr userDrawn="1"/>
        </p:nvSpPr>
        <p:spPr bwMode="auto">
          <a:xfrm>
            <a:off x="7668344" y="4903788"/>
            <a:ext cx="1296144" cy="2413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endParaRPr kumimoji="0" lang="en-US" sz="2200" b="0" i="0" u="none" strike="noStrike" cap="none" normalizeH="0" baseline="0">
              <a:ln>
                <a:noFill/>
              </a:ln>
              <a:solidFill>
                <a:schemeClr val="bg1"/>
              </a:solidFill>
              <a:effectLst/>
              <a:latin typeface="Arial" panose="020B0604020202020204" pitchFamily="34" charset="0"/>
              <a:cs typeface="Source Han Sans CN Regular" charset="0"/>
            </a:endParaRPr>
          </a:p>
        </p:txBody>
      </p:sp>
    </p:spTree>
    <p:extLst>
      <p:ext uri="{BB962C8B-B14F-4D97-AF65-F5344CB8AC3E}">
        <p14:creationId xmlns:p14="http://schemas.microsoft.com/office/powerpoint/2010/main" val="77135352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210312" y="201230"/>
            <a:ext cx="4142232" cy="804920"/>
          </a:xfrm>
        </p:spPr>
        <p:txBody>
          <a:bodyPr/>
          <a:lstStyle>
            <a:lvl1pPr>
              <a:defRPr>
                <a:solidFill>
                  <a:schemeClr val="tx1"/>
                </a:solidFill>
              </a:defRPr>
            </a:lvl1pPr>
          </a:lstStyle>
          <a:p>
            <a:r>
              <a:rPr lang="en-US"/>
              <a:t>Click to edit Master title style</a:t>
            </a:r>
            <a:endParaRPr lang="en-US" dirty="0"/>
          </a:p>
        </p:txBody>
      </p:sp>
      <p:sp>
        <p:nvSpPr>
          <p:cNvPr id="7" name="Content Placeholder"/>
          <p:cNvSpPr>
            <a:spLocks noGrp="1"/>
          </p:cNvSpPr>
          <p:nvPr>
            <p:ph sz="quarter" idx="13"/>
          </p:nvPr>
        </p:nvSpPr>
        <p:spPr>
          <a:xfrm>
            <a:off x="210312" y="1216527"/>
            <a:ext cx="4142232" cy="3280661"/>
          </a:xfrm>
        </p:spPr>
        <p:txBody>
          <a:bodyPr/>
          <a:lstStyle>
            <a:lvl1pPr>
              <a:defRPr sz="2400">
                <a:solidFill>
                  <a:schemeClr val="tx1"/>
                </a:solidFill>
              </a:defRPr>
            </a:lvl1pPr>
          </a:lstStyle>
          <a:p>
            <a:pPr lvl="0"/>
            <a:r>
              <a:rPr lang="en-US"/>
              <a:t>Click to edit Master text styles</a:t>
            </a:r>
          </a:p>
        </p:txBody>
      </p:sp>
      <p:sp>
        <p:nvSpPr>
          <p:cNvPr id="6" name="Text Placeholder"/>
          <p:cNvSpPr>
            <a:spLocks noGrp="1"/>
          </p:cNvSpPr>
          <p:nvPr>
            <p:ph type="body" sz="quarter" idx="12"/>
          </p:nvPr>
        </p:nvSpPr>
        <p:spPr>
          <a:xfrm>
            <a:off x="4791456" y="1243968"/>
            <a:ext cx="4123944" cy="325322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28247106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230"/>
            <a:ext cx="4142232" cy="804920"/>
          </a:xfrm>
        </p:spPr>
        <p:txBody>
          <a:bodyPr/>
          <a:lstStyle>
            <a:lvl1pPr>
              <a:defRPr>
                <a:solidFill>
                  <a:schemeClr val="tx1"/>
                </a:solidFill>
              </a:defRPr>
            </a:lvl1pPr>
          </a:lstStyle>
          <a:p>
            <a:r>
              <a:rPr lang="en-US"/>
              <a:t>Click to edit Master title style</a:t>
            </a:r>
            <a:endParaRPr lang="en-US" dirty="0"/>
          </a:p>
        </p:txBody>
      </p:sp>
      <p:sp>
        <p:nvSpPr>
          <p:cNvPr id="6" name="Text Placeholder 1"/>
          <p:cNvSpPr>
            <a:spLocks noGrp="1"/>
          </p:cNvSpPr>
          <p:nvPr>
            <p:ph type="body" sz="quarter" idx="12"/>
          </p:nvPr>
        </p:nvSpPr>
        <p:spPr>
          <a:xfrm>
            <a:off x="219456" y="1243968"/>
            <a:ext cx="1837944" cy="325322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p:nvPr>
        </p:nvSpPr>
        <p:spPr>
          <a:xfrm>
            <a:off x="2505456" y="1243968"/>
            <a:ext cx="1837944" cy="325322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4791456" y="1243968"/>
            <a:ext cx="1837944" cy="325322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4"/>
          <p:cNvSpPr>
            <a:spLocks noGrp="1"/>
          </p:cNvSpPr>
          <p:nvPr>
            <p:ph type="body" sz="quarter" idx="15"/>
          </p:nvPr>
        </p:nvSpPr>
        <p:spPr>
          <a:xfrm>
            <a:off x="7077456" y="1243968"/>
            <a:ext cx="1837944" cy="325322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8721920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230"/>
            <a:ext cx="4142232" cy="804920"/>
          </a:xfrm>
        </p:spPr>
        <p:txBody>
          <a:bodyPr/>
          <a:lstStyle>
            <a:lvl1pPr>
              <a:defRPr>
                <a:solidFill>
                  <a:schemeClr val="tx1"/>
                </a:solidFill>
              </a:defRPr>
            </a:lvl1pPr>
          </a:lstStyle>
          <a:p>
            <a:r>
              <a:rPr lang="en-US"/>
              <a:t>Click to edit Master title style</a:t>
            </a:r>
            <a:endParaRPr lang="en-US" dirty="0"/>
          </a:p>
        </p:txBody>
      </p:sp>
      <p:sp>
        <p:nvSpPr>
          <p:cNvPr id="8" name="Text Placeholder"/>
          <p:cNvSpPr>
            <a:spLocks noGrp="1"/>
          </p:cNvSpPr>
          <p:nvPr>
            <p:ph type="body" sz="quarter" idx="13"/>
          </p:nvPr>
        </p:nvSpPr>
        <p:spPr>
          <a:xfrm>
            <a:off x="219456" y="1243968"/>
            <a:ext cx="4123944" cy="325322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4572000" y="0"/>
            <a:ext cx="4572000" cy="5145088"/>
          </a:xfrm>
        </p:spPr>
        <p:txBody>
          <a:bodyPr lIns="91440" tIns="91440" rIns="91440" bIns="91440"/>
          <a:lstStyle>
            <a:lvl1pPr>
              <a:defRPr>
                <a:solidFill>
                  <a:schemeClr val="tx1"/>
                </a:solidFill>
              </a:defRPr>
            </a:lvl1pPr>
          </a:lstStyle>
          <a:p>
            <a:r>
              <a:rPr lang="en-US"/>
              <a:t>Click icon to add picture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8589347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230"/>
            <a:ext cx="4142232" cy="4295958"/>
          </a:xfrm>
        </p:spPr>
        <p:txBody>
          <a:bodyPr/>
          <a:lstStyle>
            <a:lvl1pPr>
              <a:defRPr>
                <a:solidFill>
                  <a:schemeClr val="tx1"/>
                </a:solidFill>
              </a:defRPr>
            </a:lvl1pPr>
          </a:lstStyle>
          <a:p>
            <a:r>
              <a:rPr lang="en-US"/>
              <a:t>Click to edit Master title style</a:t>
            </a:r>
            <a:endParaRPr lang="en-US" dirty="0"/>
          </a:p>
        </p:txBody>
      </p:sp>
      <p:sp>
        <p:nvSpPr>
          <p:cNvPr id="6" name="Text Placeholder 1"/>
          <p:cNvSpPr>
            <a:spLocks noGrp="1"/>
          </p:cNvSpPr>
          <p:nvPr>
            <p:ph type="body" sz="quarter" idx="12"/>
          </p:nvPr>
        </p:nvSpPr>
        <p:spPr>
          <a:xfrm>
            <a:off x="4791456" y="201230"/>
            <a:ext cx="1837944" cy="429595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sz="quarter" idx="13"/>
          </p:nvPr>
        </p:nvSpPr>
        <p:spPr>
          <a:xfrm>
            <a:off x="7077456" y="201230"/>
            <a:ext cx="1837944" cy="429595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37812600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210313" y="201230"/>
            <a:ext cx="4142164" cy="4295958"/>
          </a:xfrm>
        </p:spPr>
        <p:txBody>
          <a:bodyPr/>
          <a:lstStyle>
            <a:lvl1pPr>
              <a:defRPr>
                <a:solidFill>
                  <a:schemeClr val="tx1"/>
                </a:solidFill>
              </a:defRPr>
            </a:lvl1pPr>
          </a:lstStyle>
          <a:p>
            <a:r>
              <a:rPr lang="en-US"/>
              <a:t>Click to edit Master title style</a:t>
            </a:r>
            <a:endParaRPr lang="en-US" dirty="0"/>
          </a:p>
        </p:txBody>
      </p:sp>
      <p:sp>
        <p:nvSpPr>
          <p:cNvPr id="7" name="Black rectangle">
            <a:extLst>
              <a:ext uri="{FF2B5EF4-FFF2-40B4-BE49-F238E27FC236}">
                <a16:creationId xmlns:a16="http://schemas.microsoft.com/office/drawing/2014/main" id="{612CE115-19C6-174D-97D1-85AD78D8BEA7}"/>
              </a:ext>
              <a:ext uri="{C183D7F6-B498-43B3-948B-1728B52AA6E4}">
                <adec:decorative xmlns:adec="http://schemas.microsoft.com/office/drawing/2017/decorative" val="1"/>
              </a:ext>
            </a:extLst>
          </p:cNvPr>
          <p:cNvSpPr/>
          <p:nvPr userDrawn="1"/>
        </p:nvSpPr>
        <p:spPr>
          <a:xfrm>
            <a:off x="4572000" y="0"/>
            <a:ext cx="4572000" cy="5145088"/>
          </a:xfrm>
          <a:prstGeom prst="rect">
            <a:avLst/>
          </a:prstGeom>
          <a:solidFill>
            <a:schemeClr val="tx2"/>
          </a:solidFill>
        </p:spPr>
        <p:txBody>
          <a:bodyPr wrap="square" lIns="0" tIns="0" rIns="0" bIns="0" rtlCol="0" anchor="ctr">
            <a:noAutofit/>
          </a:bodyPr>
          <a:lstStyle/>
          <a:p>
            <a:pPr algn="ctr"/>
            <a:endParaRPr lang="en-US" sz="1200" b="0" i="0" dirty="0">
              <a:solidFill>
                <a:schemeClr val="tx1"/>
              </a:solidFill>
              <a:latin typeface="IBM Plex Sans Light" panose="020B0503050203000203" pitchFamily="34" charset="0"/>
              <a:cs typeface="IBM Plex Sans Light"/>
            </a:endParaRPr>
          </a:p>
        </p:txBody>
      </p:sp>
      <p:sp>
        <p:nvSpPr>
          <p:cNvPr id="6" name="Text Placeholder"/>
          <p:cNvSpPr>
            <a:spLocks noGrp="1"/>
          </p:cNvSpPr>
          <p:nvPr>
            <p:ph type="body" sz="quarter" idx="12"/>
          </p:nvPr>
        </p:nvSpPr>
        <p:spPr>
          <a:xfrm>
            <a:off x="4791456" y="201230"/>
            <a:ext cx="4123944" cy="4295958"/>
          </a:xfrm>
        </p:spPr>
        <p:txBody>
          <a:bodyPr/>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1984450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230"/>
            <a:ext cx="4142232" cy="4295958"/>
          </a:xfrm>
        </p:spPr>
        <p:txBody>
          <a:bodyPr/>
          <a:lstStyle>
            <a:lvl1pPr>
              <a:defRPr>
                <a:solidFill>
                  <a:schemeClr val="tx1"/>
                </a:solidFill>
              </a:defRPr>
            </a:lvl1pPr>
          </a:lstStyle>
          <a:p>
            <a:r>
              <a:rPr lang="en-US"/>
              <a:t>Click to edit Master title style</a:t>
            </a:r>
            <a:endParaRPr lang="en-US" dirty="0"/>
          </a:p>
        </p:txBody>
      </p:sp>
      <p:sp>
        <p:nvSpPr>
          <p:cNvPr id="7" name="Picture Placeholder"/>
          <p:cNvSpPr>
            <a:spLocks noGrp="1"/>
          </p:cNvSpPr>
          <p:nvPr>
            <p:ph type="pic" sz="quarter" idx="14"/>
          </p:nvPr>
        </p:nvSpPr>
        <p:spPr>
          <a:xfrm>
            <a:off x="4572000" y="0"/>
            <a:ext cx="4572000" cy="5145088"/>
          </a:xfrm>
        </p:spPr>
        <p:txBody>
          <a:bodyPr lIns="91440" tIns="91440" rIns="91440" bIns="91440"/>
          <a:lstStyle>
            <a:lvl1pPr>
              <a:defRPr>
                <a:solidFill>
                  <a:schemeClr val="tx1"/>
                </a:solidFill>
              </a:defRPr>
            </a:lvl1pPr>
          </a:lstStyle>
          <a:p>
            <a:r>
              <a:rPr lang="en-US"/>
              <a:t>Click icon to add picture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944646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210312" y="201230"/>
            <a:ext cx="4142232" cy="4295958"/>
          </a:xfrm>
        </p:spPr>
        <p:txBody>
          <a:bodyPr/>
          <a:lstStyle>
            <a:lvl1pPr>
              <a:defRPr>
                <a:solidFill>
                  <a:schemeClr val="tx1"/>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92733046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210312" y="201230"/>
            <a:ext cx="4142232" cy="804920"/>
          </a:xfrm>
        </p:spPr>
        <p:txBody>
          <a:bodyPr/>
          <a:lstStyle>
            <a:lvl1pPr>
              <a:defRPr>
                <a:solidFill>
                  <a:schemeClr val="tx1"/>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24871569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210312" y="201230"/>
            <a:ext cx="4142232" cy="804920"/>
          </a:xfrm>
        </p:spPr>
        <p:txBody>
          <a:bodyPr/>
          <a:lstStyle>
            <a:lvl1pPr>
              <a:defRPr>
                <a:solidFill>
                  <a:schemeClr val="tx1"/>
                </a:solidFill>
              </a:defRPr>
            </a:lvl1pPr>
          </a:lstStyle>
          <a:p>
            <a:r>
              <a:rPr lang="en-US"/>
              <a:t>Click to edit Master title style</a:t>
            </a:r>
            <a:endParaRPr lang="en-US" dirty="0"/>
          </a:p>
        </p:txBody>
      </p:sp>
      <p:sp>
        <p:nvSpPr>
          <p:cNvPr id="8" name="Text Placeholder"/>
          <p:cNvSpPr>
            <a:spLocks noGrp="1"/>
          </p:cNvSpPr>
          <p:nvPr>
            <p:ph type="body" sz="quarter" idx="13"/>
          </p:nvPr>
        </p:nvSpPr>
        <p:spPr>
          <a:xfrm>
            <a:off x="219456" y="1243968"/>
            <a:ext cx="4123944" cy="325322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1"/>
          <p:cNvSpPr>
            <a:spLocks noGrp="1"/>
          </p:cNvSpPr>
          <p:nvPr>
            <p:ph sz="quarter" idx="17"/>
          </p:nvPr>
        </p:nvSpPr>
        <p:spPr>
          <a:xfrm>
            <a:off x="4572000" y="0"/>
            <a:ext cx="2286000" cy="2572544"/>
          </a:xfrm>
          <a:noFill/>
          <a:ln>
            <a:noFill/>
          </a:ln>
        </p:spPr>
        <p:txBody>
          <a:bodyPr lIns="219456" tIns="201168" rIns="228600" bIns="228600"/>
          <a:lstStyle>
            <a:lvl1pPr>
              <a:defRPr b="0" i="0">
                <a:solidFill>
                  <a:schemeClr val="tx1"/>
                </a:solidFill>
                <a:latin typeface="IBM Plex Sans Light" panose="020B0403050203000203" pitchFamily="34" charset="0"/>
              </a:defRPr>
            </a:lvl1pPr>
          </a:lstStyle>
          <a:p>
            <a:pPr lvl="0"/>
            <a:r>
              <a:rPr lang="en-US"/>
              <a:t>Click to edit Master text styles</a:t>
            </a:r>
          </a:p>
        </p:txBody>
      </p:sp>
      <p:sp>
        <p:nvSpPr>
          <p:cNvPr id="10" name="Content Placeholder 2"/>
          <p:cNvSpPr>
            <a:spLocks noGrp="1"/>
          </p:cNvSpPr>
          <p:nvPr>
            <p:ph sz="quarter" idx="18"/>
          </p:nvPr>
        </p:nvSpPr>
        <p:spPr>
          <a:xfrm>
            <a:off x="6858000" y="0"/>
            <a:ext cx="2286000" cy="2572544"/>
          </a:xfrm>
          <a:noFill/>
          <a:ln>
            <a:noFill/>
          </a:ln>
        </p:spPr>
        <p:txBody>
          <a:bodyPr lIns="219456" tIns="201168" rIns="228600" bIns="228600"/>
          <a:lstStyle>
            <a:lvl1pPr>
              <a:defRPr b="0" i="0">
                <a:solidFill>
                  <a:schemeClr val="tx1"/>
                </a:solidFill>
                <a:latin typeface="IBM Plex Sans Light" panose="020B0403050203000203" pitchFamily="34" charset="0"/>
              </a:defRPr>
            </a:lvl1pPr>
          </a:lstStyle>
          <a:p>
            <a:pPr lvl="0"/>
            <a:r>
              <a:rPr lang="en-US"/>
              <a:t>Click to edit Master text styles</a:t>
            </a:r>
          </a:p>
        </p:txBody>
      </p:sp>
      <p:sp>
        <p:nvSpPr>
          <p:cNvPr id="12" name="Content Placeholder 3"/>
          <p:cNvSpPr>
            <a:spLocks noGrp="1"/>
          </p:cNvSpPr>
          <p:nvPr>
            <p:ph sz="quarter" idx="19"/>
          </p:nvPr>
        </p:nvSpPr>
        <p:spPr>
          <a:xfrm>
            <a:off x="4572000" y="2570957"/>
            <a:ext cx="4572000" cy="2574131"/>
          </a:xfrm>
          <a:noFill/>
          <a:ln>
            <a:noFill/>
          </a:ln>
        </p:spPr>
        <p:txBody>
          <a:bodyPr lIns="219456" tIns="201168" rIns="228600" bIns="228600"/>
          <a:lstStyle>
            <a:lvl1pPr>
              <a:defRPr b="0" i="0">
                <a:solidFill>
                  <a:schemeClr val="tx1"/>
                </a:solidFill>
                <a:latin typeface="IBM Plex Sans Light" panose="020B0403050203000203" pitchFamily="34" charset="0"/>
              </a:defRPr>
            </a:lvl1pPr>
          </a:lstStyle>
          <a:p>
            <a:pPr lvl="0"/>
            <a:r>
              <a:rPr lang="en-US"/>
              <a:t>Click to edit Master text styles</a:t>
            </a:r>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cxnSp>
        <p:nvCxnSpPr>
          <p:cNvPr id="11" name="Straight Connector 10">
            <a:extLst>
              <a:ext uri="{FF2B5EF4-FFF2-40B4-BE49-F238E27FC236}">
                <a16:creationId xmlns:a16="http://schemas.microsoft.com/office/drawing/2014/main" id="{C9AF558B-7F9E-D94C-91DC-907B299967CF}"/>
              </a:ext>
            </a:extLst>
          </p:cNvPr>
          <p:cNvCxnSpPr/>
          <p:nvPr userDrawn="1"/>
        </p:nvCxnSpPr>
        <p:spPr bwMode="auto">
          <a:xfrm flipV="1">
            <a:off x="4572000" y="235023"/>
            <a:ext cx="0" cy="4262165"/>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813EAF49-221E-8B43-8D20-D58F4F885163}"/>
              </a:ext>
            </a:extLst>
          </p:cNvPr>
          <p:cNvCxnSpPr>
            <a:cxnSpLocks/>
          </p:cNvCxnSpPr>
          <p:nvPr userDrawn="1"/>
        </p:nvCxnSpPr>
        <p:spPr bwMode="auto">
          <a:xfrm flipV="1">
            <a:off x="6854434" y="235024"/>
            <a:ext cx="0" cy="2117563"/>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F54D63C-09D4-6A49-B605-D1076B01100F}"/>
              </a:ext>
            </a:extLst>
          </p:cNvPr>
          <p:cNvCxnSpPr>
            <a:cxnSpLocks/>
          </p:cNvCxnSpPr>
          <p:nvPr userDrawn="1"/>
        </p:nvCxnSpPr>
        <p:spPr bwMode="auto">
          <a:xfrm>
            <a:off x="4792363" y="2570957"/>
            <a:ext cx="4114801" cy="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1121221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4572000" cy="2572545"/>
          </a:xfrm>
          <a:noFill/>
        </p:spPr>
        <p:txBody>
          <a:bodyPr lIns="210312" tIns="201168" rIns="228600" bIns="228600"/>
          <a:lstStyle>
            <a:lvl1pPr>
              <a:defRPr>
                <a:solidFill>
                  <a:schemeClr val="tx1"/>
                </a:solidFill>
              </a:defRPr>
            </a:lvl1pPr>
          </a:lstStyle>
          <a:p>
            <a:r>
              <a:rPr lang="en-US"/>
              <a:t>Click to edit Master title style</a:t>
            </a:r>
            <a:endParaRPr lang="en-US" dirty="0"/>
          </a:p>
        </p:txBody>
      </p:sp>
      <p:sp>
        <p:nvSpPr>
          <p:cNvPr id="6" name="Content Placeholder 1"/>
          <p:cNvSpPr>
            <a:spLocks noGrp="1"/>
          </p:cNvSpPr>
          <p:nvPr>
            <p:ph sz="quarter" idx="17"/>
          </p:nvPr>
        </p:nvSpPr>
        <p:spPr>
          <a:xfrm>
            <a:off x="4572000" y="0"/>
            <a:ext cx="2286000" cy="2572544"/>
          </a:xfrm>
          <a:no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1" name="Content Placeholder 2"/>
          <p:cNvSpPr>
            <a:spLocks noGrp="1"/>
          </p:cNvSpPr>
          <p:nvPr>
            <p:ph sz="quarter" idx="18"/>
          </p:nvPr>
        </p:nvSpPr>
        <p:spPr>
          <a:xfrm>
            <a:off x="6858000" y="0"/>
            <a:ext cx="2286000" cy="2572544"/>
          </a:xfrm>
          <a:no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7" name="Content Placeholder 3"/>
          <p:cNvSpPr>
            <a:spLocks noGrp="1"/>
          </p:cNvSpPr>
          <p:nvPr>
            <p:ph sz="quarter" idx="20"/>
          </p:nvPr>
        </p:nvSpPr>
        <p:spPr>
          <a:xfrm>
            <a:off x="0" y="2570957"/>
            <a:ext cx="4572000" cy="2574131"/>
          </a:xfrm>
          <a:noFill/>
        </p:spPr>
        <p:txBody>
          <a:bodyPr lIns="219456" tIns="201168" rIns="228600" bIns="228600"/>
          <a:lstStyle>
            <a:lvl1pPr>
              <a:defRPr>
                <a:solidFill>
                  <a:schemeClr val="tx1"/>
                </a:solidFill>
              </a:defRPr>
            </a:lvl1pPr>
          </a:lstStyle>
          <a:p>
            <a:pPr lvl="0"/>
            <a:r>
              <a:rPr lang="en-US"/>
              <a:t>Click to edit Master text styles</a:t>
            </a:r>
          </a:p>
        </p:txBody>
      </p:sp>
      <p:sp>
        <p:nvSpPr>
          <p:cNvPr id="14" name="Content Placeholder 4"/>
          <p:cNvSpPr>
            <a:spLocks noGrp="1"/>
          </p:cNvSpPr>
          <p:nvPr>
            <p:ph sz="quarter" idx="19"/>
          </p:nvPr>
        </p:nvSpPr>
        <p:spPr>
          <a:xfrm>
            <a:off x="4572000" y="2570957"/>
            <a:ext cx="4572000" cy="2574131"/>
          </a:xfrm>
          <a:no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3" name="Footer Placeholder"/>
          <p:cNvSpPr>
            <a:spLocks noGrp="1"/>
          </p:cNvSpPr>
          <p:nvPr>
            <p:ph type="ftr" sz="quarter" idx="10"/>
          </p:nvPr>
        </p:nvSpPr>
        <p:spPr>
          <a:noFill/>
        </p:spPr>
        <p:txBody>
          <a:bodyPr/>
          <a:lstStyle>
            <a:lvl1pPr>
              <a:defRPr>
                <a:solidFill>
                  <a:schemeClr val="tx1"/>
                </a:solidFill>
              </a:defRPr>
            </a:lvl1pPr>
          </a:lstStyle>
          <a:p>
            <a:r>
              <a:rPr lang="en-US"/>
              <a:t>© 2022 IBM Corporation</a:t>
            </a:r>
            <a:endParaRPr lang="en-US" dirty="0"/>
          </a:p>
        </p:txBody>
      </p:sp>
      <p:sp>
        <p:nvSpPr>
          <p:cNvPr id="4" name="Slide Number Placeholder"/>
          <p:cNvSpPr>
            <a:spLocks noGrp="1"/>
          </p:cNvSpPr>
          <p:nvPr>
            <p:ph type="sldNum" sz="quarter" idx="11"/>
          </p:nvPr>
        </p:nvSpPr>
        <p:spPr>
          <a:noFill/>
        </p:spPr>
        <p:txBody>
          <a:bodyPr/>
          <a:lstStyle>
            <a:lvl1pPr>
              <a:defRPr>
                <a:solidFill>
                  <a:schemeClr val="tx1"/>
                </a:solidFill>
              </a:defRPr>
            </a:lvl1pPr>
          </a:lstStyle>
          <a:p>
            <a:fld id="{59395FB3-9C97-154F-86B2-7E381B951268}" type="slidenum">
              <a:rPr lang="en-US" smtClean="0"/>
              <a:pPr/>
              <a:t>‹#›</a:t>
            </a:fld>
            <a:endParaRPr lang="en-US" dirty="0"/>
          </a:p>
        </p:txBody>
      </p:sp>
      <p:cxnSp>
        <p:nvCxnSpPr>
          <p:cNvPr id="9" name="Straight Connector 8">
            <a:extLst>
              <a:ext uri="{FF2B5EF4-FFF2-40B4-BE49-F238E27FC236}">
                <a16:creationId xmlns:a16="http://schemas.microsoft.com/office/drawing/2014/main" id="{97703589-7433-EC4D-BE5D-6575D7E7166A}"/>
              </a:ext>
            </a:extLst>
          </p:cNvPr>
          <p:cNvCxnSpPr/>
          <p:nvPr userDrawn="1"/>
        </p:nvCxnSpPr>
        <p:spPr bwMode="auto">
          <a:xfrm flipV="1">
            <a:off x="4572000" y="235023"/>
            <a:ext cx="0" cy="4262165"/>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18C1B72-1958-D34C-A6E7-456FA9B0FC99}"/>
              </a:ext>
            </a:extLst>
          </p:cNvPr>
          <p:cNvCxnSpPr>
            <a:cxnSpLocks/>
          </p:cNvCxnSpPr>
          <p:nvPr userDrawn="1"/>
        </p:nvCxnSpPr>
        <p:spPr bwMode="auto">
          <a:xfrm>
            <a:off x="228601" y="2567781"/>
            <a:ext cx="4114801" cy="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806980A7-369F-8B4C-8947-FB084B5C4D98}"/>
              </a:ext>
            </a:extLst>
          </p:cNvPr>
          <p:cNvCxnSpPr>
            <a:cxnSpLocks/>
          </p:cNvCxnSpPr>
          <p:nvPr userDrawn="1"/>
        </p:nvCxnSpPr>
        <p:spPr bwMode="auto">
          <a:xfrm>
            <a:off x="4792363" y="2567781"/>
            <a:ext cx="4114801" cy="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8255AABD-2874-C04C-A3C5-21D11C371163}"/>
              </a:ext>
            </a:extLst>
          </p:cNvPr>
          <p:cNvCxnSpPr>
            <a:cxnSpLocks/>
          </p:cNvCxnSpPr>
          <p:nvPr userDrawn="1"/>
        </p:nvCxnSpPr>
        <p:spPr bwMode="auto">
          <a:xfrm flipV="1">
            <a:off x="6855768" y="235024"/>
            <a:ext cx="0" cy="2117563"/>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7637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4638"/>
            <a:ext cx="7886700" cy="993775"/>
          </a:xfrm>
        </p:spPr>
        <p:txBody>
          <a:bodyPr/>
          <a:lstStyle/>
          <a:p>
            <a:r>
              <a:rPr lang="en-US"/>
              <a:t>Click to edit Master title style</a:t>
            </a:r>
            <a:endParaRPr lang="en-GB"/>
          </a:p>
        </p:txBody>
      </p:sp>
      <p:sp>
        <p:nvSpPr>
          <p:cNvPr id="3" name="Text Placeholder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1879600"/>
            <a:ext cx="3868737" cy="27638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1879600"/>
            <a:ext cx="3887788" cy="27638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Slide Number Placeholder 6"/>
          <p:cNvSpPr>
            <a:spLocks noGrp="1"/>
          </p:cNvSpPr>
          <p:nvPr>
            <p:ph type="sldNum" idx="10"/>
          </p:nvPr>
        </p:nvSpPr>
        <p:spPr/>
        <p:txBody>
          <a:bodyPr/>
          <a:lstStyle>
            <a:lvl1pPr>
              <a:defRPr/>
            </a:lvl1pPr>
          </a:lstStyle>
          <a:p>
            <a:fld id="{6A0BB208-4799-4A9D-AB08-329035521A65}" type="slidenum">
              <a:rPr lang="en-US" altLang="en-US"/>
              <a:pPr/>
              <a:t>‹#›</a:t>
            </a:fld>
            <a:endParaRPr lang="en-US" altLang="en-US"/>
          </a:p>
        </p:txBody>
      </p:sp>
      <p:sp>
        <p:nvSpPr>
          <p:cNvPr id="8" name="Rectangle 7">
            <a:extLst>
              <a:ext uri="{FF2B5EF4-FFF2-40B4-BE49-F238E27FC236}">
                <a16:creationId xmlns:a16="http://schemas.microsoft.com/office/drawing/2014/main" id="{08B42597-2FDA-4624-283B-E483591C10A4}"/>
              </a:ext>
            </a:extLst>
          </p:cNvPr>
          <p:cNvSpPr/>
          <p:nvPr userDrawn="1"/>
        </p:nvSpPr>
        <p:spPr bwMode="auto">
          <a:xfrm>
            <a:off x="7668344" y="4903788"/>
            <a:ext cx="1296144" cy="2413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endParaRPr kumimoji="0" lang="en-US" sz="2200" b="0" i="0" u="none" strike="noStrike" cap="none" normalizeH="0" baseline="0">
              <a:ln>
                <a:noFill/>
              </a:ln>
              <a:solidFill>
                <a:schemeClr val="bg1"/>
              </a:solidFill>
              <a:effectLst/>
              <a:latin typeface="Arial" panose="020B0604020202020204" pitchFamily="34" charset="0"/>
              <a:cs typeface="Source Han Sans CN Regular" charset="0"/>
            </a:endParaRPr>
          </a:p>
        </p:txBody>
      </p:sp>
    </p:spTree>
    <p:extLst>
      <p:ext uri="{BB962C8B-B14F-4D97-AF65-F5344CB8AC3E}">
        <p14:creationId xmlns:p14="http://schemas.microsoft.com/office/powerpoint/2010/main" val="50110601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9144000" cy="2570256"/>
          </a:xfrm>
          <a:noFill/>
        </p:spPr>
        <p:txBody>
          <a:bodyPr lIns="182880" tIns="164592" rIns="228600" bIns="228600"/>
          <a:lstStyle>
            <a:lvl1pPr>
              <a:defRPr sz="4800">
                <a:solidFill>
                  <a:schemeClr val="tx1"/>
                </a:solidFill>
              </a:defRPr>
            </a:lvl1pPr>
          </a:lstStyle>
          <a:p>
            <a:r>
              <a:rPr lang="en-US"/>
              <a:t>Click to edit Master title style</a:t>
            </a:r>
            <a:endParaRPr lang="en-US" dirty="0"/>
          </a:p>
        </p:txBody>
      </p:sp>
      <p:sp>
        <p:nvSpPr>
          <p:cNvPr id="13" name="Content Placeholder 1"/>
          <p:cNvSpPr>
            <a:spLocks noGrp="1"/>
          </p:cNvSpPr>
          <p:nvPr>
            <p:ph sz="quarter" idx="20"/>
          </p:nvPr>
        </p:nvSpPr>
        <p:spPr>
          <a:xfrm>
            <a:off x="0" y="2570957"/>
            <a:ext cx="2286000" cy="2574131"/>
          </a:xfrm>
          <a:noFill/>
        </p:spPr>
        <p:txBody>
          <a:bodyPr lIns="219456" tIns="201168" rIns="228600" bIns="228600"/>
          <a:lstStyle>
            <a:lvl1pPr>
              <a:defRPr>
                <a:solidFill>
                  <a:schemeClr val="tx1"/>
                </a:solidFill>
              </a:defRPr>
            </a:lvl1pPr>
          </a:lstStyle>
          <a:p>
            <a:pPr lvl="0"/>
            <a:r>
              <a:rPr lang="en-US"/>
              <a:t>Click to edit Master text styles</a:t>
            </a:r>
          </a:p>
        </p:txBody>
      </p:sp>
      <p:sp>
        <p:nvSpPr>
          <p:cNvPr id="12" name="Content Placeholder 2"/>
          <p:cNvSpPr>
            <a:spLocks noGrp="1"/>
          </p:cNvSpPr>
          <p:nvPr>
            <p:ph sz="quarter" idx="19"/>
          </p:nvPr>
        </p:nvSpPr>
        <p:spPr>
          <a:xfrm>
            <a:off x="2286001" y="2570957"/>
            <a:ext cx="2286000" cy="2574131"/>
          </a:xfrm>
          <a:no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9" name="Content Placeholder 3"/>
          <p:cNvSpPr>
            <a:spLocks noGrp="1"/>
          </p:cNvSpPr>
          <p:nvPr>
            <p:ph sz="quarter" idx="17"/>
          </p:nvPr>
        </p:nvSpPr>
        <p:spPr>
          <a:xfrm>
            <a:off x="4572000" y="2570956"/>
            <a:ext cx="2286000" cy="2574132"/>
          </a:xfrm>
          <a:no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0" name="Content Placeholder 4"/>
          <p:cNvSpPr>
            <a:spLocks noGrp="1"/>
          </p:cNvSpPr>
          <p:nvPr>
            <p:ph sz="quarter" idx="18"/>
          </p:nvPr>
        </p:nvSpPr>
        <p:spPr>
          <a:xfrm>
            <a:off x="6858000" y="2570956"/>
            <a:ext cx="2286000" cy="2574132"/>
          </a:xfrm>
          <a:no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3" name="Footer Placeholder"/>
          <p:cNvSpPr>
            <a:spLocks noGrp="1"/>
          </p:cNvSpPr>
          <p:nvPr>
            <p:ph type="ftr" sz="quarter" idx="10"/>
          </p:nvPr>
        </p:nvSpPr>
        <p:spPr>
          <a:noFill/>
        </p:spPr>
        <p:txBody>
          <a:bodyPr/>
          <a:lstStyle>
            <a:lvl1pPr>
              <a:defRPr>
                <a:solidFill>
                  <a:schemeClr val="tx1"/>
                </a:solidFill>
              </a:defRPr>
            </a:lvl1pPr>
          </a:lstStyle>
          <a:p>
            <a:r>
              <a:rPr lang="en-US"/>
              <a:t>© 2022 IBM Corporation</a:t>
            </a:r>
            <a:endParaRPr lang="en-US" dirty="0"/>
          </a:p>
        </p:txBody>
      </p:sp>
      <p:sp>
        <p:nvSpPr>
          <p:cNvPr id="4" name="Slide Number Placeholder"/>
          <p:cNvSpPr>
            <a:spLocks noGrp="1"/>
          </p:cNvSpPr>
          <p:nvPr>
            <p:ph type="sldNum" sz="quarter" idx="11"/>
          </p:nvPr>
        </p:nvSpPr>
        <p:spPr>
          <a:noFill/>
        </p:spPr>
        <p:txBody>
          <a:bodyPr/>
          <a:lstStyle>
            <a:lvl1pPr>
              <a:defRPr>
                <a:solidFill>
                  <a:schemeClr val="tx1"/>
                </a:solidFill>
              </a:defRPr>
            </a:lvl1pPr>
          </a:lstStyle>
          <a:p>
            <a:fld id="{59395FB3-9C97-154F-86B2-7E381B951268}" type="slidenum">
              <a:rPr lang="en-US" smtClean="0"/>
              <a:pPr/>
              <a:t>‹#›</a:t>
            </a:fld>
            <a:endParaRPr lang="en-US" dirty="0"/>
          </a:p>
        </p:txBody>
      </p:sp>
      <p:cxnSp>
        <p:nvCxnSpPr>
          <p:cNvPr id="15" name="Straight Connector 14">
            <a:extLst>
              <a:ext uri="{FF2B5EF4-FFF2-40B4-BE49-F238E27FC236}">
                <a16:creationId xmlns:a16="http://schemas.microsoft.com/office/drawing/2014/main" id="{38320A1C-9D4D-2642-8A60-4D7502759E0A}"/>
              </a:ext>
            </a:extLst>
          </p:cNvPr>
          <p:cNvCxnSpPr>
            <a:cxnSpLocks/>
          </p:cNvCxnSpPr>
          <p:nvPr userDrawn="1"/>
        </p:nvCxnSpPr>
        <p:spPr bwMode="auto">
          <a:xfrm flipV="1">
            <a:off x="2286000" y="2792503"/>
            <a:ext cx="0" cy="1704685"/>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551D6F0D-CE7A-AD49-AE36-D798DDFEB592}"/>
              </a:ext>
            </a:extLst>
          </p:cNvPr>
          <p:cNvCxnSpPr>
            <a:cxnSpLocks/>
          </p:cNvCxnSpPr>
          <p:nvPr userDrawn="1"/>
        </p:nvCxnSpPr>
        <p:spPr bwMode="auto">
          <a:xfrm flipV="1">
            <a:off x="4572000" y="2792503"/>
            <a:ext cx="0" cy="1704685"/>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CE4FA535-4023-394A-90AB-A2087397CBB3}"/>
              </a:ext>
            </a:extLst>
          </p:cNvPr>
          <p:cNvCxnSpPr>
            <a:cxnSpLocks/>
          </p:cNvCxnSpPr>
          <p:nvPr userDrawn="1"/>
        </p:nvCxnSpPr>
        <p:spPr bwMode="auto">
          <a:xfrm flipV="1">
            <a:off x="6858000" y="2792503"/>
            <a:ext cx="0" cy="1704685"/>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47EB495F-72F9-774E-A3C3-3B24D9E37D7D}"/>
              </a:ext>
            </a:extLst>
          </p:cNvPr>
          <p:cNvCxnSpPr/>
          <p:nvPr userDrawn="1"/>
        </p:nvCxnSpPr>
        <p:spPr bwMode="auto">
          <a:xfrm>
            <a:off x="228600" y="2572544"/>
            <a:ext cx="8686800" cy="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5876482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gray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0" y="0"/>
            <a:ext cx="9144000" cy="1276744"/>
          </a:xfrm>
          <a:solidFill>
            <a:schemeClr val="tx2"/>
          </a:solidFill>
        </p:spPr>
        <p:txBody>
          <a:bodyPr lIns="210312" tIns="201168" rIns="228600" bIns="228600"/>
          <a:lstStyle>
            <a:lvl1pPr>
              <a:defRPr>
                <a:solidFill>
                  <a:schemeClr val="tx1"/>
                </a:solidFill>
              </a:defRPr>
            </a:lvl1pPr>
          </a:lstStyle>
          <a:p>
            <a:r>
              <a:rPr lang="en-US"/>
              <a:t>Click to edit Master title style</a:t>
            </a:r>
            <a:endParaRPr lang="en-US" dirty="0"/>
          </a:p>
        </p:txBody>
      </p:sp>
      <p:sp>
        <p:nvSpPr>
          <p:cNvPr id="6" name="Picture Placeholder"/>
          <p:cNvSpPr>
            <a:spLocks noGrp="1"/>
          </p:cNvSpPr>
          <p:nvPr>
            <p:ph type="pic" sz="quarter" idx="12"/>
          </p:nvPr>
        </p:nvSpPr>
        <p:spPr>
          <a:xfrm>
            <a:off x="0" y="1276744"/>
            <a:ext cx="9144000" cy="3868344"/>
          </a:xfrm>
        </p:spPr>
        <p:txBody>
          <a:bodyPr lIns="91440" tIns="91440" rIns="91440" bIns="91440"/>
          <a:lstStyle>
            <a:lvl1pPr>
              <a:defRPr>
                <a:solidFill>
                  <a:schemeClr val="tx1"/>
                </a:solidFill>
              </a:defRPr>
            </a:lvl1pPr>
          </a:lstStyle>
          <a:p>
            <a:r>
              <a:rPr lang="en-US"/>
              <a:t>Click icon to add picture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96426116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gray box) over image(s)">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0" y="0"/>
            <a:ext cx="9144000" cy="5149661"/>
          </a:xfrm>
        </p:spPr>
        <p:txBody>
          <a:bodyPr lIns="91440" tIns="91440" rIns="91440" bIns="91440"/>
          <a:lstStyle>
            <a:lvl1pPr>
              <a:defRPr>
                <a:solidFill>
                  <a:schemeClr val="tx1"/>
                </a:solidFill>
              </a:defRPr>
            </a:lvl1pPr>
          </a:lstStyle>
          <a:p>
            <a:r>
              <a:rPr lang="en-US"/>
              <a:t>Click icon to add picture</a:t>
            </a:r>
            <a:endParaRPr lang="en-US" dirty="0"/>
          </a:p>
        </p:txBody>
      </p:sp>
      <p:sp>
        <p:nvSpPr>
          <p:cNvPr id="6" name="Text Placeholder"/>
          <p:cNvSpPr>
            <a:spLocks noGrp="1"/>
          </p:cNvSpPr>
          <p:nvPr>
            <p:ph type="body" sz="quarter" idx="12"/>
          </p:nvPr>
        </p:nvSpPr>
        <p:spPr>
          <a:xfrm>
            <a:off x="-3" y="2572544"/>
            <a:ext cx="2286003" cy="2572544"/>
          </a:xfrm>
          <a:solidFill>
            <a:schemeClr val="tx2"/>
          </a:solidFill>
        </p:spPr>
        <p:txBody>
          <a:bodyPr lIns="219456" tIns="201168" rIns="228600" bIns="228600"/>
          <a:lstStyle>
            <a:lvl1pPr>
              <a:buClr>
                <a:srgbClr val="001141"/>
              </a:buClr>
              <a:defRPr>
                <a:solidFill>
                  <a:schemeClr val="tx1"/>
                </a:solidFill>
              </a:defRPr>
            </a:lvl1pPr>
            <a:lvl2pPr>
              <a:buClr>
                <a:srgbClr val="001141"/>
              </a:buClr>
              <a:defRPr sz="1000">
                <a:solidFill>
                  <a:schemeClr val="tx1"/>
                </a:solidFill>
              </a:defRPr>
            </a:lvl2pPr>
            <a:lvl3pPr>
              <a:buClr>
                <a:srgbClr val="001141"/>
              </a:buClr>
              <a:defRPr sz="1000">
                <a:solidFill>
                  <a:schemeClr val="tx1"/>
                </a:solidFill>
              </a:defRPr>
            </a:lvl3pPr>
            <a:lvl4pPr>
              <a:buClr>
                <a:srgbClr val="001141"/>
              </a:buClr>
              <a:defRPr sz="1000">
                <a:solidFill>
                  <a:schemeClr val="tx1"/>
                </a:solidFill>
              </a:defRPr>
            </a:lvl4pPr>
            <a:lvl5pPr>
              <a:buClr>
                <a:srgbClr val="001141"/>
              </a:buClr>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25313899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9661"/>
          </a:xfrm>
          <a:noFill/>
        </p:spPr>
        <p:txBody>
          <a:bodyPr lIns="219456" tIns="201168"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2286000" y="0"/>
            <a:ext cx="2286000" cy="5149661"/>
          </a:xfrm>
          <a:noFill/>
        </p:spPr>
        <p:txBody>
          <a:bodyPr lIns="219456" tIns="201168"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4572000" y="0"/>
            <a:ext cx="2286000" cy="5149661"/>
          </a:xfrm>
          <a:noFill/>
        </p:spPr>
        <p:txBody>
          <a:bodyPr lIns="219456" tIns="201168"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4"/>
          <p:cNvSpPr>
            <a:spLocks noGrp="1"/>
          </p:cNvSpPr>
          <p:nvPr>
            <p:ph sz="quarter" idx="15"/>
          </p:nvPr>
        </p:nvSpPr>
        <p:spPr>
          <a:xfrm>
            <a:off x="6858000" y="0"/>
            <a:ext cx="2286000" cy="5149661"/>
          </a:xfrm>
          <a:noFill/>
        </p:spPr>
        <p:txBody>
          <a:bodyPr lIns="219456" tIns="201168"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cxnSp>
        <p:nvCxnSpPr>
          <p:cNvPr id="8" name="Straight Connector 7">
            <a:extLst>
              <a:ext uri="{FF2B5EF4-FFF2-40B4-BE49-F238E27FC236}">
                <a16:creationId xmlns:a16="http://schemas.microsoft.com/office/drawing/2014/main" id="{1C2E18FC-E432-1E42-B894-602F7E42F9FA}"/>
              </a:ext>
            </a:extLst>
          </p:cNvPr>
          <p:cNvCxnSpPr/>
          <p:nvPr userDrawn="1"/>
        </p:nvCxnSpPr>
        <p:spPr bwMode="auto">
          <a:xfrm flipV="1">
            <a:off x="4572000" y="235023"/>
            <a:ext cx="0" cy="4262165"/>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7675E39C-0AE8-5A49-B52F-35BB80D2B041}"/>
              </a:ext>
            </a:extLst>
          </p:cNvPr>
          <p:cNvCxnSpPr/>
          <p:nvPr userDrawn="1"/>
        </p:nvCxnSpPr>
        <p:spPr bwMode="auto">
          <a:xfrm flipV="1">
            <a:off x="2283769" y="235023"/>
            <a:ext cx="0" cy="4262165"/>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5A7AC78C-6E13-604B-BABB-F3F41F933F3B}"/>
              </a:ext>
            </a:extLst>
          </p:cNvPr>
          <p:cNvCxnSpPr/>
          <p:nvPr userDrawn="1"/>
        </p:nvCxnSpPr>
        <p:spPr bwMode="auto">
          <a:xfrm flipV="1">
            <a:off x="6855769" y="235023"/>
            <a:ext cx="0" cy="4262165"/>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8938599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230"/>
            <a:ext cx="4142232" cy="804920"/>
          </a:xfrm>
        </p:spPr>
        <p:txBody>
          <a:bodyPr/>
          <a:lstStyle>
            <a:lvl1pPr>
              <a:defRPr>
                <a:solidFill>
                  <a:schemeClr val="tx1"/>
                </a:solidFill>
              </a:defRPr>
            </a:lvl1pPr>
          </a:lstStyle>
          <a:p>
            <a:r>
              <a:rPr lang="en-US"/>
              <a:t>Click to edit Master title style</a:t>
            </a:r>
            <a:endParaRPr lang="en-US" dirty="0"/>
          </a:p>
        </p:txBody>
      </p:sp>
      <p:sp>
        <p:nvSpPr>
          <p:cNvPr id="6" name="Text Placeholder"/>
          <p:cNvSpPr>
            <a:spLocks noGrp="1"/>
          </p:cNvSpPr>
          <p:nvPr>
            <p:ph type="body" sz="quarter" idx="12"/>
          </p:nvPr>
        </p:nvSpPr>
        <p:spPr>
          <a:xfrm>
            <a:off x="219456" y="1243968"/>
            <a:ext cx="1837944" cy="325322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p:cNvSpPr>
            <a:spLocks noGrp="1"/>
          </p:cNvSpPr>
          <p:nvPr>
            <p:ph sz="quarter" idx="13"/>
          </p:nvPr>
        </p:nvSpPr>
        <p:spPr>
          <a:xfrm>
            <a:off x="2514600" y="1243968"/>
            <a:ext cx="6400800" cy="325322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28145264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230"/>
            <a:ext cx="4142232" cy="804920"/>
          </a:xfrm>
        </p:spPr>
        <p:txBody>
          <a:bodyPr/>
          <a:lstStyle>
            <a:lvl1pPr>
              <a:defRPr>
                <a:solidFill>
                  <a:schemeClr val="tx1"/>
                </a:solidFill>
              </a:defRPr>
            </a:lvl1pPr>
          </a:lstStyle>
          <a:p>
            <a:r>
              <a:rPr lang="en-US"/>
              <a:t>Click to edit Master title style</a:t>
            </a:r>
          </a:p>
        </p:txBody>
      </p:sp>
      <p:sp>
        <p:nvSpPr>
          <p:cNvPr id="6" name="Text Placeholder"/>
          <p:cNvSpPr>
            <a:spLocks noGrp="1"/>
          </p:cNvSpPr>
          <p:nvPr>
            <p:ph type="body" sz="quarter" idx="12"/>
          </p:nvPr>
        </p:nvSpPr>
        <p:spPr>
          <a:xfrm>
            <a:off x="219456" y="1243968"/>
            <a:ext cx="1837944" cy="325322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4869305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230"/>
            <a:ext cx="4142232" cy="804920"/>
          </a:xfrm>
        </p:spPr>
        <p:txBody>
          <a:bodyPr/>
          <a:lstStyle>
            <a:lvl1pPr>
              <a:defRPr>
                <a:solidFill>
                  <a:schemeClr val="tx1"/>
                </a:solidFill>
              </a:defRPr>
            </a:lvl1pPr>
          </a:lstStyle>
          <a:p>
            <a:r>
              <a:rPr lang="en-US"/>
              <a:t>Click to edit Master title style</a:t>
            </a:r>
            <a:endParaRPr lang="en-US" dirty="0"/>
          </a:p>
        </p:txBody>
      </p:sp>
      <p:sp>
        <p:nvSpPr>
          <p:cNvPr id="8" name="Text Placeholder 1"/>
          <p:cNvSpPr>
            <a:spLocks noGrp="1"/>
          </p:cNvSpPr>
          <p:nvPr>
            <p:ph type="body" sz="quarter" idx="13"/>
          </p:nvPr>
        </p:nvSpPr>
        <p:spPr>
          <a:xfrm>
            <a:off x="219456" y="1243968"/>
            <a:ext cx="1837944" cy="325322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5"/>
          </p:nvPr>
        </p:nvSpPr>
        <p:spPr>
          <a:xfrm>
            <a:off x="2505456" y="1260015"/>
            <a:ext cx="1837944" cy="3253220"/>
          </a:xfrm>
        </p:spPr>
        <p:txBody>
          <a:bodyPr/>
          <a:lstStyle>
            <a:lvl1pPr>
              <a:spcBef>
                <a:spcPts val="300"/>
              </a:spcBef>
              <a:defRPr sz="1400">
                <a:solidFill>
                  <a:schemeClr val="tx1"/>
                </a:solidFill>
              </a:defRPr>
            </a:lvl1pPr>
            <a:lvl2pPr>
              <a:spcBef>
                <a:spcPts val="1100"/>
              </a:spcBef>
              <a:defRPr sz="1400">
                <a:solidFill>
                  <a:schemeClr val="tx1"/>
                </a:solidFill>
              </a:defRPr>
            </a:lvl2pPr>
            <a:lvl3pPr>
              <a:spcBef>
                <a:spcPts val="1100"/>
              </a:spcBef>
              <a:defRPr sz="1400">
                <a:solidFill>
                  <a:schemeClr val="tx1"/>
                </a:solidFill>
              </a:defRPr>
            </a:lvl3pPr>
            <a:lvl4pPr>
              <a:spcBef>
                <a:spcPts val="1100"/>
              </a:spcBef>
              <a:defRPr sz="1400">
                <a:solidFill>
                  <a:schemeClr val="tx1"/>
                </a:solidFill>
              </a:defRPr>
            </a:lvl4pPr>
            <a:lvl5pPr>
              <a:spcBef>
                <a:spcPts val="110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4572000" y="0"/>
            <a:ext cx="4572000" cy="5145088"/>
          </a:xfrm>
        </p:spPr>
        <p:txBody>
          <a:bodyPr lIns="91440" tIns="91440" rIns="91440" bIns="91440"/>
          <a:lstStyle>
            <a:lvl1pPr>
              <a:defRPr>
                <a:solidFill>
                  <a:schemeClr val="tx1"/>
                </a:solidFill>
              </a:defRPr>
            </a:lvl1pPr>
          </a:lstStyle>
          <a:p>
            <a:r>
              <a:rPr lang="en-US"/>
              <a:t>Click icon to add picture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07370948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210312" y="201230"/>
            <a:ext cx="4142232" cy="804920"/>
          </a:xfrm>
        </p:spPr>
        <p:txBody>
          <a:bodyPr/>
          <a:lstStyle>
            <a:lvl1pPr>
              <a:defRPr>
                <a:solidFill>
                  <a:schemeClr val="tx1"/>
                </a:solidFill>
              </a:defRPr>
            </a:lvl1pPr>
          </a:lstStyle>
          <a:p>
            <a:r>
              <a:rPr lang="en-US"/>
              <a:t>Click to edit Master title style</a:t>
            </a:r>
          </a:p>
        </p:txBody>
      </p:sp>
      <p:sp>
        <p:nvSpPr>
          <p:cNvPr id="6" name="Text Placeholder 1"/>
          <p:cNvSpPr>
            <a:spLocks noGrp="1"/>
          </p:cNvSpPr>
          <p:nvPr>
            <p:ph type="body" sz="quarter" idx="12"/>
          </p:nvPr>
        </p:nvSpPr>
        <p:spPr>
          <a:xfrm>
            <a:off x="219456" y="1243968"/>
            <a:ext cx="1837944" cy="325322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p:nvPr>
        </p:nvSpPr>
        <p:spPr>
          <a:xfrm>
            <a:off x="2505456" y="1263024"/>
            <a:ext cx="1837944" cy="3253220"/>
          </a:xfrm>
        </p:spPr>
        <p:txBody>
          <a:bodyPr/>
          <a:lstStyle>
            <a:lvl1pPr>
              <a:spcBef>
                <a:spcPts val="300"/>
              </a:spcBef>
              <a:defRPr sz="1000">
                <a:solidFill>
                  <a:schemeClr val="tx1"/>
                </a:solidFill>
              </a:defRPr>
            </a:lvl1pPr>
            <a:lvl2pPr>
              <a:spcBef>
                <a:spcPts val="300"/>
              </a:spcBef>
              <a:defRPr sz="1000">
                <a:solidFill>
                  <a:schemeClr val="tx1"/>
                </a:solidFill>
              </a:defRPr>
            </a:lvl2pPr>
            <a:lvl3pPr>
              <a:spcBef>
                <a:spcPts val="300"/>
              </a:spcBef>
              <a:defRPr sz="1000">
                <a:solidFill>
                  <a:schemeClr val="tx1"/>
                </a:solidFill>
              </a:defRPr>
            </a:lvl3pPr>
            <a:lvl4pPr>
              <a:spcBef>
                <a:spcPts val="300"/>
              </a:spcBef>
              <a:defRPr sz="1000">
                <a:solidFill>
                  <a:schemeClr val="tx1"/>
                </a:solidFill>
              </a:defRPr>
            </a:lvl4pPr>
            <a:lvl5pPr>
              <a:spcBef>
                <a:spcPts val="300"/>
              </a:spcBef>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4773168" y="1216527"/>
            <a:ext cx="4142232" cy="3280661"/>
          </a:xfrm>
        </p:spPr>
        <p:txBody>
          <a:bodyPr/>
          <a:lstStyle>
            <a:lvl1pPr>
              <a:defRPr sz="24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29773686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219456" y="201230"/>
            <a:ext cx="1837944" cy="429595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p:cNvSpPr>
            <a:spLocks noGrp="1"/>
          </p:cNvSpPr>
          <p:nvPr>
            <p:ph type="tbl" sz="quarter" idx="13"/>
          </p:nvPr>
        </p:nvSpPr>
        <p:spPr>
          <a:xfrm>
            <a:off x="2505457" y="201230"/>
            <a:ext cx="6409876" cy="4295958"/>
          </a:xfrm>
        </p:spPr>
        <p:txBody>
          <a:bodyPr lIns="0" tIns="0" rIns="91440" bIns="91440"/>
          <a:lstStyle>
            <a:lvl1pPr>
              <a:defRPr>
                <a:solidFill>
                  <a:schemeClr val="tx1"/>
                </a:solidFill>
              </a:defRPr>
            </a:lvl1pPr>
          </a:lstStyle>
          <a:p>
            <a:r>
              <a:rPr lang="en-US"/>
              <a:t>Click icon to add table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42318517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a:solidFill>
                  <a:schemeClr val="tx1"/>
                </a:solidFill>
              </a:defRPr>
            </a:lvl1pPr>
          </a:lstStyle>
          <a:p>
            <a:r>
              <a:rPr lang="en-US"/>
              <a:t>©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922876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Slide Number Placeholder 2"/>
          <p:cNvSpPr>
            <a:spLocks noGrp="1"/>
          </p:cNvSpPr>
          <p:nvPr>
            <p:ph type="sldNum" idx="10"/>
          </p:nvPr>
        </p:nvSpPr>
        <p:spPr/>
        <p:txBody>
          <a:bodyPr/>
          <a:lstStyle>
            <a:lvl1pPr>
              <a:defRPr/>
            </a:lvl1pPr>
          </a:lstStyle>
          <a:p>
            <a:fld id="{E0B60CEB-CF4B-46F9-B922-356B8B11566C}" type="slidenum">
              <a:rPr lang="en-US" altLang="en-US"/>
              <a:pPr/>
              <a:t>‹#›</a:t>
            </a:fld>
            <a:endParaRPr lang="en-US" altLang="en-US"/>
          </a:p>
        </p:txBody>
      </p:sp>
      <p:sp>
        <p:nvSpPr>
          <p:cNvPr id="4" name="Rectangle 3">
            <a:extLst>
              <a:ext uri="{FF2B5EF4-FFF2-40B4-BE49-F238E27FC236}">
                <a16:creationId xmlns:a16="http://schemas.microsoft.com/office/drawing/2014/main" id="{FBEF7EEB-743D-97E0-11F6-1F3DBA8DAB75}"/>
              </a:ext>
            </a:extLst>
          </p:cNvPr>
          <p:cNvSpPr/>
          <p:nvPr userDrawn="1"/>
        </p:nvSpPr>
        <p:spPr bwMode="auto">
          <a:xfrm>
            <a:off x="7668344" y="4903788"/>
            <a:ext cx="1296144" cy="2413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endParaRPr kumimoji="0" lang="en-US" sz="2200" b="0" i="0" u="none" strike="noStrike" cap="none" normalizeH="0" baseline="0">
              <a:ln>
                <a:noFill/>
              </a:ln>
              <a:solidFill>
                <a:schemeClr val="bg1"/>
              </a:solidFill>
              <a:effectLst/>
              <a:latin typeface="Arial" panose="020B0604020202020204" pitchFamily="34" charset="0"/>
              <a:cs typeface="Source Han Sans CN Regular" charset="0"/>
            </a:endParaRPr>
          </a:p>
        </p:txBody>
      </p:sp>
    </p:spTree>
    <p:extLst>
      <p:ext uri="{BB962C8B-B14F-4D97-AF65-F5344CB8AC3E}">
        <p14:creationId xmlns:p14="http://schemas.microsoft.com/office/powerpoint/2010/main" val="310225890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258069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210312" y="201230"/>
            <a:ext cx="4142232" cy="804920"/>
          </a:xfrm>
        </p:spPr>
        <p:txBody>
          <a:bodyPr/>
          <a:lstStyle>
            <a:lvl1pPr>
              <a:defRPr>
                <a:solidFill>
                  <a:schemeClr val="tx1"/>
                </a:solidFill>
              </a:defRPr>
            </a:lvl1pPr>
          </a:lstStyle>
          <a:p>
            <a:r>
              <a:rPr lang="en-US"/>
              <a:t>Click to edit Master title style</a:t>
            </a:r>
            <a:endParaRPr lang="en-US" dirty="0"/>
          </a:p>
        </p:txBody>
      </p:sp>
      <p:sp>
        <p:nvSpPr>
          <p:cNvPr id="8" name="Text Placeholder 1"/>
          <p:cNvSpPr>
            <a:spLocks noGrp="1"/>
          </p:cNvSpPr>
          <p:nvPr>
            <p:ph type="body" sz="quarter" idx="13"/>
          </p:nvPr>
        </p:nvSpPr>
        <p:spPr>
          <a:xfrm>
            <a:off x="219456" y="1262262"/>
            <a:ext cx="4123944" cy="1310282"/>
          </a:xfrm>
        </p:spPr>
        <p:txBody>
          <a:bodyPr/>
          <a:lstStyle>
            <a:lvl1pPr>
              <a:spcBef>
                <a:spcPts val="0"/>
              </a:spcBef>
              <a:defRPr sz="1000">
                <a:solidFill>
                  <a:schemeClr val="tx1"/>
                </a:solidFill>
              </a:defRPr>
            </a:lvl1pPr>
            <a:lvl2pPr marL="0" indent="0">
              <a:spcBef>
                <a:spcPts val="0"/>
              </a:spcBef>
              <a:buNone/>
              <a:defRPr/>
            </a:lvl2pPr>
            <a:lvl3pPr marL="201615" indent="0">
              <a:buNone/>
              <a:defRPr/>
            </a:lvl3pPr>
            <a:lvl4pPr marL="434981" indent="0">
              <a:buNone/>
              <a:defRPr/>
            </a:lvl4pPr>
            <a:lvl5pPr marL="631833" indent="0">
              <a:buNone/>
              <a:defRPr/>
            </a:lvl5pPr>
          </a:lstStyle>
          <a:p>
            <a:pPr lvl="0"/>
            <a:r>
              <a:rPr lang="en-US"/>
              <a:t>Click to edit Master text styles</a:t>
            </a:r>
          </a:p>
        </p:txBody>
      </p:sp>
      <p:sp>
        <p:nvSpPr>
          <p:cNvPr id="6" name="Text Placeholder 2">
            <a:extLst>
              <a:ext uri="{FF2B5EF4-FFF2-40B4-BE49-F238E27FC236}">
                <a16:creationId xmlns:a16="http://schemas.microsoft.com/office/drawing/2014/main" id="{11C6F2CA-B8B6-BF4F-8900-E2319DA9DD35}"/>
              </a:ext>
            </a:extLst>
          </p:cNvPr>
          <p:cNvSpPr>
            <a:spLocks noGrp="1"/>
          </p:cNvSpPr>
          <p:nvPr>
            <p:ph type="body" sz="quarter" idx="14"/>
          </p:nvPr>
        </p:nvSpPr>
        <p:spPr>
          <a:xfrm>
            <a:off x="219456" y="3210535"/>
            <a:ext cx="6409944" cy="1307996"/>
          </a:xfrm>
        </p:spPr>
        <p:txBody>
          <a:bodyPr anchor="b"/>
          <a:lstStyle>
            <a:lvl1pPr>
              <a:spcBef>
                <a:spcPts val="300"/>
              </a:spcBef>
              <a:defRPr sz="600">
                <a:solidFill>
                  <a:schemeClr val="tx1"/>
                </a:solidFill>
              </a:defRPr>
            </a:lvl1pPr>
            <a:lvl2pPr>
              <a:defRPr sz="600"/>
            </a:lvl2pPr>
            <a:lvl3pPr>
              <a:defRPr sz="600"/>
            </a:lvl3pPr>
            <a:lvl4pPr>
              <a:defRPr sz="600"/>
            </a:lvl4pPr>
            <a:lvl5pPr>
              <a:defRPr sz="600"/>
            </a:lvl5pPr>
          </a:lstStyle>
          <a:p>
            <a:pPr lvl="0"/>
            <a:r>
              <a:rPr lang="en-US"/>
              <a:t>Click to edit Master text styles</a:t>
            </a:r>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07457015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ibm sign-off (blue60)">
    <p:spTree>
      <p:nvGrpSpPr>
        <p:cNvPr id="1" name=""/>
        <p:cNvGrpSpPr/>
        <p:nvPr/>
      </p:nvGrpSpPr>
      <p:grpSpPr>
        <a:xfrm>
          <a:off x="0" y="0"/>
          <a:ext cx="0" cy="0"/>
          <a:chOff x="0" y="0"/>
          <a:chExt cx="0" cy="0"/>
        </a:xfrm>
      </p:grpSpPr>
      <p:pic>
        <p:nvPicPr>
          <p:cNvPr id="5" name="Picture"/>
          <p:cNvPicPr>
            <a:picLocks noChangeAspect="1"/>
          </p:cNvPicPr>
          <p:nvPr userDrawn="1"/>
        </p:nvPicPr>
        <p:blipFill>
          <a:blip r:embed="rId2"/>
          <a:srcRect/>
          <a:stretch/>
        </p:blipFill>
        <p:spPr>
          <a:xfrm>
            <a:off x="3923197" y="2313600"/>
            <a:ext cx="1297606" cy="517891"/>
          </a:xfrm>
          <a:prstGeom prst="rect">
            <a:avLst/>
          </a:prstGeom>
        </p:spPr>
      </p:pic>
    </p:spTree>
    <p:extLst>
      <p:ext uri="{BB962C8B-B14F-4D97-AF65-F5344CB8AC3E}">
        <p14:creationId xmlns:p14="http://schemas.microsoft.com/office/powerpoint/2010/main" val="259772923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ibm sign-off (blue80)">
    <p:spTree>
      <p:nvGrpSpPr>
        <p:cNvPr id="1" name=""/>
        <p:cNvGrpSpPr/>
        <p:nvPr/>
      </p:nvGrpSpPr>
      <p:grpSpPr>
        <a:xfrm>
          <a:off x="0" y="0"/>
          <a:ext cx="0" cy="0"/>
          <a:chOff x="0" y="0"/>
          <a:chExt cx="0" cy="0"/>
        </a:xfrm>
      </p:grpSpPr>
      <p:pic>
        <p:nvPicPr>
          <p:cNvPr id="5" name="Picture"/>
          <p:cNvPicPr>
            <a:picLocks noChangeAspect="1"/>
          </p:cNvPicPr>
          <p:nvPr userDrawn="1"/>
        </p:nvPicPr>
        <p:blipFill>
          <a:blip r:embed="rId2"/>
          <a:srcRect/>
          <a:stretch/>
        </p:blipFill>
        <p:spPr>
          <a:xfrm>
            <a:off x="3923198" y="2313600"/>
            <a:ext cx="1297604" cy="517891"/>
          </a:xfrm>
          <a:prstGeom prst="rect">
            <a:avLst/>
          </a:prstGeom>
        </p:spPr>
      </p:pic>
    </p:spTree>
    <p:extLst>
      <p:ext uri="{BB962C8B-B14F-4D97-AF65-F5344CB8AC3E}">
        <p14:creationId xmlns:p14="http://schemas.microsoft.com/office/powerpoint/2010/main" val="367551570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ibm sign-off (black)">
    <p:spTree>
      <p:nvGrpSpPr>
        <p:cNvPr id="1" name=""/>
        <p:cNvGrpSpPr/>
        <p:nvPr/>
      </p:nvGrpSpPr>
      <p:grpSpPr>
        <a:xfrm>
          <a:off x="0" y="0"/>
          <a:ext cx="0" cy="0"/>
          <a:chOff x="0" y="0"/>
          <a:chExt cx="0" cy="0"/>
        </a:xfrm>
      </p:grpSpPr>
      <p:pic>
        <p:nvPicPr>
          <p:cNvPr id="5" name="Picture"/>
          <p:cNvPicPr>
            <a:picLocks noChangeAspect="1"/>
          </p:cNvPicPr>
          <p:nvPr userDrawn="1"/>
        </p:nvPicPr>
        <p:blipFill>
          <a:blip r:embed="rId2"/>
          <a:srcRect/>
          <a:stretch/>
        </p:blipFill>
        <p:spPr>
          <a:xfrm>
            <a:off x="3923197" y="2313598"/>
            <a:ext cx="1297606" cy="517892"/>
          </a:xfrm>
          <a:prstGeom prst="rect">
            <a:avLst/>
          </a:prstGeom>
        </p:spPr>
      </p:pic>
    </p:spTree>
    <p:extLst>
      <p:ext uri="{BB962C8B-B14F-4D97-AF65-F5344CB8AC3E}">
        <p14:creationId xmlns:p14="http://schemas.microsoft.com/office/powerpoint/2010/main" val="218002161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a:lvl1pPr>
          </a:lstStyle>
          <a:p>
            <a:fld id="{87CF615C-2FC2-4E52-919D-06B13EEFE0E3}" type="slidenum">
              <a:rPr lang="en-US" altLang="en-US"/>
              <a:pPr/>
              <a:t>‹#›</a:t>
            </a:fld>
            <a:endParaRPr lang="en-US" altLang="en-US"/>
          </a:p>
        </p:txBody>
      </p:sp>
    </p:spTree>
    <p:extLst>
      <p:ext uri="{BB962C8B-B14F-4D97-AF65-F5344CB8AC3E}">
        <p14:creationId xmlns:p14="http://schemas.microsoft.com/office/powerpoint/2010/main" val="372452317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190" name="Rectangle"/>
          <p:cNvSpPr/>
          <p:nvPr/>
        </p:nvSpPr>
        <p:spPr>
          <a:xfrm>
            <a:off x="-1" y="4877115"/>
            <a:ext cx="9146514" cy="267974"/>
          </a:xfrm>
          <a:prstGeom prst="rect">
            <a:avLst/>
          </a:prstGeom>
          <a:solidFill>
            <a:srgbClr val="274A60"/>
          </a:solidFill>
          <a:ln w="12700">
            <a:miter lim="400000"/>
          </a:ln>
        </p:spPr>
        <p:txBody>
          <a:bodyPr lIns="26789" tIns="26789" rIns="26789" bIns="26789" anchor="ctr"/>
          <a:lstStyle/>
          <a:p>
            <a:pPr>
              <a:defRPr sz="2400">
                <a:solidFill>
                  <a:srgbClr val="FFFFFF"/>
                </a:solidFill>
                <a:latin typeface="Helvetica Light"/>
                <a:ea typeface="Helvetica Light"/>
                <a:cs typeface="Helvetica Light"/>
                <a:sym typeface="Helvetica Light"/>
              </a:defRPr>
            </a:pPr>
            <a:endParaRPr sz="1266"/>
          </a:p>
        </p:txBody>
      </p:sp>
      <p:sp>
        <p:nvSpPr>
          <p:cNvPr id="191" name="IBM Cloud &amp; Cognitive"/>
          <p:cNvSpPr txBox="1"/>
          <p:nvPr/>
        </p:nvSpPr>
        <p:spPr>
          <a:xfrm>
            <a:off x="178643" y="188320"/>
            <a:ext cx="988652" cy="167710"/>
          </a:xfrm>
          <a:prstGeom prst="rect">
            <a:avLst/>
          </a:prstGeom>
          <a:ln w="12700">
            <a:miter lim="400000"/>
          </a:ln>
          <a:extLst>
            <a:ext uri="{C572A759-6A51-4108-AA02-DFA0A04FC94B}">
              <ma14:wrappingTextBoxFlag xmlns="" xmlns:ma14="http://schemas.microsoft.com/office/mac/drawingml/2011/main" val="1"/>
            </a:ext>
          </a:extLst>
        </p:spPr>
        <p:txBody>
          <a:bodyPr wrap="none" lIns="26789" tIns="26789" rIns="26789" bIns="26789" anchor="ctr">
            <a:spAutoFit/>
          </a:bodyPr>
          <a:lstStyle/>
          <a:p>
            <a:pPr algn="l">
              <a:defRPr sz="1400" b="1">
                <a:solidFill>
                  <a:srgbClr val="5A5A5A"/>
                </a:solidFill>
                <a:latin typeface="+mn-lt"/>
                <a:ea typeface="+mn-ea"/>
                <a:cs typeface="+mn-cs"/>
                <a:sym typeface="Helvetica"/>
              </a:defRPr>
            </a:pPr>
            <a:r>
              <a:rPr sz="738"/>
              <a:t>IBM</a:t>
            </a:r>
            <a:r>
              <a:rPr sz="738" b="0"/>
              <a:t> Cloud &amp; Cognitive</a:t>
            </a:r>
          </a:p>
        </p:txBody>
      </p:sp>
      <p:sp>
        <p:nvSpPr>
          <p:cNvPr id="192" name="TITLE…"/>
          <p:cNvSpPr txBox="1">
            <a:spLocks noGrp="1"/>
          </p:cNvSpPr>
          <p:nvPr>
            <p:ph type="body" sz="quarter" idx="13"/>
          </p:nvPr>
        </p:nvSpPr>
        <p:spPr>
          <a:xfrm>
            <a:off x="178644" y="541262"/>
            <a:ext cx="8680087" cy="511889"/>
          </a:xfrm>
          <a:prstGeom prst="rect">
            <a:avLst/>
          </a:prstGeom>
        </p:spPr>
        <p:txBody>
          <a:bodyPr lIns="36115" tIns="36115" rIns="36115" bIns="36115" anchor="t"/>
          <a:lstStyle>
            <a:lvl1pPr marL="0" indent="0" defTabSz="309537">
              <a:lnSpc>
                <a:spcPct val="80000"/>
              </a:lnSpc>
              <a:spcBef>
                <a:spcPts val="0"/>
              </a:spcBef>
              <a:buSzTx/>
              <a:buNone/>
              <a:defRPr sz="2531">
                <a:solidFill>
                  <a:srgbClr val="284A60"/>
                </a:solidFill>
                <a:latin typeface="Arial"/>
                <a:ea typeface="Arial"/>
                <a:cs typeface="Arial"/>
                <a:sym typeface="Arial"/>
              </a:defRPr>
            </a:lvl1pPr>
          </a:lstStyle>
          <a:p>
            <a:r>
              <a:t>Slide Title</a:t>
            </a:r>
          </a:p>
        </p:txBody>
      </p:sp>
      <p:sp>
        <p:nvSpPr>
          <p:cNvPr id="193" name="Lorem ipsum dolor sit amet, consectetur adipiscing elit, sed do eiusmod tempor incididunt ut labore et dolore magna aliqua."/>
          <p:cNvSpPr txBox="1">
            <a:spLocks noGrp="1"/>
          </p:cNvSpPr>
          <p:nvPr>
            <p:ph type="body" sz="quarter" idx="14" hasCustomPrompt="1"/>
          </p:nvPr>
        </p:nvSpPr>
        <p:spPr>
          <a:xfrm>
            <a:off x="178644" y="1238494"/>
            <a:ext cx="8671269" cy="1143615"/>
          </a:xfrm>
          <a:prstGeom prst="rect">
            <a:avLst/>
          </a:prstGeom>
        </p:spPr>
        <p:txBody>
          <a:bodyPr lIns="50800" tIns="50800" rIns="50800" bIns="50800" anchor="t">
            <a:spAutoFit/>
          </a:bodyPr>
          <a:lstStyle>
            <a:lvl1pPr marL="241082" indent="-241082" defTabSz="435286">
              <a:spcBef>
                <a:spcPts val="0"/>
              </a:spcBef>
              <a:buClr>
                <a:srgbClr val="5498E4"/>
              </a:buClr>
              <a:buSzPct val="100000"/>
              <a:defRPr sz="1898">
                <a:solidFill>
                  <a:srgbClr val="1C3445"/>
                </a:solidFill>
                <a:latin typeface="Arial"/>
                <a:ea typeface="Arial"/>
                <a:cs typeface="Arial"/>
                <a:sym typeface="Arial"/>
              </a:defRPr>
            </a:lvl1pPr>
            <a:lvl2pPr>
              <a:spcBef>
                <a:spcPts val="105"/>
              </a:spcBef>
              <a:defRPr/>
            </a:lvl2pPr>
          </a:lstStyle>
          <a:p>
            <a:r>
              <a:rPr dirty="0"/>
              <a:t>Lorem ipsum dolor sit amet, consectetur adipiscing elit, sed do eiusmod tempor incididunt ut labore et dolore magna aliqua.</a:t>
            </a:r>
            <a:endParaRPr lang="en-US" dirty="0"/>
          </a:p>
          <a:p>
            <a:pPr lvl="1"/>
            <a:r>
              <a:rPr lang="en-US" dirty="0"/>
              <a:t>A</a:t>
            </a:r>
          </a:p>
          <a:p>
            <a:pPr lvl="1"/>
            <a:r>
              <a:rPr lang="en-US" dirty="0"/>
              <a:t>b</a:t>
            </a:r>
          </a:p>
        </p:txBody>
      </p:sp>
      <p:pic>
        <p:nvPicPr>
          <p:cNvPr id="194" name="pasted-image.pdf" descr="pasted-image.pdf"/>
          <p:cNvPicPr>
            <a:picLocks noChangeAspect="1"/>
          </p:cNvPicPr>
          <p:nvPr/>
        </p:nvPicPr>
        <p:blipFill>
          <a:blip r:embed="rId2"/>
          <a:stretch>
            <a:fillRect/>
          </a:stretch>
        </p:blipFill>
        <p:spPr>
          <a:xfrm>
            <a:off x="133978" y="4921934"/>
            <a:ext cx="246558" cy="156162"/>
          </a:xfrm>
          <a:prstGeom prst="rect">
            <a:avLst/>
          </a:prstGeom>
          <a:ln w="12700">
            <a:miter lim="400000"/>
          </a:ln>
        </p:spPr>
      </p:pic>
      <p:sp>
        <p:nvSpPr>
          <p:cNvPr id="195" name="Internal and Business Partner Use Only"/>
          <p:cNvSpPr txBox="1"/>
          <p:nvPr/>
        </p:nvSpPr>
        <p:spPr>
          <a:xfrm>
            <a:off x="483480" y="4940813"/>
            <a:ext cx="1925857" cy="151547"/>
          </a:xfrm>
          <a:prstGeom prst="rect">
            <a:avLst/>
          </a:prstGeom>
          <a:ln w="12700">
            <a:miter lim="400000"/>
          </a:ln>
          <a:extLst>
            <a:ext uri="{C572A759-6A51-4108-AA02-DFA0A04FC94B}">
              <ma14:wrappingTextBoxFlag xmlns="" xmlns:ma14="http://schemas.microsoft.com/office/mac/drawingml/2011/main" val="1"/>
            </a:ext>
          </a:extLst>
        </p:spPr>
        <p:txBody>
          <a:bodyPr lIns="26789" tIns="26789" rIns="26789" bIns="26789">
            <a:spAutoFit/>
          </a:bodyPr>
          <a:lstStyle>
            <a:lvl1pPr algn="l" defTabSz="457200">
              <a:defRPr sz="1200">
                <a:solidFill>
                  <a:srgbClr val="8797A8"/>
                </a:solidFill>
                <a:latin typeface="Arial"/>
                <a:ea typeface="Arial"/>
                <a:cs typeface="Arial"/>
                <a:sym typeface="Arial"/>
              </a:defRPr>
            </a:lvl1pPr>
          </a:lstStyle>
          <a:p>
            <a:r>
              <a:rPr sz="633"/>
              <a:t>Internal and Business Partner Use Only</a:t>
            </a:r>
            <a:endParaRPr sz="633" b="1"/>
          </a:p>
        </p:txBody>
      </p:sp>
      <p:sp>
        <p:nvSpPr>
          <p:cNvPr id="196" name="Slide Number"/>
          <p:cNvSpPr txBox="1">
            <a:spLocks noGrp="1"/>
          </p:cNvSpPr>
          <p:nvPr>
            <p:ph type="sldNum" sz="quarter" idx="2"/>
          </p:nvPr>
        </p:nvSpPr>
        <p:spPr>
          <a:xfrm>
            <a:off x="8684580" y="4924012"/>
            <a:ext cx="174150" cy="175522"/>
          </a:xfrm>
          <a:prstGeom prst="rect">
            <a:avLst/>
          </a:prstGeom>
        </p:spPr>
        <p:txBody>
          <a:bodyPr lIns="45718" tIns="45718" rIns="45718" bIns="45718"/>
          <a:lstStyle>
            <a:lvl1pPr defTabSz="308049">
              <a:defRPr b="0">
                <a:solidFill>
                  <a:srgbClr val="FFFFFF"/>
                </a:solidFill>
              </a:defRPr>
            </a:lvl1pPr>
          </a:lstStyle>
          <a:p>
            <a:fld id="{86CB4B4D-7CA3-9044-876B-883B54F8677D}" type="slidenum">
              <a:t>‹#›</a:t>
            </a:fld>
            <a:endParaRPr/>
          </a:p>
        </p:txBody>
      </p:sp>
    </p:spTree>
    <p:extLst>
      <p:ext uri="{BB962C8B-B14F-4D97-AF65-F5344CB8AC3E}">
        <p14:creationId xmlns:p14="http://schemas.microsoft.com/office/powerpoint/2010/main" val="271036141"/>
      </p:ext>
    </p:extLst>
  </p:cSld>
  <p:clrMapOvr>
    <a:masterClrMapping/>
  </p:clrMapOvr>
  <p:transition spd="med"/>
</p:sldLayout>
</file>

<file path=ppt/slideLayouts/slideLayout6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a:extLst>
              <a:ext uri="{FF2B5EF4-FFF2-40B4-BE49-F238E27FC236}">
                <a16:creationId xmlns:a16="http://schemas.microsoft.com/office/drawing/2014/main" id="{5B177982-06A6-49E2-8C5E-FA59A7D3B89C}"/>
              </a:ext>
            </a:extLst>
          </p:cNvPr>
          <p:cNvSpPr>
            <a:spLocks noGrp="1"/>
          </p:cNvSpPr>
          <p:nvPr>
            <p:ph type="sldNum" sz="quarter" idx="10"/>
          </p:nvPr>
        </p:nvSpPr>
        <p:spPr/>
        <p:txBody>
          <a:bodyPr/>
          <a:lstStyle>
            <a:lvl1pPr>
              <a:defRPr/>
            </a:lvl1pPr>
          </a:lstStyle>
          <a:p>
            <a:pPr>
              <a:defRPr/>
            </a:pPr>
            <a:fld id="{A497055C-AF1F-4AC7-8EA9-8111C16EBDD6}" type="slidenum">
              <a:rPr lang="en-US" altLang="ja-JP"/>
              <a:pPr>
                <a:defRPr/>
              </a:pPr>
              <a:t>‹#›</a:t>
            </a:fld>
            <a:endParaRPr lang="en-US" altLang="ja-JP"/>
          </a:p>
        </p:txBody>
      </p:sp>
    </p:spTree>
    <p:extLst>
      <p:ext uri="{BB962C8B-B14F-4D97-AF65-F5344CB8AC3E}">
        <p14:creationId xmlns:p14="http://schemas.microsoft.com/office/powerpoint/2010/main" val="576403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a:lvl1pPr>
          </a:lstStyle>
          <a:p>
            <a:fld id="{87CF615C-2FC2-4E52-919D-06B13EEFE0E3}" type="slidenum">
              <a:rPr lang="en-US" altLang="en-US"/>
              <a:pPr/>
              <a:t>‹#›</a:t>
            </a:fld>
            <a:endParaRPr lang="en-US" altLang="en-US" dirty="0"/>
          </a:p>
        </p:txBody>
      </p:sp>
      <p:sp>
        <p:nvSpPr>
          <p:cNvPr id="3" name="Rectangle 2">
            <a:extLst>
              <a:ext uri="{FF2B5EF4-FFF2-40B4-BE49-F238E27FC236}">
                <a16:creationId xmlns:a16="http://schemas.microsoft.com/office/drawing/2014/main" id="{6693B044-C3B0-7DEB-42B0-245F55D2D7C5}"/>
              </a:ext>
            </a:extLst>
          </p:cNvPr>
          <p:cNvSpPr/>
          <p:nvPr userDrawn="1"/>
        </p:nvSpPr>
        <p:spPr bwMode="auto">
          <a:xfrm>
            <a:off x="7668344" y="4903788"/>
            <a:ext cx="1296144" cy="2413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endParaRPr kumimoji="0" lang="en-US" sz="2200" b="0" i="0" u="none" strike="noStrike" cap="none" normalizeH="0" baseline="0">
              <a:ln>
                <a:noFill/>
              </a:ln>
              <a:solidFill>
                <a:schemeClr val="bg1"/>
              </a:solidFill>
              <a:effectLst/>
              <a:latin typeface="Arial" panose="020B0604020202020204" pitchFamily="34" charset="0"/>
              <a:cs typeface="Source Han Sans CN Regular" charset="0"/>
            </a:endParaRPr>
          </a:p>
        </p:txBody>
      </p:sp>
    </p:spTree>
    <p:extLst>
      <p:ext uri="{BB962C8B-B14F-4D97-AF65-F5344CB8AC3E}">
        <p14:creationId xmlns:p14="http://schemas.microsoft.com/office/powerpoint/2010/main" val="3693942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3887788" y="741363"/>
            <a:ext cx="4629150" cy="36560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30238" y="1543050"/>
            <a:ext cx="2949575" cy="2860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Slide Number Placeholder 4"/>
          <p:cNvSpPr>
            <a:spLocks noGrp="1"/>
          </p:cNvSpPr>
          <p:nvPr>
            <p:ph type="sldNum" idx="10"/>
          </p:nvPr>
        </p:nvSpPr>
        <p:spPr/>
        <p:txBody>
          <a:bodyPr/>
          <a:lstStyle>
            <a:lvl1pPr>
              <a:defRPr/>
            </a:lvl1pPr>
          </a:lstStyle>
          <a:p>
            <a:fld id="{7EFCFB15-3A35-41B0-AF2D-8F66ADA27A40}" type="slidenum">
              <a:rPr lang="en-US" altLang="en-US"/>
              <a:pPr/>
              <a:t>‹#›</a:t>
            </a:fld>
            <a:endParaRPr lang="en-US" altLang="en-US"/>
          </a:p>
        </p:txBody>
      </p:sp>
      <p:sp>
        <p:nvSpPr>
          <p:cNvPr id="6" name="Rectangle 5">
            <a:extLst>
              <a:ext uri="{FF2B5EF4-FFF2-40B4-BE49-F238E27FC236}">
                <a16:creationId xmlns:a16="http://schemas.microsoft.com/office/drawing/2014/main" id="{C8D6886B-B967-7644-3081-0AB36C81248B}"/>
              </a:ext>
            </a:extLst>
          </p:cNvPr>
          <p:cNvSpPr/>
          <p:nvPr userDrawn="1"/>
        </p:nvSpPr>
        <p:spPr bwMode="auto">
          <a:xfrm>
            <a:off x="7668344" y="4903788"/>
            <a:ext cx="1296144" cy="2413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endParaRPr kumimoji="0" lang="en-US" sz="2200" b="0" i="0" u="none" strike="noStrike" cap="none" normalizeH="0" baseline="0">
              <a:ln>
                <a:noFill/>
              </a:ln>
              <a:solidFill>
                <a:schemeClr val="bg1"/>
              </a:solidFill>
              <a:effectLst/>
              <a:latin typeface="Arial" panose="020B0604020202020204" pitchFamily="34" charset="0"/>
              <a:cs typeface="Source Han Sans CN Regular" charset="0"/>
            </a:endParaRPr>
          </a:p>
        </p:txBody>
      </p:sp>
    </p:spTree>
    <p:extLst>
      <p:ext uri="{BB962C8B-B14F-4D97-AF65-F5344CB8AC3E}">
        <p14:creationId xmlns:p14="http://schemas.microsoft.com/office/powerpoint/2010/main" val="2732251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3887788" y="741363"/>
            <a:ext cx="4629150" cy="36560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630238" y="1543050"/>
            <a:ext cx="2949575" cy="2860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Slide Number Placeholder 4"/>
          <p:cNvSpPr>
            <a:spLocks noGrp="1"/>
          </p:cNvSpPr>
          <p:nvPr>
            <p:ph type="sldNum" idx="10"/>
          </p:nvPr>
        </p:nvSpPr>
        <p:spPr/>
        <p:txBody>
          <a:bodyPr/>
          <a:lstStyle>
            <a:lvl1pPr>
              <a:defRPr/>
            </a:lvl1pPr>
          </a:lstStyle>
          <a:p>
            <a:fld id="{1D8E9000-8157-4E62-868B-B02E666196E5}" type="slidenum">
              <a:rPr lang="en-US" altLang="en-US"/>
              <a:pPr/>
              <a:t>‹#›</a:t>
            </a:fld>
            <a:endParaRPr lang="en-US" altLang="en-US"/>
          </a:p>
        </p:txBody>
      </p:sp>
      <p:sp>
        <p:nvSpPr>
          <p:cNvPr id="6" name="Rectangle 5">
            <a:extLst>
              <a:ext uri="{FF2B5EF4-FFF2-40B4-BE49-F238E27FC236}">
                <a16:creationId xmlns:a16="http://schemas.microsoft.com/office/drawing/2014/main" id="{3DA065F1-C67B-F25B-FB15-84BED1EB1996}"/>
              </a:ext>
            </a:extLst>
          </p:cNvPr>
          <p:cNvSpPr/>
          <p:nvPr userDrawn="1"/>
        </p:nvSpPr>
        <p:spPr bwMode="auto">
          <a:xfrm>
            <a:off x="7668344" y="4903788"/>
            <a:ext cx="1296144" cy="2413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endParaRPr kumimoji="0" lang="en-US" sz="2200" b="0" i="0" u="none" strike="noStrike" cap="none" normalizeH="0" baseline="0">
              <a:ln>
                <a:noFill/>
              </a:ln>
              <a:solidFill>
                <a:schemeClr val="bg1"/>
              </a:solidFill>
              <a:effectLst/>
              <a:latin typeface="Arial" panose="020B0604020202020204" pitchFamily="34" charset="0"/>
              <a:cs typeface="Source Han Sans CN Regular" charset="0"/>
            </a:endParaRPr>
          </a:p>
        </p:txBody>
      </p:sp>
    </p:spTree>
    <p:extLst>
      <p:ext uri="{BB962C8B-B14F-4D97-AF65-F5344CB8AC3E}">
        <p14:creationId xmlns:p14="http://schemas.microsoft.com/office/powerpoint/2010/main" val="1136986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35.xml"/><Relationship Id="rId18" Type="http://schemas.openxmlformats.org/officeDocument/2006/relationships/slideLayout" Target="../slideLayouts/slideLayout40.xml"/><Relationship Id="rId26" Type="http://schemas.openxmlformats.org/officeDocument/2006/relationships/slideLayout" Target="../slideLayouts/slideLayout48.xml"/><Relationship Id="rId39" Type="http://schemas.openxmlformats.org/officeDocument/2006/relationships/slideLayout" Target="../slideLayouts/slideLayout61.xml"/><Relationship Id="rId21" Type="http://schemas.openxmlformats.org/officeDocument/2006/relationships/slideLayout" Target="../slideLayouts/slideLayout43.xml"/><Relationship Id="rId34" Type="http://schemas.openxmlformats.org/officeDocument/2006/relationships/slideLayout" Target="../slideLayouts/slideLayout56.xml"/><Relationship Id="rId42" Type="http://schemas.openxmlformats.org/officeDocument/2006/relationships/slideLayout" Target="../slideLayouts/slideLayout64.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9" Type="http://schemas.openxmlformats.org/officeDocument/2006/relationships/slideLayout" Target="../slideLayouts/slideLayout51.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24" Type="http://schemas.openxmlformats.org/officeDocument/2006/relationships/slideLayout" Target="../slideLayouts/slideLayout46.xml"/><Relationship Id="rId32" Type="http://schemas.openxmlformats.org/officeDocument/2006/relationships/slideLayout" Target="../slideLayouts/slideLayout54.xml"/><Relationship Id="rId37" Type="http://schemas.openxmlformats.org/officeDocument/2006/relationships/slideLayout" Target="../slideLayouts/slideLayout59.xml"/><Relationship Id="rId40" Type="http://schemas.openxmlformats.org/officeDocument/2006/relationships/slideLayout" Target="../slideLayouts/slideLayout62.xml"/><Relationship Id="rId45" Type="http://schemas.openxmlformats.org/officeDocument/2006/relationships/slideLayout" Target="../slideLayouts/slideLayout67.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slideLayout" Target="../slideLayouts/slideLayout45.xml"/><Relationship Id="rId28" Type="http://schemas.openxmlformats.org/officeDocument/2006/relationships/slideLayout" Target="../slideLayouts/slideLayout50.xml"/><Relationship Id="rId36" Type="http://schemas.openxmlformats.org/officeDocument/2006/relationships/slideLayout" Target="../slideLayouts/slideLayout58.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31" Type="http://schemas.openxmlformats.org/officeDocument/2006/relationships/slideLayout" Target="../slideLayouts/slideLayout53.xml"/><Relationship Id="rId44" Type="http://schemas.openxmlformats.org/officeDocument/2006/relationships/slideLayout" Target="../slideLayouts/slideLayout66.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 Id="rId27" Type="http://schemas.openxmlformats.org/officeDocument/2006/relationships/slideLayout" Target="../slideLayouts/slideLayout49.xml"/><Relationship Id="rId30" Type="http://schemas.openxmlformats.org/officeDocument/2006/relationships/slideLayout" Target="../slideLayouts/slideLayout52.xml"/><Relationship Id="rId35" Type="http://schemas.openxmlformats.org/officeDocument/2006/relationships/slideLayout" Target="../slideLayouts/slideLayout57.xml"/><Relationship Id="rId43" Type="http://schemas.openxmlformats.org/officeDocument/2006/relationships/slideLayout" Target="../slideLayouts/slideLayout65.xml"/><Relationship Id="rId8" Type="http://schemas.openxmlformats.org/officeDocument/2006/relationships/slideLayout" Target="../slideLayouts/slideLayout30.xml"/><Relationship Id="rId3" Type="http://schemas.openxmlformats.org/officeDocument/2006/relationships/slideLayout" Target="../slideLayouts/slideLayout25.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5" Type="http://schemas.openxmlformats.org/officeDocument/2006/relationships/slideLayout" Target="../slideLayouts/slideLayout47.xml"/><Relationship Id="rId33" Type="http://schemas.openxmlformats.org/officeDocument/2006/relationships/slideLayout" Target="../slideLayouts/slideLayout55.xml"/><Relationship Id="rId38" Type="http://schemas.openxmlformats.org/officeDocument/2006/relationships/slideLayout" Target="../slideLayouts/slideLayout60.xml"/><Relationship Id="rId46" Type="http://schemas.openxmlformats.org/officeDocument/2006/relationships/theme" Target="../theme/theme3.xml"/><Relationship Id="rId20" Type="http://schemas.openxmlformats.org/officeDocument/2006/relationships/slideLayout" Target="../slideLayouts/slideLayout42.xml"/><Relationship Id="rId41" Type="http://schemas.openxmlformats.org/officeDocument/2006/relationships/slideLayout" Target="../slideLayouts/slideLayout6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body" idx="1"/>
          </p:nvPr>
        </p:nvSpPr>
        <p:spPr bwMode="auto">
          <a:xfrm>
            <a:off x="182563" y="1406525"/>
            <a:ext cx="8683625" cy="335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dirty="0"/>
              <a:t>Click to edit the outline text format</a:t>
            </a:r>
          </a:p>
          <a:p>
            <a:pPr lvl="1"/>
            <a:r>
              <a:rPr lang="en-GB" altLang="en-US" dirty="0"/>
              <a:t>Second Outline Level</a:t>
            </a:r>
          </a:p>
          <a:p>
            <a:pPr lvl="2"/>
            <a:r>
              <a:rPr lang="en-GB" altLang="en-US" dirty="0"/>
              <a:t>Third Outline Level</a:t>
            </a:r>
          </a:p>
          <a:p>
            <a:pPr lvl="3"/>
            <a:r>
              <a:rPr lang="en-GB" altLang="en-US" dirty="0"/>
              <a:t>Fourth Outline Level</a:t>
            </a:r>
          </a:p>
          <a:p>
            <a:pPr lvl="4"/>
            <a:r>
              <a:rPr lang="en-GB" altLang="en-US" dirty="0"/>
              <a:t>Fifth Outline Level</a:t>
            </a:r>
          </a:p>
          <a:p>
            <a:pPr lvl="4"/>
            <a:r>
              <a:rPr lang="en-GB" altLang="en-US" dirty="0"/>
              <a:t>Sixth Outline Level</a:t>
            </a:r>
          </a:p>
          <a:p>
            <a:pPr lvl="4"/>
            <a:r>
              <a:rPr lang="en-GB" altLang="en-US" dirty="0"/>
              <a:t>Seventh Outline Level</a:t>
            </a:r>
          </a:p>
        </p:txBody>
      </p:sp>
      <p:sp>
        <p:nvSpPr>
          <p:cNvPr id="1026" name="Line 2"/>
          <p:cNvSpPr>
            <a:spLocks noChangeShapeType="1"/>
          </p:cNvSpPr>
          <p:nvPr/>
        </p:nvSpPr>
        <p:spPr bwMode="auto">
          <a:xfrm>
            <a:off x="274638" y="411163"/>
            <a:ext cx="8594725" cy="1587"/>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1027" name="Rectangle 3"/>
          <p:cNvSpPr>
            <a:spLocks noChangeArrowheads="1"/>
          </p:cNvSpPr>
          <p:nvPr/>
        </p:nvSpPr>
        <p:spPr bwMode="auto">
          <a:xfrm>
            <a:off x="7589838" y="4903788"/>
            <a:ext cx="1371600" cy="138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9pPr>
          </a:lstStyle>
          <a:p>
            <a:pPr algn="r" eaLnBrk="1" hangingPunct="1">
              <a:buClrTx/>
              <a:buFontTx/>
              <a:buNone/>
            </a:pPr>
            <a:r>
              <a:rPr lang="en-US" altLang="en-US" sz="800" dirty="0">
                <a:solidFill>
                  <a:srgbClr val="000000"/>
                </a:solidFill>
              </a:rPr>
              <a:t>© 2022 IBM Corporation</a:t>
            </a:r>
          </a:p>
        </p:txBody>
      </p:sp>
      <p:sp>
        <p:nvSpPr>
          <p:cNvPr id="1028" name="Rectangle 4"/>
          <p:cNvSpPr>
            <a:spLocks noGrp="1" noChangeArrowheads="1"/>
          </p:cNvSpPr>
          <p:nvPr>
            <p:ph type="sldNum"/>
          </p:nvPr>
        </p:nvSpPr>
        <p:spPr bwMode="auto">
          <a:xfrm>
            <a:off x="182563" y="4903788"/>
            <a:ext cx="363537" cy="134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60" tIns="46080" rIns="92160" bIns="46080" numCol="1" anchor="t" anchorCtr="0" compatLnSpc="1">
            <a:prstTxWarp prst="textNoShape">
              <a:avLst/>
            </a:prstTxWarp>
          </a:bodyPr>
          <a:lstStyle>
            <a:lvl1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800">
                <a:solidFill>
                  <a:srgbClr val="000000"/>
                </a:solidFill>
                <a:latin typeface="+mn-lt"/>
                <a:cs typeface="Arial" panose="020B0604020202020204" pitchFamily="34" charset="0"/>
              </a:defRPr>
            </a:lvl1pPr>
          </a:lstStyle>
          <a:p>
            <a:fld id="{9CE4F65C-1C0F-4861-9068-6ED0EDF97016}" type="slidenum">
              <a:rPr lang="en-US" altLang="en-US" smtClean="0"/>
              <a:pPr/>
              <a:t>‹#›</a:t>
            </a:fld>
            <a:endParaRPr lang="en-US" altLang="en-US" dirty="0"/>
          </a:p>
        </p:txBody>
      </p:sp>
      <p:sp>
        <p:nvSpPr>
          <p:cNvPr id="1029" name="Text Box 5"/>
          <p:cNvSpPr txBox="1">
            <a:spLocks noChangeArrowheads="1"/>
          </p:cNvSpPr>
          <p:nvPr/>
        </p:nvSpPr>
        <p:spPr bwMode="auto">
          <a:xfrm>
            <a:off x="1554163" y="4903788"/>
            <a:ext cx="5943600" cy="138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pic>
        <p:nvPicPr>
          <p:cNvPr id="1031" name="Picture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280400" y="169863"/>
            <a:ext cx="588963" cy="1778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32" name="Rectangle 8"/>
          <p:cNvSpPr>
            <a:spLocks noGrp="1" noChangeArrowheads="1"/>
          </p:cNvSpPr>
          <p:nvPr>
            <p:ph type="title"/>
          </p:nvPr>
        </p:nvSpPr>
        <p:spPr bwMode="auto">
          <a:xfrm>
            <a:off x="182563" y="446088"/>
            <a:ext cx="8683625"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a:t>Click to edit the title text format</a:t>
            </a:r>
          </a:p>
        </p:txBody>
      </p:sp>
      <p:sp>
        <p:nvSpPr>
          <p:cNvPr id="2" name="Rectangle 1">
            <a:extLst>
              <a:ext uri="{FF2B5EF4-FFF2-40B4-BE49-F238E27FC236}">
                <a16:creationId xmlns:a16="http://schemas.microsoft.com/office/drawing/2014/main" id="{C4B07CA3-C845-422C-B655-E8BCC0DA280D}"/>
              </a:ext>
            </a:extLst>
          </p:cNvPr>
          <p:cNvSpPr/>
          <p:nvPr userDrawn="1"/>
        </p:nvSpPr>
        <p:spPr bwMode="auto">
          <a:xfrm>
            <a:off x="7668344" y="4903788"/>
            <a:ext cx="1296144" cy="2413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endParaRPr kumimoji="0" lang="en-US" sz="2200" b="0" i="0" u="none" strike="noStrike" cap="none" normalizeH="0" baseline="0">
              <a:ln>
                <a:noFill/>
              </a:ln>
              <a:solidFill>
                <a:schemeClr val="bg1"/>
              </a:solidFill>
              <a:effectLst/>
              <a:latin typeface="Arial" panose="020B0604020202020204" pitchFamily="34" charset="0"/>
              <a:cs typeface="Source Han Sans CN Regular" charset="0"/>
            </a:endParaRP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hdr="0" ftr="0" dt="0"/>
  <p:txStyles>
    <p:titleStyle>
      <a:lvl1pPr algn="l" defTabSz="449263" rtl="0" eaLnBrk="0" fontAlgn="base" hangingPunct="0">
        <a:lnSpc>
          <a:spcPct val="90000"/>
        </a:lnSpc>
        <a:spcBef>
          <a:spcPct val="0"/>
        </a:spcBef>
        <a:spcAft>
          <a:spcPct val="0"/>
        </a:spcAft>
        <a:buClr>
          <a:srgbClr val="000000"/>
        </a:buClr>
        <a:buSzPct val="100000"/>
        <a:buFont typeface="Times New Roman" panose="02020603050405020304" pitchFamily="18" charset="0"/>
        <a:defRPr sz="2200" kern="1200">
          <a:solidFill>
            <a:srgbClr val="7889FB"/>
          </a:solidFill>
          <a:latin typeface="+mj-lt"/>
          <a:ea typeface="+mj-ea"/>
          <a:cs typeface="+mj-cs"/>
        </a:defRPr>
      </a:lvl1pPr>
      <a:lvl2pPr marL="742950" indent="-285750" algn="l" defTabSz="449263" rtl="0" eaLnBrk="0" fontAlgn="base" hangingPunct="0">
        <a:lnSpc>
          <a:spcPct val="90000"/>
        </a:lnSpc>
        <a:spcBef>
          <a:spcPct val="0"/>
        </a:spcBef>
        <a:spcAft>
          <a:spcPct val="0"/>
        </a:spcAft>
        <a:buClr>
          <a:srgbClr val="000000"/>
        </a:buClr>
        <a:buSzPct val="100000"/>
        <a:buFont typeface="Times New Roman" panose="02020603050405020304" pitchFamily="18" charset="0"/>
        <a:defRPr sz="2200">
          <a:solidFill>
            <a:srgbClr val="7889FB"/>
          </a:solidFill>
          <a:latin typeface="Arial" panose="020B0604020202020204" pitchFamily="34" charset="0"/>
          <a:cs typeface="Source Han Sans CN Regular" charset="0"/>
        </a:defRPr>
      </a:lvl2pPr>
      <a:lvl3pPr marL="1143000" indent="-228600" algn="l" defTabSz="449263" rtl="0" eaLnBrk="0" fontAlgn="base" hangingPunct="0">
        <a:lnSpc>
          <a:spcPct val="90000"/>
        </a:lnSpc>
        <a:spcBef>
          <a:spcPct val="0"/>
        </a:spcBef>
        <a:spcAft>
          <a:spcPct val="0"/>
        </a:spcAft>
        <a:buClr>
          <a:srgbClr val="000000"/>
        </a:buClr>
        <a:buSzPct val="100000"/>
        <a:buFont typeface="Times New Roman" panose="02020603050405020304" pitchFamily="18" charset="0"/>
        <a:defRPr sz="2200">
          <a:solidFill>
            <a:srgbClr val="7889FB"/>
          </a:solidFill>
          <a:latin typeface="Arial" panose="020B0604020202020204" pitchFamily="34" charset="0"/>
          <a:cs typeface="Source Han Sans CN Regular" charset="0"/>
        </a:defRPr>
      </a:lvl3pPr>
      <a:lvl4pPr marL="1600200" indent="-228600" algn="l" defTabSz="449263" rtl="0" eaLnBrk="0" fontAlgn="base" hangingPunct="0">
        <a:lnSpc>
          <a:spcPct val="90000"/>
        </a:lnSpc>
        <a:spcBef>
          <a:spcPct val="0"/>
        </a:spcBef>
        <a:spcAft>
          <a:spcPct val="0"/>
        </a:spcAft>
        <a:buClr>
          <a:srgbClr val="000000"/>
        </a:buClr>
        <a:buSzPct val="100000"/>
        <a:buFont typeface="Times New Roman" panose="02020603050405020304" pitchFamily="18" charset="0"/>
        <a:defRPr sz="2200">
          <a:solidFill>
            <a:srgbClr val="7889FB"/>
          </a:solidFill>
          <a:latin typeface="Arial" panose="020B0604020202020204" pitchFamily="34" charset="0"/>
          <a:cs typeface="Source Han Sans CN Regular" charset="0"/>
        </a:defRPr>
      </a:lvl4pPr>
      <a:lvl5pPr marL="2057400" indent="-228600" algn="l" defTabSz="449263" rtl="0" eaLnBrk="0" fontAlgn="base" hangingPunct="0">
        <a:lnSpc>
          <a:spcPct val="90000"/>
        </a:lnSpc>
        <a:spcBef>
          <a:spcPct val="0"/>
        </a:spcBef>
        <a:spcAft>
          <a:spcPct val="0"/>
        </a:spcAft>
        <a:buClr>
          <a:srgbClr val="000000"/>
        </a:buClr>
        <a:buSzPct val="100000"/>
        <a:buFont typeface="Times New Roman" panose="02020603050405020304" pitchFamily="18" charset="0"/>
        <a:defRPr sz="2200">
          <a:solidFill>
            <a:srgbClr val="7889FB"/>
          </a:solidFill>
          <a:latin typeface="Arial" panose="020B0604020202020204" pitchFamily="34" charset="0"/>
          <a:cs typeface="Source Han Sans CN Regular" charset="0"/>
        </a:defRPr>
      </a:lvl5pPr>
      <a:lvl6pPr marL="2514600" indent="-228600" algn="l" defTabSz="449263" rtl="0" eaLnBrk="0" fontAlgn="base" hangingPunct="0">
        <a:lnSpc>
          <a:spcPct val="90000"/>
        </a:lnSpc>
        <a:spcBef>
          <a:spcPct val="0"/>
        </a:spcBef>
        <a:spcAft>
          <a:spcPct val="0"/>
        </a:spcAft>
        <a:buClr>
          <a:srgbClr val="000000"/>
        </a:buClr>
        <a:buSzPct val="100000"/>
        <a:buFont typeface="Times New Roman" panose="02020603050405020304" pitchFamily="18" charset="0"/>
        <a:defRPr sz="2200">
          <a:solidFill>
            <a:srgbClr val="7889FB"/>
          </a:solidFill>
          <a:latin typeface="Arial" panose="020B0604020202020204" pitchFamily="34" charset="0"/>
          <a:cs typeface="Source Han Sans CN Regular" charset="0"/>
        </a:defRPr>
      </a:lvl6pPr>
      <a:lvl7pPr marL="2971800" indent="-228600" algn="l" defTabSz="449263" rtl="0" eaLnBrk="0" fontAlgn="base" hangingPunct="0">
        <a:lnSpc>
          <a:spcPct val="90000"/>
        </a:lnSpc>
        <a:spcBef>
          <a:spcPct val="0"/>
        </a:spcBef>
        <a:spcAft>
          <a:spcPct val="0"/>
        </a:spcAft>
        <a:buClr>
          <a:srgbClr val="000000"/>
        </a:buClr>
        <a:buSzPct val="100000"/>
        <a:buFont typeface="Times New Roman" panose="02020603050405020304" pitchFamily="18" charset="0"/>
        <a:defRPr sz="2200">
          <a:solidFill>
            <a:srgbClr val="7889FB"/>
          </a:solidFill>
          <a:latin typeface="Arial" panose="020B0604020202020204" pitchFamily="34" charset="0"/>
          <a:cs typeface="Source Han Sans CN Regular" charset="0"/>
        </a:defRPr>
      </a:lvl7pPr>
      <a:lvl8pPr marL="3429000" indent="-228600" algn="l" defTabSz="449263" rtl="0" eaLnBrk="0" fontAlgn="base" hangingPunct="0">
        <a:lnSpc>
          <a:spcPct val="90000"/>
        </a:lnSpc>
        <a:spcBef>
          <a:spcPct val="0"/>
        </a:spcBef>
        <a:spcAft>
          <a:spcPct val="0"/>
        </a:spcAft>
        <a:buClr>
          <a:srgbClr val="000000"/>
        </a:buClr>
        <a:buSzPct val="100000"/>
        <a:buFont typeface="Times New Roman" panose="02020603050405020304" pitchFamily="18" charset="0"/>
        <a:defRPr sz="2200">
          <a:solidFill>
            <a:srgbClr val="7889FB"/>
          </a:solidFill>
          <a:latin typeface="Arial" panose="020B0604020202020204" pitchFamily="34" charset="0"/>
          <a:cs typeface="Source Han Sans CN Regular" charset="0"/>
        </a:defRPr>
      </a:lvl8pPr>
      <a:lvl9pPr marL="3886200" indent="-228600" algn="l" defTabSz="449263" rtl="0" eaLnBrk="0" fontAlgn="base" hangingPunct="0">
        <a:lnSpc>
          <a:spcPct val="90000"/>
        </a:lnSpc>
        <a:spcBef>
          <a:spcPct val="0"/>
        </a:spcBef>
        <a:spcAft>
          <a:spcPct val="0"/>
        </a:spcAft>
        <a:buClr>
          <a:srgbClr val="000000"/>
        </a:buClr>
        <a:buSzPct val="100000"/>
        <a:buFont typeface="Times New Roman" panose="02020603050405020304" pitchFamily="18" charset="0"/>
        <a:defRPr sz="2200">
          <a:solidFill>
            <a:srgbClr val="7889FB"/>
          </a:solidFill>
          <a:latin typeface="Arial" panose="020B0604020202020204" pitchFamily="34" charset="0"/>
          <a:cs typeface="Source Han Sans CN Regular" charset="0"/>
        </a:defRPr>
      </a:lvl9pPr>
    </p:titleStyle>
    <p:bodyStyle>
      <a:lvl1pPr marL="342900" indent="-342900" algn="l" defTabSz="449263" rtl="0" eaLnBrk="0" fontAlgn="base" hangingPunct="0">
        <a:spcBef>
          <a:spcPts val="1000"/>
        </a:spcBef>
        <a:spcAft>
          <a:spcPct val="0"/>
        </a:spcAft>
        <a:buClr>
          <a:srgbClr val="000000"/>
        </a:buClr>
        <a:buSzPct val="100000"/>
        <a:buFont typeface="Times New Roman" panose="02020603050405020304" pitchFamily="18" charset="0"/>
        <a:defRPr sz="1600" kern="1200">
          <a:solidFill>
            <a:srgbClr val="000000"/>
          </a:solidFill>
          <a:latin typeface="+mn-lt"/>
          <a:ea typeface="+mn-ea"/>
          <a:cs typeface="+mn-cs"/>
        </a:defRPr>
      </a:lvl1pPr>
      <a:lvl2pPr marL="742950" indent="-285750" algn="l" defTabSz="449263" rtl="0" eaLnBrk="0" fontAlgn="base" hangingPunct="0">
        <a:spcBef>
          <a:spcPct val="0"/>
        </a:spcBef>
        <a:spcAft>
          <a:spcPct val="0"/>
        </a:spcAft>
        <a:buClr>
          <a:srgbClr val="000000"/>
        </a:buClr>
        <a:buSzPct val="100000"/>
        <a:buFont typeface="Times New Roman" panose="02020603050405020304" pitchFamily="18" charset="0"/>
        <a:defRPr sz="1600" kern="1200">
          <a:solidFill>
            <a:srgbClr val="000000"/>
          </a:solidFill>
          <a:latin typeface="+mn-lt"/>
          <a:ea typeface="+mn-ea"/>
          <a:cs typeface="+mn-cs"/>
        </a:defRPr>
      </a:lvl2pPr>
      <a:lvl3pPr marL="11430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1600" kern="1200">
          <a:solidFill>
            <a:srgbClr val="000000"/>
          </a:solidFill>
          <a:latin typeface="+mn-lt"/>
          <a:ea typeface="+mn-ea"/>
          <a:cs typeface="+mn-cs"/>
        </a:defRPr>
      </a:lvl3pPr>
      <a:lvl4pPr marL="1600200" indent="-228600" algn="l" defTabSz="449263" rtl="0" eaLnBrk="0" fontAlgn="base" hangingPunct="0">
        <a:spcBef>
          <a:spcPts val="400"/>
        </a:spcBef>
        <a:spcAft>
          <a:spcPct val="0"/>
        </a:spcAft>
        <a:buClr>
          <a:srgbClr val="000000"/>
        </a:buClr>
        <a:buSzPct val="100000"/>
        <a:buFont typeface="Times New Roman" panose="02020603050405020304" pitchFamily="18" charset="0"/>
        <a:defRPr sz="1600" kern="1200">
          <a:solidFill>
            <a:srgbClr val="000000"/>
          </a:solidFill>
          <a:latin typeface="+mn-lt"/>
          <a:ea typeface="+mn-ea"/>
          <a:cs typeface="+mn-cs"/>
        </a:defRPr>
      </a:lvl4pPr>
      <a:lvl5pPr marL="2057400" indent="-228600" algn="l" defTabSz="449263" rtl="0" eaLnBrk="0" fontAlgn="base" hangingPunct="0">
        <a:spcBef>
          <a:spcPts val="400"/>
        </a:spcBef>
        <a:spcAft>
          <a:spcPct val="0"/>
        </a:spcAft>
        <a:buClr>
          <a:srgbClr val="000000"/>
        </a:buClr>
        <a:buSzPct val="100000"/>
        <a:buFont typeface="Times New Roman" panose="02020603050405020304" pitchFamily="18" charset="0"/>
        <a:defRPr sz="16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073" name="Picture 1"/>
          <p:cNvPicPr>
            <a:picLocks noChangeAspect="1" noChangeArrowheads="1"/>
          </p:cNvPicPr>
          <p:nvPr/>
        </p:nvPicPr>
        <p:blipFill>
          <a:blip r:embed="rId13">
            <a:extLst>
              <a:ext uri="{28A0092B-C50C-407E-A947-70E740481C1C}">
                <a14:useLocalDpi xmlns:a14="http://schemas.microsoft.com/office/drawing/2010/main" val="0"/>
              </a:ext>
            </a:extLst>
          </a:blip>
          <a:srcRect b="404"/>
          <a:stretch>
            <a:fillRect/>
          </a:stretch>
        </p:blipFill>
        <p:spPr bwMode="auto">
          <a:xfrm>
            <a:off x="274638" y="2749550"/>
            <a:ext cx="8593137" cy="1673225"/>
          </a:xfrm>
          <a:prstGeom prst="rect">
            <a:avLst/>
          </a:prstGeom>
          <a:noFill/>
          <a:ln>
            <a:noFill/>
          </a:ln>
          <a:effectLst/>
          <a:extLst>
            <a:ext uri="{909E8E84-426E-40DD-AFC4-6F175D3DCCD1}">
              <a14:hiddenFill xmlns:a14="http://schemas.microsoft.com/office/drawing/2010/main">
                <a:blipFill dpi="0" rotWithShape="0">
                  <a:blip/>
                  <a:srcRect b="404"/>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4" name="Line 2"/>
          <p:cNvSpPr>
            <a:spLocks noChangeShapeType="1"/>
          </p:cNvSpPr>
          <p:nvPr/>
        </p:nvSpPr>
        <p:spPr bwMode="auto">
          <a:xfrm>
            <a:off x="274638" y="788988"/>
            <a:ext cx="8594725" cy="1587"/>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3075" name="Rectangle 3"/>
          <p:cNvSpPr>
            <a:spLocks noChangeArrowheads="1"/>
          </p:cNvSpPr>
          <p:nvPr/>
        </p:nvSpPr>
        <p:spPr bwMode="auto">
          <a:xfrm>
            <a:off x="7589838" y="4903788"/>
            <a:ext cx="1371600" cy="138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9pPr>
          </a:lstStyle>
          <a:p>
            <a:pPr algn="r" eaLnBrk="1" hangingPunct="1">
              <a:buClrTx/>
              <a:buFontTx/>
              <a:buNone/>
            </a:pPr>
            <a:r>
              <a:rPr lang="en-US" altLang="en-US" sz="800" dirty="0">
                <a:solidFill>
                  <a:srgbClr val="000000"/>
                </a:solidFill>
              </a:rPr>
              <a:t>© 2022 IBM Corporation</a:t>
            </a:r>
          </a:p>
        </p:txBody>
      </p:sp>
      <p:pic>
        <p:nvPicPr>
          <p:cNvPr id="3076" name="Picture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280400" y="512763"/>
            <a:ext cx="588963" cy="1778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3077" name="Group 5"/>
          <p:cNvGrpSpPr>
            <a:grpSpLocks/>
          </p:cNvGrpSpPr>
          <p:nvPr/>
        </p:nvGrpSpPr>
        <p:grpSpPr bwMode="auto">
          <a:xfrm>
            <a:off x="274638" y="2749550"/>
            <a:ext cx="8591550" cy="1671638"/>
            <a:chOff x="173" y="1732"/>
            <a:chExt cx="5412" cy="1053"/>
          </a:xfrm>
        </p:grpSpPr>
        <p:sp>
          <p:nvSpPr>
            <p:cNvPr id="3078" name="Rectangle 6"/>
            <p:cNvSpPr>
              <a:spLocks noChangeArrowheads="1"/>
            </p:cNvSpPr>
            <p:nvPr/>
          </p:nvSpPr>
          <p:spPr bwMode="auto">
            <a:xfrm>
              <a:off x="173" y="1732"/>
              <a:ext cx="852" cy="215"/>
            </a:xfrm>
            <a:prstGeom prst="rect">
              <a:avLst/>
            </a:prstGeom>
            <a:solidFill>
              <a:srgbClr val="FEFFFE">
                <a:alpha val="48999"/>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3079" name="Rectangle 7"/>
            <p:cNvSpPr>
              <a:spLocks noChangeArrowheads="1"/>
            </p:cNvSpPr>
            <p:nvPr/>
          </p:nvSpPr>
          <p:spPr bwMode="auto">
            <a:xfrm>
              <a:off x="173" y="2150"/>
              <a:ext cx="852" cy="216"/>
            </a:xfrm>
            <a:prstGeom prst="rect">
              <a:avLst/>
            </a:prstGeom>
            <a:solidFill>
              <a:srgbClr val="FEFFFE">
                <a:alpha val="48999"/>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3080" name="Rectangle 8"/>
            <p:cNvSpPr>
              <a:spLocks noChangeArrowheads="1"/>
            </p:cNvSpPr>
            <p:nvPr/>
          </p:nvSpPr>
          <p:spPr bwMode="auto">
            <a:xfrm>
              <a:off x="173" y="2570"/>
              <a:ext cx="266" cy="215"/>
            </a:xfrm>
            <a:prstGeom prst="rect">
              <a:avLst/>
            </a:prstGeom>
            <a:solidFill>
              <a:srgbClr val="FEFFFE">
                <a:alpha val="48999"/>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3081" name="Rectangle 9"/>
            <p:cNvSpPr>
              <a:spLocks noChangeArrowheads="1"/>
            </p:cNvSpPr>
            <p:nvPr/>
          </p:nvSpPr>
          <p:spPr bwMode="auto">
            <a:xfrm>
              <a:off x="4732" y="1732"/>
              <a:ext cx="852" cy="215"/>
            </a:xfrm>
            <a:prstGeom prst="rect">
              <a:avLst/>
            </a:prstGeom>
            <a:solidFill>
              <a:srgbClr val="FEFFFE">
                <a:alpha val="48999"/>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3082" name="Rectangle 10"/>
            <p:cNvSpPr>
              <a:spLocks noChangeArrowheads="1"/>
            </p:cNvSpPr>
            <p:nvPr/>
          </p:nvSpPr>
          <p:spPr bwMode="auto">
            <a:xfrm>
              <a:off x="4732" y="2150"/>
              <a:ext cx="852" cy="216"/>
            </a:xfrm>
            <a:prstGeom prst="rect">
              <a:avLst/>
            </a:prstGeom>
            <a:solidFill>
              <a:srgbClr val="FEFFFE">
                <a:alpha val="48999"/>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3083" name="Rectangle 11"/>
            <p:cNvSpPr>
              <a:spLocks noChangeArrowheads="1"/>
            </p:cNvSpPr>
            <p:nvPr/>
          </p:nvSpPr>
          <p:spPr bwMode="auto">
            <a:xfrm>
              <a:off x="5319" y="2570"/>
              <a:ext cx="266" cy="215"/>
            </a:xfrm>
            <a:prstGeom prst="rect">
              <a:avLst/>
            </a:prstGeom>
            <a:solidFill>
              <a:srgbClr val="FEFFFE">
                <a:alpha val="48999"/>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3084" name="Freeform 12"/>
            <p:cNvSpPr>
              <a:spLocks noChangeArrowheads="1"/>
            </p:cNvSpPr>
            <p:nvPr/>
          </p:nvSpPr>
          <p:spPr bwMode="auto">
            <a:xfrm>
              <a:off x="1313" y="1732"/>
              <a:ext cx="2848" cy="215"/>
            </a:xfrm>
            <a:custGeom>
              <a:avLst/>
              <a:gdLst>
                <a:gd name="G0" fmla="+- 1 0 0"/>
                <a:gd name="G1" fmla="+- 288 0 0"/>
                <a:gd name="G2" fmla="+- 1 0 0"/>
                <a:gd name="G3" fmla="+- 1 0 0"/>
                <a:gd name="G4" fmla="+- 1 0 0"/>
                <a:gd name="G5" fmla="+- 1 0 0"/>
                <a:gd name="G6" fmla="+- 1 0 0"/>
                <a:gd name="G7" fmla="+- 1 0 0"/>
                <a:gd name="G8" fmla="+- 1 0 0"/>
                <a:gd name="G9" fmla="+- 1 0 0"/>
                <a:gd name="G10" fmla="+- 1 0 0"/>
                <a:gd name="G11" fmla="+- 1 0 0"/>
                <a:gd name="G12" fmla="+- 1 0 0"/>
                <a:gd name="G13" fmla="+- 1 0 0"/>
                <a:gd name="G14" fmla="+- 1 0 0"/>
                <a:gd name="T0" fmla="*/ 0 w 2880"/>
                <a:gd name="T1" fmla="*/ 0 h 288"/>
                <a:gd name="T2" fmla="*/ 0 w 2880"/>
                <a:gd name="T3" fmla="*/ 288 h 288"/>
                <a:gd name="T4" fmla="*/ 2621 w 2880"/>
                <a:gd name="T5" fmla="*/ 288 h 288"/>
                <a:gd name="T6" fmla="*/ 2583 w 2880"/>
                <a:gd name="T7" fmla="*/ 256 h 288"/>
                <a:gd name="T8" fmla="*/ 2421 w 2880"/>
                <a:gd name="T9" fmla="*/ 134 h 288"/>
                <a:gd name="T10" fmla="*/ 2212 w 2880"/>
                <a:gd name="T11" fmla="*/ 46 h 288"/>
                <a:gd name="T12" fmla="*/ 2030 w 2880"/>
                <a:gd name="T13" fmla="*/ 10 h 288"/>
                <a:gd name="T14" fmla="*/ 1923 w 2880"/>
                <a:gd name="T15" fmla="*/ 0 h 288"/>
                <a:gd name="T16" fmla="*/ 0 w 2880"/>
                <a:gd name="T17"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80" h="288">
                  <a:moveTo>
                    <a:pt x="0" y="0"/>
                  </a:moveTo>
                  <a:lnTo>
                    <a:pt x="0" y="288"/>
                  </a:lnTo>
                  <a:lnTo>
                    <a:pt x="2880" y="288"/>
                  </a:lnTo>
                  <a:lnTo>
                    <a:pt x="2838" y="256"/>
                  </a:lnTo>
                  <a:cubicBezTo>
                    <a:pt x="2838" y="256"/>
                    <a:pt x="2728" y="169"/>
                    <a:pt x="2660" y="134"/>
                  </a:cubicBezTo>
                  <a:cubicBezTo>
                    <a:pt x="2592" y="99"/>
                    <a:pt x="2502" y="67"/>
                    <a:pt x="2430" y="46"/>
                  </a:cubicBezTo>
                  <a:cubicBezTo>
                    <a:pt x="2358" y="25"/>
                    <a:pt x="2283" y="18"/>
                    <a:pt x="2230" y="10"/>
                  </a:cubicBezTo>
                  <a:lnTo>
                    <a:pt x="2112" y="0"/>
                  </a:lnTo>
                  <a:lnTo>
                    <a:pt x="0" y="0"/>
                  </a:lnTo>
                  <a:close/>
                </a:path>
              </a:pathLst>
            </a:custGeom>
            <a:solidFill>
              <a:srgbClr val="FEFFFE">
                <a:alpha val="48999"/>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3085" name="Freeform 13"/>
            <p:cNvSpPr>
              <a:spLocks noChangeArrowheads="1"/>
            </p:cNvSpPr>
            <p:nvPr/>
          </p:nvSpPr>
          <p:spPr bwMode="auto">
            <a:xfrm>
              <a:off x="1313" y="2150"/>
              <a:ext cx="3159" cy="217"/>
            </a:xfrm>
            <a:custGeom>
              <a:avLst/>
              <a:gdLst>
                <a:gd name="G0" fmla="+- 1 0 0"/>
                <a:gd name="G1" fmla="+- 288 0 0"/>
                <a:gd name="G2" fmla="+- 1 0 0"/>
                <a:gd name="G3" fmla="+- 1 0 0"/>
                <a:gd name="G4" fmla="+- 1 0 0"/>
                <a:gd name="G5" fmla="+- 1 0 0"/>
                <a:gd name="G6" fmla="+- 1 0 0"/>
                <a:gd name="G7" fmla="+- 1 0 0"/>
                <a:gd name="G8" fmla="+- 1 0 0"/>
                <a:gd name="G9" fmla="+- 1 0 0"/>
                <a:gd name="G10" fmla="+- 1 0 0"/>
                <a:gd name="G11" fmla="+- 1 0 0"/>
                <a:gd name="T0" fmla="*/ 0 w 3194"/>
                <a:gd name="T1" fmla="*/ 0 h 290"/>
                <a:gd name="T2" fmla="*/ 0 w 3194"/>
                <a:gd name="T3" fmla="*/ 303 h 290"/>
                <a:gd name="T4" fmla="*/ 2907 w 3194"/>
                <a:gd name="T5" fmla="*/ 305 h 290"/>
                <a:gd name="T6" fmla="*/ 2901 w 3194"/>
                <a:gd name="T7" fmla="*/ 271 h 290"/>
                <a:gd name="T8" fmla="*/ 2876 w 3194"/>
                <a:gd name="T9" fmla="*/ 161 h 290"/>
                <a:gd name="T10" fmla="*/ 2838 w 3194"/>
                <a:gd name="T11" fmla="*/ 34 h 290"/>
                <a:gd name="T12" fmla="*/ 2824 w 3194"/>
                <a:gd name="T13" fmla="*/ 2 h 290"/>
                <a:gd name="T14" fmla="*/ 0 w 3194"/>
                <a:gd name="T15" fmla="*/ 0 h 2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94" h="290">
                  <a:moveTo>
                    <a:pt x="0" y="0"/>
                  </a:moveTo>
                  <a:lnTo>
                    <a:pt x="0" y="288"/>
                  </a:lnTo>
                  <a:lnTo>
                    <a:pt x="3194" y="290"/>
                  </a:lnTo>
                  <a:lnTo>
                    <a:pt x="3188" y="256"/>
                  </a:lnTo>
                  <a:cubicBezTo>
                    <a:pt x="3182" y="232"/>
                    <a:pt x="3172" y="183"/>
                    <a:pt x="3160" y="146"/>
                  </a:cubicBezTo>
                  <a:cubicBezTo>
                    <a:pt x="3146" y="103"/>
                    <a:pt x="3128" y="58"/>
                    <a:pt x="3118" y="34"/>
                  </a:cubicBezTo>
                  <a:lnTo>
                    <a:pt x="3102" y="2"/>
                  </a:lnTo>
                  <a:lnTo>
                    <a:pt x="0" y="0"/>
                  </a:lnTo>
                  <a:close/>
                </a:path>
              </a:pathLst>
            </a:custGeom>
            <a:solidFill>
              <a:srgbClr val="FEFFFE">
                <a:alpha val="48999"/>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3086" name="Freeform 14"/>
            <p:cNvSpPr>
              <a:spLocks noChangeArrowheads="1"/>
            </p:cNvSpPr>
            <p:nvPr/>
          </p:nvSpPr>
          <p:spPr bwMode="auto">
            <a:xfrm>
              <a:off x="3593" y="2568"/>
              <a:ext cx="910" cy="217"/>
            </a:xfrm>
            <a:custGeom>
              <a:avLst/>
              <a:gdLst>
                <a:gd name="G0" fmla="+- 290 0 0"/>
                <a:gd name="G1" fmla="+- 2 0 0"/>
                <a:gd name="G2" fmla="+- 1 0 0"/>
                <a:gd name="G3" fmla="+- 1 0 0"/>
                <a:gd name="G4" fmla="+- 1 0 0"/>
                <a:gd name="G5" fmla="+- 1 0 0"/>
                <a:gd name="G6" fmla="+- 1 0 0"/>
                <a:gd name="G7" fmla="+- 1 0 0"/>
                <a:gd name="G8" fmla="+- 290 0 0"/>
                <a:gd name="T0" fmla="*/ 0 w 3194"/>
                <a:gd name="T1" fmla="*/ 290 h 290"/>
                <a:gd name="T2" fmla="*/ 0 w 3194"/>
                <a:gd name="T3" fmla="*/ 2 h 290"/>
                <a:gd name="T4" fmla="*/ 0 w 3194"/>
                <a:gd name="T5" fmla="*/ 0 h 290"/>
                <a:gd name="T6" fmla="*/ 0 w 3194"/>
                <a:gd name="T7" fmla="*/ 156 h 290"/>
                <a:gd name="T8" fmla="*/ 0 w 3194"/>
                <a:gd name="T9" fmla="*/ 254 h 290"/>
                <a:gd name="T10" fmla="*/ 0 w 3194"/>
                <a:gd name="T11" fmla="*/ 290 h 290"/>
                <a:gd name="T12" fmla="*/ 0 w 3194"/>
                <a:gd name="T13" fmla="*/ 290 h 290"/>
              </a:gdLst>
              <a:ahLst/>
              <a:cxnLst>
                <a:cxn ang="0">
                  <a:pos x="T0" y="T1"/>
                </a:cxn>
                <a:cxn ang="0">
                  <a:pos x="T2" y="T3"/>
                </a:cxn>
                <a:cxn ang="0">
                  <a:pos x="T4" y="T5"/>
                </a:cxn>
                <a:cxn ang="0">
                  <a:pos x="T6" y="T7"/>
                </a:cxn>
                <a:cxn ang="0">
                  <a:pos x="T8" y="T9"/>
                </a:cxn>
                <a:cxn ang="0">
                  <a:pos x="T10" y="T11"/>
                </a:cxn>
                <a:cxn ang="0">
                  <a:pos x="T12" y="T13"/>
                </a:cxn>
              </a:cxnLst>
              <a:rect l="0" t="0" r="r" b="b"/>
              <a:pathLst>
                <a:path w="3194" h="290">
                  <a:moveTo>
                    <a:pt x="0" y="290"/>
                  </a:moveTo>
                  <a:lnTo>
                    <a:pt x="0" y="2"/>
                  </a:lnTo>
                  <a:lnTo>
                    <a:pt x="3194" y="0"/>
                  </a:lnTo>
                  <a:lnTo>
                    <a:pt x="3176" y="156"/>
                  </a:lnTo>
                  <a:cubicBezTo>
                    <a:pt x="3169" y="198"/>
                    <a:pt x="3162" y="232"/>
                    <a:pt x="3150" y="254"/>
                  </a:cubicBezTo>
                  <a:lnTo>
                    <a:pt x="3140" y="290"/>
                  </a:lnTo>
                  <a:lnTo>
                    <a:pt x="0" y="290"/>
                  </a:lnTo>
                  <a:close/>
                </a:path>
              </a:pathLst>
            </a:custGeom>
            <a:solidFill>
              <a:srgbClr val="FEFFFE">
                <a:alpha val="48999"/>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3087" name="Rectangle 15"/>
            <p:cNvSpPr>
              <a:spLocks noChangeArrowheads="1"/>
            </p:cNvSpPr>
            <p:nvPr/>
          </p:nvSpPr>
          <p:spPr bwMode="auto">
            <a:xfrm>
              <a:off x="1883" y="2570"/>
              <a:ext cx="852" cy="215"/>
            </a:xfrm>
            <a:prstGeom prst="rect">
              <a:avLst/>
            </a:prstGeom>
            <a:solidFill>
              <a:srgbClr val="FEFFFE">
                <a:alpha val="48999"/>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grpSp>
      <p:sp>
        <p:nvSpPr>
          <p:cNvPr id="3088" name="Rectangle 16"/>
          <p:cNvSpPr>
            <a:spLocks noGrp="1" noChangeArrowheads="1"/>
          </p:cNvSpPr>
          <p:nvPr>
            <p:ph type="body" idx="1"/>
          </p:nvPr>
        </p:nvSpPr>
        <p:spPr bwMode="auto">
          <a:xfrm>
            <a:off x="182563" y="1406525"/>
            <a:ext cx="8683625" cy="335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3089" name="Rectangle 17"/>
          <p:cNvSpPr>
            <a:spLocks noGrp="1" noChangeArrowheads="1"/>
          </p:cNvSpPr>
          <p:nvPr>
            <p:ph type="title"/>
          </p:nvPr>
        </p:nvSpPr>
        <p:spPr bwMode="auto">
          <a:xfrm>
            <a:off x="182563" y="446088"/>
            <a:ext cx="8683625"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a:t>Click to edit the title text format</a:t>
            </a:r>
          </a:p>
        </p:txBody>
      </p:sp>
      <p:sp>
        <p:nvSpPr>
          <p:cNvPr id="2" name="Rectangle 1">
            <a:extLst>
              <a:ext uri="{FF2B5EF4-FFF2-40B4-BE49-F238E27FC236}">
                <a16:creationId xmlns:a16="http://schemas.microsoft.com/office/drawing/2014/main" id="{64CBE947-6FEB-C472-6A1E-A1F8C8B56D75}"/>
              </a:ext>
            </a:extLst>
          </p:cNvPr>
          <p:cNvSpPr/>
          <p:nvPr userDrawn="1"/>
        </p:nvSpPr>
        <p:spPr bwMode="auto">
          <a:xfrm>
            <a:off x="7668344" y="4903788"/>
            <a:ext cx="1296144" cy="2413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endParaRPr kumimoji="0" lang="en-US" sz="2200" b="0" i="0" u="none" strike="noStrike" cap="none" normalizeH="0" baseline="0">
              <a:ln>
                <a:noFill/>
              </a:ln>
              <a:solidFill>
                <a:schemeClr val="bg1"/>
              </a:solidFill>
              <a:effectLst/>
              <a:latin typeface="Arial" panose="020B0604020202020204" pitchFamily="34" charset="0"/>
              <a:cs typeface="Source Han Sans CN Regular" charset="0"/>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449263" rtl="0" eaLnBrk="0" fontAlgn="base" hangingPunct="0">
        <a:lnSpc>
          <a:spcPct val="90000"/>
        </a:lnSpc>
        <a:spcBef>
          <a:spcPct val="0"/>
        </a:spcBef>
        <a:spcAft>
          <a:spcPct val="0"/>
        </a:spcAft>
        <a:buClr>
          <a:srgbClr val="000000"/>
        </a:buClr>
        <a:buSzPct val="100000"/>
        <a:buFont typeface="Times New Roman" panose="02020603050405020304" pitchFamily="18" charset="0"/>
        <a:defRPr sz="2200" kern="1200">
          <a:solidFill>
            <a:srgbClr val="7889FB"/>
          </a:solidFill>
          <a:latin typeface="+mj-lt"/>
          <a:ea typeface="+mj-ea"/>
          <a:cs typeface="+mj-cs"/>
        </a:defRPr>
      </a:lvl1pPr>
      <a:lvl2pPr marL="742950" indent="-285750" algn="l" defTabSz="449263" rtl="0" eaLnBrk="0" fontAlgn="base" hangingPunct="0">
        <a:lnSpc>
          <a:spcPct val="90000"/>
        </a:lnSpc>
        <a:spcBef>
          <a:spcPct val="0"/>
        </a:spcBef>
        <a:spcAft>
          <a:spcPct val="0"/>
        </a:spcAft>
        <a:buClr>
          <a:srgbClr val="000000"/>
        </a:buClr>
        <a:buSzPct val="100000"/>
        <a:buFont typeface="Times New Roman" panose="02020603050405020304" pitchFamily="18" charset="0"/>
        <a:defRPr sz="2200">
          <a:solidFill>
            <a:srgbClr val="7889FB"/>
          </a:solidFill>
          <a:latin typeface="Arial" panose="020B0604020202020204" pitchFamily="34" charset="0"/>
          <a:cs typeface="Source Han Sans CN Regular" charset="0"/>
        </a:defRPr>
      </a:lvl2pPr>
      <a:lvl3pPr marL="1143000" indent="-228600" algn="l" defTabSz="449263" rtl="0" eaLnBrk="0" fontAlgn="base" hangingPunct="0">
        <a:lnSpc>
          <a:spcPct val="90000"/>
        </a:lnSpc>
        <a:spcBef>
          <a:spcPct val="0"/>
        </a:spcBef>
        <a:spcAft>
          <a:spcPct val="0"/>
        </a:spcAft>
        <a:buClr>
          <a:srgbClr val="000000"/>
        </a:buClr>
        <a:buSzPct val="100000"/>
        <a:buFont typeface="Times New Roman" panose="02020603050405020304" pitchFamily="18" charset="0"/>
        <a:defRPr sz="2200">
          <a:solidFill>
            <a:srgbClr val="7889FB"/>
          </a:solidFill>
          <a:latin typeface="Arial" panose="020B0604020202020204" pitchFamily="34" charset="0"/>
          <a:cs typeface="Source Han Sans CN Regular" charset="0"/>
        </a:defRPr>
      </a:lvl3pPr>
      <a:lvl4pPr marL="1600200" indent="-228600" algn="l" defTabSz="449263" rtl="0" eaLnBrk="0" fontAlgn="base" hangingPunct="0">
        <a:lnSpc>
          <a:spcPct val="90000"/>
        </a:lnSpc>
        <a:spcBef>
          <a:spcPct val="0"/>
        </a:spcBef>
        <a:spcAft>
          <a:spcPct val="0"/>
        </a:spcAft>
        <a:buClr>
          <a:srgbClr val="000000"/>
        </a:buClr>
        <a:buSzPct val="100000"/>
        <a:buFont typeface="Times New Roman" panose="02020603050405020304" pitchFamily="18" charset="0"/>
        <a:defRPr sz="2200">
          <a:solidFill>
            <a:srgbClr val="7889FB"/>
          </a:solidFill>
          <a:latin typeface="Arial" panose="020B0604020202020204" pitchFamily="34" charset="0"/>
          <a:cs typeface="Source Han Sans CN Regular" charset="0"/>
        </a:defRPr>
      </a:lvl4pPr>
      <a:lvl5pPr marL="2057400" indent="-228600" algn="l" defTabSz="449263" rtl="0" eaLnBrk="0" fontAlgn="base" hangingPunct="0">
        <a:lnSpc>
          <a:spcPct val="90000"/>
        </a:lnSpc>
        <a:spcBef>
          <a:spcPct val="0"/>
        </a:spcBef>
        <a:spcAft>
          <a:spcPct val="0"/>
        </a:spcAft>
        <a:buClr>
          <a:srgbClr val="000000"/>
        </a:buClr>
        <a:buSzPct val="100000"/>
        <a:buFont typeface="Times New Roman" panose="02020603050405020304" pitchFamily="18" charset="0"/>
        <a:defRPr sz="2200">
          <a:solidFill>
            <a:srgbClr val="7889FB"/>
          </a:solidFill>
          <a:latin typeface="Arial" panose="020B0604020202020204" pitchFamily="34" charset="0"/>
          <a:cs typeface="Source Han Sans CN Regular" charset="0"/>
        </a:defRPr>
      </a:lvl5pPr>
      <a:lvl6pPr marL="2514600" indent="-228600" algn="l" defTabSz="449263" rtl="0" eaLnBrk="0" fontAlgn="base" hangingPunct="0">
        <a:lnSpc>
          <a:spcPct val="90000"/>
        </a:lnSpc>
        <a:spcBef>
          <a:spcPct val="0"/>
        </a:spcBef>
        <a:spcAft>
          <a:spcPct val="0"/>
        </a:spcAft>
        <a:buClr>
          <a:srgbClr val="000000"/>
        </a:buClr>
        <a:buSzPct val="100000"/>
        <a:buFont typeface="Times New Roman" panose="02020603050405020304" pitchFamily="18" charset="0"/>
        <a:defRPr sz="2200">
          <a:solidFill>
            <a:srgbClr val="7889FB"/>
          </a:solidFill>
          <a:latin typeface="Arial" panose="020B0604020202020204" pitchFamily="34" charset="0"/>
          <a:cs typeface="Source Han Sans CN Regular" charset="0"/>
        </a:defRPr>
      </a:lvl6pPr>
      <a:lvl7pPr marL="2971800" indent="-228600" algn="l" defTabSz="449263" rtl="0" eaLnBrk="0" fontAlgn="base" hangingPunct="0">
        <a:lnSpc>
          <a:spcPct val="90000"/>
        </a:lnSpc>
        <a:spcBef>
          <a:spcPct val="0"/>
        </a:spcBef>
        <a:spcAft>
          <a:spcPct val="0"/>
        </a:spcAft>
        <a:buClr>
          <a:srgbClr val="000000"/>
        </a:buClr>
        <a:buSzPct val="100000"/>
        <a:buFont typeface="Times New Roman" panose="02020603050405020304" pitchFamily="18" charset="0"/>
        <a:defRPr sz="2200">
          <a:solidFill>
            <a:srgbClr val="7889FB"/>
          </a:solidFill>
          <a:latin typeface="Arial" panose="020B0604020202020204" pitchFamily="34" charset="0"/>
          <a:cs typeface="Source Han Sans CN Regular" charset="0"/>
        </a:defRPr>
      </a:lvl7pPr>
      <a:lvl8pPr marL="3429000" indent="-228600" algn="l" defTabSz="449263" rtl="0" eaLnBrk="0" fontAlgn="base" hangingPunct="0">
        <a:lnSpc>
          <a:spcPct val="90000"/>
        </a:lnSpc>
        <a:spcBef>
          <a:spcPct val="0"/>
        </a:spcBef>
        <a:spcAft>
          <a:spcPct val="0"/>
        </a:spcAft>
        <a:buClr>
          <a:srgbClr val="000000"/>
        </a:buClr>
        <a:buSzPct val="100000"/>
        <a:buFont typeface="Times New Roman" panose="02020603050405020304" pitchFamily="18" charset="0"/>
        <a:defRPr sz="2200">
          <a:solidFill>
            <a:srgbClr val="7889FB"/>
          </a:solidFill>
          <a:latin typeface="Arial" panose="020B0604020202020204" pitchFamily="34" charset="0"/>
          <a:cs typeface="Source Han Sans CN Regular" charset="0"/>
        </a:defRPr>
      </a:lvl8pPr>
      <a:lvl9pPr marL="3886200" indent="-228600" algn="l" defTabSz="449263" rtl="0" eaLnBrk="0" fontAlgn="base" hangingPunct="0">
        <a:lnSpc>
          <a:spcPct val="90000"/>
        </a:lnSpc>
        <a:spcBef>
          <a:spcPct val="0"/>
        </a:spcBef>
        <a:spcAft>
          <a:spcPct val="0"/>
        </a:spcAft>
        <a:buClr>
          <a:srgbClr val="000000"/>
        </a:buClr>
        <a:buSzPct val="100000"/>
        <a:buFont typeface="Times New Roman" panose="02020603050405020304" pitchFamily="18" charset="0"/>
        <a:defRPr sz="2200">
          <a:solidFill>
            <a:srgbClr val="7889FB"/>
          </a:solidFill>
          <a:latin typeface="Arial" panose="020B0604020202020204" pitchFamily="34" charset="0"/>
          <a:cs typeface="Source Han Sans CN Regular" charset="0"/>
        </a:defRPr>
      </a:lvl9pPr>
    </p:titleStyle>
    <p:bodyStyle>
      <a:lvl1pPr marL="342900" indent="-342900" algn="l" defTabSz="449263" rtl="0" eaLnBrk="0" fontAlgn="base" hangingPunct="0">
        <a:spcBef>
          <a:spcPts val="1000"/>
        </a:spcBef>
        <a:spcAft>
          <a:spcPct val="0"/>
        </a:spcAft>
        <a:buClr>
          <a:srgbClr val="000000"/>
        </a:buClr>
        <a:buSzPct val="100000"/>
        <a:buFont typeface="Times New Roman" panose="02020603050405020304" pitchFamily="18" charset="0"/>
        <a:defRPr sz="1600" kern="1200">
          <a:solidFill>
            <a:srgbClr val="000000"/>
          </a:solidFill>
          <a:latin typeface="+mn-lt"/>
          <a:ea typeface="+mn-ea"/>
          <a:cs typeface="+mn-cs"/>
        </a:defRPr>
      </a:lvl1pPr>
      <a:lvl2pPr marL="742950" indent="-285750" algn="l" defTabSz="449263" rtl="0" eaLnBrk="0" fontAlgn="base" hangingPunct="0">
        <a:spcBef>
          <a:spcPct val="0"/>
        </a:spcBef>
        <a:spcAft>
          <a:spcPct val="0"/>
        </a:spcAft>
        <a:buClr>
          <a:srgbClr val="000000"/>
        </a:buClr>
        <a:buSzPct val="100000"/>
        <a:buFont typeface="Times New Roman" panose="02020603050405020304" pitchFamily="18" charset="0"/>
        <a:defRPr sz="1600" kern="1200">
          <a:solidFill>
            <a:srgbClr val="000000"/>
          </a:solidFill>
          <a:latin typeface="+mn-lt"/>
          <a:ea typeface="+mn-ea"/>
          <a:cs typeface="+mn-cs"/>
        </a:defRPr>
      </a:lvl2pPr>
      <a:lvl3pPr marL="11430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1600" kern="1200">
          <a:solidFill>
            <a:srgbClr val="000000"/>
          </a:solidFill>
          <a:latin typeface="+mn-lt"/>
          <a:ea typeface="+mn-ea"/>
          <a:cs typeface="+mn-cs"/>
        </a:defRPr>
      </a:lvl3pPr>
      <a:lvl4pPr marL="1600200" indent="-228600" algn="l" defTabSz="449263" rtl="0" eaLnBrk="0" fontAlgn="base" hangingPunct="0">
        <a:spcBef>
          <a:spcPts val="400"/>
        </a:spcBef>
        <a:spcAft>
          <a:spcPct val="0"/>
        </a:spcAft>
        <a:buClr>
          <a:srgbClr val="000000"/>
        </a:buClr>
        <a:buSzPct val="100000"/>
        <a:buFont typeface="Times New Roman" panose="02020603050405020304" pitchFamily="18" charset="0"/>
        <a:defRPr sz="1600" kern="1200">
          <a:solidFill>
            <a:srgbClr val="000000"/>
          </a:solidFill>
          <a:latin typeface="+mn-lt"/>
          <a:ea typeface="+mn-ea"/>
          <a:cs typeface="+mn-cs"/>
        </a:defRPr>
      </a:lvl4pPr>
      <a:lvl5pPr marL="2057400" indent="-228600" algn="l" defTabSz="449263" rtl="0" eaLnBrk="0" fontAlgn="base" hangingPunct="0">
        <a:spcBef>
          <a:spcPts val="400"/>
        </a:spcBef>
        <a:spcAft>
          <a:spcPct val="0"/>
        </a:spcAft>
        <a:buClr>
          <a:srgbClr val="000000"/>
        </a:buClr>
        <a:buSzPct val="100000"/>
        <a:buFont typeface="Times New Roman" panose="02020603050405020304" pitchFamily="18" charset="0"/>
        <a:defRPr sz="16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10312" y="201230"/>
            <a:ext cx="4142232" cy="4295958"/>
          </a:xfrm>
          <a:prstGeom prst="rect">
            <a:avLst/>
          </a:prstGeom>
        </p:spPr>
        <p:txBody>
          <a:bodyPr vert="horz" lIns="0" tIns="0" rIns="0" bIns="0" rtlCol="0" anchor="t">
            <a:noAutofit/>
          </a:bodyPr>
          <a:lstStyle/>
          <a:p>
            <a:r>
              <a:rPr lang="en-US"/>
              <a:t>Click to edit Master title style</a:t>
            </a:r>
            <a:endParaRPr lang="en-US" dirty="0"/>
          </a:p>
        </p:txBody>
      </p:sp>
      <p:sp>
        <p:nvSpPr>
          <p:cNvPr id="5" name="Text Placeholder"/>
          <p:cNvSpPr>
            <a:spLocks noGrp="1"/>
          </p:cNvSpPr>
          <p:nvPr>
            <p:ph type="body" idx="1"/>
          </p:nvPr>
        </p:nvSpPr>
        <p:spPr>
          <a:xfrm>
            <a:off x="4791456" y="201230"/>
            <a:ext cx="4123944" cy="429595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p:cNvSpPr>
            <a:spLocks noGrp="1"/>
          </p:cNvSpPr>
          <p:nvPr>
            <p:ph type="ftr" sz="quarter" idx="3"/>
          </p:nvPr>
        </p:nvSpPr>
        <p:spPr>
          <a:xfrm>
            <a:off x="228667" y="4802083"/>
            <a:ext cx="4114735" cy="166738"/>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b="0" i="0">
                <a:solidFill>
                  <a:schemeClr val="tx1"/>
                </a:solidFill>
                <a:latin typeface="IBM Plex Sans" panose="020B0503050203000203" pitchFamily="34" charset="0"/>
              </a:defRPr>
            </a:lvl1pPr>
          </a:lstStyle>
          <a:p>
            <a:r>
              <a:rPr lang="en-US"/>
              <a:t>© 2022 IBM Corporation</a:t>
            </a:r>
            <a:endParaRPr lang="en-US" dirty="0"/>
          </a:p>
        </p:txBody>
      </p:sp>
      <p:sp>
        <p:nvSpPr>
          <p:cNvPr id="8" name="Slide Number Placeholder"/>
          <p:cNvSpPr>
            <a:spLocks noGrp="1"/>
          </p:cNvSpPr>
          <p:nvPr>
            <p:ph type="sldNum" sz="quarter" idx="4"/>
          </p:nvPr>
        </p:nvSpPr>
        <p:spPr>
          <a:xfrm>
            <a:off x="7086601" y="4802083"/>
            <a:ext cx="1828732" cy="166738"/>
          </a:xfrm>
          <a:prstGeom prst="rect">
            <a:avLst/>
          </a:prstGeom>
        </p:spPr>
        <p:txBody>
          <a:bodyPr vert="horz" lIns="0" tIns="0" rIns="0" bIns="0" rtlCol="0" anchor="ctr"/>
          <a:lstStyle>
            <a:lvl1pPr algn="r">
              <a:defRPr sz="600" b="0" i="0">
                <a:solidFill>
                  <a:schemeClr val="tx1"/>
                </a:solidFill>
                <a:latin typeface="IBM Plex Sans" panose="020B0503050203000203" pitchFamily="34" charset="0"/>
              </a:defRPr>
            </a:lvl1pPr>
          </a:lstStyle>
          <a:p>
            <a:fld id="{59395FB3-9C97-154F-86B2-7E381B951268}" type="slidenum">
              <a:rPr lang="en-US" smtClean="0"/>
              <a:pPr/>
              <a:t>‹#›</a:t>
            </a:fld>
            <a:endParaRPr lang="en-US" dirty="0"/>
          </a:p>
        </p:txBody>
      </p:sp>
      <p:grpSp>
        <p:nvGrpSpPr>
          <p:cNvPr id="3" name="Group 2">
            <a:extLst>
              <a:ext uri="{FF2B5EF4-FFF2-40B4-BE49-F238E27FC236}">
                <a16:creationId xmlns:a16="http://schemas.microsoft.com/office/drawing/2014/main" id="{720BB8D8-C46D-7A4B-97AF-798F102BA8D4}"/>
              </a:ext>
            </a:extLst>
          </p:cNvPr>
          <p:cNvGrpSpPr/>
          <p:nvPr userDrawn="1"/>
        </p:nvGrpSpPr>
        <p:grpSpPr>
          <a:xfrm>
            <a:off x="-109730" y="-110524"/>
            <a:ext cx="9364220" cy="5366136"/>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28219"/>
              <a:ext cx="91440" cy="4686681"/>
              <a:chOff x="-109730" y="228219"/>
              <a:chExt cx="91440" cy="4686681"/>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7451"/>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28219"/>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14900"/>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28219"/>
              <a:ext cx="91440" cy="4685665"/>
              <a:chOff x="-109730" y="221869"/>
              <a:chExt cx="91440" cy="4685665"/>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91101"/>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21869"/>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90753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29990190"/>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 id="2147483703" r:id="rId19"/>
    <p:sldLayoutId id="2147483704" r:id="rId20"/>
    <p:sldLayoutId id="2147483705" r:id="rId21"/>
    <p:sldLayoutId id="2147483706" r:id="rId22"/>
    <p:sldLayoutId id="2147483707" r:id="rId23"/>
    <p:sldLayoutId id="2147483708" r:id="rId24"/>
    <p:sldLayoutId id="2147483709" r:id="rId25"/>
    <p:sldLayoutId id="2147483710" r:id="rId26"/>
    <p:sldLayoutId id="2147483711" r:id="rId27"/>
    <p:sldLayoutId id="2147483712" r:id="rId28"/>
    <p:sldLayoutId id="2147483713" r:id="rId29"/>
    <p:sldLayoutId id="2147483714" r:id="rId30"/>
    <p:sldLayoutId id="2147483715" r:id="rId31"/>
    <p:sldLayoutId id="2147483716" r:id="rId32"/>
    <p:sldLayoutId id="2147483717" r:id="rId33"/>
    <p:sldLayoutId id="2147483718" r:id="rId34"/>
    <p:sldLayoutId id="2147483719" r:id="rId35"/>
    <p:sldLayoutId id="2147483720" r:id="rId36"/>
    <p:sldLayoutId id="2147483721" r:id="rId37"/>
    <p:sldLayoutId id="2147483722" r:id="rId38"/>
    <p:sldLayoutId id="2147483723" r:id="rId39"/>
    <p:sldLayoutId id="2147483724" r:id="rId40"/>
    <p:sldLayoutId id="2147483725" r:id="rId41"/>
    <p:sldLayoutId id="2147483726" r:id="rId42"/>
    <p:sldLayoutId id="2147483727" r:id="rId43"/>
    <p:sldLayoutId id="2147483728" r:id="rId44"/>
    <p:sldLayoutId id="2147483729" r:id="rId45"/>
  </p:sldLayoutIdLst>
  <p:hf hdr="0" dt="0"/>
  <p:txStyles>
    <p:titleStyle>
      <a:lvl1pPr algn="l" rtl="0" eaLnBrk="1" fontAlgn="base" hangingPunct="1">
        <a:lnSpc>
          <a:spcPct val="90000"/>
        </a:lnSpc>
        <a:spcBef>
          <a:spcPct val="0"/>
        </a:spcBef>
        <a:spcAft>
          <a:spcPct val="0"/>
        </a:spcAft>
        <a:defRPr sz="24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Light" pitchFamily="34" charset="0"/>
        </a:defRPr>
      </a:lvl2pPr>
      <a:lvl3pPr algn="l" rtl="0" eaLnBrk="1" fontAlgn="base" hangingPunct="1">
        <a:lnSpc>
          <a:spcPct val="90000"/>
        </a:lnSpc>
        <a:spcBef>
          <a:spcPct val="0"/>
        </a:spcBef>
        <a:spcAft>
          <a:spcPct val="0"/>
        </a:spcAft>
        <a:defRPr sz="2220">
          <a:solidFill>
            <a:srgbClr val="191919"/>
          </a:solidFill>
          <a:latin typeface="IBM Plex Sans Light" pitchFamily="34" charset="0"/>
        </a:defRPr>
      </a:lvl3pPr>
      <a:lvl4pPr algn="l" rtl="0" eaLnBrk="1" fontAlgn="base" hangingPunct="1">
        <a:lnSpc>
          <a:spcPct val="90000"/>
        </a:lnSpc>
        <a:spcBef>
          <a:spcPct val="0"/>
        </a:spcBef>
        <a:spcAft>
          <a:spcPct val="0"/>
        </a:spcAft>
        <a:defRPr sz="2220">
          <a:solidFill>
            <a:srgbClr val="191919"/>
          </a:solidFill>
          <a:latin typeface="IBM Plex Sans Light" pitchFamily="34" charset="0"/>
        </a:defRPr>
      </a:lvl4pPr>
      <a:lvl5pPr algn="l" rtl="0" eaLnBrk="1" fontAlgn="base" hangingPunct="1">
        <a:lnSpc>
          <a:spcPct val="90000"/>
        </a:lnSpc>
        <a:spcBef>
          <a:spcPct val="0"/>
        </a:spcBef>
        <a:spcAft>
          <a:spcPct val="0"/>
        </a:spcAft>
        <a:defRPr sz="2220">
          <a:solidFill>
            <a:srgbClr val="191919"/>
          </a:solidFill>
          <a:latin typeface="IBM Plex Sans Light"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Light"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Light"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Light"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Light" pitchFamily="34" charset="0"/>
        </a:defRPr>
      </a:lvl9pPr>
    </p:titleStyle>
    <p:bodyStyle>
      <a:lvl1pPr marL="0" indent="0" algn="l" rtl="0" eaLnBrk="1" fontAlgn="base" hangingPunct="1">
        <a:lnSpc>
          <a:spcPct val="100000"/>
        </a:lnSpc>
        <a:spcBef>
          <a:spcPts val="1100"/>
        </a:spcBef>
        <a:spcAft>
          <a:spcPct val="0"/>
        </a:spcAft>
        <a:buClr>
          <a:srgbClr val="001141"/>
        </a:buClr>
        <a:buSzPct val="90000"/>
        <a:buFont typeface="IBM Plex Sans Light" pitchFamily="2" charset="2"/>
        <a:buNone/>
        <a:defRPr sz="14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71452" indent="-173736" algn="l" rtl="0" eaLnBrk="1" fontAlgn="base" hangingPunct="1">
        <a:lnSpc>
          <a:spcPct val="100000"/>
        </a:lnSpc>
        <a:spcBef>
          <a:spcPts val="1100"/>
        </a:spcBef>
        <a:spcAft>
          <a:spcPct val="0"/>
        </a:spcAft>
        <a:buClr>
          <a:srgbClr val="001141"/>
        </a:buClr>
        <a:buSzPct val="100000"/>
        <a:buFont typeface="IBM Plex Sans Light" charset="-120"/>
        <a:buChar char="–"/>
        <a:tabLst/>
        <a:defRPr sz="14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42905" indent="-173736" algn="l" rtl="0" eaLnBrk="1" fontAlgn="base" hangingPunct="1">
        <a:lnSpc>
          <a:spcPct val="100000"/>
        </a:lnSpc>
        <a:spcBef>
          <a:spcPts val="1100"/>
        </a:spcBef>
        <a:spcAft>
          <a:spcPct val="0"/>
        </a:spcAft>
        <a:buClr>
          <a:srgbClr val="001141"/>
        </a:buClr>
        <a:buSzPct val="100000"/>
        <a:buFont typeface="IBM Plex Sans Light" panose="020B0604020202020204" pitchFamily="34" charset="0"/>
        <a:buChar char="•"/>
        <a:tabLst/>
        <a:defRPr sz="14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628658" indent="-173736" algn="l" rtl="0" eaLnBrk="1" fontAlgn="base" hangingPunct="1">
        <a:lnSpc>
          <a:spcPct val="100000"/>
        </a:lnSpc>
        <a:spcBef>
          <a:spcPts val="1100"/>
        </a:spcBef>
        <a:spcAft>
          <a:spcPct val="0"/>
        </a:spcAft>
        <a:buClr>
          <a:srgbClr val="001141"/>
        </a:buClr>
        <a:buSzPct val="100000"/>
        <a:buFont typeface="IBM Plex Sans Light" charset="-120"/>
        <a:buChar char="–"/>
        <a:tabLst/>
        <a:defRPr sz="14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803285" indent="-173736" algn="l" rtl="0" eaLnBrk="1" fontAlgn="base" hangingPunct="1">
        <a:lnSpc>
          <a:spcPct val="100000"/>
        </a:lnSpc>
        <a:spcBef>
          <a:spcPts val="1100"/>
        </a:spcBef>
        <a:spcAft>
          <a:spcPct val="0"/>
        </a:spcAft>
        <a:buClr>
          <a:srgbClr val="001141"/>
        </a:buClr>
        <a:buFont typeface="IBM Plex Sans Light" charset="-120"/>
        <a:buChar char="»"/>
        <a:tabLst/>
        <a:defRPr sz="14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Light"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Light"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Light"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Light" charset="0"/>
        </a:defRPr>
      </a:lvl9pPr>
    </p:bodyStyle>
    <p:otherStyle>
      <a:defPPr>
        <a:defRPr lang="en-US"/>
      </a:defPPr>
      <a:lvl1pPr marL="0" algn="l" defTabSz="725139" rtl="0" eaLnBrk="1" latinLnBrk="0" hangingPunct="1">
        <a:defRPr sz="1428" kern="1200">
          <a:solidFill>
            <a:schemeClr val="tx1"/>
          </a:solidFill>
          <a:latin typeface="+mn-lt"/>
          <a:ea typeface="+mn-ea"/>
          <a:cs typeface="+mn-cs"/>
        </a:defRPr>
      </a:lvl1pPr>
      <a:lvl2pPr marL="362568" algn="l" defTabSz="725139" rtl="0" eaLnBrk="1" latinLnBrk="0" hangingPunct="1">
        <a:defRPr sz="1428" kern="1200">
          <a:solidFill>
            <a:schemeClr val="tx1"/>
          </a:solidFill>
          <a:latin typeface="+mn-lt"/>
          <a:ea typeface="+mn-ea"/>
          <a:cs typeface="+mn-cs"/>
        </a:defRPr>
      </a:lvl2pPr>
      <a:lvl3pPr marL="725139" algn="l" defTabSz="725139" rtl="0" eaLnBrk="1" latinLnBrk="0" hangingPunct="1">
        <a:defRPr sz="1428" kern="1200">
          <a:solidFill>
            <a:schemeClr val="tx1"/>
          </a:solidFill>
          <a:latin typeface="+mn-lt"/>
          <a:ea typeface="+mn-ea"/>
          <a:cs typeface="+mn-cs"/>
        </a:defRPr>
      </a:lvl3pPr>
      <a:lvl4pPr marL="1087707" algn="l" defTabSz="725139" rtl="0" eaLnBrk="1" latinLnBrk="0" hangingPunct="1">
        <a:defRPr sz="1428" kern="1200">
          <a:solidFill>
            <a:schemeClr val="tx1"/>
          </a:solidFill>
          <a:latin typeface="+mn-lt"/>
          <a:ea typeface="+mn-ea"/>
          <a:cs typeface="+mn-cs"/>
        </a:defRPr>
      </a:lvl4pPr>
      <a:lvl5pPr marL="1450276" algn="l" defTabSz="725139" rtl="0" eaLnBrk="1" latinLnBrk="0" hangingPunct="1">
        <a:defRPr sz="1428" kern="1200">
          <a:solidFill>
            <a:schemeClr val="tx1"/>
          </a:solidFill>
          <a:latin typeface="+mn-lt"/>
          <a:ea typeface="+mn-ea"/>
          <a:cs typeface="+mn-cs"/>
        </a:defRPr>
      </a:lvl5pPr>
      <a:lvl6pPr marL="1812846" algn="l" defTabSz="725139" rtl="0" eaLnBrk="1" latinLnBrk="0" hangingPunct="1">
        <a:defRPr sz="1428" kern="1200">
          <a:solidFill>
            <a:schemeClr val="tx1"/>
          </a:solidFill>
          <a:latin typeface="+mn-lt"/>
          <a:ea typeface="+mn-ea"/>
          <a:cs typeface="+mn-cs"/>
        </a:defRPr>
      </a:lvl6pPr>
      <a:lvl7pPr marL="2175414" algn="l" defTabSz="725139" rtl="0" eaLnBrk="1" latinLnBrk="0" hangingPunct="1">
        <a:defRPr sz="1428" kern="1200">
          <a:solidFill>
            <a:schemeClr val="tx1"/>
          </a:solidFill>
          <a:latin typeface="+mn-lt"/>
          <a:ea typeface="+mn-ea"/>
          <a:cs typeface="+mn-cs"/>
        </a:defRPr>
      </a:lvl7pPr>
      <a:lvl8pPr marL="2537983" algn="l" defTabSz="725139" rtl="0" eaLnBrk="1" latinLnBrk="0" hangingPunct="1">
        <a:defRPr sz="1428" kern="1200">
          <a:solidFill>
            <a:schemeClr val="tx1"/>
          </a:solidFill>
          <a:latin typeface="+mn-lt"/>
          <a:ea typeface="+mn-ea"/>
          <a:cs typeface="+mn-cs"/>
        </a:defRPr>
      </a:lvl8pPr>
      <a:lvl9pPr marL="2900552" algn="l" defTabSz="725139"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4">
          <p15:clr>
            <a:srgbClr val="F26B43"/>
          </p15:clr>
        </p15:guide>
        <p15:guide id="2" pos="144">
          <p15:clr>
            <a:srgbClr val="F26B43"/>
          </p15:clr>
        </p15:guide>
        <p15:guide id="3" pos="5616">
          <p15:clr>
            <a:srgbClr val="F26B43"/>
          </p15:clr>
        </p15:guide>
        <p15:guide id="4" orient="horz" pos="2832">
          <p15:clr>
            <a:srgbClr val="F26B43"/>
          </p15:clr>
        </p15:guide>
        <p15:guide id="5" orient="horz" pos="3094">
          <p15:clr>
            <a:srgbClr val="F26B43"/>
          </p15:clr>
        </p15:guide>
        <p15:guide id="6" pos="2880">
          <p15:clr>
            <a:srgbClr val="F26B43"/>
          </p15:clr>
        </p15:guide>
        <p15:guide id="7" pos="2736">
          <p15:clr>
            <a:srgbClr val="F26B43"/>
          </p15:clr>
        </p15:guide>
        <p15:guide id="8" pos="1440">
          <p15:clr>
            <a:srgbClr val="F26B43"/>
          </p15:clr>
        </p15:guide>
        <p15:guide id="9" pos="3024">
          <p15:clr>
            <a:srgbClr val="F26B43"/>
          </p15:clr>
        </p15:guide>
        <p15:guide id="10" pos="1296">
          <p15:clr>
            <a:srgbClr val="F26B43"/>
          </p15:clr>
        </p15:guide>
        <p15:guide id="11" pos="1584">
          <p15:clr>
            <a:srgbClr val="F26B43"/>
          </p15:clr>
        </p15:guide>
        <p15:guide id="12" pos="4320">
          <p15:clr>
            <a:srgbClr val="F26B43"/>
          </p15:clr>
        </p15:guide>
        <p15:guide id="13" pos="4176">
          <p15:clr>
            <a:srgbClr val="F26B43"/>
          </p15:clr>
        </p15:guide>
        <p15:guide id="14" pos="4464">
          <p15:clr>
            <a:srgbClr val="F26B43"/>
          </p15:clr>
        </p15:guide>
        <p15:guide id="15" orient="horz" pos="412">
          <p15:clr>
            <a:srgbClr val="F26B43"/>
          </p15:clr>
        </p15:guide>
        <p15:guide id="17" orient="horz" pos="812">
          <p15:clr>
            <a:srgbClr val="F26B43"/>
          </p15:clr>
        </p15:guide>
        <p15:guide id="18" orient="horz" pos="1620">
          <p15:clr>
            <a:srgbClr val="F26B43"/>
          </p15:clr>
        </p15:guide>
        <p15:guide id="19" orient="horz" pos="1216">
          <p15:clr>
            <a:srgbClr val="F26B43"/>
          </p15:clr>
        </p15:guide>
        <p15:guide id="20" orient="horz" pos="2022">
          <p15:clr>
            <a:srgbClr val="F26B43"/>
          </p15:clr>
        </p15:guide>
        <p15:guide id="21" orient="horz" pos="242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6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6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OpenLiberty/ci.docker#openj9-shared-class-cache-scc" TargetMode="External"/><Relationship Id="rId2" Type="http://schemas.openxmlformats.org/officeDocument/2006/relationships/hyperlink" Target="https://docs.openshift.com/container-platform/latest/nodes/pods/nodes-pods-autoscaling.html" TargetMode="External"/><Relationship Id="rId1" Type="http://schemas.openxmlformats.org/officeDocument/2006/relationships/slideLayout" Target="../slideLayouts/slideLayout32.xml"/><Relationship Id="rId4" Type="http://schemas.openxmlformats.org/officeDocument/2006/relationships/hyperlink" Target="https://developer.ibm.com/articles/jitserver-optimize-your-java-cloud-native-applications/"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www.ibm.com/docs/en/was-liberty/nd?topic=tuning-liberty" TargetMode="External"/><Relationship Id="rId7" Type="http://schemas.openxmlformats.org/officeDocument/2006/relationships/hyperlink" Target="https://www.ibm.com/support/pages/eclipse-memory-analyzer-tool-dtfj-and-ibm-extensions" TargetMode="External"/><Relationship Id="rId2" Type="http://schemas.openxmlformats.org/officeDocument/2006/relationships/hyperlink" Target="https://www.ibm.com/support/pages/garbage-collection-and-memory-visualizer" TargetMode="External"/><Relationship Id="rId1" Type="http://schemas.openxmlformats.org/officeDocument/2006/relationships/slideLayout" Target="../slideLayouts/slideLayout67.xml"/><Relationship Id="rId6" Type="http://schemas.openxmlformats.org/officeDocument/2006/relationships/hyperlink" Target="https://www.ibm.com/support/pages/ibm-thread-and-monitor-dump-analyzer-java-tmda" TargetMode="External"/><Relationship Id="rId5" Type="http://schemas.openxmlformats.org/officeDocument/2006/relationships/hyperlink" Target="https://www.ibm.com/docs/en/ws-automation" TargetMode="External"/><Relationship Id="rId4" Type="http://schemas.openxmlformats.org/officeDocument/2006/relationships/hyperlink" Target="https://publib.boulder.ibm.com/httpserv/cookbook/"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www.ibm.com/docs/en/was-liberty/nd?topic=environment-enabling-distributed-tracing" TargetMode="External"/><Relationship Id="rId2" Type="http://schemas.openxmlformats.org/officeDocument/2006/relationships/hyperlink" Target="https://www.ibm.com/docs/en/was-liberty/nd?topic=features-web-response-cache-10" TargetMode="External"/><Relationship Id="rId1" Type="http://schemas.openxmlformats.org/officeDocument/2006/relationships/slideLayout" Target="../slideLayouts/slideLayout67.xml"/><Relationship Id="rId6" Type="http://schemas.openxmlformats.org/officeDocument/2006/relationships/hyperlink" Target="https://www.ibm.com/docs/en/was-liberty/nd?topic=collectives-routing-rules-liberty-dynamic-routing" TargetMode="External"/><Relationship Id="rId5" Type="http://schemas.openxmlformats.org/officeDocument/2006/relationships/hyperlink" Target="https://www.ibm.com/docs/en/was-liberty/nd?topic=collectives-setting-up-auto-scaling-liberty" TargetMode="External"/><Relationship Id="rId4" Type="http://schemas.openxmlformats.org/officeDocument/2006/relationships/hyperlink" Target="https://www.ibm.com/docs/en/was-liberty/nd?topic=clusters-configuring-liberty-server-cluster"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www.eclipse.org/openj9/docs/xdump/" TargetMode="External"/><Relationship Id="rId13" Type="http://schemas.openxmlformats.org/officeDocument/2006/relationships/hyperlink" Target="https://publib.boulder.ibm.com/httpserv/cookbook/Operating_Systems.html#core-dump-security-implications" TargetMode="External"/><Relationship Id="rId3" Type="http://schemas.openxmlformats.org/officeDocument/2006/relationships/hyperlink" Target="https://developer.ibm.com/languages/java/semeru-runtimes/" TargetMode="External"/><Relationship Id="rId7" Type="http://schemas.openxmlformats.org/officeDocument/2006/relationships/hyperlink" Target="https://www.eclipse.org/openj9/docs/xtrace/" TargetMode="External"/><Relationship Id="rId12" Type="http://schemas.openxmlformats.org/officeDocument/2006/relationships/hyperlink" Target="https://publib.boulder.ibm.com/httpserv/cookbook/Troubleshooting-Troubleshooting_Java.html#ensure-core-piping-is-configured-properly-or-disabled-on-linux" TargetMode="External"/><Relationship Id="rId2" Type="http://schemas.openxmlformats.org/officeDocument/2006/relationships/hyperlink" Target="https://www.ibm.com/docs/en/sdk-java-technology/8?topic=SSYKE2_8.0.0/welcome/welcome_javasdk_version.htm" TargetMode="External"/><Relationship Id="rId1" Type="http://schemas.openxmlformats.org/officeDocument/2006/relationships/slideLayout" Target="../slideLayouts/slideLayout67.xml"/><Relationship Id="rId6" Type="http://schemas.openxmlformats.org/officeDocument/2006/relationships/hyperlink" Target="https://www.eclipse.org/openj9/docs/dump_javadump/" TargetMode="External"/><Relationship Id="rId11" Type="http://schemas.openxmlformats.org/officeDocument/2006/relationships/hyperlink" Target="https://publib.boulder.ibm.com/httpserv/cookbook/Operating_Systems.html#core-dumps-and-ulimits" TargetMode="External"/><Relationship Id="rId5" Type="http://schemas.openxmlformats.org/officeDocument/2006/relationships/hyperlink" Target="https://www.eclipse.org/openj9/docs/gc/" TargetMode="External"/><Relationship Id="rId15" Type="http://schemas.openxmlformats.org/officeDocument/2006/relationships/hyperlink" Target="https://publib.boulder.ibm.com/httpserv/cookbook/Operating_Systems.html#performance-implications-of-non-destructive-core-dumps" TargetMode="External"/><Relationship Id="rId10" Type="http://schemas.openxmlformats.org/officeDocument/2006/relationships/hyperlink" Target="https://www.ibm.com/docs/en/mon-diag-tools?topic=monitoring-diagnostic-tools-health-center" TargetMode="External"/><Relationship Id="rId4" Type="http://schemas.openxmlformats.org/officeDocument/2006/relationships/hyperlink" Target="https://www.eclipse.org/openj9/docs/shrc/" TargetMode="External"/><Relationship Id="rId9" Type="http://schemas.openxmlformats.org/officeDocument/2006/relationships/hyperlink" Target="https://www.eclipse.org/openj9/docs/jitserver/" TargetMode="External"/><Relationship Id="rId14" Type="http://schemas.openxmlformats.org/officeDocument/2006/relationships/hyperlink" Target="https://publib.boulder.ibm.com/httpserv/cookbook/Operating_Systems.html#core-dump-disk-implications"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www.ibm.com/docs/en/was-liberty/nd?topic=collectives-configuring-health-management-liberty" TargetMode="External"/><Relationship Id="rId2" Type="http://schemas.openxmlformats.org/officeDocument/2006/relationships/hyperlink" Target="https://www.ibm.com/docs/en/was-liberty/nd?topic=collectives-maintenance-mode" TargetMode="External"/><Relationship Id="rId1" Type="http://schemas.openxmlformats.org/officeDocument/2006/relationships/slideLayout" Target="../slideLayouts/slideLayout67.xml"/><Relationship Id="rId4" Type="http://schemas.openxmlformats.org/officeDocument/2006/relationships/hyperlink" Target="https://www.ibm.com/docs/en/was-liberty/nd?topic=overview-binary-logging"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hyperlink" Target="https://www.ibm.com/docs/en/was-liberty/base?topic=resources-webspherelibertydump-custom-resource" TargetMode="External"/><Relationship Id="rId3" Type="http://schemas.openxmlformats.org/officeDocument/2006/relationships/hyperlink" Target="https://publib.boulder.ibm.com/httpserv/manual24/mod/mod_status.html" TargetMode="External"/><Relationship Id="rId7" Type="http://schemas.openxmlformats.org/officeDocument/2006/relationships/hyperlink" Target="https://www.ibm.com/docs/en/was-liberty/base?topic=resources-webspherelibertytrace-custom-resource" TargetMode="External"/><Relationship Id="rId2" Type="http://schemas.openxmlformats.org/officeDocument/2006/relationships/hyperlink" Target="https://publib.boulder.ibm.com/httpserv/ihsdiag/ihs_performance.html" TargetMode="External"/><Relationship Id="rId1" Type="http://schemas.openxmlformats.org/officeDocument/2006/relationships/slideLayout" Target="../slideLayouts/slideLayout67.xml"/><Relationship Id="rId6" Type="http://schemas.openxmlformats.org/officeDocument/2006/relationships/hyperlink" Target="https://www.ibm.com/docs/en/was-liberty/base?topic=operator-websphere-liberty-overview" TargetMode="External"/><Relationship Id="rId5" Type="http://schemas.openxmlformats.org/officeDocument/2006/relationships/hyperlink" Target="https://www.ibm.com/docs/en/was-liberty/nd?topic=liberty-performing-microprofile-health-checks" TargetMode="External"/><Relationship Id="rId10" Type="http://schemas.openxmlformats.org/officeDocument/2006/relationships/hyperlink" Target="https://www.ibm.com/support/pages/mustgather-performance-hang-or-high-cpu-issues-websphere-application-server-linux-containers" TargetMode="External"/><Relationship Id="rId4" Type="http://schemas.openxmlformats.org/officeDocument/2006/relationships/hyperlink" Target="https://www.ibm.com/docs/en/was-liberty/nd?topic=liberty-improving-microservice-resilience-in" TargetMode="External"/><Relationship Id="rId9" Type="http://schemas.openxmlformats.org/officeDocument/2006/relationships/hyperlink" Target="https://www.ibm.com/docs/en/was-liberty/nd?topic=operator-monitoring-applications-red-hat-openshift"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IBM/webspherelab/blob/main/Liberty_Perf_Lab.md"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67.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publib.boulder.ibm.com/httpserv/cookbook/Recipes-WAS_Liberty_Recipes.html" TargetMode="External"/><Relationship Id="rId2" Type="http://schemas.openxmlformats.org/officeDocument/2006/relationships/hyperlink" Target="https://openliberty.io/docs/latest/performance-tuning.html" TargetMode="External"/><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1" name="Text Box 1"/>
          <p:cNvSpPr txBox="1">
            <a:spLocks noChangeArrowheads="1"/>
          </p:cNvSpPr>
          <p:nvPr/>
        </p:nvSpPr>
        <p:spPr bwMode="auto">
          <a:xfrm>
            <a:off x="152400" y="2114550"/>
            <a:ext cx="8729663"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9pPr>
          </a:lstStyle>
          <a:p>
            <a:pPr eaLnBrk="1" hangingPunct="1">
              <a:lnSpc>
                <a:spcPct val="90000"/>
              </a:lnSpc>
              <a:buClrTx/>
              <a:buFontTx/>
              <a:buNone/>
            </a:pPr>
            <a:br>
              <a:rPr lang="en-US" altLang="en-US" sz="3100" dirty="0">
                <a:solidFill>
                  <a:srgbClr val="000000"/>
                </a:solidFill>
              </a:rPr>
            </a:br>
            <a:br>
              <a:rPr lang="en-US" altLang="en-US" sz="3100" dirty="0">
                <a:solidFill>
                  <a:srgbClr val="000000"/>
                </a:solidFill>
              </a:rPr>
            </a:br>
            <a:br>
              <a:rPr lang="en-US" altLang="en-US" sz="3100" dirty="0">
                <a:solidFill>
                  <a:srgbClr val="000000"/>
                </a:solidFill>
              </a:rPr>
            </a:br>
            <a:br>
              <a:rPr lang="en-US" altLang="en-US" sz="3100" dirty="0">
                <a:solidFill>
                  <a:srgbClr val="000000"/>
                </a:solidFill>
              </a:rPr>
            </a:br>
            <a:br>
              <a:rPr lang="en-US" altLang="en-US" sz="3100" dirty="0">
                <a:solidFill>
                  <a:srgbClr val="000000"/>
                </a:solidFill>
              </a:rPr>
            </a:br>
            <a:br>
              <a:rPr lang="en-US" altLang="en-US" sz="3100" dirty="0">
                <a:solidFill>
                  <a:srgbClr val="000000"/>
                </a:solidFill>
              </a:rPr>
            </a:br>
            <a:br>
              <a:rPr lang="en-US" altLang="en-US" sz="3100" dirty="0">
                <a:solidFill>
                  <a:srgbClr val="000000"/>
                </a:solidFill>
              </a:rPr>
            </a:br>
            <a:br>
              <a:rPr lang="en-US" altLang="en-US" sz="3100" dirty="0">
                <a:solidFill>
                  <a:srgbClr val="000000"/>
                </a:solidFill>
              </a:rPr>
            </a:br>
            <a:br>
              <a:rPr lang="en-US" altLang="en-US" sz="3100" dirty="0">
                <a:solidFill>
                  <a:srgbClr val="000000"/>
                </a:solidFill>
              </a:rPr>
            </a:br>
            <a:br>
              <a:rPr lang="en-US" altLang="en-US" sz="3100" dirty="0">
                <a:solidFill>
                  <a:srgbClr val="000000"/>
                </a:solidFill>
              </a:rPr>
            </a:br>
            <a:br>
              <a:rPr lang="en-US" altLang="en-US" sz="3100" dirty="0">
                <a:solidFill>
                  <a:srgbClr val="000000"/>
                </a:solidFill>
              </a:rPr>
            </a:br>
            <a:r>
              <a:rPr lang="en-US" altLang="en-US" sz="2800" dirty="0">
                <a:solidFill>
                  <a:srgbClr val="000000"/>
                </a:solidFill>
              </a:rPr>
              <a:t>WebSphere Application Server </a:t>
            </a:r>
            <a:br>
              <a:rPr lang="en-US" altLang="en-US" sz="2800" dirty="0">
                <a:solidFill>
                  <a:srgbClr val="000000"/>
                </a:solidFill>
              </a:rPr>
            </a:br>
            <a:br>
              <a:rPr lang="en-US" altLang="en-US" sz="2800" dirty="0">
                <a:solidFill>
                  <a:srgbClr val="000000"/>
                </a:solidFill>
              </a:rPr>
            </a:br>
            <a:br>
              <a:rPr lang="en-US" altLang="en-US" sz="2800" dirty="0">
                <a:solidFill>
                  <a:srgbClr val="000000"/>
                </a:solidFill>
              </a:rPr>
            </a:br>
            <a:br>
              <a:rPr lang="en-US" altLang="en-US" sz="3100" dirty="0">
                <a:solidFill>
                  <a:srgbClr val="000000"/>
                </a:solidFill>
              </a:rPr>
            </a:br>
            <a:br>
              <a:rPr lang="en-US" altLang="en-US" sz="2400" dirty="0">
                <a:solidFill>
                  <a:srgbClr val="000000"/>
                </a:solidFill>
              </a:rPr>
            </a:br>
            <a:r>
              <a:rPr lang="en-US" altLang="en-US" sz="2400" dirty="0">
                <a:solidFill>
                  <a:srgbClr val="000000"/>
                </a:solidFill>
              </a:rPr>
              <a:t>WebSphere Troubleshooting and Performance Lab</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00CBE6C9-2863-A422-2BD5-7A1D4B11F293}"/>
              </a:ext>
            </a:extLst>
          </p:cNvPr>
          <p:cNvSpPr>
            <a:spLocks noGrp="1"/>
          </p:cNvSpPr>
          <p:nvPr>
            <p:ph type="title"/>
          </p:nvPr>
        </p:nvSpPr>
        <p:spPr/>
        <p:txBody>
          <a:bodyPr/>
          <a:lstStyle/>
          <a:p>
            <a:r>
              <a:rPr kumimoji="1" lang="en-US" altLang="ja-JP" dirty="0"/>
              <a:t>Monitoring statistics</a:t>
            </a:r>
            <a:endParaRPr kumimoji="1" lang="ja-JP" altLang="en-US"/>
          </a:p>
        </p:txBody>
      </p:sp>
      <p:sp>
        <p:nvSpPr>
          <p:cNvPr id="13315" name="Content Placeholder 2">
            <a:extLst>
              <a:ext uri="{FF2B5EF4-FFF2-40B4-BE49-F238E27FC236}">
                <a16:creationId xmlns:a16="http://schemas.microsoft.com/office/drawing/2014/main" id="{21B5258A-698A-35F5-5B84-5F41EF31D267}"/>
              </a:ext>
            </a:extLst>
          </p:cNvPr>
          <p:cNvSpPr>
            <a:spLocks noGrp="1"/>
          </p:cNvSpPr>
          <p:nvPr>
            <p:ph idx="1"/>
          </p:nvPr>
        </p:nvSpPr>
        <p:spPr>
          <a:xfrm>
            <a:off x="473853" y="841391"/>
            <a:ext cx="8036484" cy="4294632"/>
          </a:xfrm>
        </p:spPr>
        <p:txBody>
          <a:bodyPr/>
          <a:lstStyle/>
          <a:p>
            <a:r>
              <a:rPr kumimoji="1" lang="en-US" altLang="ja-JP" dirty="0"/>
              <a:t>Java </a:t>
            </a:r>
            <a:r>
              <a:rPr kumimoji="1" lang="en-US" altLang="ja-JP" dirty="0" err="1"/>
              <a:t>MXBeans</a:t>
            </a:r>
            <a:r>
              <a:rPr kumimoji="1" lang="en-US" altLang="ja-JP" dirty="0"/>
              <a:t> are a standardized mechanism to expose statistics</a:t>
            </a:r>
          </a:p>
        </p:txBody>
      </p:sp>
      <p:sp>
        <p:nvSpPr>
          <p:cNvPr id="13316" name="Slide Number Placeholder 3">
            <a:extLst>
              <a:ext uri="{FF2B5EF4-FFF2-40B4-BE49-F238E27FC236}">
                <a16:creationId xmlns:a16="http://schemas.microsoft.com/office/drawing/2014/main" id="{9C48AD48-279F-8961-CC70-8B3363C3AEB4}"/>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defTabSz="685983" eaLnBrk="1" fontAlgn="auto" hangingPunct="1">
              <a:spcBef>
                <a:spcPts val="0"/>
              </a:spcBef>
              <a:spcAft>
                <a:spcPts val="0"/>
              </a:spcAft>
              <a:buClrTx/>
              <a:buSzTx/>
            </a:pPr>
            <a:fld id="{B9AEB615-10AE-4C32-8AC9-9F40BAF2E0F7}" type="slidenum">
              <a:rPr lang="en-US" altLang="ja-JP">
                <a:solidFill>
                  <a:srgbClr val="0F62FE"/>
                </a:solidFill>
                <a:cs typeface="+mn-cs"/>
              </a:rPr>
              <a:pPr defTabSz="685983" eaLnBrk="1" fontAlgn="auto" hangingPunct="1">
                <a:spcBef>
                  <a:spcPts val="0"/>
                </a:spcBef>
                <a:spcAft>
                  <a:spcPts val="0"/>
                </a:spcAft>
                <a:buClrTx/>
                <a:buSzTx/>
              </a:pPr>
              <a:t>10</a:t>
            </a:fld>
            <a:endParaRPr lang="en-US" altLang="ja-JP">
              <a:solidFill>
                <a:srgbClr val="0F62FE"/>
              </a:solidFill>
              <a:cs typeface="+mn-cs"/>
            </a:endParaRPr>
          </a:p>
        </p:txBody>
      </p:sp>
      <p:graphicFrame>
        <p:nvGraphicFramePr>
          <p:cNvPr id="3" name="Diagram 2">
            <a:extLst>
              <a:ext uri="{FF2B5EF4-FFF2-40B4-BE49-F238E27FC236}">
                <a16:creationId xmlns:a16="http://schemas.microsoft.com/office/drawing/2014/main" id="{88490EEA-87DD-BE60-3E6D-C19F44124FFB}"/>
              </a:ext>
            </a:extLst>
          </p:cNvPr>
          <p:cNvGraphicFramePr/>
          <p:nvPr/>
        </p:nvGraphicFramePr>
        <p:xfrm>
          <a:off x="457994" y="1147806"/>
          <a:ext cx="8279606" cy="36440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85AB13B4-2157-4671-E559-91305E3F10C2}"/>
              </a:ext>
            </a:extLst>
          </p:cNvPr>
          <p:cNvPicPr>
            <a:picLocks noChangeAspect="1"/>
          </p:cNvPicPr>
          <p:nvPr/>
        </p:nvPicPr>
        <p:blipFill>
          <a:blip r:embed="rId8"/>
          <a:stretch>
            <a:fillRect/>
          </a:stretch>
        </p:blipFill>
        <p:spPr>
          <a:xfrm>
            <a:off x="2839808" y="3156220"/>
            <a:ext cx="1626368" cy="1276207"/>
          </a:xfrm>
          <a:prstGeom prst="rect">
            <a:avLst/>
          </a:prstGeom>
        </p:spPr>
      </p:pic>
      <p:sp>
        <p:nvSpPr>
          <p:cNvPr id="6" name="TextBox 5">
            <a:extLst>
              <a:ext uri="{FF2B5EF4-FFF2-40B4-BE49-F238E27FC236}">
                <a16:creationId xmlns:a16="http://schemas.microsoft.com/office/drawing/2014/main" id="{204A830D-D5D8-3879-74CE-3544B080D999}"/>
              </a:ext>
            </a:extLst>
          </p:cNvPr>
          <p:cNvSpPr txBox="1"/>
          <p:nvPr/>
        </p:nvSpPr>
        <p:spPr>
          <a:xfrm>
            <a:off x="2357438" y="1708151"/>
            <a:ext cx="1135857" cy="584775"/>
          </a:xfrm>
          <a:prstGeom prst="rect">
            <a:avLst/>
          </a:prstGeom>
          <a:noFill/>
        </p:spPr>
        <p:txBody>
          <a:bodyPr wrap="square" rtlCol="0">
            <a:spAutoFit/>
          </a:bodyPr>
          <a:lstStyle/>
          <a:p>
            <a:pPr marL="171450" indent="-171450" defTabSz="685983" eaLnBrk="1" fontAlgn="auto" hangingPunct="1">
              <a:spcBef>
                <a:spcPts val="0"/>
              </a:spcBef>
              <a:spcAft>
                <a:spcPts val="0"/>
              </a:spcAft>
              <a:buClrTx/>
              <a:buSzTx/>
              <a:buFont typeface="Arial" panose="020B0604020202020204" pitchFamily="34" charset="0"/>
              <a:buChar char="•"/>
            </a:pPr>
            <a:r>
              <a:rPr lang="en-US" sz="800" dirty="0">
                <a:solidFill>
                  <a:srgbClr val="000000"/>
                </a:solidFill>
                <a:latin typeface="IBM Plex Sans Light"/>
                <a:cs typeface="+mn-cs"/>
              </a:rPr>
              <a:t>Java heap</a:t>
            </a:r>
          </a:p>
          <a:p>
            <a:pPr marL="171450" indent="-171450" defTabSz="685983" eaLnBrk="1" fontAlgn="auto" hangingPunct="1">
              <a:spcBef>
                <a:spcPts val="0"/>
              </a:spcBef>
              <a:spcAft>
                <a:spcPts val="0"/>
              </a:spcAft>
              <a:buClrTx/>
              <a:buSzTx/>
              <a:buFont typeface="Arial" panose="020B0604020202020204" pitchFamily="34" charset="0"/>
              <a:buChar char="•"/>
            </a:pPr>
            <a:r>
              <a:rPr lang="en-US" sz="800" dirty="0">
                <a:solidFill>
                  <a:srgbClr val="000000"/>
                </a:solidFill>
                <a:latin typeface="IBM Plex Sans Light"/>
                <a:cs typeface="+mn-cs"/>
              </a:rPr>
              <a:t>Threads</a:t>
            </a:r>
          </a:p>
          <a:p>
            <a:pPr marL="171450" indent="-171450" defTabSz="685983" eaLnBrk="1" fontAlgn="auto" hangingPunct="1">
              <a:spcBef>
                <a:spcPts val="0"/>
              </a:spcBef>
              <a:spcAft>
                <a:spcPts val="0"/>
              </a:spcAft>
              <a:buClrTx/>
              <a:buSzTx/>
              <a:buFont typeface="Arial" panose="020B0604020202020204" pitchFamily="34" charset="0"/>
              <a:buChar char="•"/>
            </a:pPr>
            <a:r>
              <a:rPr lang="en-US" sz="800" dirty="0">
                <a:solidFill>
                  <a:srgbClr val="000000"/>
                </a:solidFill>
                <a:latin typeface="IBM Plex Sans Light"/>
                <a:cs typeface="+mn-cs"/>
              </a:rPr>
              <a:t>CPU</a:t>
            </a:r>
          </a:p>
          <a:p>
            <a:pPr marL="171450" indent="-171450" defTabSz="685983" eaLnBrk="1" fontAlgn="auto" hangingPunct="1">
              <a:spcBef>
                <a:spcPts val="0"/>
              </a:spcBef>
              <a:spcAft>
                <a:spcPts val="0"/>
              </a:spcAft>
              <a:buClrTx/>
              <a:buSzTx/>
              <a:buFont typeface="Arial" panose="020B0604020202020204" pitchFamily="34" charset="0"/>
              <a:buChar char="•"/>
            </a:pPr>
            <a:r>
              <a:rPr lang="en-US" sz="800" dirty="0">
                <a:solidFill>
                  <a:srgbClr val="000000"/>
                </a:solidFill>
                <a:latin typeface="IBM Plex Sans Light"/>
                <a:cs typeface="+mn-cs"/>
              </a:rPr>
              <a:t>Response Times</a:t>
            </a:r>
          </a:p>
        </p:txBody>
      </p:sp>
      <p:sp>
        <p:nvSpPr>
          <p:cNvPr id="7" name="TextBox 6">
            <a:extLst>
              <a:ext uri="{FF2B5EF4-FFF2-40B4-BE49-F238E27FC236}">
                <a16:creationId xmlns:a16="http://schemas.microsoft.com/office/drawing/2014/main" id="{C10443AF-1E17-99D1-0C68-1B1F9EB15C2B}"/>
              </a:ext>
            </a:extLst>
          </p:cNvPr>
          <p:cNvSpPr txBox="1"/>
          <p:nvPr/>
        </p:nvSpPr>
        <p:spPr>
          <a:xfrm>
            <a:off x="3436144" y="1708150"/>
            <a:ext cx="1200151" cy="584775"/>
          </a:xfrm>
          <a:prstGeom prst="rect">
            <a:avLst/>
          </a:prstGeom>
          <a:noFill/>
        </p:spPr>
        <p:txBody>
          <a:bodyPr wrap="square" rtlCol="0">
            <a:spAutoFit/>
          </a:bodyPr>
          <a:lstStyle/>
          <a:p>
            <a:pPr marL="171450" indent="-171450" defTabSz="685983" eaLnBrk="1" fontAlgn="auto" hangingPunct="1">
              <a:spcBef>
                <a:spcPts val="0"/>
              </a:spcBef>
              <a:spcAft>
                <a:spcPts val="0"/>
              </a:spcAft>
              <a:buClrTx/>
              <a:buSzTx/>
              <a:buFont typeface="Arial" panose="020B0604020202020204" pitchFamily="34" charset="0"/>
              <a:buChar char="•"/>
            </a:pPr>
            <a:r>
              <a:rPr lang="en-US" sz="800" dirty="0">
                <a:solidFill>
                  <a:srgbClr val="000000"/>
                </a:solidFill>
                <a:latin typeface="IBM Plex Sans Light"/>
                <a:cs typeface="+mn-cs"/>
              </a:rPr>
              <a:t>Connection pools</a:t>
            </a:r>
          </a:p>
          <a:p>
            <a:pPr marL="171450" indent="-171450" defTabSz="685983" eaLnBrk="1" fontAlgn="auto" hangingPunct="1">
              <a:spcBef>
                <a:spcPts val="0"/>
              </a:spcBef>
              <a:spcAft>
                <a:spcPts val="0"/>
              </a:spcAft>
              <a:buClrTx/>
              <a:buSzTx/>
              <a:buFont typeface="Arial" panose="020B0604020202020204" pitchFamily="34" charset="0"/>
              <a:buChar char="•"/>
            </a:pPr>
            <a:r>
              <a:rPr lang="en-US" sz="800" dirty="0">
                <a:solidFill>
                  <a:srgbClr val="000000"/>
                </a:solidFill>
                <a:latin typeface="IBM Plex Sans Light"/>
                <a:cs typeface="+mn-cs"/>
              </a:rPr>
              <a:t>HTTP sessions</a:t>
            </a:r>
          </a:p>
          <a:p>
            <a:pPr marL="171450" indent="-171450" defTabSz="685983" eaLnBrk="1" fontAlgn="auto" hangingPunct="1">
              <a:spcBef>
                <a:spcPts val="0"/>
              </a:spcBef>
              <a:spcAft>
                <a:spcPts val="0"/>
              </a:spcAft>
              <a:buClrTx/>
              <a:buSzTx/>
              <a:buFont typeface="Arial" panose="020B0604020202020204" pitchFamily="34" charset="0"/>
              <a:buChar char="•"/>
            </a:pPr>
            <a:r>
              <a:rPr lang="en-US" sz="800" dirty="0">
                <a:solidFill>
                  <a:srgbClr val="000000"/>
                </a:solidFill>
                <a:latin typeface="IBM Plex Sans Light"/>
                <a:cs typeface="+mn-cs"/>
              </a:rPr>
              <a:t>… and more …</a:t>
            </a:r>
          </a:p>
          <a:p>
            <a:pPr marL="171450" indent="-171450" defTabSz="685983" eaLnBrk="1" fontAlgn="auto" hangingPunct="1">
              <a:spcBef>
                <a:spcPts val="0"/>
              </a:spcBef>
              <a:spcAft>
                <a:spcPts val="0"/>
              </a:spcAft>
              <a:buClrTx/>
              <a:buSzTx/>
              <a:buFont typeface="Arial" panose="020B0604020202020204" pitchFamily="34" charset="0"/>
              <a:buChar char="•"/>
            </a:pPr>
            <a:endParaRPr lang="en-US" sz="800" dirty="0">
              <a:solidFill>
                <a:srgbClr val="000000"/>
              </a:solidFill>
              <a:latin typeface="IBM Plex Sans Light"/>
              <a:cs typeface="+mn-cs"/>
            </a:endParaRPr>
          </a:p>
        </p:txBody>
      </p:sp>
    </p:spTree>
    <p:extLst>
      <p:ext uri="{BB962C8B-B14F-4D97-AF65-F5344CB8AC3E}">
        <p14:creationId xmlns:p14="http://schemas.microsoft.com/office/powerpoint/2010/main" val="1159393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00CBE6C9-2863-A422-2BD5-7A1D4B11F293}"/>
              </a:ext>
            </a:extLst>
          </p:cNvPr>
          <p:cNvSpPr>
            <a:spLocks noGrp="1"/>
          </p:cNvSpPr>
          <p:nvPr>
            <p:ph type="title"/>
          </p:nvPr>
        </p:nvSpPr>
        <p:spPr>
          <a:xfrm>
            <a:off x="210312" y="201963"/>
            <a:ext cx="5747576" cy="393695"/>
          </a:xfrm>
        </p:spPr>
        <p:txBody>
          <a:bodyPr/>
          <a:lstStyle/>
          <a:p>
            <a:r>
              <a:rPr kumimoji="1" lang="en-US" altLang="ja-JP" dirty="0"/>
              <a:t>Slow and hung request detection</a:t>
            </a:r>
            <a:endParaRPr kumimoji="1" lang="ja-JP" altLang="en-US"/>
          </a:p>
        </p:txBody>
      </p:sp>
      <p:sp>
        <p:nvSpPr>
          <p:cNvPr id="13316" name="Slide Number Placeholder 3">
            <a:extLst>
              <a:ext uri="{FF2B5EF4-FFF2-40B4-BE49-F238E27FC236}">
                <a16:creationId xmlns:a16="http://schemas.microsoft.com/office/drawing/2014/main" id="{9C48AD48-279F-8961-CC70-8B3363C3AEB4}"/>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defTabSz="685983" eaLnBrk="1" fontAlgn="auto" hangingPunct="1">
              <a:spcBef>
                <a:spcPts val="0"/>
              </a:spcBef>
              <a:spcAft>
                <a:spcPts val="0"/>
              </a:spcAft>
              <a:buClrTx/>
              <a:buSzTx/>
            </a:pPr>
            <a:fld id="{B9AEB615-10AE-4C32-8AC9-9F40BAF2E0F7}" type="slidenum">
              <a:rPr lang="en-US" altLang="ja-JP">
                <a:solidFill>
                  <a:srgbClr val="0F62FE"/>
                </a:solidFill>
                <a:cs typeface="+mn-cs"/>
              </a:rPr>
              <a:pPr defTabSz="685983" eaLnBrk="1" fontAlgn="auto" hangingPunct="1">
                <a:spcBef>
                  <a:spcPts val="0"/>
                </a:spcBef>
                <a:spcAft>
                  <a:spcPts val="0"/>
                </a:spcAft>
                <a:buClrTx/>
                <a:buSzTx/>
              </a:pPr>
              <a:t>11</a:t>
            </a:fld>
            <a:endParaRPr lang="en-US" altLang="ja-JP">
              <a:solidFill>
                <a:srgbClr val="0F62FE"/>
              </a:solidFill>
              <a:cs typeface="+mn-cs"/>
            </a:endParaRPr>
          </a:p>
        </p:txBody>
      </p:sp>
      <p:sp>
        <p:nvSpPr>
          <p:cNvPr id="2" name="Rounded Rectangle 1">
            <a:extLst>
              <a:ext uri="{FF2B5EF4-FFF2-40B4-BE49-F238E27FC236}">
                <a16:creationId xmlns:a16="http://schemas.microsoft.com/office/drawing/2014/main" id="{04319921-7D08-02F0-BA42-B8603AE0379C}"/>
              </a:ext>
            </a:extLst>
          </p:cNvPr>
          <p:cNvSpPr/>
          <p:nvPr/>
        </p:nvSpPr>
        <p:spPr bwMode="auto">
          <a:xfrm>
            <a:off x="5908675" y="2218533"/>
            <a:ext cx="3028950" cy="2605087"/>
          </a:xfrm>
          <a:prstGeom prst="roundRect">
            <a:avLst/>
          </a:prstGeom>
          <a:solidFill>
            <a:schemeClr val="accent1">
              <a:lumMod val="60000"/>
              <a:lumOff val="40000"/>
            </a:schemeClr>
          </a:solidFill>
          <a:ln>
            <a:noFill/>
          </a:ln>
          <a:effectLst/>
        </p:spPr>
        <p:txBody>
          <a:bodyPr/>
          <a:lstStyle/>
          <a:p>
            <a:pPr defTabSz="685983" eaLnBrk="1" fontAlgn="auto" hangingPunct="1">
              <a:lnSpc>
                <a:spcPct val="90000"/>
              </a:lnSpc>
              <a:spcBef>
                <a:spcPts val="0"/>
              </a:spcBef>
              <a:spcAft>
                <a:spcPts val="0"/>
              </a:spcAft>
              <a:buClrTx/>
              <a:buSzTx/>
              <a:defRPr/>
            </a:pPr>
            <a:endParaRPr lang="en-US" sz="1350">
              <a:solidFill>
                <a:srgbClr val="000000"/>
              </a:solidFill>
              <a:latin typeface="Arial" charset="0"/>
              <a:cs typeface="+mn-cs"/>
            </a:endParaRPr>
          </a:p>
        </p:txBody>
      </p:sp>
      <p:sp>
        <p:nvSpPr>
          <p:cNvPr id="3" name="Freeform 10">
            <a:extLst>
              <a:ext uri="{FF2B5EF4-FFF2-40B4-BE49-F238E27FC236}">
                <a16:creationId xmlns:a16="http://schemas.microsoft.com/office/drawing/2014/main" id="{A0EA8858-5980-58DD-4B7D-10179F755E79}"/>
              </a:ext>
            </a:extLst>
          </p:cNvPr>
          <p:cNvSpPr>
            <a:spLocks/>
          </p:cNvSpPr>
          <p:nvPr/>
        </p:nvSpPr>
        <p:spPr bwMode="auto">
          <a:xfrm>
            <a:off x="6094413" y="2321719"/>
            <a:ext cx="1554162" cy="311150"/>
          </a:xfrm>
          <a:custGeom>
            <a:avLst/>
            <a:gdLst>
              <a:gd name="T0" fmla="*/ 777060 w 21600"/>
              <a:gd name="T1" fmla="*/ 0 h 21600"/>
              <a:gd name="T2" fmla="*/ 1554119 w 21600"/>
              <a:gd name="T3" fmla="*/ 155340 h 21600"/>
              <a:gd name="T4" fmla="*/ 777060 w 21600"/>
              <a:gd name="T5" fmla="*/ 310680 h 21600"/>
              <a:gd name="T6" fmla="*/ 0 w 21600"/>
              <a:gd name="T7" fmla="*/ 155340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solidFill>
            <a:srgbClr val="FFFFFF"/>
          </a:solidFill>
          <a:ln w="0">
            <a:solidFill>
              <a:srgbClr val="808080"/>
            </a:solidFill>
            <a:miter lim="800000"/>
            <a:headEnd/>
            <a:tailEnd/>
          </a:ln>
        </p:spPr>
        <p:txBody>
          <a:bodyPr wrap="none" lIns="90000" tIns="45000" rIns="90000" bIns="45000" anchor="ctr"/>
          <a:lstStyle>
            <a:lvl1pPr>
              <a:lnSpc>
                <a:spcPct val="90000"/>
              </a:lnSpc>
              <a:tabLst>
                <a:tab pos="0" algn="l"/>
                <a:tab pos="457200" algn="l"/>
                <a:tab pos="914400" algn="l"/>
                <a:tab pos="1370013" algn="l"/>
                <a:tab pos="1828800" algn="l"/>
                <a:tab pos="2286000" algn="l"/>
                <a:tab pos="2741613" algn="l"/>
                <a:tab pos="3200400" algn="l"/>
                <a:tab pos="3657600" algn="l"/>
                <a:tab pos="4114800" algn="l"/>
                <a:tab pos="4572000" algn="l"/>
                <a:tab pos="5029200" algn="l"/>
                <a:tab pos="5484813" algn="l"/>
                <a:tab pos="5943600" algn="l"/>
                <a:tab pos="6399213" algn="l"/>
                <a:tab pos="6858000" algn="l"/>
                <a:tab pos="7315200" algn="l"/>
                <a:tab pos="7772400" algn="l"/>
                <a:tab pos="8229600" algn="l"/>
                <a:tab pos="8686800" algn="l"/>
                <a:tab pos="9144000" algn="l"/>
              </a:tabLst>
              <a:defRPr sz="2200">
                <a:solidFill>
                  <a:schemeClr val="hlink"/>
                </a:solidFill>
                <a:latin typeface="Arial" panose="020B0604020202020204" pitchFamily="34" charset="0"/>
              </a:defRPr>
            </a:lvl1pPr>
            <a:lvl2pPr marL="742950" indent="-285750">
              <a:lnSpc>
                <a:spcPct val="90000"/>
              </a:lnSpc>
              <a:tabLst>
                <a:tab pos="0" algn="l"/>
                <a:tab pos="457200" algn="l"/>
                <a:tab pos="914400" algn="l"/>
                <a:tab pos="1370013" algn="l"/>
                <a:tab pos="1828800" algn="l"/>
                <a:tab pos="2286000" algn="l"/>
                <a:tab pos="2741613" algn="l"/>
                <a:tab pos="3200400" algn="l"/>
                <a:tab pos="3657600" algn="l"/>
                <a:tab pos="4114800" algn="l"/>
                <a:tab pos="4572000" algn="l"/>
                <a:tab pos="5029200" algn="l"/>
                <a:tab pos="5484813" algn="l"/>
                <a:tab pos="5943600" algn="l"/>
                <a:tab pos="6399213" algn="l"/>
                <a:tab pos="6858000" algn="l"/>
                <a:tab pos="7315200" algn="l"/>
                <a:tab pos="7772400" algn="l"/>
                <a:tab pos="8229600" algn="l"/>
                <a:tab pos="8686800" algn="l"/>
                <a:tab pos="9144000" algn="l"/>
              </a:tabLst>
              <a:defRPr sz="2200">
                <a:solidFill>
                  <a:schemeClr val="hlink"/>
                </a:solidFill>
                <a:latin typeface="Arial" panose="020B0604020202020204" pitchFamily="34" charset="0"/>
              </a:defRPr>
            </a:lvl2pPr>
            <a:lvl3pPr marL="1143000" indent="-228600">
              <a:lnSpc>
                <a:spcPct val="90000"/>
              </a:lnSpc>
              <a:tabLst>
                <a:tab pos="0" algn="l"/>
                <a:tab pos="457200" algn="l"/>
                <a:tab pos="914400" algn="l"/>
                <a:tab pos="1370013" algn="l"/>
                <a:tab pos="1828800" algn="l"/>
                <a:tab pos="2286000" algn="l"/>
                <a:tab pos="2741613" algn="l"/>
                <a:tab pos="3200400" algn="l"/>
                <a:tab pos="3657600" algn="l"/>
                <a:tab pos="4114800" algn="l"/>
                <a:tab pos="4572000" algn="l"/>
                <a:tab pos="5029200" algn="l"/>
                <a:tab pos="5484813" algn="l"/>
                <a:tab pos="5943600" algn="l"/>
                <a:tab pos="6399213" algn="l"/>
                <a:tab pos="6858000" algn="l"/>
                <a:tab pos="7315200" algn="l"/>
                <a:tab pos="7772400" algn="l"/>
                <a:tab pos="8229600" algn="l"/>
                <a:tab pos="8686800" algn="l"/>
                <a:tab pos="9144000" algn="l"/>
              </a:tabLst>
              <a:defRPr sz="2200">
                <a:solidFill>
                  <a:schemeClr val="hlink"/>
                </a:solidFill>
                <a:latin typeface="Arial" panose="020B0604020202020204" pitchFamily="34" charset="0"/>
              </a:defRPr>
            </a:lvl3pPr>
            <a:lvl4pPr marL="1600200" indent="-228600">
              <a:lnSpc>
                <a:spcPct val="90000"/>
              </a:lnSpc>
              <a:tabLst>
                <a:tab pos="0" algn="l"/>
                <a:tab pos="457200" algn="l"/>
                <a:tab pos="914400" algn="l"/>
                <a:tab pos="1370013" algn="l"/>
                <a:tab pos="1828800" algn="l"/>
                <a:tab pos="2286000" algn="l"/>
                <a:tab pos="2741613" algn="l"/>
                <a:tab pos="3200400" algn="l"/>
                <a:tab pos="3657600" algn="l"/>
                <a:tab pos="4114800" algn="l"/>
                <a:tab pos="4572000" algn="l"/>
                <a:tab pos="5029200" algn="l"/>
                <a:tab pos="5484813" algn="l"/>
                <a:tab pos="5943600" algn="l"/>
                <a:tab pos="6399213" algn="l"/>
                <a:tab pos="6858000" algn="l"/>
                <a:tab pos="7315200" algn="l"/>
                <a:tab pos="7772400" algn="l"/>
                <a:tab pos="8229600" algn="l"/>
                <a:tab pos="8686800" algn="l"/>
                <a:tab pos="9144000" algn="l"/>
              </a:tabLst>
              <a:defRPr sz="2200">
                <a:solidFill>
                  <a:schemeClr val="hlink"/>
                </a:solidFill>
                <a:latin typeface="Arial" panose="020B0604020202020204" pitchFamily="34" charset="0"/>
              </a:defRPr>
            </a:lvl4pPr>
            <a:lvl5pPr marL="2057400" indent="-228600">
              <a:lnSpc>
                <a:spcPct val="90000"/>
              </a:lnSpc>
              <a:tabLst>
                <a:tab pos="0" algn="l"/>
                <a:tab pos="457200" algn="l"/>
                <a:tab pos="914400" algn="l"/>
                <a:tab pos="1370013" algn="l"/>
                <a:tab pos="1828800" algn="l"/>
                <a:tab pos="2286000" algn="l"/>
                <a:tab pos="2741613" algn="l"/>
                <a:tab pos="3200400" algn="l"/>
                <a:tab pos="3657600" algn="l"/>
                <a:tab pos="4114800" algn="l"/>
                <a:tab pos="4572000" algn="l"/>
                <a:tab pos="5029200" algn="l"/>
                <a:tab pos="5484813" algn="l"/>
                <a:tab pos="5943600" algn="l"/>
                <a:tab pos="6399213" algn="l"/>
                <a:tab pos="6858000" algn="l"/>
                <a:tab pos="7315200" algn="l"/>
                <a:tab pos="7772400" algn="l"/>
                <a:tab pos="8229600" algn="l"/>
                <a:tab pos="8686800" algn="l"/>
                <a:tab pos="9144000" algn="l"/>
              </a:tabLst>
              <a:defRPr sz="2200">
                <a:solidFill>
                  <a:schemeClr val="hlink"/>
                </a:solidFill>
                <a:latin typeface="Arial" panose="020B0604020202020204" pitchFamily="34" charset="0"/>
              </a:defRPr>
            </a:lvl5pPr>
            <a:lvl6pPr marL="2514600" indent="-228600" eaLnBrk="0" fontAlgn="base" hangingPunct="0">
              <a:lnSpc>
                <a:spcPct val="90000"/>
              </a:lnSpc>
              <a:spcBef>
                <a:spcPct val="0"/>
              </a:spcBef>
              <a:spcAft>
                <a:spcPct val="0"/>
              </a:spcAft>
              <a:tabLst>
                <a:tab pos="0" algn="l"/>
                <a:tab pos="457200" algn="l"/>
                <a:tab pos="914400" algn="l"/>
                <a:tab pos="1370013" algn="l"/>
                <a:tab pos="1828800" algn="l"/>
                <a:tab pos="2286000" algn="l"/>
                <a:tab pos="2741613" algn="l"/>
                <a:tab pos="3200400" algn="l"/>
                <a:tab pos="3657600" algn="l"/>
                <a:tab pos="4114800" algn="l"/>
                <a:tab pos="4572000" algn="l"/>
                <a:tab pos="5029200" algn="l"/>
                <a:tab pos="5484813" algn="l"/>
                <a:tab pos="5943600" algn="l"/>
                <a:tab pos="6399213" algn="l"/>
                <a:tab pos="6858000" algn="l"/>
                <a:tab pos="7315200" algn="l"/>
                <a:tab pos="7772400" algn="l"/>
                <a:tab pos="8229600" algn="l"/>
                <a:tab pos="8686800" algn="l"/>
                <a:tab pos="9144000" algn="l"/>
              </a:tabLst>
              <a:defRPr sz="2200">
                <a:solidFill>
                  <a:schemeClr val="hlink"/>
                </a:solidFill>
                <a:latin typeface="Arial" panose="020B0604020202020204" pitchFamily="34" charset="0"/>
              </a:defRPr>
            </a:lvl6pPr>
            <a:lvl7pPr marL="2971800" indent="-228600" eaLnBrk="0" fontAlgn="base" hangingPunct="0">
              <a:lnSpc>
                <a:spcPct val="90000"/>
              </a:lnSpc>
              <a:spcBef>
                <a:spcPct val="0"/>
              </a:spcBef>
              <a:spcAft>
                <a:spcPct val="0"/>
              </a:spcAft>
              <a:tabLst>
                <a:tab pos="0" algn="l"/>
                <a:tab pos="457200" algn="l"/>
                <a:tab pos="914400" algn="l"/>
                <a:tab pos="1370013" algn="l"/>
                <a:tab pos="1828800" algn="l"/>
                <a:tab pos="2286000" algn="l"/>
                <a:tab pos="2741613" algn="l"/>
                <a:tab pos="3200400" algn="l"/>
                <a:tab pos="3657600" algn="l"/>
                <a:tab pos="4114800" algn="l"/>
                <a:tab pos="4572000" algn="l"/>
                <a:tab pos="5029200" algn="l"/>
                <a:tab pos="5484813" algn="l"/>
                <a:tab pos="5943600" algn="l"/>
                <a:tab pos="6399213" algn="l"/>
                <a:tab pos="6858000" algn="l"/>
                <a:tab pos="7315200" algn="l"/>
                <a:tab pos="7772400" algn="l"/>
                <a:tab pos="8229600" algn="l"/>
                <a:tab pos="8686800" algn="l"/>
                <a:tab pos="9144000" algn="l"/>
              </a:tabLst>
              <a:defRPr sz="2200">
                <a:solidFill>
                  <a:schemeClr val="hlink"/>
                </a:solidFill>
                <a:latin typeface="Arial" panose="020B0604020202020204" pitchFamily="34" charset="0"/>
              </a:defRPr>
            </a:lvl7pPr>
            <a:lvl8pPr marL="3429000" indent="-228600" eaLnBrk="0" fontAlgn="base" hangingPunct="0">
              <a:lnSpc>
                <a:spcPct val="90000"/>
              </a:lnSpc>
              <a:spcBef>
                <a:spcPct val="0"/>
              </a:spcBef>
              <a:spcAft>
                <a:spcPct val="0"/>
              </a:spcAft>
              <a:tabLst>
                <a:tab pos="0" algn="l"/>
                <a:tab pos="457200" algn="l"/>
                <a:tab pos="914400" algn="l"/>
                <a:tab pos="1370013" algn="l"/>
                <a:tab pos="1828800" algn="l"/>
                <a:tab pos="2286000" algn="l"/>
                <a:tab pos="2741613" algn="l"/>
                <a:tab pos="3200400" algn="l"/>
                <a:tab pos="3657600" algn="l"/>
                <a:tab pos="4114800" algn="l"/>
                <a:tab pos="4572000" algn="l"/>
                <a:tab pos="5029200" algn="l"/>
                <a:tab pos="5484813" algn="l"/>
                <a:tab pos="5943600" algn="l"/>
                <a:tab pos="6399213" algn="l"/>
                <a:tab pos="6858000" algn="l"/>
                <a:tab pos="7315200" algn="l"/>
                <a:tab pos="7772400" algn="l"/>
                <a:tab pos="8229600" algn="l"/>
                <a:tab pos="8686800" algn="l"/>
                <a:tab pos="9144000" algn="l"/>
              </a:tabLst>
              <a:defRPr sz="2200">
                <a:solidFill>
                  <a:schemeClr val="hlink"/>
                </a:solidFill>
                <a:latin typeface="Arial" panose="020B0604020202020204" pitchFamily="34" charset="0"/>
              </a:defRPr>
            </a:lvl8pPr>
            <a:lvl9pPr marL="3886200" indent="-228600" eaLnBrk="0" fontAlgn="base" hangingPunct="0">
              <a:lnSpc>
                <a:spcPct val="90000"/>
              </a:lnSpc>
              <a:spcBef>
                <a:spcPct val="0"/>
              </a:spcBef>
              <a:spcAft>
                <a:spcPct val="0"/>
              </a:spcAft>
              <a:tabLst>
                <a:tab pos="0" algn="l"/>
                <a:tab pos="457200" algn="l"/>
                <a:tab pos="914400" algn="l"/>
                <a:tab pos="1370013" algn="l"/>
                <a:tab pos="1828800" algn="l"/>
                <a:tab pos="2286000" algn="l"/>
                <a:tab pos="2741613" algn="l"/>
                <a:tab pos="3200400" algn="l"/>
                <a:tab pos="3657600" algn="l"/>
                <a:tab pos="4114800" algn="l"/>
                <a:tab pos="4572000" algn="l"/>
                <a:tab pos="5029200" algn="l"/>
                <a:tab pos="5484813" algn="l"/>
                <a:tab pos="5943600" algn="l"/>
                <a:tab pos="6399213" algn="l"/>
                <a:tab pos="6858000" algn="l"/>
                <a:tab pos="7315200" algn="l"/>
                <a:tab pos="7772400" algn="l"/>
                <a:tab pos="8229600" algn="l"/>
                <a:tab pos="8686800" algn="l"/>
                <a:tab pos="9144000" algn="l"/>
              </a:tabLst>
              <a:defRPr sz="2200">
                <a:solidFill>
                  <a:schemeClr val="hlink"/>
                </a:solidFill>
                <a:latin typeface="Arial" panose="020B0604020202020204" pitchFamily="34" charset="0"/>
              </a:defRPr>
            </a:lvl9pPr>
          </a:lstStyle>
          <a:p>
            <a:pPr algn="ctr" defTabSz="685983" eaLnBrk="1" fontAlgn="auto" hangingPunct="1">
              <a:lnSpc>
                <a:spcPct val="100000"/>
              </a:lnSpc>
              <a:spcBef>
                <a:spcPts val="1500"/>
              </a:spcBef>
              <a:spcAft>
                <a:spcPts val="0"/>
              </a:spcAft>
              <a:buClrTx/>
              <a:buSzTx/>
            </a:pPr>
            <a:r>
              <a:rPr lang="en-US" altLang="en-US" sz="1300" dirty="0">
                <a:solidFill>
                  <a:srgbClr val="000000"/>
                </a:solidFill>
                <a:cs typeface="Arial" panose="020B0604020202020204" pitchFamily="34" charset="0"/>
              </a:rPr>
              <a:t>Servlet time</a:t>
            </a:r>
          </a:p>
        </p:txBody>
      </p:sp>
      <p:sp>
        <p:nvSpPr>
          <p:cNvPr id="4" name="Freeform 12">
            <a:extLst>
              <a:ext uri="{FF2B5EF4-FFF2-40B4-BE49-F238E27FC236}">
                <a16:creationId xmlns:a16="http://schemas.microsoft.com/office/drawing/2014/main" id="{450D7406-0678-817C-33F4-EE822B609944}"/>
              </a:ext>
            </a:extLst>
          </p:cNvPr>
          <p:cNvSpPr>
            <a:spLocks/>
          </p:cNvSpPr>
          <p:nvPr/>
        </p:nvSpPr>
        <p:spPr bwMode="auto">
          <a:xfrm>
            <a:off x="7246938" y="3113882"/>
            <a:ext cx="1554162" cy="311150"/>
          </a:xfrm>
          <a:custGeom>
            <a:avLst/>
            <a:gdLst>
              <a:gd name="T0" fmla="*/ 777060 w 21600"/>
              <a:gd name="T1" fmla="*/ 0 h 21600"/>
              <a:gd name="T2" fmla="*/ 1554119 w 21600"/>
              <a:gd name="T3" fmla="*/ 155340 h 21600"/>
              <a:gd name="T4" fmla="*/ 777060 w 21600"/>
              <a:gd name="T5" fmla="*/ 310680 h 21600"/>
              <a:gd name="T6" fmla="*/ 0 w 21600"/>
              <a:gd name="T7" fmla="*/ 155340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solidFill>
            <a:srgbClr val="FFFFFF"/>
          </a:solidFill>
          <a:ln w="0">
            <a:solidFill>
              <a:srgbClr val="808080"/>
            </a:solidFill>
            <a:miter lim="800000"/>
            <a:headEnd/>
            <a:tailEnd/>
          </a:ln>
        </p:spPr>
        <p:txBody>
          <a:bodyPr wrap="none" lIns="90000" tIns="45000" rIns="90000" bIns="45000" anchor="ctr"/>
          <a:lstStyle>
            <a:lvl1pPr>
              <a:lnSpc>
                <a:spcPct val="90000"/>
              </a:lnSpc>
              <a:tabLst>
                <a:tab pos="0" algn="l"/>
                <a:tab pos="457200" algn="l"/>
                <a:tab pos="914400" algn="l"/>
                <a:tab pos="1370013" algn="l"/>
                <a:tab pos="1828800" algn="l"/>
                <a:tab pos="2286000" algn="l"/>
                <a:tab pos="2741613" algn="l"/>
                <a:tab pos="3200400" algn="l"/>
                <a:tab pos="3657600" algn="l"/>
                <a:tab pos="4114800" algn="l"/>
                <a:tab pos="4572000" algn="l"/>
                <a:tab pos="5029200" algn="l"/>
                <a:tab pos="5484813" algn="l"/>
                <a:tab pos="5943600" algn="l"/>
                <a:tab pos="6399213" algn="l"/>
                <a:tab pos="6858000" algn="l"/>
                <a:tab pos="7315200" algn="l"/>
                <a:tab pos="7772400" algn="l"/>
                <a:tab pos="8229600" algn="l"/>
                <a:tab pos="8686800" algn="l"/>
                <a:tab pos="9144000" algn="l"/>
              </a:tabLst>
              <a:defRPr sz="2200">
                <a:solidFill>
                  <a:schemeClr val="hlink"/>
                </a:solidFill>
                <a:latin typeface="Arial" panose="020B0604020202020204" pitchFamily="34" charset="0"/>
              </a:defRPr>
            </a:lvl1pPr>
            <a:lvl2pPr marL="742950" indent="-285750">
              <a:lnSpc>
                <a:spcPct val="90000"/>
              </a:lnSpc>
              <a:tabLst>
                <a:tab pos="0" algn="l"/>
                <a:tab pos="457200" algn="l"/>
                <a:tab pos="914400" algn="l"/>
                <a:tab pos="1370013" algn="l"/>
                <a:tab pos="1828800" algn="l"/>
                <a:tab pos="2286000" algn="l"/>
                <a:tab pos="2741613" algn="l"/>
                <a:tab pos="3200400" algn="l"/>
                <a:tab pos="3657600" algn="l"/>
                <a:tab pos="4114800" algn="l"/>
                <a:tab pos="4572000" algn="l"/>
                <a:tab pos="5029200" algn="l"/>
                <a:tab pos="5484813" algn="l"/>
                <a:tab pos="5943600" algn="l"/>
                <a:tab pos="6399213" algn="l"/>
                <a:tab pos="6858000" algn="l"/>
                <a:tab pos="7315200" algn="l"/>
                <a:tab pos="7772400" algn="l"/>
                <a:tab pos="8229600" algn="l"/>
                <a:tab pos="8686800" algn="l"/>
                <a:tab pos="9144000" algn="l"/>
              </a:tabLst>
              <a:defRPr sz="2200">
                <a:solidFill>
                  <a:schemeClr val="hlink"/>
                </a:solidFill>
                <a:latin typeface="Arial" panose="020B0604020202020204" pitchFamily="34" charset="0"/>
              </a:defRPr>
            </a:lvl2pPr>
            <a:lvl3pPr marL="1143000" indent="-228600">
              <a:lnSpc>
                <a:spcPct val="90000"/>
              </a:lnSpc>
              <a:tabLst>
                <a:tab pos="0" algn="l"/>
                <a:tab pos="457200" algn="l"/>
                <a:tab pos="914400" algn="l"/>
                <a:tab pos="1370013" algn="l"/>
                <a:tab pos="1828800" algn="l"/>
                <a:tab pos="2286000" algn="l"/>
                <a:tab pos="2741613" algn="l"/>
                <a:tab pos="3200400" algn="l"/>
                <a:tab pos="3657600" algn="l"/>
                <a:tab pos="4114800" algn="l"/>
                <a:tab pos="4572000" algn="l"/>
                <a:tab pos="5029200" algn="l"/>
                <a:tab pos="5484813" algn="l"/>
                <a:tab pos="5943600" algn="l"/>
                <a:tab pos="6399213" algn="l"/>
                <a:tab pos="6858000" algn="l"/>
                <a:tab pos="7315200" algn="l"/>
                <a:tab pos="7772400" algn="l"/>
                <a:tab pos="8229600" algn="l"/>
                <a:tab pos="8686800" algn="l"/>
                <a:tab pos="9144000" algn="l"/>
              </a:tabLst>
              <a:defRPr sz="2200">
                <a:solidFill>
                  <a:schemeClr val="hlink"/>
                </a:solidFill>
                <a:latin typeface="Arial" panose="020B0604020202020204" pitchFamily="34" charset="0"/>
              </a:defRPr>
            </a:lvl3pPr>
            <a:lvl4pPr marL="1600200" indent="-228600">
              <a:lnSpc>
                <a:spcPct val="90000"/>
              </a:lnSpc>
              <a:tabLst>
                <a:tab pos="0" algn="l"/>
                <a:tab pos="457200" algn="l"/>
                <a:tab pos="914400" algn="l"/>
                <a:tab pos="1370013" algn="l"/>
                <a:tab pos="1828800" algn="l"/>
                <a:tab pos="2286000" algn="l"/>
                <a:tab pos="2741613" algn="l"/>
                <a:tab pos="3200400" algn="l"/>
                <a:tab pos="3657600" algn="l"/>
                <a:tab pos="4114800" algn="l"/>
                <a:tab pos="4572000" algn="l"/>
                <a:tab pos="5029200" algn="l"/>
                <a:tab pos="5484813" algn="l"/>
                <a:tab pos="5943600" algn="l"/>
                <a:tab pos="6399213" algn="l"/>
                <a:tab pos="6858000" algn="l"/>
                <a:tab pos="7315200" algn="l"/>
                <a:tab pos="7772400" algn="l"/>
                <a:tab pos="8229600" algn="l"/>
                <a:tab pos="8686800" algn="l"/>
                <a:tab pos="9144000" algn="l"/>
              </a:tabLst>
              <a:defRPr sz="2200">
                <a:solidFill>
                  <a:schemeClr val="hlink"/>
                </a:solidFill>
                <a:latin typeface="Arial" panose="020B0604020202020204" pitchFamily="34" charset="0"/>
              </a:defRPr>
            </a:lvl4pPr>
            <a:lvl5pPr marL="2057400" indent="-228600">
              <a:lnSpc>
                <a:spcPct val="90000"/>
              </a:lnSpc>
              <a:tabLst>
                <a:tab pos="0" algn="l"/>
                <a:tab pos="457200" algn="l"/>
                <a:tab pos="914400" algn="l"/>
                <a:tab pos="1370013" algn="l"/>
                <a:tab pos="1828800" algn="l"/>
                <a:tab pos="2286000" algn="l"/>
                <a:tab pos="2741613" algn="l"/>
                <a:tab pos="3200400" algn="l"/>
                <a:tab pos="3657600" algn="l"/>
                <a:tab pos="4114800" algn="l"/>
                <a:tab pos="4572000" algn="l"/>
                <a:tab pos="5029200" algn="l"/>
                <a:tab pos="5484813" algn="l"/>
                <a:tab pos="5943600" algn="l"/>
                <a:tab pos="6399213" algn="l"/>
                <a:tab pos="6858000" algn="l"/>
                <a:tab pos="7315200" algn="l"/>
                <a:tab pos="7772400" algn="l"/>
                <a:tab pos="8229600" algn="l"/>
                <a:tab pos="8686800" algn="l"/>
                <a:tab pos="9144000" algn="l"/>
              </a:tabLst>
              <a:defRPr sz="2200">
                <a:solidFill>
                  <a:schemeClr val="hlink"/>
                </a:solidFill>
                <a:latin typeface="Arial" panose="020B0604020202020204" pitchFamily="34" charset="0"/>
              </a:defRPr>
            </a:lvl5pPr>
            <a:lvl6pPr marL="2514600" indent="-228600" eaLnBrk="0" fontAlgn="base" hangingPunct="0">
              <a:lnSpc>
                <a:spcPct val="90000"/>
              </a:lnSpc>
              <a:spcBef>
                <a:spcPct val="0"/>
              </a:spcBef>
              <a:spcAft>
                <a:spcPct val="0"/>
              </a:spcAft>
              <a:tabLst>
                <a:tab pos="0" algn="l"/>
                <a:tab pos="457200" algn="l"/>
                <a:tab pos="914400" algn="l"/>
                <a:tab pos="1370013" algn="l"/>
                <a:tab pos="1828800" algn="l"/>
                <a:tab pos="2286000" algn="l"/>
                <a:tab pos="2741613" algn="l"/>
                <a:tab pos="3200400" algn="l"/>
                <a:tab pos="3657600" algn="l"/>
                <a:tab pos="4114800" algn="l"/>
                <a:tab pos="4572000" algn="l"/>
                <a:tab pos="5029200" algn="l"/>
                <a:tab pos="5484813" algn="l"/>
                <a:tab pos="5943600" algn="l"/>
                <a:tab pos="6399213" algn="l"/>
                <a:tab pos="6858000" algn="l"/>
                <a:tab pos="7315200" algn="l"/>
                <a:tab pos="7772400" algn="l"/>
                <a:tab pos="8229600" algn="l"/>
                <a:tab pos="8686800" algn="l"/>
                <a:tab pos="9144000" algn="l"/>
              </a:tabLst>
              <a:defRPr sz="2200">
                <a:solidFill>
                  <a:schemeClr val="hlink"/>
                </a:solidFill>
                <a:latin typeface="Arial" panose="020B0604020202020204" pitchFamily="34" charset="0"/>
              </a:defRPr>
            </a:lvl6pPr>
            <a:lvl7pPr marL="2971800" indent="-228600" eaLnBrk="0" fontAlgn="base" hangingPunct="0">
              <a:lnSpc>
                <a:spcPct val="90000"/>
              </a:lnSpc>
              <a:spcBef>
                <a:spcPct val="0"/>
              </a:spcBef>
              <a:spcAft>
                <a:spcPct val="0"/>
              </a:spcAft>
              <a:tabLst>
                <a:tab pos="0" algn="l"/>
                <a:tab pos="457200" algn="l"/>
                <a:tab pos="914400" algn="l"/>
                <a:tab pos="1370013" algn="l"/>
                <a:tab pos="1828800" algn="l"/>
                <a:tab pos="2286000" algn="l"/>
                <a:tab pos="2741613" algn="l"/>
                <a:tab pos="3200400" algn="l"/>
                <a:tab pos="3657600" algn="l"/>
                <a:tab pos="4114800" algn="l"/>
                <a:tab pos="4572000" algn="l"/>
                <a:tab pos="5029200" algn="l"/>
                <a:tab pos="5484813" algn="l"/>
                <a:tab pos="5943600" algn="l"/>
                <a:tab pos="6399213" algn="l"/>
                <a:tab pos="6858000" algn="l"/>
                <a:tab pos="7315200" algn="l"/>
                <a:tab pos="7772400" algn="l"/>
                <a:tab pos="8229600" algn="l"/>
                <a:tab pos="8686800" algn="l"/>
                <a:tab pos="9144000" algn="l"/>
              </a:tabLst>
              <a:defRPr sz="2200">
                <a:solidFill>
                  <a:schemeClr val="hlink"/>
                </a:solidFill>
                <a:latin typeface="Arial" panose="020B0604020202020204" pitchFamily="34" charset="0"/>
              </a:defRPr>
            </a:lvl7pPr>
            <a:lvl8pPr marL="3429000" indent="-228600" eaLnBrk="0" fontAlgn="base" hangingPunct="0">
              <a:lnSpc>
                <a:spcPct val="90000"/>
              </a:lnSpc>
              <a:spcBef>
                <a:spcPct val="0"/>
              </a:spcBef>
              <a:spcAft>
                <a:spcPct val="0"/>
              </a:spcAft>
              <a:tabLst>
                <a:tab pos="0" algn="l"/>
                <a:tab pos="457200" algn="l"/>
                <a:tab pos="914400" algn="l"/>
                <a:tab pos="1370013" algn="l"/>
                <a:tab pos="1828800" algn="l"/>
                <a:tab pos="2286000" algn="l"/>
                <a:tab pos="2741613" algn="l"/>
                <a:tab pos="3200400" algn="l"/>
                <a:tab pos="3657600" algn="l"/>
                <a:tab pos="4114800" algn="l"/>
                <a:tab pos="4572000" algn="l"/>
                <a:tab pos="5029200" algn="l"/>
                <a:tab pos="5484813" algn="l"/>
                <a:tab pos="5943600" algn="l"/>
                <a:tab pos="6399213" algn="l"/>
                <a:tab pos="6858000" algn="l"/>
                <a:tab pos="7315200" algn="l"/>
                <a:tab pos="7772400" algn="l"/>
                <a:tab pos="8229600" algn="l"/>
                <a:tab pos="8686800" algn="l"/>
                <a:tab pos="9144000" algn="l"/>
              </a:tabLst>
              <a:defRPr sz="2200">
                <a:solidFill>
                  <a:schemeClr val="hlink"/>
                </a:solidFill>
                <a:latin typeface="Arial" panose="020B0604020202020204" pitchFamily="34" charset="0"/>
              </a:defRPr>
            </a:lvl8pPr>
            <a:lvl9pPr marL="3886200" indent="-228600" eaLnBrk="0" fontAlgn="base" hangingPunct="0">
              <a:lnSpc>
                <a:spcPct val="90000"/>
              </a:lnSpc>
              <a:spcBef>
                <a:spcPct val="0"/>
              </a:spcBef>
              <a:spcAft>
                <a:spcPct val="0"/>
              </a:spcAft>
              <a:tabLst>
                <a:tab pos="0" algn="l"/>
                <a:tab pos="457200" algn="l"/>
                <a:tab pos="914400" algn="l"/>
                <a:tab pos="1370013" algn="l"/>
                <a:tab pos="1828800" algn="l"/>
                <a:tab pos="2286000" algn="l"/>
                <a:tab pos="2741613" algn="l"/>
                <a:tab pos="3200400" algn="l"/>
                <a:tab pos="3657600" algn="l"/>
                <a:tab pos="4114800" algn="l"/>
                <a:tab pos="4572000" algn="l"/>
                <a:tab pos="5029200" algn="l"/>
                <a:tab pos="5484813" algn="l"/>
                <a:tab pos="5943600" algn="l"/>
                <a:tab pos="6399213" algn="l"/>
                <a:tab pos="6858000" algn="l"/>
                <a:tab pos="7315200" algn="l"/>
                <a:tab pos="7772400" algn="l"/>
                <a:tab pos="8229600" algn="l"/>
                <a:tab pos="8686800" algn="l"/>
                <a:tab pos="9144000" algn="l"/>
              </a:tabLst>
              <a:defRPr sz="2200">
                <a:solidFill>
                  <a:schemeClr val="hlink"/>
                </a:solidFill>
                <a:latin typeface="Arial" panose="020B0604020202020204" pitchFamily="34" charset="0"/>
              </a:defRPr>
            </a:lvl9pPr>
          </a:lstStyle>
          <a:p>
            <a:pPr algn="ctr" defTabSz="685983" eaLnBrk="1" fontAlgn="auto" hangingPunct="1">
              <a:lnSpc>
                <a:spcPct val="100000"/>
              </a:lnSpc>
              <a:spcBef>
                <a:spcPts val="1500"/>
              </a:spcBef>
              <a:spcAft>
                <a:spcPts val="0"/>
              </a:spcAft>
              <a:buClrTx/>
              <a:buSzTx/>
            </a:pPr>
            <a:r>
              <a:rPr lang="en-US" altLang="en-US" sz="1300" dirty="0">
                <a:solidFill>
                  <a:srgbClr val="000000"/>
                </a:solidFill>
                <a:cs typeface="Arial" panose="020B0604020202020204" pitchFamily="34" charset="0"/>
              </a:rPr>
              <a:t>JDBC request time</a:t>
            </a:r>
          </a:p>
        </p:txBody>
      </p:sp>
      <p:sp>
        <p:nvSpPr>
          <p:cNvPr id="5" name="Freeform 13">
            <a:extLst>
              <a:ext uri="{FF2B5EF4-FFF2-40B4-BE49-F238E27FC236}">
                <a16:creationId xmlns:a16="http://schemas.microsoft.com/office/drawing/2014/main" id="{09FA4E94-707E-92F9-86B9-8896B345725C}"/>
              </a:ext>
            </a:extLst>
          </p:cNvPr>
          <p:cNvSpPr>
            <a:spLocks/>
          </p:cNvSpPr>
          <p:nvPr/>
        </p:nvSpPr>
        <p:spPr bwMode="auto">
          <a:xfrm>
            <a:off x="7248526" y="3510757"/>
            <a:ext cx="1554163" cy="311150"/>
          </a:xfrm>
          <a:custGeom>
            <a:avLst/>
            <a:gdLst>
              <a:gd name="T0" fmla="*/ 777060 w 21600"/>
              <a:gd name="T1" fmla="*/ 0 h 21600"/>
              <a:gd name="T2" fmla="*/ 1554119 w 21600"/>
              <a:gd name="T3" fmla="*/ 155340 h 21600"/>
              <a:gd name="T4" fmla="*/ 777060 w 21600"/>
              <a:gd name="T5" fmla="*/ 310680 h 21600"/>
              <a:gd name="T6" fmla="*/ 0 w 21600"/>
              <a:gd name="T7" fmla="*/ 155340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solidFill>
            <a:srgbClr val="FFFFFF"/>
          </a:solidFill>
          <a:ln w="0">
            <a:solidFill>
              <a:srgbClr val="808080"/>
            </a:solidFill>
            <a:miter lim="800000"/>
            <a:headEnd/>
            <a:tailEnd/>
          </a:ln>
        </p:spPr>
        <p:txBody>
          <a:bodyPr wrap="none" lIns="90000" tIns="45000" rIns="90000" bIns="45000" anchor="ctr"/>
          <a:lstStyle>
            <a:lvl1pPr>
              <a:lnSpc>
                <a:spcPct val="90000"/>
              </a:lnSpc>
              <a:tabLst>
                <a:tab pos="0" algn="l"/>
                <a:tab pos="457200" algn="l"/>
                <a:tab pos="914400" algn="l"/>
                <a:tab pos="1370013" algn="l"/>
                <a:tab pos="1828800" algn="l"/>
                <a:tab pos="2286000" algn="l"/>
                <a:tab pos="2741613" algn="l"/>
                <a:tab pos="3200400" algn="l"/>
                <a:tab pos="3657600" algn="l"/>
                <a:tab pos="4114800" algn="l"/>
                <a:tab pos="4572000" algn="l"/>
                <a:tab pos="5029200" algn="l"/>
                <a:tab pos="5484813" algn="l"/>
                <a:tab pos="5943600" algn="l"/>
                <a:tab pos="6399213" algn="l"/>
                <a:tab pos="6858000" algn="l"/>
                <a:tab pos="7315200" algn="l"/>
                <a:tab pos="7772400" algn="l"/>
                <a:tab pos="8229600" algn="l"/>
                <a:tab pos="8686800" algn="l"/>
                <a:tab pos="9144000" algn="l"/>
              </a:tabLst>
              <a:defRPr sz="2200">
                <a:solidFill>
                  <a:schemeClr val="hlink"/>
                </a:solidFill>
                <a:latin typeface="Arial" panose="020B0604020202020204" pitchFamily="34" charset="0"/>
              </a:defRPr>
            </a:lvl1pPr>
            <a:lvl2pPr marL="742950" indent="-285750">
              <a:lnSpc>
                <a:spcPct val="90000"/>
              </a:lnSpc>
              <a:tabLst>
                <a:tab pos="0" algn="l"/>
                <a:tab pos="457200" algn="l"/>
                <a:tab pos="914400" algn="l"/>
                <a:tab pos="1370013" algn="l"/>
                <a:tab pos="1828800" algn="l"/>
                <a:tab pos="2286000" algn="l"/>
                <a:tab pos="2741613" algn="l"/>
                <a:tab pos="3200400" algn="l"/>
                <a:tab pos="3657600" algn="l"/>
                <a:tab pos="4114800" algn="l"/>
                <a:tab pos="4572000" algn="l"/>
                <a:tab pos="5029200" algn="l"/>
                <a:tab pos="5484813" algn="l"/>
                <a:tab pos="5943600" algn="l"/>
                <a:tab pos="6399213" algn="l"/>
                <a:tab pos="6858000" algn="l"/>
                <a:tab pos="7315200" algn="l"/>
                <a:tab pos="7772400" algn="l"/>
                <a:tab pos="8229600" algn="l"/>
                <a:tab pos="8686800" algn="l"/>
                <a:tab pos="9144000" algn="l"/>
              </a:tabLst>
              <a:defRPr sz="2200">
                <a:solidFill>
                  <a:schemeClr val="hlink"/>
                </a:solidFill>
                <a:latin typeface="Arial" panose="020B0604020202020204" pitchFamily="34" charset="0"/>
              </a:defRPr>
            </a:lvl2pPr>
            <a:lvl3pPr marL="1143000" indent="-228600">
              <a:lnSpc>
                <a:spcPct val="90000"/>
              </a:lnSpc>
              <a:tabLst>
                <a:tab pos="0" algn="l"/>
                <a:tab pos="457200" algn="l"/>
                <a:tab pos="914400" algn="l"/>
                <a:tab pos="1370013" algn="l"/>
                <a:tab pos="1828800" algn="l"/>
                <a:tab pos="2286000" algn="l"/>
                <a:tab pos="2741613" algn="l"/>
                <a:tab pos="3200400" algn="l"/>
                <a:tab pos="3657600" algn="l"/>
                <a:tab pos="4114800" algn="l"/>
                <a:tab pos="4572000" algn="l"/>
                <a:tab pos="5029200" algn="l"/>
                <a:tab pos="5484813" algn="l"/>
                <a:tab pos="5943600" algn="l"/>
                <a:tab pos="6399213" algn="l"/>
                <a:tab pos="6858000" algn="l"/>
                <a:tab pos="7315200" algn="l"/>
                <a:tab pos="7772400" algn="l"/>
                <a:tab pos="8229600" algn="l"/>
                <a:tab pos="8686800" algn="l"/>
                <a:tab pos="9144000" algn="l"/>
              </a:tabLst>
              <a:defRPr sz="2200">
                <a:solidFill>
                  <a:schemeClr val="hlink"/>
                </a:solidFill>
                <a:latin typeface="Arial" panose="020B0604020202020204" pitchFamily="34" charset="0"/>
              </a:defRPr>
            </a:lvl3pPr>
            <a:lvl4pPr marL="1600200" indent="-228600">
              <a:lnSpc>
                <a:spcPct val="90000"/>
              </a:lnSpc>
              <a:tabLst>
                <a:tab pos="0" algn="l"/>
                <a:tab pos="457200" algn="l"/>
                <a:tab pos="914400" algn="l"/>
                <a:tab pos="1370013" algn="l"/>
                <a:tab pos="1828800" algn="l"/>
                <a:tab pos="2286000" algn="l"/>
                <a:tab pos="2741613" algn="l"/>
                <a:tab pos="3200400" algn="l"/>
                <a:tab pos="3657600" algn="l"/>
                <a:tab pos="4114800" algn="l"/>
                <a:tab pos="4572000" algn="l"/>
                <a:tab pos="5029200" algn="l"/>
                <a:tab pos="5484813" algn="l"/>
                <a:tab pos="5943600" algn="l"/>
                <a:tab pos="6399213" algn="l"/>
                <a:tab pos="6858000" algn="l"/>
                <a:tab pos="7315200" algn="l"/>
                <a:tab pos="7772400" algn="l"/>
                <a:tab pos="8229600" algn="l"/>
                <a:tab pos="8686800" algn="l"/>
                <a:tab pos="9144000" algn="l"/>
              </a:tabLst>
              <a:defRPr sz="2200">
                <a:solidFill>
                  <a:schemeClr val="hlink"/>
                </a:solidFill>
                <a:latin typeface="Arial" panose="020B0604020202020204" pitchFamily="34" charset="0"/>
              </a:defRPr>
            </a:lvl4pPr>
            <a:lvl5pPr marL="2057400" indent="-228600">
              <a:lnSpc>
                <a:spcPct val="90000"/>
              </a:lnSpc>
              <a:tabLst>
                <a:tab pos="0" algn="l"/>
                <a:tab pos="457200" algn="l"/>
                <a:tab pos="914400" algn="l"/>
                <a:tab pos="1370013" algn="l"/>
                <a:tab pos="1828800" algn="l"/>
                <a:tab pos="2286000" algn="l"/>
                <a:tab pos="2741613" algn="l"/>
                <a:tab pos="3200400" algn="l"/>
                <a:tab pos="3657600" algn="l"/>
                <a:tab pos="4114800" algn="l"/>
                <a:tab pos="4572000" algn="l"/>
                <a:tab pos="5029200" algn="l"/>
                <a:tab pos="5484813" algn="l"/>
                <a:tab pos="5943600" algn="l"/>
                <a:tab pos="6399213" algn="l"/>
                <a:tab pos="6858000" algn="l"/>
                <a:tab pos="7315200" algn="l"/>
                <a:tab pos="7772400" algn="l"/>
                <a:tab pos="8229600" algn="l"/>
                <a:tab pos="8686800" algn="l"/>
                <a:tab pos="9144000" algn="l"/>
              </a:tabLst>
              <a:defRPr sz="2200">
                <a:solidFill>
                  <a:schemeClr val="hlink"/>
                </a:solidFill>
                <a:latin typeface="Arial" panose="020B0604020202020204" pitchFamily="34" charset="0"/>
              </a:defRPr>
            </a:lvl5pPr>
            <a:lvl6pPr marL="2514600" indent="-228600" eaLnBrk="0" fontAlgn="base" hangingPunct="0">
              <a:lnSpc>
                <a:spcPct val="90000"/>
              </a:lnSpc>
              <a:spcBef>
                <a:spcPct val="0"/>
              </a:spcBef>
              <a:spcAft>
                <a:spcPct val="0"/>
              </a:spcAft>
              <a:tabLst>
                <a:tab pos="0" algn="l"/>
                <a:tab pos="457200" algn="l"/>
                <a:tab pos="914400" algn="l"/>
                <a:tab pos="1370013" algn="l"/>
                <a:tab pos="1828800" algn="l"/>
                <a:tab pos="2286000" algn="l"/>
                <a:tab pos="2741613" algn="l"/>
                <a:tab pos="3200400" algn="l"/>
                <a:tab pos="3657600" algn="l"/>
                <a:tab pos="4114800" algn="l"/>
                <a:tab pos="4572000" algn="l"/>
                <a:tab pos="5029200" algn="l"/>
                <a:tab pos="5484813" algn="l"/>
                <a:tab pos="5943600" algn="l"/>
                <a:tab pos="6399213" algn="l"/>
                <a:tab pos="6858000" algn="l"/>
                <a:tab pos="7315200" algn="l"/>
                <a:tab pos="7772400" algn="l"/>
                <a:tab pos="8229600" algn="l"/>
                <a:tab pos="8686800" algn="l"/>
                <a:tab pos="9144000" algn="l"/>
              </a:tabLst>
              <a:defRPr sz="2200">
                <a:solidFill>
                  <a:schemeClr val="hlink"/>
                </a:solidFill>
                <a:latin typeface="Arial" panose="020B0604020202020204" pitchFamily="34" charset="0"/>
              </a:defRPr>
            </a:lvl6pPr>
            <a:lvl7pPr marL="2971800" indent="-228600" eaLnBrk="0" fontAlgn="base" hangingPunct="0">
              <a:lnSpc>
                <a:spcPct val="90000"/>
              </a:lnSpc>
              <a:spcBef>
                <a:spcPct val="0"/>
              </a:spcBef>
              <a:spcAft>
                <a:spcPct val="0"/>
              </a:spcAft>
              <a:tabLst>
                <a:tab pos="0" algn="l"/>
                <a:tab pos="457200" algn="l"/>
                <a:tab pos="914400" algn="l"/>
                <a:tab pos="1370013" algn="l"/>
                <a:tab pos="1828800" algn="l"/>
                <a:tab pos="2286000" algn="l"/>
                <a:tab pos="2741613" algn="l"/>
                <a:tab pos="3200400" algn="l"/>
                <a:tab pos="3657600" algn="l"/>
                <a:tab pos="4114800" algn="l"/>
                <a:tab pos="4572000" algn="l"/>
                <a:tab pos="5029200" algn="l"/>
                <a:tab pos="5484813" algn="l"/>
                <a:tab pos="5943600" algn="l"/>
                <a:tab pos="6399213" algn="l"/>
                <a:tab pos="6858000" algn="l"/>
                <a:tab pos="7315200" algn="l"/>
                <a:tab pos="7772400" algn="l"/>
                <a:tab pos="8229600" algn="l"/>
                <a:tab pos="8686800" algn="l"/>
                <a:tab pos="9144000" algn="l"/>
              </a:tabLst>
              <a:defRPr sz="2200">
                <a:solidFill>
                  <a:schemeClr val="hlink"/>
                </a:solidFill>
                <a:latin typeface="Arial" panose="020B0604020202020204" pitchFamily="34" charset="0"/>
              </a:defRPr>
            </a:lvl7pPr>
            <a:lvl8pPr marL="3429000" indent="-228600" eaLnBrk="0" fontAlgn="base" hangingPunct="0">
              <a:lnSpc>
                <a:spcPct val="90000"/>
              </a:lnSpc>
              <a:spcBef>
                <a:spcPct val="0"/>
              </a:spcBef>
              <a:spcAft>
                <a:spcPct val="0"/>
              </a:spcAft>
              <a:tabLst>
                <a:tab pos="0" algn="l"/>
                <a:tab pos="457200" algn="l"/>
                <a:tab pos="914400" algn="l"/>
                <a:tab pos="1370013" algn="l"/>
                <a:tab pos="1828800" algn="l"/>
                <a:tab pos="2286000" algn="l"/>
                <a:tab pos="2741613" algn="l"/>
                <a:tab pos="3200400" algn="l"/>
                <a:tab pos="3657600" algn="l"/>
                <a:tab pos="4114800" algn="l"/>
                <a:tab pos="4572000" algn="l"/>
                <a:tab pos="5029200" algn="l"/>
                <a:tab pos="5484813" algn="l"/>
                <a:tab pos="5943600" algn="l"/>
                <a:tab pos="6399213" algn="l"/>
                <a:tab pos="6858000" algn="l"/>
                <a:tab pos="7315200" algn="l"/>
                <a:tab pos="7772400" algn="l"/>
                <a:tab pos="8229600" algn="l"/>
                <a:tab pos="8686800" algn="l"/>
                <a:tab pos="9144000" algn="l"/>
              </a:tabLst>
              <a:defRPr sz="2200">
                <a:solidFill>
                  <a:schemeClr val="hlink"/>
                </a:solidFill>
                <a:latin typeface="Arial" panose="020B0604020202020204" pitchFamily="34" charset="0"/>
              </a:defRPr>
            </a:lvl8pPr>
            <a:lvl9pPr marL="3886200" indent="-228600" eaLnBrk="0" fontAlgn="base" hangingPunct="0">
              <a:lnSpc>
                <a:spcPct val="90000"/>
              </a:lnSpc>
              <a:spcBef>
                <a:spcPct val="0"/>
              </a:spcBef>
              <a:spcAft>
                <a:spcPct val="0"/>
              </a:spcAft>
              <a:tabLst>
                <a:tab pos="0" algn="l"/>
                <a:tab pos="457200" algn="l"/>
                <a:tab pos="914400" algn="l"/>
                <a:tab pos="1370013" algn="l"/>
                <a:tab pos="1828800" algn="l"/>
                <a:tab pos="2286000" algn="l"/>
                <a:tab pos="2741613" algn="l"/>
                <a:tab pos="3200400" algn="l"/>
                <a:tab pos="3657600" algn="l"/>
                <a:tab pos="4114800" algn="l"/>
                <a:tab pos="4572000" algn="l"/>
                <a:tab pos="5029200" algn="l"/>
                <a:tab pos="5484813" algn="l"/>
                <a:tab pos="5943600" algn="l"/>
                <a:tab pos="6399213" algn="l"/>
                <a:tab pos="6858000" algn="l"/>
                <a:tab pos="7315200" algn="l"/>
                <a:tab pos="7772400" algn="l"/>
                <a:tab pos="8229600" algn="l"/>
                <a:tab pos="8686800" algn="l"/>
                <a:tab pos="9144000" algn="l"/>
              </a:tabLst>
              <a:defRPr sz="2200">
                <a:solidFill>
                  <a:schemeClr val="hlink"/>
                </a:solidFill>
                <a:latin typeface="Arial" panose="020B0604020202020204" pitchFamily="34" charset="0"/>
              </a:defRPr>
            </a:lvl9pPr>
          </a:lstStyle>
          <a:p>
            <a:pPr algn="ctr" defTabSz="685983" eaLnBrk="1" fontAlgn="auto" hangingPunct="1">
              <a:lnSpc>
                <a:spcPct val="100000"/>
              </a:lnSpc>
              <a:spcBef>
                <a:spcPts val="1500"/>
              </a:spcBef>
              <a:spcAft>
                <a:spcPts val="0"/>
              </a:spcAft>
              <a:buClrTx/>
              <a:buSzTx/>
            </a:pPr>
            <a:r>
              <a:rPr lang="en-US" altLang="en-US" sz="1300" dirty="0">
                <a:solidFill>
                  <a:srgbClr val="000000"/>
                </a:solidFill>
                <a:cs typeface="Arial" panose="020B0604020202020204" pitchFamily="34" charset="0"/>
              </a:rPr>
              <a:t>JDBC request time</a:t>
            </a:r>
          </a:p>
        </p:txBody>
      </p:sp>
      <p:sp>
        <p:nvSpPr>
          <p:cNvPr id="6" name="Freeform 11">
            <a:extLst>
              <a:ext uri="{FF2B5EF4-FFF2-40B4-BE49-F238E27FC236}">
                <a16:creationId xmlns:a16="http://schemas.microsoft.com/office/drawing/2014/main" id="{7346FB26-3196-9079-AD2D-D278C9696017}"/>
              </a:ext>
            </a:extLst>
          </p:cNvPr>
          <p:cNvSpPr>
            <a:spLocks/>
          </p:cNvSpPr>
          <p:nvPr/>
        </p:nvSpPr>
        <p:spPr bwMode="auto">
          <a:xfrm>
            <a:off x="6670676" y="2718594"/>
            <a:ext cx="1554163" cy="311150"/>
          </a:xfrm>
          <a:custGeom>
            <a:avLst/>
            <a:gdLst>
              <a:gd name="T0" fmla="*/ 777060 w 21600"/>
              <a:gd name="T1" fmla="*/ 0 h 21600"/>
              <a:gd name="T2" fmla="*/ 1554119 w 21600"/>
              <a:gd name="T3" fmla="*/ 155340 h 21600"/>
              <a:gd name="T4" fmla="*/ 777060 w 21600"/>
              <a:gd name="T5" fmla="*/ 310680 h 21600"/>
              <a:gd name="T6" fmla="*/ 0 w 21600"/>
              <a:gd name="T7" fmla="*/ 155340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solidFill>
            <a:srgbClr val="FFFFFF"/>
          </a:solidFill>
          <a:ln w="0">
            <a:solidFill>
              <a:srgbClr val="808080"/>
            </a:solidFill>
            <a:miter lim="800000"/>
            <a:headEnd/>
            <a:tailEnd/>
          </a:ln>
        </p:spPr>
        <p:txBody>
          <a:bodyPr wrap="none" lIns="90000" tIns="45000" rIns="90000" bIns="45000" anchor="ctr"/>
          <a:lstStyle>
            <a:lvl1pPr>
              <a:lnSpc>
                <a:spcPct val="90000"/>
              </a:lnSpc>
              <a:tabLst>
                <a:tab pos="0" algn="l"/>
                <a:tab pos="457200" algn="l"/>
                <a:tab pos="914400" algn="l"/>
                <a:tab pos="1370013" algn="l"/>
                <a:tab pos="1828800" algn="l"/>
                <a:tab pos="2286000" algn="l"/>
                <a:tab pos="2741613" algn="l"/>
                <a:tab pos="3200400" algn="l"/>
                <a:tab pos="3657600" algn="l"/>
                <a:tab pos="4114800" algn="l"/>
                <a:tab pos="4572000" algn="l"/>
                <a:tab pos="5029200" algn="l"/>
                <a:tab pos="5484813" algn="l"/>
                <a:tab pos="5943600" algn="l"/>
                <a:tab pos="6399213" algn="l"/>
                <a:tab pos="6858000" algn="l"/>
                <a:tab pos="7315200" algn="l"/>
                <a:tab pos="7772400" algn="l"/>
                <a:tab pos="8229600" algn="l"/>
                <a:tab pos="8686800" algn="l"/>
                <a:tab pos="9144000" algn="l"/>
              </a:tabLst>
              <a:defRPr sz="2200">
                <a:solidFill>
                  <a:schemeClr val="hlink"/>
                </a:solidFill>
                <a:latin typeface="Arial" panose="020B0604020202020204" pitchFamily="34" charset="0"/>
              </a:defRPr>
            </a:lvl1pPr>
            <a:lvl2pPr marL="742950" indent="-285750">
              <a:lnSpc>
                <a:spcPct val="90000"/>
              </a:lnSpc>
              <a:tabLst>
                <a:tab pos="0" algn="l"/>
                <a:tab pos="457200" algn="l"/>
                <a:tab pos="914400" algn="l"/>
                <a:tab pos="1370013" algn="l"/>
                <a:tab pos="1828800" algn="l"/>
                <a:tab pos="2286000" algn="l"/>
                <a:tab pos="2741613" algn="l"/>
                <a:tab pos="3200400" algn="l"/>
                <a:tab pos="3657600" algn="l"/>
                <a:tab pos="4114800" algn="l"/>
                <a:tab pos="4572000" algn="l"/>
                <a:tab pos="5029200" algn="l"/>
                <a:tab pos="5484813" algn="l"/>
                <a:tab pos="5943600" algn="l"/>
                <a:tab pos="6399213" algn="l"/>
                <a:tab pos="6858000" algn="l"/>
                <a:tab pos="7315200" algn="l"/>
                <a:tab pos="7772400" algn="l"/>
                <a:tab pos="8229600" algn="l"/>
                <a:tab pos="8686800" algn="l"/>
                <a:tab pos="9144000" algn="l"/>
              </a:tabLst>
              <a:defRPr sz="2200">
                <a:solidFill>
                  <a:schemeClr val="hlink"/>
                </a:solidFill>
                <a:latin typeface="Arial" panose="020B0604020202020204" pitchFamily="34" charset="0"/>
              </a:defRPr>
            </a:lvl2pPr>
            <a:lvl3pPr marL="1143000" indent="-228600">
              <a:lnSpc>
                <a:spcPct val="90000"/>
              </a:lnSpc>
              <a:tabLst>
                <a:tab pos="0" algn="l"/>
                <a:tab pos="457200" algn="l"/>
                <a:tab pos="914400" algn="l"/>
                <a:tab pos="1370013" algn="l"/>
                <a:tab pos="1828800" algn="l"/>
                <a:tab pos="2286000" algn="l"/>
                <a:tab pos="2741613" algn="l"/>
                <a:tab pos="3200400" algn="l"/>
                <a:tab pos="3657600" algn="l"/>
                <a:tab pos="4114800" algn="l"/>
                <a:tab pos="4572000" algn="l"/>
                <a:tab pos="5029200" algn="l"/>
                <a:tab pos="5484813" algn="l"/>
                <a:tab pos="5943600" algn="l"/>
                <a:tab pos="6399213" algn="l"/>
                <a:tab pos="6858000" algn="l"/>
                <a:tab pos="7315200" algn="l"/>
                <a:tab pos="7772400" algn="l"/>
                <a:tab pos="8229600" algn="l"/>
                <a:tab pos="8686800" algn="l"/>
                <a:tab pos="9144000" algn="l"/>
              </a:tabLst>
              <a:defRPr sz="2200">
                <a:solidFill>
                  <a:schemeClr val="hlink"/>
                </a:solidFill>
                <a:latin typeface="Arial" panose="020B0604020202020204" pitchFamily="34" charset="0"/>
              </a:defRPr>
            </a:lvl3pPr>
            <a:lvl4pPr marL="1600200" indent="-228600">
              <a:lnSpc>
                <a:spcPct val="90000"/>
              </a:lnSpc>
              <a:tabLst>
                <a:tab pos="0" algn="l"/>
                <a:tab pos="457200" algn="l"/>
                <a:tab pos="914400" algn="l"/>
                <a:tab pos="1370013" algn="l"/>
                <a:tab pos="1828800" algn="l"/>
                <a:tab pos="2286000" algn="l"/>
                <a:tab pos="2741613" algn="l"/>
                <a:tab pos="3200400" algn="l"/>
                <a:tab pos="3657600" algn="l"/>
                <a:tab pos="4114800" algn="l"/>
                <a:tab pos="4572000" algn="l"/>
                <a:tab pos="5029200" algn="l"/>
                <a:tab pos="5484813" algn="l"/>
                <a:tab pos="5943600" algn="l"/>
                <a:tab pos="6399213" algn="l"/>
                <a:tab pos="6858000" algn="l"/>
                <a:tab pos="7315200" algn="l"/>
                <a:tab pos="7772400" algn="l"/>
                <a:tab pos="8229600" algn="l"/>
                <a:tab pos="8686800" algn="l"/>
                <a:tab pos="9144000" algn="l"/>
              </a:tabLst>
              <a:defRPr sz="2200">
                <a:solidFill>
                  <a:schemeClr val="hlink"/>
                </a:solidFill>
                <a:latin typeface="Arial" panose="020B0604020202020204" pitchFamily="34" charset="0"/>
              </a:defRPr>
            </a:lvl4pPr>
            <a:lvl5pPr marL="2057400" indent="-228600">
              <a:lnSpc>
                <a:spcPct val="90000"/>
              </a:lnSpc>
              <a:tabLst>
                <a:tab pos="0" algn="l"/>
                <a:tab pos="457200" algn="l"/>
                <a:tab pos="914400" algn="l"/>
                <a:tab pos="1370013" algn="l"/>
                <a:tab pos="1828800" algn="l"/>
                <a:tab pos="2286000" algn="l"/>
                <a:tab pos="2741613" algn="l"/>
                <a:tab pos="3200400" algn="l"/>
                <a:tab pos="3657600" algn="l"/>
                <a:tab pos="4114800" algn="l"/>
                <a:tab pos="4572000" algn="l"/>
                <a:tab pos="5029200" algn="l"/>
                <a:tab pos="5484813" algn="l"/>
                <a:tab pos="5943600" algn="l"/>
                <a:tab pos="6399213" algn="l"/>
                <a:tab pos="6858000" algn="l"/>
                <a:tab pos="7315200" algn="l"/>
                <a:tab pos="7772400" algn="l"/>
                <a:tab pos="8229600" algn="l"/>
                <a:tab pos="8686800" algn="l"/>
                <a:tab pos="9144000" algn="l"/>
              </a:tabLst>
              <a:defRPr sz="2200">
                <a:solidFill>
                  <a:schemeClr val="hlink"/>
                </a:solidFill>
                <a:latin typeface="Arial" panose="020B0604020202020204" pitchFamily="34" charset="0"/>
              </a:defRPr>
            </a:lvl5pPr>
            <a:lvl6pPr marL="2514600" indent="-228600" eaLnBrk="0" fontAlgn="base" hangingPunct="0">
              <a:lnSpc>
                <a:spcPct val="90000"/>
              </a:lnSpc>
              <a:spcBef>
                <a:spcPct val="0"/>
              </a:spcBef>
              <a:spcAft>
                <a:spcPct val="0"/>
              </a:spcAft>
              <a:tabLst>
                <a:tab pos="0" algn="l"/>
                <a:tab pos="457200" algn="l"/>
                <a:tab pos="914400" algn="l"/>
                <a:tab pos="1370013" algn="l"/>
                <a:tab pos="1828800" algn="l"/>
                <a:tab pos="2286000" algn="l"/>
                <a:tab pos="2741613" algn="l"/>
                <a:tab pos="3200400" algn="l"/>
                <a:tab pos="3657600" algn="l"/>
                <a:tab pos="4114800" algn="l"/>
                <a:tab pos="4572000" algn="l"/>
                <a:tab pos="5029200" algn="l"/>
                <a:tab pos="5484813" algn="l"/>
                <a:tab pos="5943600" algn="l"/>
                <a:tab pos="6399213" algn="l"/>
                <a:tab pos="6858000" algn="l"/>
                <a:tab pos="7315200" algn="l"/>
                <a:tab pos="7772400" algn="l"/>
                <a:tab pos="8229600" algn="l"/>
                <a:tab pos="8686800" algn="l"/>
                <a:tab pos="9144000" algn="l"/>
              </a:tabLst>
              <a:defRPr sz="2200">
                <a:solidFill>
                  <a:schemeClr val="hlink"/>
                </a:solidFill>
                <a:latin typeface="Arial" panose="020B0604020202020204" pitchFamily="34" charset="0"/>
              </a:defRPr>
            </a:lvl6pPr>
            <a:lvl7pPr marL="2971800" indent="-228600" eaLnBrk="0" fontAlgn="base" hangingPunct="0">
              <a:lnSpc>
                <a:spcPct val="90000"/>
              </a:lnSpc>
              <a:spcBef>
                <a:spcPct val="0"/>
              </a:spcBef>
              <a:spcAft>
                <a:spcPct val="0"/>
              </a:spcAft>
              <a:tabLst>
                <a:tab pos="0" algn="l"/>
                <a:tab pos="457200" algn="l"/>
                <a:tab pos="914400" algn="l"/>
                <a:tab pos="1370013" algn="l"/>
                <a:tab pos="1828800" algn="l"/>
                <a:tab pos="2286000" algn="l"/>
                <a:tab pos="2741613" algn="l"/>
                <a:tab pos="3200400" algn="l"/>
                <a:tab pos="3657600" algn="l"/>
                <a:tab pos="4114800" algn="l"/>
                <a:tab pos="4572000" algn="l"/>
                <a:tab pos="5029200" algn="l"/>
                <a:tab pos="5484813" algn="l"/>
                <a:tab pos="5943600" algn="l"/>
                <a:tab pos="6399213" algn="l"/>
                <a:tab pos="6858000" algn="l"/>
                <a:tab pos="7315200" algn="l"/>
                <a:tab pos="7772400" algn="l"/>
                <a:tab pos="8229600" algn="l"/>
                <a:tab pos="8686800" algn="l"/>
                <a:tab pos="9144000" algn="l"/>
              </a:tabLst>
              <a:defRPr sz="2200">
                <a:solidFill>
                  <a:schemeClr val="hlink"/>
                </a:solidFill>
                <a:latin typeface="Arial" panose="020B0604020202020204" pitchFamily="34" charset="0"/>
              </a:defRPr>
            </a:lvl7pPr>
            <a:lvl8pPr marL="3429000" indent="-228600" eaLnBrk="0" fontAlgn="base" hangingPunct="0">
              <a:lnSpc>
                <a:spcPct val="90000"/>
              </a:lnSpc>
              <a:spcBef>
                <a:spcPct val="0"/>
              </a:spcBef>
              <a:spcAft>
                <a:spcPct val="0"/>
              </a:spcAft>
              <a:tabLst>
                <a:tab pos="0" algn="l"/>
                <a:tab pos="457200" algn="l"/>
                <a:tab pos="914400" algn="l"/>
                <a:tab pos="1370013" algn="l"/>
                <a:tab pos="1828800" algn="l"/>
                <a:tab pos="2286000" algn="l"/>
                <a:tab pos="2741613" algn="l"/>
                <a:tab pos="3200400" algn="l"/>
                <a:tab pos="3657600" algn="l"/>
                <a:tab pos="4114800" algn="l"/>
                <a:tab pos="4572000" algn="l"/>
                <a:tab pos="5029200" algn="l"/>
                <a:tab pos="5484813" algn="l"/>
                <a:tab pos="5943600" algn="l"/>
                <a:tab pos="6399213" algn="l"/>
                <a:tab pos="6858000" algn="l"/>
                <a:tab pos="7315200" algn="l"/>
                <a:tab pos="7772400" algn="l"/>
                <a:tab pos="8229600" algn="l"/>
                <a:tab pos="8686800" algn="l"/>
                <a:tab pos="9144000" algn="l"/>
              </a:tabLst>
              <a:defRPr sz="2200">
                <a:solidFill>
                  <a:schemeClr val="hlink"/>
                </a:solidFill>
                <a:latin typeface="Arial" panose="020B0604020202020204" pitchFamily="34" charset="0"/>
              </a:defRPr>
            </a:lvl8pPr>
            <a:lvl9pPr marL="3886200" indent="-228600" eaLnBrk="0" fontAlgn="base" hangingPunct="0">
              <a:lnSpc>
                <a:spcPct val="90000"/>
              </a:lnSpc>
              <a:spcBef>
                <a:spcPct val="0"/>
              </a:spcBef>
              <a:spcAft>
                <a:spcPct val="0"/>
              </a:spcAft>
              <a:tabLst>
                <a:tab pos="0" algn="l"/>
                <a:tab pos="457200" algn="l"/>
                <a:tab pos="914400" algn="l"/>
                <a:tab pos="1370013" algn="l"/>
                <a:tab pos="1828800" algn="l"/>
                <a:tab pos="2286000" algn="l"/>
                <a:tab pos="2741613" algn="l"/>
                <a:tab pos="3200400" algn="l"/>
                <a:tab pos="3657600" algn="l"/>
                <a:tab pos="4114800" algn="l"/>
                <a:tab pos="4572000" algn="l"/>
                <a:tab pos="5029200" algn="l"/>
                <a:tab pos="5484813" algn="l"/>
                <a:tab pos="5943600" algn="l"/>
                <a:tab pos="6399213" algn="l"/>
                <a:tab pos="6858000" algn="l"/>
                <a:tab pos="7315200" algn="l"/>
                <a:tab pos="7772400" algn="l"/>
                <a:tab pos="8229600" algn="l"/>
                <a:tab pos="8686800" algn="l"/>
                <a:tab pos="9144000" algn="l"/>
              </a:tabLst>
              <a:defRPr sz="2200">
                <a:solidFill>
                  <a:schemeClr val="hlink"/>
                </a:solidFill>
                <a:latin typeface="Arial" panose="020B0604020202020204" pitchFamily="34" charset="0"/>
              </a:defRPr>
            </a:lvl9pPr>
          </a:lstStyle>
          <a:p>
            <a:pPr algn="ctr" defTabSz="685983" eaLnBrk="1" fontAlgn="auto" hangingPunct="1">
              <a:lnSpc>
                <a:spcPct val="100000"/>
              </a:lnSpc>
              <a:spcBef>
                <a:spcPts val="1500"/>
              </a:spcBef>
              <a:spcAft>
                <a:spcPts val="0"/>
              </a:spcAft>
              <a:buClrTx/>
              <a:buSzTx/>
            </a:pPr>
            <a:r>
              <a:rPr lang="en-US" altLang="en-US" sz="1300" dirty="0">
                <a:solidFill>
                  <a:srgbClr val="000000"/>
                </a:solidFill>
                <a:cs typeface="Arial" panose="020B0604020202020204" pitchFamily="34" charset="0"/>
              </a:rPr>
              <a:t>EJB method time</a:t>
            </a:r>
          </a:p>
        </p:txBody>
      </p:sp>
      <p:sp>
        <p:nvSpPr>
          <p:cNvPr id="7" name="Freeform 14">
            <a:extLst>
              <a:ext uri="{FF2B5EF4-FFF2-40B4-BE49-F238E27FC236}">
                <a16:creationId xmlns:a16="http://schemas.microsoft.com/office/drawing/2014/main" id="{332AAA7B-6014-AC49-7DAC-9C0C29C167D7}"/>
              </a:ext>
            </a:extLst>
          </p:cNvPr>
          <p:cNvSpPr>
            <a:spLocks/>
          </p:cNvSpPr>
          <p:nvPr/>
        </p:nvSpPr>
        <p:spPr bwMode="auto">
          <a:xfrm>
            <a:off x="6672263" y="3907632"/>
            <a:ext cx="1554162" cy="311150"/>
          </a:xfrm>
          <a:custGeom>
            <a:avLst/>
            <a:gdLst>
              <a:gd name="T0" fmla="*/ 777060 w 21600"/>
              <a:gd name="T1" fmla="*/ 0 h 21600"/>
              <a:gd name="T2" fmla="*/ 1554119 w 21600"/>
              <a:gd name="T3" fmla="*/ 155340 h 21600"/>
              <a:gd name="T4" fmla="*/ 777060 w 21600"/>
              <a:gd name="T5" fmla="*/ 310680 h 21600"/>
              <a:gd name="T6" fmla="*/ 0 w 21600"/>
              <a:gd name="T7" fmla="*/ 155340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solidFill>
            <a:srgbClr val="FFFFFF"/>
          </a:solidFill>
          <a:ln w="0">
            <a:solidFill>
              <a:srgbClr val="808080"/>
            </a:solidFill>
            <a:miter lim="800000"/>
            <a:headEnd/>
            <a:tailEnd/>
          </a:ln>
        </p:spPr>
        <p:txBody>
          <a:bodyPr wrap="none" lIns="90000" tIns="45000" rIns="90000" bIns="45000" anchor="ctr"/>
          <a:lstStyle>
            <a:lvl1pPr>
              <a:lnSpc>
                <a:spcPct val="90000"/>
              </a:lnSpc>
              <a:tabLst>
                <a:tab pos="0" algn="l"/>
                <a:tab pos="457200" algn="l"/>
                <a:tab pos="914400" algn="l"/>
                <a:tab pos="1370013" algn="l"/>
                <a:tab pos="1828800" algn="l"/>
                <a:tab pos="2286000" algn="l"/>
                <a:tab pos="2741613" algn="l"/>
                <a:tab pos="3200400" algn="l"/>
                <a:tab pos="3657600" algn="l"/>
                <a:tab pos="4114800" algn="l"/>
                <a:tab pos="4572000" algn="l"/>
                <a:tab pos="5029200" algn="l"/>
                <a:tab pos="5484813" algn="l"/>
                <a:tab pos="5943600" algn="l"/>
                <a:tab pos="6399213" algn="l"/>
                <a:tab pos="6858000" algn="l"/>
                <a:tab pos="7315200" algn="l"/>
                <a:tab pos="7772400" algn="l"/>
                <a:tab pos="8229600" algn="l"/>
                <a:tab pos="8686800" algn="l"/>
                <a:tab pos="9144000" algn="l"/>
              </a:tabLst>
              <a:defRPr sz="2200">
                <a:solidFill>
                  <a:schemeClr val="hlink"/>
                </a:solidFill>
                <a:latin typeface="Arial" panose="020B0604020202020204" pitchFamily="34" charset="0"/>
              </a:defRPr>
            </a:lvl1pPr>
            <a:lvl2pPr marL="742950" indent="-285750">
              <a:lnSpc>
                <a:spcPct val="90000"/>
              </a:lnSpc>
              <a:tabLst>
                <a:tab pos="0" algn="l"/>
                <a:tab pos="457200" algn="l"/>
                <a:tab pos="914400" algn="l"/>
                <a:tab pos="1370013" algn="l"/>
                <a:tab pos="1828800" algn="l"/>
                <a:tab pos="2286000" algn="l"/>
                <a:tab pos="2741613" algn="l"/>
                <a:tab pos="3200400" algn="l"/>
                <a:tab pos="3657600" algn="l"/>
                <a:tab pos="4114800" algn="l"/>
                <a:tab pos="4572000" algn="l"/>
                <a:tab pos="5029200" algn="l"/>
                <a:tab pos="5484813" algn="l"/>
                <a:tab pos="5943600" algn="l"/>
                <a:tab pos="6399213" algn="l"/>
                <a:tab pos="6858000" algn="l"/>
                <a:tab pos="7315200" algn="l"/>
                <a:tab pos="7772400" algn="l"/>
                <a:tab pos="8229600" algn="l"/>
                <a:tab pos="8686800" algn="l"/>
                <a:tab pos="9144000" algn="l"/>
              </a:tabLst>
              <a:defRPr sz="2200">
                <a:solidFill>
                  <a:schemeClr val="hlink"/>
                </a:solidFill>
                <a:latin typeface="Arial" panose="020B0604020202020204" pitchFamily="34" charset="0"/>
              </a:defRPr>
            </a:lvl2pPr>
            <a:lvl3pPr marL="1143000" indent="-228600">
              <a:lnSpc>
                <a:spcPct val="90000"/>
              </a:lnSpc>
              <a:tabLst>
                <a:tab pos="0" algn="l"/>
                <a:tab pos="457200" algn="l"/>
                <a:tab pos="914400" algn="l"/>
                <a:tab pos="1370013" algn="l"/>
                <a:tab pos="1828800" algn="l"/>
                <a:tab pos="2286000" algn="l"/>
                <a:tab pos="2741613" algn="l"/>
                <a:tab pos="3200400" algn="l"/>
                <a:tab pos="3657600" algn="l"/>
                <a:tab pos="4114800" algn="l"/>
                <a:tab pos="4572000" algn="l"/>
                <a:tab pos="5029200" algn="l"/>
                <a:tab pos="5484813" algn="l"/>
                <a:tab pos="5943600" algn="l"/>
                <a:tab pos="6399213" algn="l"/>
                <a:tab pos="6858000" algn="l"/>
                <a:tab pos="7315200" algn="l"/>
                <a:tab pos="7772400" algn="l"/>
                <a:tab pos="8229600" algn="l"/>
                <a:tab pos="8686800" algn="l"/>
                <a:tab pos="9144000" algn="l"/>
              </a:tabLst>
              <a:defRPr sz="2200">
                <a:solidFill>
                  <a:schemeClr val="hlink"/>
                </a:solidFill>
                <a:latin typeface="Arial" panose="020B0604020202020204" pitchFamily="34" charset="0"/>
              </a:defRPr>
            </a:lvl3pPr>
            <a:lvl4pPr marL="1600200" indent="-228600">
              <a:lnSpc>
                <a:spcPct val="90000"/>
              </a:lnSpc>
              <a:tabLst>
                <a:tab pos="0" algn="l"/>
                <a:tab pos="457200" algn="l"/>
                <a:tab pos="914400" algn="l"/>
                <a:tab pos="1370013" algn="l"/>
                <a:tab pos="1828800" algn="l"/>
                <a:tab pos="2286000" algn="l"/>
                <a:tab pos="2741613" algn="l"/>
                <a:tab pos="3200400" algn="l"/>
                <a:tab pos="3657600" algn="l"/>
                <a:tab pos="4114800" algn="l"/>
                <a:tab pos="4572000" algn="l"/>
                <a:tab pos="5029200" algn="l"/>
                <a:tab pos="5484813" algn="l"/>
                <a:tab pos="5943600" algn="l"/>
                <a:tab pos="6399213" algn="l"/>
                <a:tab pos="6858000" algn="l"/>
                <a:tab pos="7315200" algn="l"/>
                <a:tab pos="7772400" algn="l"/>
                <a:tab pos="8229600" algn="l"/>
                <a:tab pos="8686800" algn="l"/>
                <a:tab pos="9144000" algn="l"/>
              </a:tabLst>
              <a:defRPr sz="2200">
                <a:solidFill>
                  <a:schemeClr val="hlink"/>
                </a:solidFill>
                <a:latin typeface="Arial" panose="020B0604020202020204" pitchFamily="34" charset="0"/>
              </a:defRPr>
            </a:lvl4pPr>
            <a:lvl5pPr marL="2057400" indent="-228600">
              <a:lnSpc>
                <a:spcPct val="90000"/>
              </a:lnSpc>
              <a:tabLst>
                <a:tab pos="0" algn="l"/>
                <a:tab pos="457200" algn="l"/>
                <a:tab pos="914400" algn="l"/>
                <a:tab pos="1370013" algn="l"/>
                <a:tab pos="1828800" algn="l"/>
                <a:tab pos="2286000" algn="l"/>
                <a:tab pos="2741613" algn="l"/>
                <a:tab pos="3200400" algn="l"/>
                <a:tab pos="3657600" algn="l"/>
                <a:tab pos="4114800" algn="l"/>
                <a:tab pos="4572000" algn="l"/>
                <a:tab pos="5029200" algn="l"/>
                <a:tab pos="5484813" algn="l"/>
                <a:tab pos="5943600" algn="l"/>
                <a:tab pos="6399213" algn="l"/>
                <a:tab pos="6858000" algn="l"/>
                <a:tab pos="7315200" algn="l"/>
                <a:tab pos="7772400" algn="l"/>
                <a:tab pos="8229600" algn="l"/>
                <a:tab pos="8686800" algn="l"/>
                <a:tab pos="9144000" algn="l"/>
              </a:tabLst>
              <a:defRPr sz="2200">
                <a:solidFill>
                  <a:schemeClr val="hlink"/>
                </a:solidFill>
                <a:latin typeface="Arial" panose="020B0604020202020204" pitchFamily="34" charset="0"/>
              </a:defRPr>
            </a:lvl5pPr>
            <a:lvl6pPr marL="2514600" indent="-228600" eaLnBrk="0" fontAlgn="base" hangingPunct="0">
              <a:lnSpc>
                <a:spcPct val="90000"/>
              </a:lnSpc>
              <a:spcBef>
                <a:spcPct val="0"/>
              </a:spcBef>
              <a:spcAft>
                <a:spcPct val="0"/>
              </a:spcAft>
              <a:tabLst>
                <a:tab pos="0" algn="l"/>
                <a:tab pos="457200" algn="l"/>
                <a:tab pos="914400" algn="l"/>
                <a:tab pos="1370013" algn="l"/>
                <a:tab pos="1828800" algn="l"/>
                <a:tab pos="2286000" algn="l"/>
                <a:tab pos="2741613" algn="l"/>
                <a:tab pos="3200400" algn="l"/>
                <a:tab pos="3657600" algn="l"/>
                <a:tab pos="4114800" algn="l"/>
                <a:tab pos="4572000" algn="l"/>
                <a:tab pos="5029200" algn="l"/>
                <a:tab pos="5484813" algn="l"/>
                <a:tab pos="5943600" algn="l"/>
                <a:tab pos="6399213" algn="l"/>
                <a:tab pos="6858000" algn="l"/>
                <a:tab pos="7315200" algn="l"/>
                <a:tab pos="7772400" algn="l"/>
                <a:tab pos="8229600" algn="l"/>
                <a:tab pos="8686800" algn="l"/>
                <a:tab pos="9144000" algn="l"/>
              </a:tabLst>
              <a:defRPr sz="2200">
                <a:solidFill>
                  <a:schemeClr val="hlink"/>
                </a:solidFill>
                <a:latin typeface="Arial" panose="020B0604020202020204" pitchFamily="34" charset="0"/>
              </a:defRPr>
            </a:lvl6pPr>
            <a:lvl7pPr marL="2971800" indent="-228600" eaLnBrk="0" fontAlgn="base" hangingPunct="0">
              <a:lnSpc>
                <a:spcPct val="90000"/>
              </a:lnSpc>
              <a:spcBef>
                <a:spcPct val="0"/>
              </a:spcBef>
              <a:spcAft>
                <a:spcPct val="0"/>
              </a:spcAft>
              <a:tabLst>
                <a:tab pos="0" algn="l"/>
                <a:tab pos="457200" algn="l"/>
                <a:tab pos="914400" algn="l"/>
                <a:tab pos="1370013" algn="l"/>
                <a:tab pos="1828800" algn="l"/>
                <a:tab pos="2286000" algn="l"/>
                <a:tab pos="2741613" algn="l"/>
                <a:tab pos="3200400" algn="l"/>
                <a:tab pos="3657600" algn="l"/>
                <a:tab pos="4114800" algn="l"/>
                <a:tab pos="4572000" algn="l"/>
                <a:tab pos="5029200" algn="l"/>
                <a:tab pos="5484813" algn="l"/>
                <a:tab pos="5943600" algn="l"/>
                <a:tab pos="6399213" algn="l"/>
                <a:tab pos="6858000" algn="l"/>
                <a:tab pos="7315200" algn="l"/>
                <a:tab pos="7772400" algn="l"/>
                <a:tab pos="8229600" algn="l"/>
                <a:tab pos="8686800" algn="l"/>
                <a:tab pos="9144000" algn="l"/>
              </a:tabLst>
              <a:defRPr sz="2200">
                <a:solidFill>
                  <a:schemeClr val="hlink"/>
                </a:solidFill>
                <a:latin typeface="Arial" panose="020B0604020202020204" pitchFamily="34" charset="0"/>
              </a:defRPr>
            </a:lvl7pPr>
            <a:lvl8pPr marL="3429000" indent="-228600" eaLnBrk="0" fontAlgn="base" hangingPunct="0">
              <a:lnSpc>
                <a:spcPct val="90000"/>
              </a:lnSpc>
              <a:spcBef>
                <a:spcPct val="0"/>
              </a:spcBef>
              <a:spcAft>
                <a:spcPct val="0"/>
              </a:spcAft>
              <a:tabLst>
                <a:tab pos="0" algn="l"/>
                <a:tab pos="457200" algn="l"/>
                <a:tab pos="914400" algn="l"/>
                <a:tab pos="1370013" algn="l"/>
                <a:tab pos="1828800" algn="l"/>
                <a:tab pos="2286000" algn="l"/>
                <a:tab pos="2741613" algn="l"/>
                <a:tab pos="3200400" algn="l"/>
                <a:tab pos="3657600" algn="l"/>
                <a:tab pos="4114800" algn="l"/>
                <a:tab pos="4572000" algn="l"/>
                <a:tab pos="5029200" algn="l"/>
                <a:tab pos="5484813" algn="l"/>
                <a:tab pos="5943600" algn="l"/>
                <a:tab pos="6399213" algn="l"/>
                <a:tab pos="6858000" algn="l"/>
                <a:tab pos="7315200" algn="l"/>
                <a:tab pos="7772400" algn="l"/>
                <a:tab pos="8229600" algn="l"/>
                <a:tab pos="8686800" algn="l"/>
                <a:tab pos="9144000" algn="l"/>
              </a:tabLst>
              <a:defRPr sz="2200">
                <a:solidFill>
                  <a:schemeClr val="hlink"/>
                </a:solidFill>
                <a:latin typeface="Arial" panose="020B0604020202020204" pitchFamily="34" charset="0"/>
              </a:defRPr>
            </a:lvl8pPr>
            <a:lvl9pPr marL="3886200" indent="-228600" eaLnBrk="0" fontAlgn="base" hangingPunct="0">
              <a:lnSpc>
                <a:spcPct val="90000"/>
              </a:lnSpc>
              <a:spcBef>
                <a:spcPct val="0"/>
              </a:spcBef>
              <a:spcAft>
                <a:spcPct val="0"/>
              </a:spcAft>
              <a:tabLst>
                <a:tab pos="0" algn="l"/>
                <a:tab pos="457200" algn="l"/>
                <a:tab pos="914400" algn="l"/>
                <a:tab pos="1370013" algn="l"/>
                <a:tab pos="1828800" algn="l"/>
                <a:tab pos="2286000" algn="l"/>
                <a:tab pos="2741613" algn="l"/>
                <a:tab pos="3200400" algn="l"/>
                <a:tab pos="3657600" algn="l"/>
                <a:tab pos="4114800" algn="l"/>
                <a:tab pos="4572000" algn="l"/>
                <a:tab pos="5029200" algn="l"/>
                <a:tab pos="5484813" algn="l"/>
                <a:tab pos="5943600" algn="l"/>
                <a:tab pos="6399213" algn="l"/>
                <a:tab pos="6858000" algn="l"/>
                <a:tab pos="7315200" algn="l"/>
                <a:tab pos="7772400" algn="l"/>
                <a:tab pos="8229600" algn="l"/>
                <a:tab pos="8686800" algn="l"/>
                <a:tab pos="9144000" algn="l"/>
              </a:tabLst>
              <a:defRPr sz="2200">
                <a:solidFill>
                  <a:schemeClr val="hlink"/>
                </a:solidFill>
                <a:latin typeface="Arial" panose="020B0604020202020204" pitchFamily="34" charset="0"/>
              </a:defRPr>
            </a:lvl9pPr>
          </a:lstStyle>
          <a:p>
            <a:pPr algn="ctr" defTabSz="685983" eaLnBrk="1" fontAlgn="auto" hangingPunct="1">
              <a:lnSpc>
                <a:spcPct val="100000"/>
              </a:lnSpc>
              <a:spcBef>
                <a:spcPts val="1500"/>
              </a:spcBef>
              <a:spcAft>
                <a:spcPts val="0"/>
              </a:spcAft>
              <a:buClrTx/>
              <a:buSzTx/>
            </a:pPr>
            <a:r>
              <a:rPr lang="en-US" altLang="en-US" sz="1300" dirty="0">
                <a:solidFill>
                  <a:srgbClr val="000000"/>
                </a:solidFill>
                <a:cs typeface="Arial" panose="020B0604020202020204" pitchFamily="34" charset="0"/>
              </a:rPr>
              <a:t>EJB method time</a:t>
            </a:r>
          </a:p>
        </p:txBody>
      </p:sp>
      <p:sp>
        <p:nvSpPr>
          <p:cNvPr id="8" name="Straight Connector 15">
            <a:extLst>
              <a:ext uri="{FF2B5EF4-FFF2-40B4-BE49-F238E27FC236}">
                <a16:creationId xmlns:a16="http://schemas.microsoft.com/office/drawing/2014/main" id="{3AB9D098-3CE0-A9CB-2091-DF56B395A1EA}"/>
              </a:ext>
            </a:extLst>
          </p:cNvPr>
          <p:cNvSpPr>
            <a:spLocks noChangeShapeType="1"/>
          </p:cNvSpPr>
          <p:nvPr/>
        </p:nvSpPr>
        <p:spPr bwMode="auto">
          <a:xfrm>
            <a:off x="6208713" y="2693195"/>
            <a:ext cx="0" cy="1903413"/>
          </a:xfrm>
          <a:prstGeom prst="line">
            <a:avLst/>
          </a:prstGeom>
          <a:noFill/>
          <a:ln w="0">
            <a:solidFill>
              <a:srgbClr val="808080"/>
            </a:solidFill>
            <a:round/>
            <a:headEnd/>
            <a:tailEnd/>
          </a:ln>
          <a:extLst>
            <a:ext uri="{909E8E84-426E-40DD-AFC4-6F175D3DCCD1}">
              <a14:hiddenFill xmlns:a14="http://schemas.microsoft.com/office/drawing/2010/main">
                <a:noFill/>
              </a14:hiddenFill>
            </a:ext>
          </a:extLst>
        </p:spPr>
        <p:txBody>
          <a:bodyPr wrap="none" lIns="90000" tIns="45000" rIns="90000" bIns="45000" anchor="ctr" anchorCtr="1"/>
          <a:lstStyle/>
          <a:p>
            <a:pPr defTabSz="685983" eaLnBrk="1" fontAlgn="auto" hangingPunct="1">
              <a:spcBef>
                <a:spcPts val="0"/>
              </a:spcBef>
              <a:spcAft>
                <a:spcPts val="0"/>
              </a:spcAft>
              <a:buClrTx/>
              <a:buSzTx/>
            </a:pPr>
            <a:endParaRPr lang="en-US" sz="1350">
              <a:solidFill>
                <a:srgbClr val="000000"/>
              </a:solidFill>
              <a:latin typeface="IBM Plex Sans Light"/>
              <a:cs typeface="+mn-cs"/>
            </a:endParaRPr>
          </a:p>
        </p:txBody>
      </p:sp>
      <p:sp>
        <p:nvSpPr>
          <p:cNvPr id="9" name="Straight Connector 16">
            <a:extLst>
              <a:ext uri="{FF2B5EF4-FFF2-40B4-BE49-F238E27FC236}">
                <a16:creationId xmlns:a16="http://schemas.microsoft.com/office/drawing/2014/main" id="{1F684D5A-18B5-6232-9550-17AE95247638}"/>
              </a:ext>
            </a:extLst>
          </p:cNvPr>
          <p:cNvSpPr>
            <a:spLocks noChangeShapeType="1"/>
          </p:cNvSpPr>
          <p:nvPr/>
        </p:nvSpPr>
        <p:spPr bwMode="auto">
          <a:xfrm>
            <a:off x="6205538" y="2853532"/>
            <a:ext cx="430212" cy="0"/>
          </a:xfrm>
          <a:prstGeom prst="line">
            <a:avLst/>
          </a:prstGeom>
          <a:noFill/>
          <a:ln w="0">
            <a:solidFill>
              <a:srgbClr val="808080"/>
            </a:solidFill>
            <a:round/>
            <a:headEnd/>
            <a:tailEnd/>
          </a:ln>
          <a:extLst>
            <a:ext uri="{909E8E84-426E-40DD-AFC4-6F175D3DCCD1}">
              <a14:hiddenFill xmlns:a14="http://schemas.microsoft.com/office/drawing/2010/main">
                <a:noFill/>
              </a14:hiddenFill>
            </a:ext>
          </a:extLst>
        </p:spPr>
        <p:txBody>
          <a:bodyPr wrap="none" lIns="90000" tIns="45000" rIns="90000" bIns="45000" anchor="ctr" anchorCtr="1"/>
          <a:lstStyle/>
          <a:p>
            <a:pPr defTabSz="685983" eaLnBrk="1" fontAlgn="auto" hangingPunct="1">
              <a:spcBef>
                <a:spcPts val="0"/>
              </a:spcBef>
              <a:spcAft>
                <a:spcPts val="0"/>
              </a:spcAft>
              <a:buClrTx/>
              <a:buSzTx/>
            </a:pPr>
            <a:endParaRPr lang="en-US" sz="1350">
              <a:solidFill>
                <a:srgbClr val="000000"/>
              </a:solidFill>
              <a:latin typeface="IBM Plex Sans Light"/>
              <a:cs typeface="+mn-cs"/>
            </a:endParaRPr>
          </a:p>
        </p:txBody>
      </p:sp>
      <p:sp>
        <p:nvSpPr>
          <p:cNvPr id="10" name="Straight Connector 17">
            <a:extLst>
              <a:ext uri="{FF2B5EF4-FFF2-40B4-BE49-F238E27FC236}">
                <a16:creationId xmlns:a16="http://schemas.microsoft.com/office/drawing/2014/main" id="{ACDB2CE3-82A5-9874-5965-2DD190617D97}"/>
              </a:ext>
            </a:extLst>
          </p:cNvPr>
          <p:cNvSpPr>
            <a:spLocks noChangeShapeType="1"/>
          </p:cNvSpPr>
          <p:nvPr/>
        </p:nvSpPr>
        <p:spPr bwMode="auto">
          <a:xfrm>
            <a:off x="6800850" y="3074194"/>
            <a:ext cx="0" cy="762000"/>
          </a:xfrm>
          <a:prstGeom prst="line">
            <a:avLst/>
          </a:prstGeom>
          <a:noFill/>
          <a:ln w="0">
            <a:solidFill>
              <a:srgbClr val="808080"/>
            </a:solidFill>
            <a:round/>
            <a:headEnd/>
            <a:tailEnd/>
          </a:ln>
          <a:extLst>
            <a:ext uri="{909E8E84-426E-40DD-AFC4-6F175D3DCCD1}">
              <a14:hiddenFill xmlns:a14="http://schemas.microsoft.com/office/drawing/2010/main">
                <a:noFill/>
              </a14:hiddenFill>
            </a:ext>
          </a:extLst>
        </p:spPr>
        <p:txBody>
          <a:bodyPr wrap="none" lIns="90000" tIns="45000" rIns="90000" bIns="45000" anchor="ctr" anchorCtr="1"/>
          <a:lstStyle/>
          <a:p>
            <a:pPr defTabSz="685983" eaLnBrk="1" fontAlgn="auto" hangingPunct="1">
              <a:spcBef>
                <a:spcPts val="0"/>
              </a:spcBef>
              <a:spcAft>
                <a:spcPts val="0"/>
              </a:spcAft>
              <a:buClrTx/>
              <a:buSzTx/>
            </a:pPr>
            <a:endParaRPr lang="en-US" sz="1350">
              <a:solidFill>
                <a:srgbClr val="000000"/>
              </a:solidFill>
              <a:latin typeface="IBM Plex Sans Light"/>
              <a:cs typeface="+mn-cs"/>
            </a:endParaRPr>
          </a:p>
        </p:txBody>
      </p:sp>
      <p:sp>
        <p:nvSpPr>
          <p:cNvPr id="11" name="Straight Connector 18">
            <a:extLst>
              <a:ext uri="{FF2B5EF4-FFF2-40B4-BE49-F238E27FC236}">
                <a16:creationId xmlns:a16="http://schemas.microsoft.com/office/drawing/2014/main" id="{E9300590-E1AD-75FC-0289-EF47B9D37991}"/>
              </a:ext>
            </a:extLst>
          </p:cNvPr>
          <p:cNvSpPr>
            <a:spLocks noChangeShapeType="1"/>
          </p:cNvSpPr>
          <p:nvPr/>
        </p:nvSpPr>
        <p:spPr bwMode="auto">
          <a:xfrm>
            <a:off x="6796089" y="3248819"/>
            <a:ext cx="376237" cy="0"/>
          </a:xfrm>
          <a:prstGeom prst="line">
            <a:avLst/>
          </a:prstGeom>
          <a:noFill/>
          <a:ln w="0">
            <a:solidFill>
              <a:srgbClr val="808080"/>
            </a:solidFill>
            <a:round/>
            <a:headEnd/>
            <a:tailEnd/>
          </a:ln>
          <a:extLst>
            <a:ext uri="{909E8E84-426E-40DD-AFC4-6F175D3DCCD1}">
              <a14:hiddenFill xmlns:a14="http://schemas.microsoft.com/office/drawing/2010/main">
                <a:noFill/>
              </a14:hiddenFill>
            </a:ext>
          </a:extLst>
        </p:spPr>
        <p:txBody>
          <a:bodyPr wrap="none" lIns="90000" tIns="45000" rIns="90000" bIns="45000" anchor="ctr" anchorCtr="1"/>
          <a:lstStyle/>
          <a:p>
            <a:pPr defTabSz="685983" eaLnBrk="1" fontAlgn="auto" hangingPunct="1">
              <a:spcBef>
                <a:spcPts val="0"/>
              </a:spcBef>
              <a:spcAft>
                <a:spcPts val="0"/>
              </a:spcAft>
              <a:buClrTx/>
              <a:buSzTx/>
            </a:pPr>
            <a:endParaRPr lang="en-US" sz="1350">
              <a:solidFill>
                <a:srgbClr val="000000"/>
              </a:solidFill>
              <a:latin typeface="IBM Plex Sans Light"/>
              <a:cs typeface="+mn-cs"/>
            </a:endParaRPr>
          </a:p>
        </p:txBody>
      </p:sp>
      <p:sp>
        <p:nvSpPr>
          <p:cNvPr id="12" name="Straight Connector 19">
            <a:extLst>
              <a:ext uri="{FF2B5EF4-FFF2-40B4-BE49-F238E27FC236}">
                <a16:creationId xmlns:a16="http://schemas.microsoft.com/office/drawing/2014/main" id="{1CA279D0-A424-C529-78AE-3D8F8012F225}"/>
              </a:ext>
            </a:extLst>
          </p:cNvPr>
          <p:cNvSpPr>
            <a:spLocks noChangeShapeType="1"/>
          </p:cNvSpPr>
          <p:nvPr/>
        </p:nvSpPr>
        <p:spPr bwMode="auto">
          <a:xfrm>
            <a:off x="6797675" y="3645694"/>
            <a:ext cx="374650" cy="0"/>
          </a:xfrm>
          <a:prstGeom prst="line">
            <a:avLst/>
          </a:prstGeom>
          <a:noFill/>
          <a:ln w="0">
            <a:solidFill>
              <a:srgbClr val="808080"/>
            </a:solidFill>
            <a:round/>
            <a:headEnd/>
            <a:tailEnd/>
          </a:ln>
          <a:extLst>
            <a:ext uri="{909E8E84-426E-40DD-AFC4-6F175D3DCCD1}">
              <a14:hiddenFill xmlns:a14="http://schemas.microsoft.com/office/drawing/2010/main">
                <a:noFill/>
              </a14:hiddenFill>
            </a:ext>
          </a:extLst>
        </p:spPr>
        <p:txBody>
          <a:bodyPr wrap="none" lIns="90000" tIns="45000" rIns="90000" bIns="45000" anchor="ctr" anchorCtr="1"/>
          <a:lstStyle/>
          <a:p>
            <a:pPr defTabSz="685983" eaLnBrk="1" fontAlgn="auto" hangingPunct="1">
              <a:spcBef>
                <a:spcPts val="0"/>
              </a:spcBef>
              <a:spcAft>
                <a:spcPts val="0"/>
              </a:spcAft>
              <a:buClrTx/>
              <a:buSzTx/>
            </a:pPr>
            <a:endParaRPr lang="en-US" sz="1350">
              <a:solidFill>
                <a:srgbClr val="000000"/>
              </a:solidFill>
              <a:latin typeface="IBM Plex Sans Light"/>
              <a:cs typeface="+mn-cs"/>
            </a:endParaRPr>
          </a:p>
        </p:txBody>
      </p:sp>
      <p:sp>
        <p:nvSpPr>
          <p:cNvPr id="13" name="Straight Connector 20">
            <a:extLst>
              <a:ext uri="{FF2B5EF4-FFF2-40B4-BE49-F238E27FC236}">
                <a16:creationId xmlns:a16="http://schemas.microsoft.com/office/drawing/2014/main" id="{B1C43B99-4869-59E7-513A-B65506CF12A9}"/>
              </a:ext>
            </a:extLst>
          </p:cNvPr>
          <p:cNvSpPr>
            <a:spLocks noChangeShapeType="1"/>
          </p:cNvSpPr>
          <p:nvPr/>
        </p:nvSpPr>
        <p:spPr bwMode="auto">
          <a:xfrm>
            <a:off x="6205538" y="4077494"/>
            <a:ext cx="430212" cy="0"/>
          </a:xfrm>
          <a:prstGeom prst="line">
            <a:avLst/>
          </a:prstGeom>
          <a:noFill/>
          <a:ln w="0">
            <a:solidFill>
              <a:srgbClr val="808080"/>
            </a:solidFill>
            <a:round/>
            <a:headEnd/>
            <a:tailEnd/>
          </a:ln>
          <a:extLst>
            <a:ext uri="{909E8E84-426E-40DD-AFC4-6F175D3DCCD1}">
              <a14:hiddenFill xmlns:a14="http://schemas.microsoft.com/office/drawing/2010/main">
                <a:noFill/>
              </a14:hiddenFill>
            </a:ext>
          </a:extLst>
        </p:spPr>
        <p:txBody>
          <a:bodyPr wrap="none" lIns="90000" tIns="45000" rIns="90000" bIns="45000" anchor="ctr" anchorCtr="1"/>
          <a:lstStyle/>
          <a:p>
            <a:pPr defTabSz="685983" eaLnBrk="1" fontAlgn="auto" hangingPunct="1">
              <a:spcBef>
                <a:spcPts val="0"/>
              </a:spcBef>
              <a:spcAft>
                <a:spcPts val="0"/>
              </a:spcAft>
              <a:buClrTx/>
              <a:buSzTx/>
            </a:pPr>
            <a:endParaRPr lang="en-US" sz="1350">
              <a:solidFill>
                <a:srgbClr val="000000"/>
              </a:solidFill>
              <a:latin typeface="IBM Plex Sans Light"/>
              <a:cs typeface="+mn-cs"/>
            </a:endParaRPr>
          </a:p>
        </p:txBody>
      </p:sp>
      <p:sp>
        <p:nvSpPr>
          <p:cNvPr id="14" name="Straight Connector 21">
            <a:extLst>
              <a:ext uri="{FF2B5EF4-FFF2-40B4-BE49-F238E27FC236}">
                <a16:creationId xmlns:a16="http://schemas.microsoft.com/office/drawing/2014/main" id="{6E4315DE-640B-E445-C688-53630E2EA12C}"/>
              </a:ext>
            </a:extLst>
          </p:cNvPr>
          <p:cNvSpPr>
            <a:spLocks noChangeShapeType="1"/>
          </p:cNvSpPr>
          <p:nvPr/>
        </p:nvSpPr>
        <p:spPr bwMode="auto">
          <a:xfrm>
            <a:off x="6800850" y="4298157"/>
            <a:ext cx="0" cy="309562"/>
          </a:xfrm>
          <a:prstGeom prst="line">
            <a:avLst/>
          </a:prstGeom>
          <a:noFill/>
          <a:ln w="0">
            <a:solidFill>
              <a:srgbClr val="808080"/>
            </a:solidFill>
            <a:round/>
            <a:headEnd/>
            <a:tailEnd/>
          </a:ln>
          <a:extLst>
            <a:ext uri="{909E8E84-426E-40DD-AFC4-6F175D3DCCD1}">
              <a14:hiddenFill xmlns:a14="http://schemas.microsoft.com/office/drawing/2010/main">
                <a:noFill/>
              </a14:hiddenFill>
            </a:ext>
          </a:extLst>
        </p:spPr>
        <p:txBody>
          <a:bodyPr wrap="none" lIns="90000" tIns="45000" rIns="90000" bIns="45000" anchor="ctr" anchorCtr="1"/>
          <a:lstStyle/>
          <a:p>
            <a:pPr defTabSz="685983" eaLnBrk="1" fontAlgn="auto" hangingPunct="1">
              <a:spcBef>
                <a:spcPts val="0"/>
              </a:spcBef>
              <a:spcAft>
                <a:spcPts val="0"/>
              </a:spcAft>
              <a:buClrTx/>
              <a:buSzTx/>
            </a:pPr>
            <a:endParaRPr lang="en-US" sz="1350">
              <a:solidFill>
                <a:srgbClr val="000000"/>
              </a:solidFill>
              <a:latin typeface="IBM Plex Sans Light"/>
              <a:cs typeface="+mn-cs"/>
            </a:endParaRPr>
          </a:p>
        </p:txBody>
      </p:sp>
      <p:sp>
        <p:nvSpPr>
          <p:cNvPr id="15" name="TextBox 9">
            <a:extLst>
              <a:ext uri="{FF2B5EF4-FFF2-40B4-BE49-F238E27FC236}">
                <a16:creationId xmlns:a16="http://schemas.microsoft.com/office/drawing/2014/main" id="{68B845A4-A239-803A-75BA-2B1DDB9480EA}"/>
              </a:ext>
            </a:extLst>
          </p:cNvPr>
          <p:cNvSpPr txBox="1">
            <a:spLocks noChangeArrowheads="1"/>
          </p:cNvSpPr>
          <p:nvPr/>
        </p:nvSpPr>
        <p:spPr bwMode="auto">
          <a:xfrm>
            <a:off x="6499226" y="4634707"/>
            <a:ext cx="1897063"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defRPr sz="2200">
                <a:solidFill>
                  <a:schemeClr val="hlink"/>
                </a:solidFill>
                <a:latin typeface="Arial" panose="020B0604020202020204" pitchFamily="34" charset="0"/>
              </a:defRPr>
            </a:lvl1pPr>
            <a:lvl2pPr marL="742950" indent="-285750">
              <a:lnSpc>
                <a:spcPct val="90000"/>
              </a:lnSpc>
              <a:defRPr sz="2200">
                <a:solidFill>
                  <a:schemeClr val="hlink"/>
                </a:solidFill>
                <a:latin typeface="Arial" panose="020B0604020202020204" pitchFamily="34" charset="0"/>
              </a:defRPr>
            </a:lvl2pPr>
            <a:lvl3pPr marL="1143000" indent="-228600">
              <a:lnSpc>
                <a:spcPct val="90000"/>
              </a:lnSpc>
              <a:defRPr sz="2200">
                <a:solidFill>
                  <a:schemeClr val="hlink"/>
                </a:solidFill>
                <a:latin typeface="Arial" panose="020B0604020202020204" pitchFamily="34" charset="0"/>
              </a:defRPr>
            </a:lvl3pPr>
            <a:lvl4pPr marL="1600200" indent="-228600">
              <a:lnSpc>
                <a:spcPct val="90000"/>
              </a:lnSpc>
              <a:defRPr sz="2200">
                <a:solidFill>
                  <a:schemeClr val="hlink"/>
                </a:solidFill>
                <a:latin typeface="Arial" panose="020B0604020202020204" pitchFamily="34" charset="0"/>
              </a:defRPr>
            </a:lvl4pPr>
            <a:lvl5pPr marL="2057400" indent="-228600">
              <a:lnSpc>
                <a:spcPct val="90000"/>
              </a:lnSpc>
              <a:defRPr sz="2200">
                <a:solidFill>
                  <a:schemeClr val="hlink"/>
                </a:solidFill>
                <a:latin typeface="Arial" panose="020B0604020202020204" pitchFamily="34" charset="0"/>
              </a:defRPr>
            </a:lvl5pPr>
            <a:lvl6pPr marL="2514600" indent="-228600" eaLnBrk="0" fontAlgn="base" hangingPunct="0">
              <a:lnSpc>
                <a:spcPct val="90000"/>
              </a:lnSpc>
              <a:spcBef>
                <a:spcPct val="0"/>
              </a:spcBef>
              <a:spcAft>
                <a:spcPct val="0"/>
              </a:spcAft>
              <a:defRPr sz="2200">
                <a:solidFill>
                  <a:schemeClr val="hlink"/>
                </a:solidFill>
                <a:latin typeface="Arial" panose="020B0604020202020204" pitchFamily="34" charset="0"/>
              </a:defRPr>
            </a:lvl6pPr>
            <a:lvl7pPr marL="2971800" indent="-228600" eaLnBrk="0" fontAlgn="base" hangingPunct="0">
              <a:lnSpc>
                <a:spcPct val="90000"/>
              </a:lnSpc>
              <a:spcBef>
                <a:spcPct val="0"/>
              </a:spcBef>
              <a:spcAft>
                <a:spcPct val="0"/>
              </a:spcAft>
              <a:defRPr sz="2200">
                <a:solidFill>
                  <a:schemeClr val="hlink"/>
                </a:solidFill>
                <a:latin typeface="Arial" panose="020B0604020202020204" pitchFamily="34" charset="0"/>
              </a:defRPr>
            </a:lvl7pPr>
            <a:lvl8pPr marL="3429000" indent="-228600" eaLnBrk="0" fontAlgn="base" hangingPunct="0">
              <a:lnSpc>
                <a:spcPct val="90000"/>
              </a:lnSpc>
              <a:spcBef>
                <a:spcPct val="0"/>
              </a:spcBef>
              <a:spcAft>
                <a:spcPct val="0"/>
              </a:spcAft>
              <a:defRPr sz="2200">
                <a:solidFill>
                  <a:schemeClr val="hlink"/>
                </a:solidFill>
                <a:latin typeface="Arial" panose="020B0604020202020204" pitchFamily="34" charset="0"/>
              </a:defRPr>
            </a:lvl8pPr>
            <a:lvl9pPr marL="3886200" indent="-228600" eaLnBrk="0" fontAlgn="base" hangingPunct="0">
              <a:lnSpc>
                <a:spcPct val="90000"/>
              </a:lnSpc>
              <a:spcBef>
                <a:spcPct val="0"/>
              </a:spcBef>
              <a:spcAft>
                <a:spcPct val="0"/>
              </a:spcAft>
              <a:defRPr sz="2200">
                <a:solidFill>
                  <a:schemeClr val="hlink"/>
                </a:solidFill>
                <a:latin typeface="Arial" panose="020B0604020202020204" pitchFamily="34" charset="0"/>
              </a:defRPr>
            </a:lvl9pPr>
          </a:lstStyle>
          <a:p>
            <a:pPr defTabSz="685983" eaLnBrk="1" fontAlgn="auto" hangingPunct="1">
              <a:spcBef>
                <a:spcPts val="0"/>
              </a:spcBef>
              <a:spcAft>
                <a:spcPts val="0"/>
              </a:spcAft>
              <a:buClrTx/>
              <a:buSzTx/>
            </a:pPr>
            <a:r>
              <a:rPr lang="en-US" altLang="en-US" sz="700" dirty="0" err="1">
                <a:solidFill>
                  <a:srgbClr val="FFFFFF"/>
                </a:solidFill>
                <a:cs typeface="+mn-cs"/>
              </a:rPr>
              <a:t>RequestID</a:t>
            </a:r>
            <a:r>
              <a:rPr lang="en-US" altLang="en-US" sz="700" dirty="0">
                <a:solidFill>
                  <a:srgbClr val="FFFFFF"/>
                </a:solidFill>
                <a:cs typeface="+mn-cs"/>
              </a:rPr>
              <a:t>: AAC9KLWFFXT_AAAAAAAAN</a:t>
            </a:r>
          </a:p>
        </p:txBody>
      </p:sp>
      <p:sp>
        <p:nvSpPr>
          <p:cNvPr id="16" name="TextBox 24">
            <a:extLst>
              <a:ext uri="{FF2B5EF4-FFF2-40B4-BE49-F238E27FC236}">
                <a16:creationId xmlns:a16="http://schemas.microsoft.com/office/drawing/2014/main" id="{95B75A12-B074-2D08-1BBB-B34F76654ECD}"/>
              </a:ext>
            </a:extLst>
          </p:cNvPr>
          <p:cNvSpPr txBox="1">
            <a:spLocks noChangeArrowheads="1"/>
          </p:cNvSpPr>
          <p:nvPr/>
        </p:nvSpPr>
        <p:spPr bwMode="auto">
          <a:xfrm>
            <a:off x="6196014" y="4431508"/>
            <a:ext cx="24923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defRPr sz="2200">
                <a:solidFill>
                  <a:schemeClr val="hlink"/>
                </a:solidFill>
                <a:latin typeface="Arial" panose="020B0604020202020204" pitchFamily="34" charset="0"/>
              </a:defRPr>
            </a:lvl1pPr>
            <a:lvl2pPr marL="742950" indent="-285750">
              <a:lnSpc>
                <a:spcPct val="90000"/>
              </a:lnSpc>
              <a:defRPr sz="2200">
                <a:solidFill>
                  <a:schemeClr val="hlink"/>
                </a:solidFill>
                <a:latin typeface="Arial" panose="020B0604020202020204" pitchFamily="34" charset="0"/>
              </a:defRPr>
            </a:lvl2pPr>
            <a:lvl3pPr marL="1143000" indent="-228600">
              <a:lnSpc>
                <a:spcPct val="90000"/>
              </a:lnSpc>
              <a:defRPr sz="2200">
                <a:solidFill>
                  <a:schemeClr val="hlink"/>
                </a:solidFill>
                <a:latin typeface="Arial" panose="020B0604020202020204" pitchFamily="34" charset="0"/>
              </a:defRPr>
            </a:lvl3pPr>
            <a:lvl4pPr marL="1600200" indent="-228600">
              <a:lnSpc>
                <a:spcPct val="90000"/>
              </a:lnSpc>
              <a:defRPr sz="2200">
                <a:solidFill>
                  <a:schemeClr val="hlink"/>
                </a:solidFill>
                <a:latin typeface="Arial" panose="020B0604020202020204" pitchFamily="34" charset="0"/>
              </a:defRPr>
            </a:lvl4pPr>
            <a:lvl5pPr marL="2057400" indent="-228600">
              <a:lnSpc>
                <a:spcPct val="90000"/>
              </a:lnSpc>
              <a:defRPr sz="2200">
                <a:solidFill>
                  <a:schemeClr val="hlink"/>
                </a:solidFill>
                <a:latin typeface="Arial" panose="020B0604020202020204" pitchFamily="34" charset="0"/>
              </a:defRPr>
            </a:lvl5pPr>
            <a:lvl6pPr marL="2514600" indent="-228600" eaLnBrk="0" fontAlgn="base" hangingPunct="0">
              <a:lnSpc>
                <a:spcPct val="90000"/>
              </a:lnSpc>
              <a:spcBef>
                <a:spcPct val="0"/>
              </a:spcBef>
              <a:spcAft>
                <a:spcPct val="0"/>
              </a:spcAft>
              <a:defRPr sz="2200">
                <a:solidFill>
                  <a:schemeClr val="hlink"/>
                </a:solidFill>
                <a:latin typeface="Arial" panose="020B0604020202020204" pitchFamily="34" charset="0"/>
              </a:defRPr>
            </a:lvl6pPr>
            <a:lvl7pPr marL="2971800" indent="-228600" eaLnBrk="0" fontAlgn="base" hangingPunct="0">
              <a:lnSpc>
                <a:spcPct val="90000"/>
              </a:lnSpc>
              <a:spcBef>
                <a:spcPct val="0"/>
              </a:spcBef>
              <a:spcAft>
                <a:spcPct val="0"/>
              </a:spcAft>
              <a:defRPr sz="2200">
                <a:solidFill>
                  <a:schemeClr val="hlink"/>
                </a:solidFill>
                <a:latin typeface="Arial" panose="020B0604020202020204" pitchFamily="34" charset="0"/>
              </a:defRPr>
            </a:lvl7pPr>
            <a:lvl8pPr marL="3429000" indent="-228600" eaLnBrk="0" fontAlgn="base" hangingPunct="0">
              <a:lnSpc>
                <a:spcPct val="90000"/>
              </a:lnSpc>
              <a:spcBef>
                <a:spcPct val="0"/>
              </a:spcBef>
              <a:spcAft>
                <a:spcPct val="0"/>
              </a:spcAft>
              <a:defRPr sz="2200">
                <a:solidFill>
                  <a:schemeClr val="hlink"/>
                </a:solidFill>
                <a:latin typeface="Arial" panose="020B0604020202020204" pitchFamily="34" charset="0"/>
              </a:defRPr>
            </a:lvl8pPr>
            <a:lvl9pPr marL="3886200" indent="-228600" eaLnBrk="0" fontAlgn="base" hangingPunct="0">
              <a:lnSpc>
                <a:spcPct val="90000"/>
              </a:lnSpc>
              <a:spcBef>
                <a:spcPct val="0"/>
              </a:spcBef>
              <a:spcAft>
                <a:spcPct val="0"/>
              </a:spcAft>
              <a:defRPr sz="2200">
                <a:solidFill>
                  <a:schemeClr val="hlink"/>
                </a:solidFill>
                <a:latin typeface="Arial" panose="020B0604020202020204" pitchFamily="34" charset="0"/>
              </a:defRPr>
            </a:lvl9pPr>
          </a:lstStyle>
          <a:p>
            <a:pPr defTabSz="685983" eaLnBrk="1" fontAlgn="auto" hangingPunct="1">
              <a:spcBef>
                <a:spcPts val="0"/>
              </a:spcBef>
              <a:spcAft>
                <a:spcPts val="0"/>
              </a:spcAft>
              <a:buClrTx/>
              <a:buSzTx/>
            </a:pPr>
            <a:r>
              <a:rPr lang="en-US" altLang="en-US" sz="1100" dirty="0">
                <a:solidFill>
                  <a:srgbClr val="FFFFFF"/>
                </a:solidFill>
                <a:cs typeface="+mn-cs"/>
              </a:rPr>
              <a:t>A single request with a tree of events</a:t>
            </a:r>
          </a:p>
        </p:txBody>
      </p:sp>
      <p:graphicFrame>
        <p:nvGraphicFramePr>
          <p:cNvPr id="18" name="Diagram 17">
            <a:extLst>
              <a:ext uri="{FF2B5EF4-FFF2-40B4-BE49-F238E27FC236}">
                <a16:creationId xmlns:a16="http://schemas.microsoft.com/office/drawing/2014/main" id="{7E06FE2B-BBFF-CA19-FF73-27A50F47D813}"/>
              </a:ext>
            </a:extLst>
          </p:cNvPr>
          <p:cNvGraphicFramePr/>
          <p:nvPr/>
        </p:nvGraphicFramePr>
        <p:xfrm>
          <a:off x="301625" y="962026"/>
          <a:ext cx="5014914"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21" name="Straight Arrow Connector 20">
            <a:extLst>
              <a:ext uri="{FF2B5EF4-FFF2-40B4-BE49-F238E27FC236}">
                <a16:creationId xmlns:a16="http://schemas.microsoft.com/office/drawing/2014/main" id="{F81F3209-CE4C-89F4-F8AE-B7BF5C04057B}"/>
              </a:ext>
            </a:extLst>
          </p:cNvPr>
          <p:cNvCxnSpPr/>
          <p:nvPr/>
        </p:nvCxnSpPr>
        <p:spPr>
          <a:xfrm>
            <a:off x="4950619" y="4240214"/>
            <a:ext cx="958056" cy="0"/>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pic>
        <p:nvPicPr>
          <p:cNvPr id="22" name="Picture 21">
            <a:extLst>
              <a:ext uri="{FF2B5EF4-FFF2-40B4-BE49-F238E27FC236}">
                <a16:creationId xmlns:a16="http://schemas.microsoft.com/office/drawing/2014/main" id="{38E6F71F-1B4C-A034-0B91-3EE1DC34871E}"/>
              </a:ext>
            </a:extLst>
          </p:cNvPr>
          <p:cNvPicPr>
            <a:picLocks noChangeAspect="1"/>
          </p:cNvPicPr>
          <p:nvPr/>
        </p:nvPicPr>
        <p:blipFill>
          <a:blip r:embed="rId8"/>
          <a:stretch>
            <a:fillRect/>
          </a:stretch>
        </p:blipFill>
        <p:spPr>
          <a:xfrm>
            <a:off x="5643563" y="1179061"/>
            <a:ext cx="3378200" cy="807734"/>
          </a:xfrm>
          <a:prstGeom prst="rect">
            <a:avLst/>
          </a:prstGeom>
        </p:spPr>
      </p:pic>
      <p:sp>
        <p:nvSpPr>
          <p:cNvPr id="39" name="Freeform 38">
            <a:extLst>
              <a:ext uri="{FF2B5EF4-FFF2-40B4-BE49-F238E27FC236}">
                <a16:creationId xmlns:a16="http://schemas.microsoft.com/office/drawing/2014/main" id="{28DDEA41-1927-3C2D-2910-1C96E6CEFA71}"/>
              </a:ext>
            </a:extLst>
          </p:cNvPr>
          <p:cNvSpPr/>
          <p:nvPr/>
        </p:nvSpPr>
        <p:spPr>
          <a:xfrm>
            <a:off x="5236370" y="2015333"/>
            <a:ext cx="657225" cy="2021681"/>
          </a:xfrm>
          <a:custGeom>
            <a:avLst/>
            <a:gdLst>
              <a:gd name="connsiteX0" fmla="*/ 0 w 657225"/>
              <a:gd name="connsiteY0" fmla="*/ 2014537 h 2021681"/>
              <a:gd name="connsiteX1" fmla="*/ 0 w 657225"/>
              <a:gd name="connsiteY1" fmla="*/ 2014537 h 2021681"/>
              <a:gd name="connsiteX2" fmla="*/ 64294 w 657225"/>
              <a:gd name="connsiteY2" fmla="*/ 2021681 h 2021681"/>
              <a:gd name="connsiteX3" fmla="*/ 371475 w 657225"/>
              <a:gd name="connsiteY3" fmla="*/ 2014537 h 2021681"/>
              <a:gd name="connsiteX4" fmla="*/ 657225 w 657225"/>
              <a:gd name="connsiteY4" fmla="*/ 0 h 2021681"/>
              <a:gd name="connsiteX5" fmla="*/ 657225 w 657225"/>
              <a:gd name="connsiteY5" fmla="*/ 0 h 2021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7225" h="2021681">
                <a:moveTo>
                  <a:pt x="0" y="2014537"/>
                </a:moveTo>
                <a:lnTo>
                  <a:pt x="0" y="2014537"/>
                </a:lnTo>
                <a:cubicBezTo>
                  <a:pt x="21431" y="2016918"/>
                  <a:pt x="42731" y="2021681"/>
                  <a:pt x="64294" y="2021681"/>
                </a:cubicBezTo>
                <a:cubicBezTo>
                  <a:pt x="166715" y="2021681"/>
                  <a:pt x="371475" y="2014537"/>
                  <a:pt x="371475" y="2014537"/>
                </a:cubicBezTo>
                <a:lnTo>
                  <a:pt x="657225" y="0"/>
                </a:lnTo>
                <a:lnTo>
                  <a:pt x="657225" y="0"/>
                </a:lnTo>
              </a:path>
            </a:pathLst>
          </a:custGeom>
          <a:noFill/>
          <a:ln>
            <a:solidFill>
              <a:schemeClr val="accent6"/>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983" eaLnBrk="1" fontAlgn="auto" hangingPunct="1">
              <a:spcBef>
                <a:spcPts val="0"/>
              </a:spcBef>
              <a:spcAft>
                <a:spcPts val="0"/>
              </a:spcAft>
              <a:buClrTx/>
              <a:buSzTx/>
            </a:pPr>
            <a:endParaRPr lang="en-US" sz="1350">
              <a:solidFill>
                <a:srgbClr val="000000"/>
              </a:solidFill>
              <a:latin typeface="IBM Plex Sans Light"/>
            </a:endParaRPr>
          </a:p>
        </p:txBody>
      </p:sp>
    </p:spTree>
    <p:extLst>
      <p:ext uri="{BB962C8B-B14F-4D97-AF65-F5344CB8AC3E}">
        <p14:creationId xmlns:p14="http://schemas.microsoft.com/office/powerpoint/2010/main" val="1586667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344488" y="2381250"/>
            <a:ext cx="8482012" cy="423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9pPr>
          </a:lstStyle>
          <a:p>
            <a:pPr algn="ctr" eaLnBrk="1" hangingPunct="1">
              <a:lnSpc>
                <a:spcPct val="90000"/>
              </a:lnSpc>
              <a:buClrTx/>
              <a:buFontTx/>
              <a:buNone/>
            </a:pPr>
            <a:r>
              <a:rPr lang="en-GB" altLang="en-US" sz="3000" b="1" i="1" dirty="0">
                <a:solidFill>
                  <a:srgbClr val="000000"/>
                </a:solidFill>
                <a:effectLst>
                  <a:outerShdw blurRad="38100" dist="38100" dir="2700000" algn="tl">
                    <a:srgbClr val="C0C0C0"/>
                  </a:outerShdw>
                </a:effectLst>
                <a:cs typeface="Arial" panose="020B0604020202020204" pitchFamily="34" charset="0"/>
              </a:rPr>
              <a:t>Demo</a:t>
            </a:r>
          </a:p>
        </p:txBody>
      </p:sp>
      <p:sp>
        <p:nvSpPr>
          <p:cNvPr id="3" name="Slide Number Placeholder 2">
            <a:extLst>
              <a:ext uri="{FF2B5EF4-FFF2-40B4-BE49-F238E27FC236}">
                <a16:creationId xmlns:a16="http://schemas.microsoft.com/office/drawing/2014/main" id="{CB488A23-0C62-4CC4-855F-C6A31D3ECD55}"/>
              </a:ext>
            </a:extLst>
          </p:cNvPr>
          <p:cNvSpPr>
            <a:spLocks noGrp="1"/>
          </p:cNvSpPr>
          <p:nvPr>
            <p:ph type="sldNum" idx="10"/>
          </p:nvPr>
        </p:nvSpPr>
        <p:spPr/>
        <p:txBody>
          <a:bodyPr/>
          <a:lstStyle/>
          <a:p>
            <a:fld id="{87CF615C-2FC2-4E52-919D-06B13EEFE0E3}" type="slidenum">
              <a:rPr lang="en-US" altLang="en-US" smtClean="0"/>
              <a:pPr/>
              <a:t>12</a:t>
            </a:fld>
            <a:endParaRPr lang="en-US" altLang="en-US" dirty="0"/>
          </a:p>
        </p:txBody>
      </p:sp>
    </p:spTree>
    <p:extLst>
      <p:ext uri="{BB962C8B-B14F-4D97-AF65-F5344CB8AC3E}">
        <p14:creationId xmlns:p14="http://schemas.microsoft.com/office/powerpoint/2010/main" val="342787176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344488" y="2381250"/>
            <a:ext cx="8482012" cy="423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9pPr>
          </a:lstStyle>
          <a:p>
            <a:pPr algn="ctr" eaLnBrk="1" hangingPunct="1">
              <a:lnSpc>
                <a:spcPct val="90000"/>
              </a:lnSpc>
              <a:buClrTx/>
              <a:buFontTx/>
              <a:buNone/>
            </a:pPr>
            <a:r>
              <a:rPr lang="en-GB" altLang="en-US" sz="3000" b="1" i="1" dirty="0">
                <a:solidFill>
                  <a:srgbClr val="000000"/>
                </a:solidFill>
                <a:effectLst>
                  <a:outerShdw blurRad="38100" dist="38100" dir="2700000" algn="tl">
                    <a:srgbClr val="C0C0C0"/>
                  </a:outerShdw>
                </a:effectLst>
                <a:cs typeface="Arial" panose="020B0604020202020204" pitchFamily="34" charset="0"/>
              </a:rPr>
              <a:t>Thank you.</a:t>
            </a:r>
          </a:p>
          <a:p>
            <a:pPr algn="ctr" eaLnBrk="1" hangingPunct="1">
              <a:lnSpc>
                <a:spcPct val="90000"/>
              </a:lnSpc>
              <a:buClrTx/>
              <a:buFontTx/>
              <a:buNone/>
            </a:pPr>
            <a:r>
              <a:rPr lang="en-GB" altLang="en-US" sz="3000" b="1" i="1" dirty="0">
                <a:solidFill>
                  <a:srgbClr val="000000"/>
                </a:solidFill>
                <a:effectLst>
                  <a:outerShdw blurRad="38100" dist="38100" dir="2700000" algn="tl">
                    <a:srgbClr val="C0C0C0"/>
                  </a:outerShdw>
                </a:effectLst>
                <a:cs typeface="Arial" panose="020B0604020202020204" pitchFamily="34" charset="0"/>
              </a:rPr>
              <a:t>Questions?</a:t>
            </a:r>
          </a:p>
        </p:txBody>
      </p:sp>
      <p:sp>
        <p:nvSpPr>
          <p:cNvPr id="3" name="Slide Number Placeholder 2">
            <a:extLst>
              <a:ext uri="{FF2B5EF4-FFF2-40B4-BE49-F238E27FC236}">
                <a16:creationId xmlns:a16="http://schemas.microsoft.com/office/drawing/2014/main" id="{CB488A23-0C62-4CC4-855F-C6A31D3ECD55}"/>
              </a:ext>
            </a:extLst>
          </p:cNvPr>
          <p:cNvSpPr>
            <a:spLocks noGrp="1"/>
          </p:cNvSpPr>
          <p:nvPr>
            <p:ph type="sldNum" idx="10"/>
          </p:nvPr>
        </p:nvSpPr>
        <p:spPr/>
        <p:txBody>
          <a:bodyPr/>
          <a:lstStyle/>
          <a:p>
            <a:fld id="{87CF615C-2FC2-4E52-919D-06B13EEFE0E3}" type="slidenum">
              <a:rPr lang="en-US" altLang="en-US" smtClean="0"/>
              <a:pPr/>
              <a:t>13</a:t>
            </a:fld>
            <a:endParaRPr lang="en-US" alt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344488" y="2381250"/>
            <a:ext cx="8482012" cy="423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9pPr>
          </a:lstStyle>
          <a:p>
            <a:pPr algn="ctr" eaLnBrk="1" hangingPunct="1">
              <a:lnSpc>
                <a:spcPct val="90000"/>
              </a:lnSpc>
              <a:buClrTx/>
              <a:buFontTx/>
              <a:buNone/>
            </a:pPr>
            <a:r>
              <a:rPr lang="en-GB" altLang="en-US" sz="3000" b="1" i="1" dirty="0">
                <a:solidFill>
                  <a:srgbClr val="000000"/>
                </a:solidFill>
                <a:effectLst>
                  <a:outerShdw blurRad="38100" dist="38100" dir="2700000" algn="tl">
                    <a:srgbClr val="C0C0C0"/>
                  </a:outerShdw>
                </a:effectLst>
                <a:cs typeface="Arial" panose="020B0604020202020204" pitchFamily="34" charset="0"/>
              </a:rPr>
              <a:t>Appendix</a:t>
            </a:r>
          </a:p>
        </p:txBody>
      </p:sp>
      <p:sp>
        <p:nvSpPr>
          <p:cNvPr id="3" name="Slide Number Placeholder 2">
            <a:extLst>
              <a:ext uri="{FF2B5EF4-FFF2-40B4-BE49-F238E27FC236}">
                <a16:creationId xmlns:a16="http://schemas.microsoft.com/office/drawing/2014/main" id="{CB488A23-0C62-4CC4-855F-C6A31D3ECD55}"/>
              </a:ext>
            </a:extLst>
          </p:cNvPr>
          <p:cNvSpPr>
            <a:spLocks noGrp="1"/>
          </p:cNvSpPr>
          <p:nvPr>
            <p:ph type="sldNum" idx="10"/>
          </p:nvPr>
        </p:nvSpPr>
        <p:spPr/>
        <p:txBody>
          <a:bodyPr/>
          <a:lstStyle/>
          <a:p>
            <a:fld id="{87CF615C-2FC2-4E52-919D-06B13EEFE0E3}" type="slidenum">
              <a:rPr lang="en-US" altLang="en-US" smtClean="0"/>
              <a:pPr/>
              <a:t>14</a:t>
            </a:fld>
            <a:endParaRPr lang="en-US" altLang="en-US" dirty="0"/>
          </a:p>
        </p:txBody>
      </p:sp>
    </p:spTree>
    <p:extLst>
      <p:ext uri="{BB962C8B-B14F-4D97-AF65-F5344CB8AC3E}">
        <p14:creationId xmlns:p14="http://schemas.microsoft.com/office/powerpoint/2010/main" val="202737293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F8EC7-5ABA-AAFB-4378-C439B39FE5E3}"/>
              </a:ext>
            </a:extLst>
          </p:cNvPr>
          <p:cNvSpPr>
            <a:spLocks noGrp="1"/>
          </p:cNvSpPr>
          <p:nvPr>
            <p:ph type="title"/>
          </p:nvPr>
        </p:nvSpPr>
        <p:spPr>
          <a:xfrm>
            <a:off x="210312" y="201962"/>
            <a:ext cx="8705021" cy="386184"/>
          </a:xfrm>
        </p:spPr>
        <p:txBody>
          <a:bodyPr/>
          <a:lstStyle/>
          <a:p>
            <a:r>
              <a:rPr lang="en-US" dirty="0"/>
              <a:t>Performance Tuning in Containers</a:t>
            </a:r>
          </a:p>
        </p:txBody>
      </p:sp>
      <p:sp>
        <p:nvSpPr>
          <p:cNvPr id="3" name="Footer Placeholder 2">
            <a:extLst>
              <a:ext uri="{FF2B5EF4-FFF2-40B4-BE49-F238E27FC236}">
                <a16:creationId xmlns:a16="http://schemas.microsoft.com/office/drawing/2014/main" id="{C8CB0DB6-593B-979A-59BA-EF7E186931C0}"/>
              </a:ext>
            </a:extLst>
          </p:cNvPr>
          <p:cNvSpPr>
            <a:spLocks noGrp="1"/>
          </p:cNvSpPr>
          <p:nvPr>
            <p:ph type="ftr" sz="quarter" idx="10"/>
          </p:nvPr>
        </p:nvSpPr>
        <p:spPr/>
        <p:txBody>
          <a:bodyPr/>
          <a:lstStyle/>
          <a:p>
            <a:r>
              <a:rPr lang="en-US">
                <a:solidFill>
                  <a:srgbClr val="000000"/>
                </a:solidFill>
                <a:cs typeface="+mn-cs"/>
              </a:rPr>
              <a:t>© 2022 IBM Corporation</a:t>
            </a:r>
            <a:endParaRPr lang="en-US" dirty="0">
              <a:solidFill>
                <a:srgbClr val="000000"/>
              </a:solidFill>
              <a:cs typeface="+mn-cs"/>
            </a:endParaRPr>
          </a:p>
        </p:txBody>
      </p:sp>
      <p:sp>
        <p:nvSpPr>
          <p:cNvPr id="4" name="Slide Number Placeholder 3">
            <a:extLst>
              <a:ext uri="{FF2B5EF4-FFF2-40B4-BE49-F238E27FC236}">
                <a16:creationId xmlns:a16="http://schemas.microsoft.com/office/drawing/2014/main" id="{DFADC43F-7332-D700-6841-672871BE67F9}"/>
              </a:ext>
            </a:extLst>
          </p:cNvPr>
          <p:cNvSpPr>
            <a:spLocks noGrp="1"/>
          </p:cNvSpPr>
          <p:nvPr>
            <p:ph type="sldNum" sz="quarter" idx="11"/>
          </p:nvPr>
        </p:nvSpPr>
        <p:spPr/>
        <p:txBody>
          <a:bodyPr/>
          <a:lstStyle/>
          <a:p>
            <a:pPr defTabSz="685983" eaLnBrk="1" fontAlgn="auto" hangingPunct="1">
              <a:spcBef>
                <a:spcPts val="0"/>
              </a:spcBef>
              <a:spcAft>
                <a:spcPts val="0"/>
              </a:spcAft>
              <a:buClrTx/>
              <a:buSzTx/>
            </a:pPr>
            <a:fld id="{59395FB3-9C97-154F-86B2-7E381B951268}" type="slidenum">
              <a:rPr lang="en-US">
                <a:solidFill>
                  <a:srgbClr val="000000"/>
                </a:solidFill>
                <a:cs typeface="+mn-cs"/>
              </a:rPr>
              <a:pPr defTabSz="685983" eaLnBrk="1" fontAlgn="auto" hangingPunct="1">
                <a:spcBef>
                  <a:spcPts val="0"/>
                </a:spcBef>
                <a:spcAft>
                  <a:spcPts val="0"/>
                </a:spcAft>
                <a:buClrTx/>
                <a:buSzTx/>
              </a:pPr>
              <a:t>15</a:t>
            </a:fld>
            <a:endParaRPr lang="en-US" dirty="0">
              <a:solidFill>
                <a:srgbClr val="000000"/>
              </a:solidFill>
              <a:cs typeface="+mn-cs"/>
            </a:endParaRPr>
          </a:p>
        </p:txBody>
      </p:sp>
      <p:sp>
        <p:nvSpPr>
          <p:cNvPr id="7" name="TextBox 6">
            <a:extLst>
              <a:ext uri="{FF2B5EF4-FFF2-40B4-BE49-F238E27FC236}">
                <a16:creationId xmlns:a16="http://schemas.microsoft.com/office/drawing/2014/main" id="{A0F68EB3-8438-E49F-9505-BB29D35CBA54}"/>
              </a:ext>
            </a:extLst>
          </p:cNvPr>
          <p:cNvSpPr txBox="1"/>
          <p:nvPr/>
        </p:nvSpPr>
        <p:spPr>
          <a:xfrm>
            <a:off x="228667" y="669175"/>
            <a:ext cx="8686666" cy="3965188"/>
          </a:xfrm>
          <a:prstGeom prst="rect">
            <a:avLst/>
          </a:prstGeom>
          <a:noFill/>
        </p:spPr>
        <p:txBody>
          <a:bodyPr wrap="square" lIns="91440" tIns="91440" rIns="91440" bIns="91440" rtlCol="0">
            <a:spAutoFit/>
          </a:bodyPr>
          <a:lstStyle/>
          <a:p>
            <a:pPr marL="173736" indent="-173736" defTabSz="685983" eaLnBrk="1" fontAlgn="auto" hangingPunct="1">
              <a:spcBef>
                <a:spcPts val="1100"/>
              </a:spcBef>
              <a:spcAft>
                <a:spcPts val="0"/>
              </a:spcAft>
              <a:buClrTx/>
              <a:buSzTx/>
              <a:buFont typeface="System Font Regular"/>
              <a:buChar char="–"/>
            </a:pPr>
            <a:r>
              <a:rPr lang="en-US" sz="1400" dirty="0">
                <a:solidFill>
                  <a:srgbClr val="000000"/>
                </a:solidFill>
                <a:latin typeface="IBM Plex Sans Light"/>
                <a:ea typeface="IBM Plex Sans" charset="0"/>
                <a:cs typeface="IBM Plex Sans" charset="0"/>
              </a:rPr>
              <a:t>Check overall cluster utilization and pod utilization and limits</a:t>
            </a:r>
          </a:p>
          <a:p>
            <a:pPr marL="173736" indent="-173736" defTabSz="685983" eaLnBrk="1" fontAlgn="auto" hangingPunct="1">
              <a:spcBef>
                <a:spcPts val="1100"/>
              </a:spcBef>
              <a:spcAft>
                <a:spcPts val="0"/>
              </a:spcAft>
              <a:buClrTx/>
              <a:buSzTx/>
              <a:buFont typeface="System Font Regular"/>
              <a:buChar char="–"/>
            </a:pPr>
            <a:r>
              <a:rPr lang="en-US" sz="1400" dirty="0">
                <a:solidFill>
                  <a:srgbClr val="000000"/>
                </a:solidFill>
                <a:latin typeface="IBM Plex Sans Light"/>
                <a:ea typeface="IBM Plex Sans" charset="0"/>
                <a:cs typeface="IBM Plex Sans" charset="0"/>
              </a:rPr>
              <a:t>Scale number of pods: </a:t>
            </a:r>
            <a:r>
              <a:rPr lang="en-US" sz="1400" dirty="0">
                <a:solidFill>
                  <a:srgbClr val="000000"/>
                </a:solidFill>
                <a:latin typeface="IBM Plex Sans Light"/>
                <a:ea typeface="IBM Plex Sans" charset="0"/>
                <a:cs typeface="IBM Plex Sans" charset="0"/>
                <a:hlinkClick r:id="rId2"/>
              </a:rPr>
              <a:t>Horizontal pod autoscaler</a:t>
            </a:r>
            <a:endParaRPr lang="en-US" sz="1400" dirty="0">
              <a:solidFill>
                <a:srgbClr val="000000"/>
              </a:solidFill>
              <a:latin typeface="IBM Plex Sans Light"/>
              <a:ea typeface="IBM Plex Sans" charset="0"/>
              <a:cs typeface="IBM Plex Sans" charset="0"/>
            </a:endParaRPr>
          </a:p>
          <a:p>
            <a:pPr marL="173736" indent="-173736" defTabSz="685983" eaLnBrk="1" fontAlgn="auto" hangingPunct="1">
              <a:spcBef>
                <a:spcPts val="1100"/>
              </a:spcBef>
              <a:spcAft>
                <a:spcPts val="0"/>
              </a:spcAft>
              <a:buClrTx/>
              <a:buSzTx/>
              <a:buFont typeface="System Font Regular"/>
              <a:buChar char="–"/>
            </a:pPr>
            <a:r>
              <a:rPr lang="en-US" sz="1400" dirty="0">
                <a:solidFill>
                  <a:srgbClr val="000000"/>
                </a:solidFill>
                <a:latin typeface="IBM Plex Sans Light"/>
                <a:ea typeface="IBM Plex Sans" charset="0"/>
                <a:cs typeface="IBM Plex Sans" charset="0"/>
              </a:rPr>
              <a:t>Java:</a:t>
            </a:r>
          </a:p>
          <a:p>
            <a:pPr marL="516727" lvl="1" indent="-173736" defTabSz="685983" eaLnBrk="1" fontAlgn="auto" hangingPunct="1">
              <a:spcBef>
                <a:spcPts val="1100"/>
              </a:spcBef>
              <a:spcAft>
                <a:spcPts val="0"/>
              </a:spcAft>
              <a:buClrTx/>
              <a:buSzTx/>
              <a:buFont typeface="System Font Regular"/>
              <a:buChar char="–"/>
            </a:pPr>
            <a:r>
              <a:rPr lang="en-US" sz="1400" dirty="0">
                <a:solidFill>
                  <a:srgbClr val="000000"/>
                </a:solidFill>
                <a:latin typeface="IBM Plex Sans Light"/>
                <a:ea typeface="IBM Plex Sans" charset="0"/>
                <a:cs typeface="IBM Plex Sans" charset="0"/>
              </a:rPr>
              <a:t>Use neither -</a:t>
            </a:r>
            <a:r>
              <a:rPr lang="en-US" sz="1400" dirty="0" err="1">
                <a:solidFill>
                  <a:srgbClr val="000000"/>
                </a:solidFill>
                <a:latin typeface="IBM Plex Sans Light"/>
                <a:ea typeface="IBM Plex Sans" charset="0"/>
                <a:cs typeface="IBM Plex Sans" charset="0"/>
              </a:rPr>
              <a:t>XX:MaxRAMPercentage</a:t>
            </a:r>
            <a:r>
              <a:rPr lang="en-US" sz="1400" dirty="0">
                <a:solidFill>
                  <a:srgbClr val="000000"/>
                </a:solidFill>
                <a:latin typeface="IBM Plex Sans Light"/>
                <a:ea typeface="IBM Plex Sans" charset="0"/>
                <a:cs typeface="IBM Plex Sans" charset="0"/>
              </a:rPr>
              <a:t> nor -</a:t>
            </a:r>
            <a:r>
              <a:rPr lang="en-US" sz="1400" dirty="0" err="1">
                <a:solidFill>
                  <a:srgbClr val="000000"/>
                </a:solidFill>
                <a:latin typeface="IBM Plex Sans Light"/>
                <a:ea typeface="IBM Plex Sans" charset="0"/>
                <a:cs typeface="IBM Plex Sans" charset="0"/>
              </a:rPr>
              <a:t>Xmx</a:t>
            </a:r>
            <a:r>
              <a:rPr lang="en-US" sz="1400" dirty="0">
                <a:solidFill>
                  <a:srgbClr val="000000"/>
                </a:solidFill>
                <a:latin typeface="IBM Plex Sans Light"/>
                <a:ea typeface="IBM Plex Sans" charset="0"/>
                <a:cs typeface="IBM Plex Sans" charset="0"/>
              </a:rPr>
              <a:t>, or the former if needed</a:t>
            </a:r>
          </a:p>
          <a:p>
            <a:pPr marL="516727" lvl="1" indent="-173736" defTabSz="685983" eaLnBrk="1" fontAlgn="auto" hangingPunct="1">
              <a:spcBef>
                <a:spcPts val="1100"/>
              </a:spcBef>
              <a:spcAft>
                <a:spcPts val="0"/>
              </a:spcAft>
              <a:buClrTx/>
              <a:buSzTx/>
              <a:buFont typeface="System Font Regular"/>
              <a:buChar char="–"/>
            </a:pPr>
            <a:r>
              <a:rPr lang="en-US" sz="1400" dirty="0">
                <a:solidFill>
                  <a:srgbClr val="000000"/>
                </a:solidFill>
                <a:latin typeface="IBM Plex Sans Light"/>
                <a:ea typeface="IBM Plex Sans" charset="0"/>
                <a:cs typeface="IBM Plex Sans" charset="0"/>
              </a:rPr>
              <a:t>Consider a mounted </a:t>
            </a:r>
            <a:r>
              <a:rPr lang="en-US" sz="1400" dirty="0">
                <a:solidFill>
                  <a:srgbClr val="000000"/>
                </a:solidFill>
                <a:latin typeface="IBM Plex Sans Light"/>
                <a:ea typeface="IBM Plex Sans" charset="0"/>
                <a:cs typeface="IBM Plex Sans" charset="0"/>
                <a:hlinkClick r:id="rId3"/>
              </a:rPr>
              <a:t>shared class cache</a:t>
            </a:r>
            <a:endParaRPr lang="en-US" sz="1400" dirty="0">
              <a:solidFill>
                <a:srgbClr val="000000"/>
              </a:solidFill>
              <a:latin typeface="IBM Plex Sans Light"/>
              <a:ea typeface="IBM Plex Sans" charset="0"/>
              <a:cs typeface="IBM Plex Sans" charset="0"/>
            </a:endParaRPr>
          </a:p>
          <a:p>
            <a:pPr marL="516727" lvl="1" indent="-173736" defTabSz="685983" eaLnBrk="1" fontAlgn="auto" hangingPunct="1">
              <a:spcBef>
                <a:spcPts val="1100"/>
              </a:spcBef>
              <a:spcAft>
                <a:spcPts val="0"/>
              </a:spcAft>
              <a:buClrTx/>
              <a:buSzTx/>
              <a:buFont typeface="System Font Regular"/>
              <a:buChar char="–"/>
            </a:pPr>
            <a:r>
              <a:rPr lang="en-US" sz="1400" dirty="0">
                <a:solidFill>
                  <a:srgbClr val="000000"/>
                </a:solidFill>
                <a:latin typeface="IBM Plex Sans Light"/>
                <a:ea typeface="IBM Plex Sans" charset="0"/>
                <a:cs typeface="IBM Plex Sans" charset="0"/>
              </a:rPr>
              <a:t>Enable rotating </a:t>
            </a:r>
            <a:r>
              <a:rPr lang="en-US" sz="1400" dirty="0" err="1">
                <a:solidFill>
                  <a:srgbClr val="000000"/>
                </a:solidFill>
                <a:latin typeface="IBM Plex Sans Light"/>
                <a:ea typeface="IBM Plex Sans" charset="0"/>
                <a:cs typeface="IBM Plex Sans" charset="0"/>
              </a:rPr>
              <a:t>verbosegc</a:t>
            </a:r>
            <a:r>
              <a:rPr lang="en-US" sz="1400" dirty="0">
                <a:solidFill>
                  <a:srgbClr val="000000"/>
                </a:solidFill>
                <a:latin typeface="IBM Plex Sans Light"/>
                <a:ea typeface="IBM Plex Sans" charset="0"/>
                <a:cs typeface="IBM Plex Sans" charset="0"/>
              </a:rPr>
              <a:t>: -</a:t>
            </a:r>
            <a:r>
              <a:rPr lang="en-US" sz="1400" dirty="0" err="1">
                <a:solidFill>
                  <a:srgbClr val="000000"/>
                </a:solidFill>
                <a:latin typeface="IBM Plex Sans Light"/>
                <a:ea typeface="IBM Plex Sans" charset="0"/>
                <a:cs typeface="IBM Plex Sans" charset="0"/>
              </a:rPr>
              <a:t>Xverbosegclog:logs</a:t>
            </a:r>
            <a:r>
              <a:rPr lang="en-US" sz="1400" dirty="0">
                <a:solidFill>
                  <a:srgbClr val="000000"/>
                </a:solidFill>
                <a:latin typeface="IBM Plex Sans Light"/>
                <a:ea typeface="IBM Plex Sans" charset="0"/>
                <a:cs typeface="IBM Plex Sans" charset="0"/>
              </a:rPr>
              <a:t>/verbosegc.%seq.log,20,50000</a:t>
            </a:r>
          </a:p>
          <a:p>
            <a:pPr marL="516727" lvl="1" indent="-173736" defTabSz="685983" eaLnBrk="1" fontAlgn="auto" hangingPunct="1">
              <a:spcBef>
                <a:spcPts val="1100"/>
              </a:spcBef>
              <a:spcAft>
                <a:spcPts val="0"/>
              </a:spcAft>
              <a:buClrTx/>
              <a:buSzTx/>
              <a:buFont typeface="System Font Regular"/>
              <a:buChar char="–"/>
            </a:pPr>
            <a:r>
              <a:rPr lang="en-US" sz="1400" dirty="0">
                <a:solidFill>
                  <a:srgbClr val="000000"/>
                </a:solidFill>
                <a:latin typeface="IBM Plex Sans Light"/>
                <a:ea typeface="IBM Plex Sans" charset="0"/>
                <a:cs typeface="IBM Plex Sans" charset="0"/>
              </a:rPr>
              <a:t>Consider using the </a:t>
            </a:r>
            <a:r>
              <a:rPr lang="en-US" sz="1400" dirty="0" err="1">
                <a:solidFill>
                  <a:srgbClr val="000000"/>
                </a:solidFill>
                <a:latin typeface="IBM Plex Sans Light"/>
                <a:ea typeface="IBM Plex Sans" charset="0"/>
                <a:cs typeface="IBM Plex Sans" charset="0"/>
                <a:hlinkClick r:id="rId4"/>
              </a:rPr>
              <a:t>JITServer</a:t>
            </a:r>
            <a:endParaRPr lang="en-US" sz="1400" dirty="0">
              <a:solidFill>
                <a:srgbClr val="000000"/>
              </a:solidFill>
              <a:latin typeface="IBM Plex Sans Light"/>
              <a:ea typeface="IBM Plex Sans" charset="0"/>
              <a:cs typeface="IBM Plex Sans" charset="0"/>
            </a:endParaRPr>
          </a:p>
          <a:p>
            <a:pPr marL="173736" indent="-173736" defTabSz="685983" eaLnBrk="1" fontAlgn="auto" hangingPunct="1">
              <a:spcBef>
                <a:spcPts val="1100"/>
              </a:spcBef>
              <a:spcAft>
                <a:spcPts val="0"/>
              </a:spcAft>
              <a:buClrTx/>
              <a:buSzTx/>
              <a:buFont typeface="System Font Regular"/>
              <a:buChar char="–"/>
            </a:pPr>
            <a:r>
              <a:rPr lang="en-US" sz="1400" dirty="0">
                <a:solidFill>
                  <a:srgbClr val="000000"/>
                </a:solidFill>
                <a:latin typeface="IBM Plex Sans Light"/>
                <a:ea typeface="IBM Plex Sans" charset="0"/>
                <a:cs typeface="IBM Plex Sans" charset="0"/>
              </a:rPr>
              <a:t>Liberty:</a:t>
            </a:r>
          </a:p>
          <a:p>
            <a:pPr marL="516727" lvl="1" indent="-173736" defTabSz="685983" eaLnBrk="1" fontAlgn="auto" hangingPunct="1">
              <a:spcBef>
                <a:spcPts val="1100"/>
              </a:spcBef>
              <a:spcAft>
                <a:spcPts val="0"/>
              </a:spcAft>
              <a:buClrTx/>
              <a:buSzTx/>
              <a:buFont typeface="System Font Regular"/>
              <a:buChar char="–"/>
            </a:pPr>
            <a:r>
              <a:rPr lang="en-US" sz="1400" dirty="0">
                <a:solidFill>
                  <a:srgbClr val="000000"/>
                </a:solidFill>
                <a:latin typeface="IBM Plex Sans Light"/>
                <a:ea typeface="IBM Plex Sans" charset="0"/>
                <a:cs typeface="IBM Plex Sans" charset="0"/>
              </a:rPr>
              <a:t>Consider using </a:t>
            </a:r>
            <a:r>
              <a:rPr lang="en-US" sz="1400" dirty="0" err="1">
                <a:solidFill>
                  <a:srgbClr val="000000"/>
                </a:solidFill>
                <a:latin typeface="IBM Plex Sans Light"/>
                <a:ea typeface="IBM Plex Sans" charset="0"/>
                <a:cs typeface="IBM Plex Sans" charset="0"/>
              </a:rPr>
              <a:t>InstantOn</a:t>
            </a:r>
            <a:endParaRPr lang="en-US" sz="1400" dirty="0">
              <a:solidFill>
                <a:srgbClr val="000000"/>
              </a:solidFill>
              <a:latin typeface="IBM Plex Sans Light"/>
              <a:ea typeface="IBM Plex Sans" charset="0"/>
              <a:cs typeface="IBM Plex Sans" charset="0"/>
            </a:endParaRPr>
          </a:p>
          <a:p>
            <a:pPr marL="516727" lvl="1" indent="-173736" defTabSz="685983" eaLnBrk="1" fontAlgn="auto" hangingPunct="1">
              <a:spcBef>
                <a:spcPts val="1100"/>
              </a:spcBef>
              <a:spcAft>
                <a:spcPts val="0"/>
              </a:spcAft>
              <a:buClrTx/>
              <a:buSzTx/>
              <a:buFont typeface="System Font Regular"/>
              <a:buChar char="–"/>
            </a:pPr>
            <a:r>
              <a:rPr lang="en-US" sz="1400" dirty="0">
                <a:solidFill>
                  <a:srgbClr val="000000"/>
                </a:solidFill>
                <a:latin typeface="IBM Plex Sans Light"/>
                <a:ea typeface="IBM Plex Sans" charset="0"/>
                <a:cs typeface="IBM Plex Sans" charset="0"/>
              </a:rPr>
              <a:t>Use JSON logging</a:t>
            </a:r>
          </a:p>
          <a:p>
            <a:pPr marL="516727" lvl="1" indent="-173736" defTabSz="685983" eaLnBrk="1" fontAlgn="auto" hangingPunct="1">
              <a:spcBef>
                <a:spcPts val="1100"/>
              </a:spcBef>
              <a:spcAft>
                <a:spcPts val="0"/>
              </a:spcAft>
              <a:buClrTx/>
              <a:buSzTx/>
              <a:buFont typeface="System Font Regular"/>
              <a:buChar char="–"/>
            </a:pPr>
            <a:r>
              <a:rPr lang="en-US" sz="1400" dirty="0">
                <a:solidFill>
                  <a:srgbClr val="000000"/>
                </a:solidFill>
                <a:latin typeface="IBM Plex Sans Light"/>
                <a:ea typeface="IBM Plex Sans" charset="0"/>
                <a:cs typeface="IBM Plex Sans" charset="0"/>
              </a:rPr>
              <a:t>Run </a:t>
            </a:r>
            <a:r>
              <a:rPr lang="en-US" sz="1400" dirty="0" err="1">
                <a:solidFill>
                  <a:srgbClr val="000000"/>
                </a:solidFill>
                <a:latin typeface="IBM Plex Sans Light"/>
                <a:ea typeface="IBM Plex Sans" charset="0"/>
                <a:cs typeface="IBM Plex Sans" charset="0"/>
              </a:rPr>
              <a:t>configure.sh</a:t>
            </a:r>
            <a:r>
              <a:rPr lang="en-US" sz="1400" dirty="0">
                <a:solidFill>
                  <a:srgbClr val="000000"/>
                </a:solidFill>
                <a:latin typeface="IBM Plex Sans Light"/>
                <a:ea typeface="IBM Plex Sans" charset="0"/>
                <a:cs typeface="IBM Plex Sans" charset="0"/>
              </a:rPr>
              <a:t> in the </a:t>
            </a:r>
            <a:r>
              <a:rPr lang="en-US" sz="1400" dirty="0" err="1">
                <a:solidFill>
                  <a:srgbClr val="000000"/>
                </a:solidFill>
                <a:latin typeface="IBM Plex Sans Light"/>
                <a:ea typeface="IBM Plex Sans" charset="0"/>
                <a:cs typeface="IBM Plex Sans" charset="0"/>
              </a:rPr>
              <a:t>Containerfile</a:t>
            </a:r>
            <a:endParaRPr lang="en-US" sz="1400" dirty="0">
              <a:solidFill>
                <a:srgbClr val="000000"/>
              </a:solidFill>
              <a:latin typeface="IBM Plex Sans Light"/>
              <a:ea typeface="IBM Plex Sans" charset="0"/>
              <a:cs typeface="IBM Plex Sans" charset="0"/>
            </a:endParaRPr>
          </a:p>
        </p:txBody>
      </p:sp>
    </p:spTree>
    <p:extLst>
      <p:ext uri="{BB962C8B-B14F-4D97-AF65-F5344CB8AC3E}">
        <p14:creationId xmlns:p14="http://schemas.microsoft.com/office/powerpoint/2010/main" val="4023988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00CBE6C9-2863-A422-2BD5-7A1D4B11F293}"/>
              </a:ext>
            </a:extLst>
          </p:cNvPr>
          <p:cNvSpPr>
            <a:spLocks noGrp="1"/>
          </p:cNvSpPr>
          <p:nvPr>
            <p:ph type="title"/>
          </p:nvPr>
        </p:nvSpPr>
        <p:spPr/>
        <p:txBody>
          <a:bodyPr/>
          <a:lstStyle/>
          <a:p>
            <a:r>
              <a:rPr kumimoji="1" lang="en-US" altLang="ja-JP" dirty="0"/>
              <a:t>Other Day 2 Capabilities</a:t>
            </a:r>
            <a:endParaRPr kumimoji="1" lang="ja-JP" altLang="en-US"/>
          </a:p>
        </p:txBody>
      </p:sp>
      <p:sp>
        <p:nvSpPr>
          <p:cNvPr id="13315" name="Content Placeholder 2">
            <a:extLst>
              <a:ext uri="{FF2B5EF4-FFF2-40B4-BE49-F238E27FC236}">
                <a16:creationId xmlns:a16="http://schemas.microsoft.com/office/drawing/2014/main" id="{21B5258A-698A-35F5-5B84-5F41EF31D267}"/>
              </a:ext>
            </a:extLst>
          </p:cNvPr>
          <p:cNvSpPr>
            <a:spLocks noGrp="1"/>
          </p:cNvSpPr>
          <p:nvPr>
            <p:ph idx="1"/>
          </p:nvPr>
        </p:nvSpPr>
        <p:spPr>
          <a:xfrm>
            <a:off x="393032" y="843005"/>
            <a:ext cx="8522368" cy="3653589"/>
          </a:xfrm>
        </p:spPr>
        <p:txBody>
          <a:bodyPr/>
          <a:lstStyle/>
          <a:p>
            <a:pPr marL="285750" indent="-285750">
              <a:buFont typeface="Arial" panose="020B0604020202020204" pitchFamily="34" charset="0"/>
              <a:buChar char="•"/>
            </a:pPr>
            <a:r>
              <a:rPr lang="en-US" dirty="0"/>
              <a:t>Ensure time spent in garbage collection is less than ~5-10% using the free </a:t>
            </a:r>
            <a:r>
              <a:rPr lang="en-US" dirty="0">
                <a:hlinkClick r:id="rId2"/>
              </a:rPr>
              <a:t>GCMV tool</a:t>
            </a:r>
            <a:r>
              <a:rPr lang="en-US" dirty="0"/>
              <a:t>.</a:t>
            </a:r>
          </a:p>
          <a:p>
            <a:pPr marL="285750" indent="-285750">
              <a:buFont typeface="Arial" panose="020B0604020202020204" pitchFamily="34" charset="0"/>
              <a:buChar char="•"/>
            </a:pPr>
            <a:r>
              <a:rPr lang="en-US" dirty="0"/>
              <a:t>Review </a:t>
            </a:r>
            <a:r>
              <a:rPr lang="en-US" dirty="0">
                <a:hlinkClick r:id="rId3"/>
              </a:rPr>
              <a:t>performance tuning guidance</a:t>
            </a:r>
            <a:r>
              <a:rPr lang="en-US" dirty="0"/>
              <a:t> and the </a:t>
            </a:r>
            <a:r>
              <a:rPr lang="en-US" dirty="0">
                <a:hlinkClick r:id="rId4"/>
              </a:rPr>
              <a:t>WebSphere Performance Cookbook</a:t>
            </a:r>
            <a:r>
              <a:rPr lang="en-US" dirty="0"/>
              <a:t>.</a:t>
            </a:r>
          </a:p>
          <a:p>
            <a:pPr marL="285750" indent="-285750">
              <a:buFont typeface="Arial" panose="020B0604020202020204" pitchFamily="34" charset="0"/>
              <a:buChar char="•"/>
            </a:pPr>
            <a:r>
              <a:rPr lang="en-US" dirty="0"/>
              <a:t>Consider integrating the </a:t>
            </a:r>
            <a:r>
              <a:rPr lang="en-US" dirty="0">
                <a:hlinkClick r:id="rId5"/>
              </a:rPr>
              <a:t>WebSphere Automation product</a:t>
            </a:r>
            <a:r>
              <a:rPr lang="en-US" dirty="0"/>
              <a:t> that helps with server inventory, security patching, and automatic memory leak detection and diagnosis.</a:t>
            </a:r>
          </a:p>
          <a:p>
            <a:pPr marL="285750" indent="-285750">
              <a:buFont typeface="Arial" panose="020B0604020202020204" pitchFamily="34" charset="0"/>
              <a:buChar char="•"/>
            </a:pPr>
            <a:r>
              <a:rPr lang="en-US" dirty="0"/>
              <a:t>Use the free </a:t>
            </a:r>
            <a:r>
              <a:rPr lang="en-US" dirty="0">
                <a:hlinkClick r:id="rId6"/>
              </a:rPr>
              <a:t>IBM Thread and Monitor Dump Analyzer</a:t>
            </a:r>
            <a:r>
              <a:rPr lang="en-US" dirty="0"/>
              <a:t> (TMDA) to graphically review thread dumps.</a:t>
            </a:r>
          </a:p>
          <a:p>
            <a:pPr marL="285750" indent="-285750">
              <a:buFont typeface="Arial" panose="020B0604020202020204" pitchFamily="34" charset="0"/>
              <a:buChar char="•"/>
            </a:pPr>
            <a:r>
              <a:rPr lang="en-US" dirty="0"/>
              <a:t>To review </a:t>
            </a:r>
            <a:r>
              <a:rPr lang="en-US" dirty="0" err="1"/>
              <a:t>OutOfMemoryErrors</a:t>
            </a:r>
            <a:r>
              <a:rPr lang="en-US" dirty="0"/>
              <a:t>, use the free </a:t>
            </a:r>
            <a:r>
              <a:rPr lang="en-US" dirty="0">
                <a:hlinkClick r:id="rId7"/>
              </a:rPr>
              <a:t>Eclipse Memory Analyzer Tool (MAT) with DTFJ and IBM Extensions</a:t>
            </a:r>
            <a:r>
              <a:rPr lang="en-US" dirty="0"/>
              <a:t>.</a:t>
            </a:r>
          </a:p>
        </p:txBody>
      </p:sp>
      <p:sp>
        <p:nvSpPr>
          <p:cNvPr id="13316" name="Slide Number Placeholder 3">
            <a:extLst>
              <a:ext uri="{FF2B5EF4-FFF2-40B4-BE49-F238E27FC236}">
                <a16:creationId xmlns:a16="http://schemas.microsoft.com/office/drawing/2014/main" id="{9C48AD48-279F-8961-CC70-8B3363C3AEB4}"/>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defTabSz="685983" eaLnBrk="1" fontAlgn="auto" hangingPunct="1">
              <a:spcBef>
                <a:spcPts val="0"/>
              </a:spcBef>
              <a:spcAft>
                <a:spcPts val="0"/>
              </a:spcAft>
              <a:buClrTx/>
              <a:buSzTx/>
            </a:pPr>
            <a:fld id="{B9AEB615-10AE-4C32-8AC9-9F40BAF2E0F7}" type="slidenum">
              <a:rPr lang="en-US" altLang="ja-JP">
                <a:solidFill>
                  <a:srgbClr val="0F62FE"/>
                </a:solidFill>
                <a:cs typeface="+mn-cs"/>
              </a:rPr>
              <a:pPr defTabSz="685983" eaLnBrk="1" fontAlgn="auto" hangingPunct="1">
                <a:spcBef>
                  <a:spcPts val="0"/>
                </a:spcBef>
                <a:spcAft>
                  <a:spcPts val="0"/>
                </a:spcAft>
                <a:buClrTx/>
                <a:buSzTx/>
              </a:pPr>
              <a:t>16</a:t>
            </a:fld>
            <a:endParaRPr lang="en-US" altLang="ja-JP">
              <a:solidFill>
                <a:srgbClr val="0F62FE"/>
              </a:solidFill>
              <a:cs typeface="+mn-cs"/>
            </a:endParaRPr>
          </a:p>
        </p:txBody>
      </p:sp>
    </p:spTree>
    <p:extLst>
      <p:ext uri="{BB962C8B-B14F-4D97-AF65-F5344CB8AC3E}">
        <p14:creationId xmlns:p14="http://schemas.microsoft.com/office/powerpoint/2010/main" val="965592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00CBE6C9-2863-A422-2BD5-7A1D4B11F293}"/>
              </a:ext>
            </a:extLst>
          </p:cNvPr>
          <p:cNvSpPr>
            <a:spLocks noGrp="1"/>
          </p:cNvSpPr>
          <p:nvPr>
            <p:ph type="title"/>
          </p:nvPr>
        </p:nvSpPr>
        <p:spPr/>
        <p:txBody>
          <a:bodyPr/>
          <a:lstStyle/>
          <a:p>
            <a:r>
              <a:rPr kumimoji="1" lang="en-US" altLang="ja-JP" dirty="0"/>
              <a:t>Other Day 2 Capabilities</a:t>
            </a:r>
            <a:endParaRPr kumimoji="1" lang="ja-JP" altLang="en-US"/>
          </a:p>
        </p:txBody>
      </p:sp>
      <p:sp>
        <p:nvSpPr>
          <p:cNvPr id="13315" name="Content Placeholder 2">
            <a:extLst>
              <a:ext uri="{FF2B5EF4-FFF2-40B4-BE49-F238E27FC236}">
                <a16:creationId xmlns:a16="http://schemas.microsoft.com/office/drawing/2014/main" id="{21B5258A-698A-35F5-5B84-5F41EF31D267}"/>
              </a:ext>
            </a:extLst>
          </p:cNvPr>
          <p:cNvSpPr>
            <a:spLocks noGrp="1"/>
          </p:cNvSpPr>
          <p:nvPr>
            <p:ph idx="1"/>
          </p:nvPr>
        </p:nvSpPr>
        <p:spPr>
          <a:xfrm>
            <a:off x="425116" y="923215"/>
            <a:ext cx="8490284" cy="3573379"/>
          </a:xfrm>
        </p:spPr>
        <p:txBody>
          <a:bodyPr/>
          <a:lstStyle/>
          <a:p>
            <a:pPr marL="285750" indent="-285750">
              <a:buFont typeface="Arial" panose="020B0604020202020204" pitchFamily="34" charset="0"/>
              <a:buChar char="•"/>
            </a:pPr>
            <a:r>
              <a:rPr lang="en-US" dirty="0"/>
              <a:t>An optional </a:t>
            </a:r>
            <a:r>
              <a:rPr lang="en-US" dirty="0">
                <a:hlinkClick r:id="rId2"/>
              </a:rPr>
              <a:t>servlet response cache</a:t>
            </a:r>
            <a:r>
              <a:rPr lang="en-US" dirty="0"/>
              <a:t> that takes significant effort to configure but may have a dramatic return on investment in reduced server utilization and improved response times.</a:t>
            </a:r>
          </a:p>
          <a:p>
            <a:pPr marL="285750" indent="-285750">
              <a:buFont typeface="Arial" panose="020B0604020202020204" pitchFamily="34" charset="0"/>
              <a:buChar char="•"/>
            </a:pPr>
            <a:r>
              <a:rPr lang="en-US" dirty="0">
                <a:hlinkClick r:id="rId3"/>
              </a:rPr>
              <a:t>Distributed tracing</a:t>
            </a:r>
            <a:r>
              <a:rPr lang="en-US" dirty="0"/>
              <a:t> to monitor the flow of JAX-RS web service calls through a web of Liberty processes. </a:t>
            </a:r>
          </a:p>
          <a:p>
            <a:pPr marL="285750" indent="-285750">
              <a:buFont typeface="Arial" panose="020B0604020202020204" pitchFamily="34" charset="0"/>
              <a:buChar char="•"/>
            </a:pPr>
            <a:r>
              <a:rPr lang="en-US" dirty="0"/>
              <a:t>Consider grouping Liberty servers running the same application into </a:t>
            </a:r>
            <a:r>
              <a:rPr lang="en-US" dirty="0">
                <a:hlinkClick r:id="rId4"/>
              </a:rPr>
              <a:t>Liberty clusters</a:t>
            </a:r>
            <a:r>
              <a:rPr lang="en-US" dirty="0"/>
              <a:t> for easier management.</a:t>
            </a:r>
          </a:p>
          <a:p>
            <a:pPr marL="285750" indent="-285750">
              <a:buFont typeface="Arial" panose="020B0604020202020204" pitchFamily="34" charset="0"/>
              <a:buChar char="•"/>
            </a:pPr>
            <a:r>
              <a:rPr lang="en-US" dirty="0"/>
              <a:t>Consider the </a:t>
            </a:r>
            <a:r>
              <a:rPr lang="en-US" dirty="0">
                <a:hlinkClick r:id="rId5"/>
              </a:rPr>
              <a:t>auto scaling features</a:t>
            </a:r>
            <a:r>
              <a:rPr lang="en-US" dirty="0"/>
              <a:t> to dynamically scale the number of Liberty servers based on CPU and memory.</a:t>
            </a:r>
          </a:p>
          <a:p>
            <a:pPr marL="285750" indent="-285750">
              <a:buFont typeface="Arial" panose="020B0604020202020204" pitchFamily="34" charset="0"/>
              <a:buChar char="•"/>
            </a:pPr>
            <a:r>
              <a:rPr lang="en-US" dirty="0">
                <a:hlinkClick r:id="rId6"/>
              </a:rPr>
              <a:t>Dynamic routing rules</a:t>
            </a:r>
            <a:r>
              <a:rPr lang="en-US" dirty="0"/>
              <a:t> in a collective may be used to route requests to specific servers, redirect requests, or reject requests.</a:t>
            </a:r>
          </a:p>
        </p:txBody>
      </p:sp>
      <p:sp>
        <p:nvSpPr>
          <p:cNvPr id="13316" name="Slide Number Placeholder 3">
            <a:extLst>
              <a:ext uri="{FF2B5EF4-FFF2-40B4-BE49-F238E27FC236}">
                <a16:creationId xmlns:a16="http://schemas.microsoft.com/office/drawing/2014/main" id="{9C48AD48-279F-8961-CC70-8B3363C3AEB4}"/>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defTabSz="685983" eaLnBrk="1" fontAlgn="auto" hangingPunct="1">
              <a:spcBef>
                <a:spcPts val="0"/>
              </a:spcBef>
              <a:spcAft>
                <a:spcPts val="0"/>
              </a:spcAft>
              <a:buClrTx/>
              <a:buSzTx/>
            </a:pPr>
            <a:fld id="{B9AEB615-10AE-4C32-8AC9-9F40BAF2E0F7}" type="slidenum">
              <a:rPr lang="en-US" altLang="ja-JP">
                <a:solidFill>
                  <a:srgbClr val="0F62FE"/>
                </a:solidFill>
                <a:cs typeface="+mn-cs"/>
              </a:rPr>
              <a:pPr defTabSz="685983" eaLnBrk="1" fontAlgn="auto" hangingPunct="1">
                <a:spcBef>
                  <a:spcPts val="0"/>
                </a:spcBef>
                <a:spcAft>
                  <a:spcPts val="0"/>
                </a:spcAft>
                <a:buClrTx/>
                <a:buSzTx/>
              </a:pPr>
              <a:t>17</a:t>
            </a:fld>
            <a:endParaRPr lang="en-US" altLang="ja-JP">
              <a:solidFill>
                <a:srgbClr val="0F62FE"/>
              </a:solidFill>
              <a:cs typeface="+mn-cs"/>
            </a:endParaRPr>
          </a:p>
        </p:txBody>
      </p:sp>
    </p:spTree>
    <p:extLst>
      <p:ext uri="{BB962C8B-B14F-4D97-AF65-F5344CB8AC3E}">
        <p14:creationId xmlns:p14="http://schemas.microsoft.com/office/powerpoint/2010/main" val="418949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00CBE6C9-2863-A422-2BD5-7A1D4B11F293}"/>
              </a:ext>
            </a:extLst>
          </p:cNvPr>
          <p:cNvSpPr>
            <a:spLocks noGrp="1"/>
          </p:cNvSpPr>
          <p:nvPr>
            <p:ph type="title"/>
          </p:nvPr>
        </p:nvSpPr>
        <p:spPr/>
        <p:txBody>
          <a:bodyPr/>
          <a:lstStyle/>
          <a:p>
            <a:r>
              <a:rPr kumimoji="1" lang="en-US" altLang="ja-JP" dirty="0"/>
              <a:t>Other Day 2 Capabilities</a:t>
            </a:r>
            <a:endParaRPr kumimoji="1" lang="ja-JP" altLang="en-US"/>
          </a:p>
        </p:txBody>
      </p:sp>
      <p:sp>
        <p:nvSpPr>
          <p:cNvPr id="13315" name="Content Placeholder 2">
            <a:extLst>
              <a:ext uri="{FF2B5EF4-FFF2-40B4-BE49-F238E27FC236}">
                <a16:creationId xmlns:a16="http://schemas.microsoft.com/office/drawing/2014/main" id="{21B5258A-698A-35F5-5B84-5F41EF31D267}"/>
              </a:ext>
            </a:extLst>
          </p:cNvPr>
          <p:cNvSpPr>
            <a:spLocks noGrp="1"/>
          </p:cNvSpPr>
          <p:nvPr>
            <p:ph idx="1"/>
          </p:nvPr>
        </p:nvSpPr>
        <p:spPr>
          <a:xfrm>
            <a:off x="409074" y="859047"/>
            <a:ext cx="8506326" cy="3637547"/>
          </a:xfrm>
        </p:spPr>
        <p:txBody>
          <a:bodyPr/>
          <a:lstStyle/>
          <a:p>
            <a:pPr>
              <a:buFont typeface="Arial" panose="020B0604020202020204" pitchFamily="34" charset="0"/>
              <a:buChar char="•"/>
            </a:pPr>
            <a:r>
              <a:rPr lang="en-US" dirty="0"/>
              <a:t>   If running WebSphere Liberty on </a:t>
            </a:r>
            <a:r>
              <a:rPr lang="en-US" dirty="0">
                <a:hlinkClick r:id="rId2"/>
              </a:rPr>
              <a:t>IBM Java</a:t>
            </a:r>
            <a:r>
              <a:rPr lang="en-US" dirty="0"/>
              <a:t> or </a:t>
            </a:r>
            <a:r>
              <a:rPr lang="en-US" dirty="0">
                <a:hlinkClick r:id="rId3"/>
              </a:rPr>
              <a:t>IBM Semeru Runtimes</a:t>
            </a:r>
            <a:r>
              <a:rPr lang="en-US" dirty="0"/>
              <a:t>:</a:t>
            </a:r>
          </a:p>
          <a:p>
            <a:pPr lvl="1">
              <a:buFont typeface="Arial" panose="020B0604020202020204" pitchFamily="34" charset="0"/>
              <a:buChar char="•"/>
            </a:pPr>
            <a:r>
              <a:rPr lang="en-US" dirty="0"/>
              <a:t>A </a:t>
            </a:r>
            <a:r>
              <a:rPr lang="en-US" dirty="0">
                <a:hlinkClick r:id="rId4"/>
              </a:rPr>
              <a:t>shared class cache</a:t>
            </a:r>
            <a:r>
              <a:rPr lang="en-US" dirty="0"/>
              <a:t> to improve startup time.</a:t>
            </a:r>
          </a:p>
          <a:p>
            <a:pPr lvl="1">
              <a:buFont typeface="Arial" panose="020B0604020202020204" pitchFamily="34" charset="0"/>
              <a:buChar char="•"/>
            </a:pPr>
            <a:r>
              <a:rPr lang="en-US" dirty="0"/>
              <a:t>Various </a:t>
            </a:r>
            <a:r>
              <a:rPr lang="en-US" dirty="0">
                <a:hlinkClick r:id="rId5"/>
              </a:rPr>
              <a:t>garbage collection policies</a:t>
            </a:r>
            <a:r>
              <a:rPr lang="en-US" dirty="0"/>
              <a:t> for different workloads.</a:t>
            </a:r>
          </a:p>
          <a:p>
            <a:pPr lvl="1">
              <a:buFont typeface="Arial" panose="020B0604020202020204" pitchFamily="34" charset="0"/>
              <a:buChar char="•"/>
            </a:pPr>
            <a:r>
              <a:rPr lang="en-US" dirty="0"/>
              <a:t>Richer </a:t>
            </a:r>
            <a:r>
              <a:rPr lang="en-US" dirty="0">
                <a:hlinkClick r:id="rId6"/>
              </a:rPr>
              <a:t>thread dumps</a:t>
            </a:r>
            <a:r>
              <a:rPr lang="en-US" dirty="0"/>
              <a:t> to help diagnose many types of issues. </a:t>
            </a:r>
          </a:p>
          <a:p>
            <a:pPr lvl="1">
              <a:buFont typeface="Arial" panose="020B0604020202020204" pitchFamily="34" charset="0"/>
              <a:buChar char="•"/>
            </a:pPr>
            <a:r>
              <a:rPr lang="en-US" dirty="0">
                <a:hlinkClick r:id="rId7"/>
              </a:rPr>
              <a:t>Method tracing</a:t>
            </a:r>
            <a:r>
              <a:rPr lang="en-US" dirty="0"/>
              <a:t> to take diagnostic actions on method entry or exit, or to time method calls.</a:t>
            </a:r>
          </a:p>
          <a:p>
            <a:pPr lvl="1">
              <a:buFont typeface="Arial" panose="020B0604020202020204" pitchFamily="34" charset="0"/>
              <a:buChar char="•"/>
            </a:pPr>
            <a:r>
              <a:rPr lang="en-US" dirty="0"/>
              <a:t>A </a:t>
            </a:r>
            <a:r>
              <a:rPr lang="en-US" dirty="0">
                <a:hlinkClick r:id="rId8"/>
              </a:rPr>
              <a:t>dump engine</a:t>
            </a:r>
            <a:r>
              <a:rPr lang="en-US" dirty="0"/>
              <a:t> to gather diagnostics on various events such as large object allocations, thrown or caught exceptions, etc.</a:t>
            </a:r>
          </a:p>
          <a:p>
            <a:pPr lvl="1">
              <a:buFont typeface="Arial" panose="020B0604020202020204" pitchFamily="34" charset="0"/>
              <a:buChar char="•"/>
            </a:pPr>
            <a:r>
              <a:rPr lang="en-US" dirty="0"/>
              <a:t>A </a:t>
            </a:r>
            <a:r>
              <a:rPr lang="en-US" dirty="0">
                <a:hlinkClick r:id="rId9"/>
              </a:rPr>
              <a:t>JITServer</a:t>
            </a:r>
            <a:r>
              <a:rPr lang="en-US" dirty="0"/>
              <a:t> to separate Just-In-Time compilation into a separate process and share compiled code across processes.</a:t>
            </a:r>
          </a:p>
          <a:p>
            <a:pPr lvl="1">
              <a:buFont typeface="Arial" panose="020B0604020202020204" pitchFamily="34" charset="0"/>
              <a:buChar char="•"/>
            </a:pPr>
            <a:r>
              <a:rPr lang="en-US" dirty="0"/>
              <a:t>The </a:t>
            </a:r>
            <a:r>
              <a:rPr lang="en-US" dirty="0">
                <a:hlinkClick r:id="rId10"/>
              </a:rPr>
              <a:t>IBM Java Health Center</a:t>
            </a:r>
            <a:r>
              <a:rPr lang="en-US" dirty="0"/>
              <a:t> sampling profiler available in IBM Java 8 and IBM </a:t>
            </a:r>
            <a:r>
              <a:rPr lang="en-US" dirty="0" err="1"/>
              <a:t>Semeru</a:t>
            </a:r>
            <a:r>
              <a:rPr lang="en-US" dirty="0"/>
              <a:t> Runtimes 11 on z/OS to investigate Java CPU usage and lock contention.</a:t>
            </a:r>
          </a:p>
          <a:p>
            <a:pPr lvl="1">
              <a:buFont typeface="Arial" panose="020B0604020202020204" pitchFamily="34" charset="0"/>
              <a:buChar char="•"/>
            </a:pPr>
            <a:r>
              <a:rPr lang="en-US" dirty="0"/>
              <a:t>For richer memory analysis, consider enabling and configuring core dumps (e.g. </a:t>
            </a:r>
            <a:r>
              <a:rPr lang="en-US" dirty="0">
                <a:hlinkClick r:id="rId11"/>
              </a:rPr>
              <a:t>core and file ulimits</a:t>
            </a:r>
            <a:r>
              <a:rPr lang="en-US" dirty="0"/>
              <a:t>, </a:t>
            </a:r>
            <a:r>
              <a:rPr lang="en-US" dirty="0">
                <a:hlinkClick r:id="rId12"/>
              </a:rPr>
              <a:t>kernel.core_pattern truncation settings</a:t>
            </a:r>
            <a:r>
              <a:rPr lang="en-US" dirty="0"/>
              <a:t>, etc.) after reviewing the </a:t>
            </a:r>
            <a:r>
              <a:rPr lang="en-US" dirty="0">
                <a:hlinkClick r:id="rId13"/>
              </a:rPr>
              <a:t>security</a:t>
            </a:r>
            <a:r>
              <a:rPr lang="en-US" dirty="0"/>
              <a:t>, </a:t>
            </a:r>
            <a:r>
              <a:rPr lang="en-US" dirty="0">
                <a:hlinkClick r:id="rId14"/>
              </a:rPr>
              <a:t>disk</a:t>
            </a:r>
            <a:r>
              <a:rPr lang="en-US" dirty="0"/>
              <a:t> and </a:t>
            </a:r>
            <a:r>
              <a:rPr lang="en-US" dirty="0">
                <a:hlinkClick r:id="rId15"/>
              </a:rPr>
              <a:t>performance</a:t>
            </a:r>
            <a:r>
              <a:rPr lang="en-US" dirty="0"/>
              <a:t> risks.</a:t>
            </a:r>
          </a:p>
        </p:txBody>
      </p:sp>
      <p:sp>
        <p:nvSpPr>
          <p:cNvPr id="13316" name="Slide Number Placeholder 3">
            <a:extLst>
              <a:ext uri="{FF2B5EF4-FFF2-40B4-BE49-F238E27FC236}">
                <a16:creationId xmlns:a16="http://schemas.microsoft.com/office/drawing/2014/main" id="{9C48AD48-279F-8961-CC70-8B3363C3AEB4}"/>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defTabSz="685983" eaLnBrk="1" fontAlgn="auto" hangingPunct="1">
              <a:spcBef>
                <a:spcPts val="0"/>
              </a:spcBef>
              <a:spcAft>
                <a:spcPts val="0"/>
              </a:spcAft>
              <a:buClrTx/>
              <a:buSzTx/>
            </a:pPr>
            <a:fld id="{B9AEB615-10AE-4C32-8AC9-9F40BAF2E0F7}" type="slidenum">
              <a:rPr lang="en-US" altLang="ja-JP">
                <a:solidFill>
                  <a:srgbClr val="0F62FE"/>
                </a:solidFill>
                <a:cs typeface="+mn-cs"/>
              </a:rPr>
              <a:pPr defTabSz="685983" eaLnBrk="1" fontAlgn="auto" hangingPunct="1">
                <a:spcBef>
                  <a:spcPts val="0"/>
                </a:spcBef>
                <a:spcAft>
                  <a:spcPts val="0"/>
                </a:spcAft>
                <a:buClrTx/>
                <a:buSzTx/>
              </a:pPr>
              <a:t>18</a:t>
            </a:fld>
            <a:endParaRPr lang="en-US" altLang="ja-JP">
              <a:solidFill>
                <a:srgbClr val="0F62FE"/>
              </a:solidFill>
              <a:cs typeface="+mn-cs"/>
            </a:endParaRPr>
          </a:p>
        </p:txBody>
      </p:sp>
    </p:spTree>
    <p:extLst>
      <p:ext uri="{BB962C8B-B14F-4D97-AF65-F5344CB8AC3E}">
        <p14:creationId xmlns:p14="http://schemas.microsoft.com/office/powerpoint/2010/main" val="3487514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00CBE6C9-2863-A422-2BD5-7A1D4B11F293}"/>
              </a:ext>
            </a:extLst>
          </p:cNvPr>
          <p:cNvSpPr>
            <a:spLocks noGrp="1"/>
          </p:cNvSpPr>
          <p:nvPr>
            <p:ph type="title"/>
          </p:nvPr>
        </p:nvSpPr>
        <p:spPr/>
        <p:txBody>
          <a:bodyPr/>
          <a:lstStyle/>
          <a:p>
            <a:r>
              <a:rPr kumimoji="1" lang="en-US" altLang="ja-JP" dirty="0"/>
              <a:t>Other Day 2 Capabilities</a:t>
            </a:r>
            <a:endParaRPr kumimoji="1" lang="ja-JP" altLang="en-US"/>
          </a:p>
        </p:txBody>
      </p:sp>
      <p:sp>
        <p:nvSpPr>
          <p:cNvPr id="13315" name="Content Placeholder 2">
            <a:extLst>
              <a:ext uri="{FF2B5EF4-FFF2-40B4-BE49-F238E27FC236}">
                <a16:creationId xmlns:a16="http://schemas.microsoft.com/office/drawing/2014/main" id="{21B5258A-698A-35F5-5B84-5F41EF31D267}"/>
              </a:ext>
            </a:extLst>
          </p:cNvPr>
          <p:cNvSpPr>
            <a:spLocks noGrp="1"/>
          </p:cNvSpPr>
          <p:nvPr>
            <p:ph idx="1"/>
          </p:nvPr>
        </p:nvSpPr>
        <p:spPr>
          <a:xfrm>
            <a:off x="441158" y="915194"/>
            <a:ext cx="8474242" cy="3581400"/>
          </a:xfrm>
        </p:spPr>
        <p:txBody>
          <a:bodyPr/>
          <a:lstStyle/>
          <a:p>
            <a:pPr>
              <a:buFont typeface="Arial" panose="020B0604020202020204" pitchFamily="34" charset="0"/>
              <a:buChar char="•"/>
            </a:pPr>
            <a:r>
              <a:rPr lang="en-US" dirty="0"/>
              <a:t> Consider using </a:t>
            </a:r>
            <a:r>
              <a:rPr lang="en-US" dirty="0">
                <a:hlinkClick r:id="rId2"/>
              </a:rPr>
              <a:t>maintenance mode</a:t>
            </a:r>
            <a:r>
              <a:rPr lang="en-US" dirty="0"/>
              <a:t> for clusters during diagnostics or maintenance operations.</a:t>
            </a:r>
          </a:p>
          <a:p>
            <a:pPr>
              <a:buFont typeface="Arial" panose="020B0604020202020204" pitchFamily="34" charset="0"/>
              <a:buChar char="•"/>
            </a:pPr>
            <a:r>
              <a:rPr lang="en-US" dirty="0"/>
              <a:t> Consider using </a:t>
            </a:r>
            <a:r>
              <a:rPr lang="en-US" dirty="0">
                <a:hlinkClick r:id="rId3"/>
              </a:rPr>
              <a:t>health policies</a:t>
            </a:r>
            <a:r>
              <a:rPr lang="en-US" dirty="0"/>
              <a:t> to capture diagnostics and perform other operations based on different conditions.</a:t>
            </a:r>
          </a:p>
          <a:p>
            <a:pPr>
              <a:buFont typeface="Arial" panose="020B0604020202020204" pitchFamily="34" charset="0"/>
              <a:buChar char="•"/>
            </a:pPr>
            <a:r>
              <a:rPr lang="en-US" dirty="0"/>
              <a:t> Flexible diagnostic trace capabilities with the option of using a </a:t>
            </a:r>
            <a:r>
              <a:rPr lang="en-US" dirty="0">
                <a:hlinkClick r:id="rId4"/>
              </a:rPr>
              <a:t>binary output format</a:t>
            </a:r>
            <a:r>
              <a:rPr lang="en-US" dirty="0"/>
              <a:t> for reduced overhead.</a:t>
            </a:r>
          </a:p>
          <a:p>
            <a:pPr>
              <a:buFont typeface="Arial" panose="020B0604020202020204" pitchFamily="34" charset="0"/>
              <a:buChar char="•"/>
            </a:pPr>
            <a:r>
              <a:rPr lang="en-US" dirty="0"/>
              <a:t> Gather basic operating system metrics such as CPU, memory, disk, and network utilization, saturation, and errors.</a:t>
            </a:r>
          </a:p>
          <a:p>
            <a:pPr>
              <a:buFont typeface="Arial" panose="020B0604020202020204" pitchFamily="34" charset="0"/>
              <a:buChar char="•"/>
            </a:pPr>
            <a:r>
              <a:rPr lang="en-US" dirty="0"/>
              <a:t> Gather operating system logs and watch for warnings and errors.</a:t>
            </a:r>
          </a:p>
          <a:p>
            <a:pPr>
              <a:buFont typeface="Arial" panose="020B0604020202020204" pitchFamily="34" charset="0"/>
              <a:buChar char="•"/>
            </a:pPr>
            <a:r>
              <a:rPr lang="en-US" dirty="0"/>
              <a:t> Monitor for common network issues such as TCP retransmissions.</a:t>
            </a:r>
          </a:p>
          <a:p>
            <a:pPr>
              <a:buFont typeface="Arial" panose="020B0604020202020204" pitchFamily="34" charset="0"/>
              <a:buChar char="•"/>
            </a:pPr>
            <a:r>
              <a:rPr lang="en-US" dirty="0"/>
              <a:t> Monitor the web server's access and error logs for warnings and errors.</a:t>
            </a:r>
          </a:p>
          <a:p>
            <a:pPr>
              <a:buFont typeface="Arial" panose="020B0604020202020204" pitchFamily="34" charset="0"/>
              <a:buChar char="•"/>
            </a:pPr>
            <a:endParaRPr lang="en-US" dirty="0"/>
          </a:p>
        </p:txBody>
      </p:sp>
      <p:sp>
        <p:nvSpPr>
          <p:cNvPr id="13316" name="Slide Number Placeholder 3">
            <a:extLst>
              <a:ext uri="{FF2B5EF4-FFF2-40B4-BE49-F238E27FC236}">
                <a16:creationId xmlns:a16="http://schemas.microsoft.com/office/drawing/2014/main" id="{9C48AD48-279F-8961-CC70-8B3363C3AEB4}"/>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defTabSz="685983" eaLnBrk="1" fontAlgn="auto" hangingPunct="1">
              <a:spcBef>
                <a:spcPts val="0"/>
              </a:spcBef>
              <a:spcAft>
                <a:spcPts val="0"/>
              </a:spcAft>
              <a:buClrTx/>
              <a:buSzTx/>
            </a:pPr>
            <a:fld id="{B9AEB615-10AE-4C32-8AC9-9F40BAF2E0F7}" type="slidenum">
              <a:rPr lang="en-US" altLang="ja-JP">
                <a:solidFill>
                  <a:srgbClr val="0F62FE"/>
                </a:solidFill>
                <a:cs typeface="+mn-cs"/>
              </a:rPr>
              <a:pPr defTabSz="685983" eaLnBrk="1" fontAlgn="auto" hangingPunct="1">
                <a:spcBef>
                  <a:spcPts val="0"/>
                </a:spcBef>
                <a:spcAft>
                  <a:spcPts val="0"/>
                </a:spcAft>
                <a:buClrTx/>
                <a:buSzTx/>
              </a:pPr>
              <a:t>19</a:t>
            </a:fld>
            <a:endParaRPr lang="en-US" altLang="ja-JP">
              <a:solidFill>
                <a:srgbClr val="0F62FE"/>
              </a:solidFill>
              <a:cs typeface="+mn-cs"/>
            </a:endParaRPr>
          </a:p>
        </p:txBody>
      </p:sp>
    </p:spTree>
    <p:extLst>
      <p:ext uri="{BB962C8B-B14F-4D97-AF65-F5344CB8AC3E}">
        <p14:creationId xmlns:p14="http://schemas.microsoft.com/office/powerpoint/2010/main" val="395952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152400" y="457200"/>
            <a:ext cx="8686800"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9pPr>
          </a:lstStyle>
          <a:p>
            <a:pPr eaLnBrk="1" hangingPunct="1">
              <a:lnSpc>
                <a:spcPct val="90000"/>
              </a:lnSpc>
              <a:buClrTx/>
              <a:buFontTx/>
              <a:buNone/>
            </a:pPr>
            <a:r>
              <a:rPr lang="en-US" altLang="en-US" dirty="0">
                <a:cs typeface="Arial" panose="020B0604020202020204" pitchFamily="34" charset="0"/>
              </a:rPr>
              <a:t>What is it?</a:t>
            </a:r>
          </a:p>
        </p:txBody>
      </p:sp>
      <p:sp>
        <p:nvSpPr>
          <p:cNvPr id="7171" name="Text Box 3"/>
          <p:cNvSpPr txBox="1">
            <a:spLocks noChangeArrowheads="1"/>
          </p:cNvSpPr>
          <p:nvPr/>
        </p:nvSpPr>
        <p:spPr bwMode="auto">
          <a:xfrm>
            <a:off x="182563" y="1132384"/>
            <a:ext cx="8686800" cy="3672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169863" indent="-169863">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sz="2200">
                <a:solidFill>
                  <a:srgbClr val="7889FB"/>
                </a:solidFill>
                <a:latin typeface="Arial" panose="020B0604020202020204" pitchFamily="34" charset="0"/>
                <a:cs typeface="Source Han Sans CN Regular" charset="0"/>
              </a:defRPr>
            </a:lvl1pPr>
            <a:lvl2pPr>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sz="2200">
                <a:solidFill>
                  <a:srgbClr val="7889FB"/>
                </a:solidFill>
                <a:latin typeface="Arial" panose="020B0604020202020204" pitchFamily="34" charset="0"/>
                <a:cs typeface="Source Han Sans CN Regular" charset="0"/>
              </a:defRPr>
            </a:lvl2pPr>
            <a:lvl3pPr>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sz="2200">
                <a:solidFill>
                  <a:srgbClr val="7889FB"/>
                </a:solidFill>
                <a:latin typeface="Arial" panose="020B0604020202020204" pitchFamily="34" charset="0"/>
                <a:cs typeface="Source Han Sans CN Regular" charset="0"/>
              </a:defRPr>
            </a:lvl3pPr>
            <a:lvl4pPr>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sz="2200">
                <a:solidFill>
                  <a:srgbClr val="7889FB"/>
                </a:solidFill>
                <a:latin typeface="Arial" panose="020B0604020202020204" pitchFamily="34" charset="0"/>
                <a:cs typeface="Source Han Sans CN Regular" charset="0"/>
              </a:defRPr>
            </a:lvl4pPr>
            <a:lvl5pPr>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sz="2200">
                <a:solidFill>
                  <a:srgbClr val="7889FB"/>
                </a:solidFill>
                <a:latin typeface="Arial" panose="020B0604020202020204" pitchFamily="34" charset="0"/>
                <a:cs typeface="Source Han Sans CN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sz="2200">
                <a:solidFill>
                  <a:srgbClr val="7889FB"/>
                </a:solidFill>
                <a:latin typeface="Arial" panose="020B0604020202020204" pitchFamily="34" charset="0"/>
                <a:cs typeface="Source Han Sans CN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sz="2200">
                <a:solidFill>
                  <a:srgbClr val="7889FB"/>
                </a:solidFill>
                <a:latin typeface="Arial" panose="020B0604020202020204" pitchFamily="34" charset="0"/>
                <a:cs typeface="Source Han Sans CN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sz="2200">
                <a:solidFill>
                  <a:srgbClr val="7889FB"/>
                </a:solidFill>
                <a:latin typeface="Arial" panose="020B0604020202020204" pitchFamily="34" charset="0"/>
                <a:cs typeface="Source Han Sans CN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sz="2200">
                <a:solidFill>
                  <a:srgbClr val="7889FB"/>
                </a:solidFill>
                <a:latin typeface="Arial" panose="020B0604020202020204" pitchFamily="34" charset="0"/>
                <a:cs typeface="Source Han Sans CN Regular" charset="0"/>
              </a:defRPr>
            </a:lvl9pPr>
          </a:lstStyle>
          <a:p>
            <a:pPr eaLnBrk="1" hangingPunct="1">
              <a:spcBef>
                <a:spcPts val="1000"/>
              </a:spcBef>
              <a:buFont typeface="Wingdings" panose="05000000000000000000" pitchFamily="2" charset="2"/>
              <a:buChar char=""/>
            </a:pPr>
            <a:r>
              <a:rPr lang="en-US" altLang="en-US" sz="1600" dirty="0">
                <a:solidFill>
                  <a:srgbClr val="000000"/>
                </a:solidFill>
              </a:rPr>
              <a:t>Self-paced, free, publicly downloadable WebSphere Liberty and WAS traditional troubleshooting and performance lab</a:t>
            </a:r>
          </a:p>
          <a:p>
            <a:pPr eaLnBrk="1" hangingPunct="1">
              <a:spcBef>
                <a:spcPts val="1000"/>
              </a:spcBef>
              <a:buFont typeface="Wingdings" panose="05000000000000000000" pitchFamily="2" charset="2"/>
              <a:buChar char=""/>
            </a:pPr>
            <a:r>
              <a:rPr lang="en-US" altLang="en-US" sz="1600" dirty="0">
                <a:solidFill>
                  <a:srgbClr val="000000"/>
                </a:solidFill>
              </a:rPr>
              <a:t>Learn: CPU analysis, Hang determination, Performance tuning, Memory analysis, etc.</a:t>
            </a:r>
          </a:p>
          <a:p>
            <a:pPr eaLnBrk="1" hangingPunct="1">
              <a:spcBef>
                <a:spcPts val="1000"/>
              </a:spcBef>
              <a:buFont typeface="Wingdings" panose="05000000000000000000" pitchFamily="2" charset="2"/>
              <a:buChar char=""/>
            </a:pPr>
            <a:r>
              <a:rPr lang="en-US" altLang="en-US" sz="1600" dirty="0">
                <a:solidFill>
                  <a:srgbClr val="000000"/>
                </a:solidFill>
              </a:rPr>
              <a:t>Over 100 pages of exercises which can be done in sequence or a la carte</a:t>
            </a:r>
          </a:p>
          <a:p>
            <a:pPr eaLnBrk="1" hangingPunct="1">
              <a:spcBef>
                <a:spcPts val="1000"/>
              </a:spcBef>
              <a:buFont typeface="Wingdings" panose="05000000000000000000" pitchFamily="2" charset="2"/>
              <a:buChar char=""/>
            </a:pPr>
            <a:r>
              <a:rPr lang="en-US" altLang="en-US" sz="1600" dirty="0">
                <a:solidFill>
                  <a:srgbClr val="000000"/>
                </a:solidFill>
              </a:rPr>
              <a:t>Hosted on </a:t>
            </a:r>
            <a:r>
              <a:rPr lang="en-US" altLang="en-US" sz="1600" dirty="0" err="1">
                <a:solidFill>
                  <a:srgbClr val="000000"/>
                </a:solidFill>
              </a:rPr>
              <a:t>Quay.io</a:t>
            </a:r>
            <a:endParaRPr lang="en-US" altLang="en-US" sz="1600" dirty="0">
              <a:solidFill>
                <a:srgbClr val="000000"/>
              </a:solidFill>
            </a:endParaRPr>
          </a:p>
          <a:p>
            <a:pPr marL="800100" lvl="1" indent="-342900" eaLnBrk="1" hangingPunct="1">
              <a:spcBef>
                <a:spcPts val="1000"/>
              </a:spcBef>
              <a:buFont typeface="+mj-lt"/>
              <a:buAutoNum type="arabicPeriod"/>
            </a:pPr>
            <a:r>
              <a:rPr lang="en-US" altLang="en-US" sz="1600" dirty="0">
                <a:solidFill>
                  <a:srgbClr val="000000"/>
                </a:solidFill>
              </a:rPr>
              <a:t>Install </a:t>
            </a:r>
            <a:r>
              <a:rPr lang="en-US" altLang="en-US" sz="1600" dirty="0" err="1">
                <a:solidFill>
                  <a:srgbClr val="000000"/>
                </a:solidFill>
              </a:rPr>
              <a:t>podman</a:t>
            </a:r>
            <a:r>
              <a:rPr lang="en-US" altLang="en-US" sz="1600" dirty="0">
                <a:solidFill>
                  <a:srgbClr val="000000"/>
                </a:solidFill>
              </a:rPr>
              <a:t> or Docker Desktop for Windows and macOS</a:t>
            </a:r>
          </a:p>
          <a:p>
            <a:pPr marL="800100" lvl="1" indent="-342900" eaLnBrk="1" hangingPunct="1">
              <a:spcBef>
                <a:spcPts val="1000"/>
              </a:spcBef>
              <a:buFont typeface="+mj-lt"/>
              <a:buAutoNum type="arabicPeriod"/>
            </a:pPr>
            <a:r>
              <a:rPr lang="en-US" altLang="en-US" sz="1600" dirty="0" err="1">
                <a:solidFill>
                  <a:srgbClr val="000000"/>
                </a:solidFill>
              </a:rPr>
              <a:t>podman</a:t>
            </a:r>
            <a:r>
              <a:rPr lang="en-US" altLang="en-US" sz="1600" dirty="0">
                <a:solidFill>
                  <a:srgbClr val="000000"/>
                </a:solidFill>
              </a:rPr>
              <a:t>/docker run ... </a:t>
            </a:r>
            <a:r>
              <a:rPr lang="en-US" altLang="en-US" sz="1600" dirty="0" err="1">
                <a:solidFill>
                  <a:srgbClr val="000000"/>
                </a:solidFill>
              </a:rPr>
              <a:t>quay.io</a:t>
            </a:r>
            <a:r>
              <a:rPr lang="en-US" altLang="en-US" sz="1600" dirty="0">
                <a:solidFill>
                  <a:srgbClr val="000000"/>
                </a:solidFill>
              </a:rPr>
              <a:t>/</a:t>
            </a:r>
            <a:r>
              <a:rPr lang="en-US" altLang="en-US" sz="1600" dirty="0" err="1">
                <a:solidFill>
                  <a:srgbClr val="000000"/>
                </a:solidFill>
              </a:rPr>
              <a:t>ibm</a:t>
            </a:r>
            <a:r>
              <a:rPr lang="en-US" altLang="en-US" sz="1600" dirty="0">
                <a:solidFill>
                  <a:srgbClr val="000000"/>
                </a:solidFill>
              </a:rPr>
              <a:t>/</a:t>
            </a:r>
            <a:r>
              <a:rPr lang="en-US" altLang="en-US" sz="1600" dirty="0" err="1">
                <a:solidFill>
                  <a:srgbClr val="000000"/>
                </a:solidFill>
              </a:rPr>
              <a:t>webspherelab</a:t>
            </a:r>
            <a:r>
              <a:rPr lang="en-US" altLang="en-US" sz="1600" dirty="0">
                <a:solidFill>
                  <a:srgbClr val="000000"/>
                </a:solidFill>
              </a:rPr>
              <a:t> (see instructions for details)</a:t>
            </a:r>
          </a:p>
          <a:p>
            <a:pPr marL="800100" lvl="1" indent="-342900" eaLnBrk="1" hangingPunct="1">
              <a:spcBef>
                <a:spcPts val="1000"/>
              </a:spcBef>
              <a:buFont typeface="+mj-lt"/>
              <a:buAutoNum type="arabicPeriod"/>
            </a:pPr>
            <a:r>
              <a:rPr lang="en-US" altLang="en-US" sz="1600" dirty="0">
                <a:solidFill>
                  <a:srgbClr val="000000"/>
                </a:solidFill>
              </a:rPr>
              <a:t>VNC/Remote Desktop into the lab</a:t>
            </a:r>
          </a:p>
        </p:txBody>
      </p:sp>
      <p:sp>
        <p:nvSpPr>
          <p:cNvPr id="3" name="Slide Number Placeholder 2">
            <a:extLst>
              <a:ext uri="{FF2B5EF4-FFF2-40B4-BE49-F238E27FC236}">
                <a16:creationId xmlns:a16="http://schemas.microsoft.com/office/drawing/2014/main" id="{37147FA5-8C35-473F-AFEE-EE28E78C41A2}"/>
              </a:ext>
            </a:extLst>
          </p:cNvPr>
          <p:cNvSpPr>
            <a:spLocks noGrp="1"/>
          </p:cNvSpPr>
          <p:nvPr>
            <p:ph type="sldNum" idx="10"/>
          </p:nvPr>
        </p:nvSpPr>
        <p:spPr/>
        <p:txBody>
          <a:bodyPr/>
          <a:lstStyle/>
          <a:p>
            <a:fld id="{87CF615C-2FC2-4E52-919D-06B13EEFE0E3}" type="slidenum">
              <a:rPr lang="en-US" altLang="en-US" smtClean="0"/>
              <a:pPr/>
              <a:t>2</a:t>
            </a:fld>
            <a:endParaRPr lang="en-US" altLang="en-US" dirty="0"/>
          </a:p>
        </p:txBody>
      </p:sp>
    </p:spTree>
    <p:extLst>
      <p:ext uri="{BB962C8B-B14F-4D97-AF65-F5344CB8AC3E}">
        <p14:creationId xmlns:p14="http://schemas.microsoft.com/office/powerpoint/2010/main" val="319244756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00CBE6C9-2863-A422-2BD5-7A1D4B11F293}"/>
              </a:ext>
            </a:extLst>
          </p:cNvPr>
          <p:cNvSpPr>
            <a:spLocks noGrp="1"/>
          </p:cNvSpPr>
          <p:nvPr>
            <p:ph type="title"/>
          </p:nvPr>
        </p:nvSpPr>
        <p:spPr/>
        <p:txBody>
          <a:bodyPr/>
          <a:lstStyle/>
          <a:p>
            <a:r>
              <a:rPr kumimoji="1" lang="en-US" altLang="ja-JP" dirty="0"/>
              <a:t>Other Day 2 Capabilities</a:t>
            </a:r>
            <a:endParaRPr kumimoji="1" lang="ja-JP" altLang="en-US"/>
          </a:p>
        </p:txBody>
      </p:sp>
      <p:sp>
        <p:nvSpPr>
          <p:cNvPr id="13315" name="Content Placeholder 2">
            <a:extLst>
              <a:ext uri="{FF2B5EF4-FFF2-40B4-BE49-F238E27FC236}">
                <a16:creationId xmlns:a16="http://schemas.microsoft.com/office/drawing/2014/main" id="{21B5258A-698A-35F5-5B84-5F41EF31D267}"/>
              </a:ext>
            </a:extLst>
          </p:cNvPr>
          <p:cNvSpPr>
            <a:spLocks noGrp="1"/>
          </p:cNvSpPr>
          <p:nvPr>
            <p:ph idx="1"/>
          </p:nvPr>
        </p:nvSpPr>
        <p:spPr>
          <a:xfrm>
            <a:off x="473242" y="915194"/>
            <a:ext cx="8442158" cy="3581400"/>
          </a:xfrm>
        </p:spPr>
        <p:txBody>
          <a:bodyPr/>
          <a:lstStyle/>
          <a:p>
            <a:pPr>
              <a:buFont typeface="Arial" panose="020B0604020202020204" pitchFamily="34" charset="0"/>
              <a:buChar char="•"/>
            </a:pPr>
            <a:r>
              <a:rPr lang="en-US" sz="1800" dirty="0"/>
              <a:t>  Monitor the web server's utilization with tools such as </a:t>
            </a:r>
            <a:r>
              <a:rPr lang="en-US" sz="1800" dirty="0">
                <a:hlinkClick r:id="rId2"/>
              </a:rPr>
              <a:t>mod_mpmstats</a:t>
            </a:r>
            <a:r>
              <a:rPr lang="en-US" sz="1800" dirty="0"/>
              <a:t> and </a:t>
            </a:r>
            <a:r>
              <a:rPr lang="en-US" sz="1800" dirty="0">
                <a:hlinkClick r:id="rId3"/>
              </a:rPr>
              <a:t>mod_status</a:t>
            </a:r>
            <a:r>
              <a:rPr lang="en-US" sz="1800" dirty="0"/>
              <a:t>.</a:t>
            </a:r>
          </a:p>
          <a:p>
            <a:pPr>
              <a:buFont typeface="Arial" panose="020B0604020202020204" pitchFamily="34" charset="0"/>
              <a:buChar char="•"/>
            </a:pPr>
            <a:r>
              <a:rPr lang="en-US" sz="1800" dirty="0"/>
              <a:t>  For newer applications, advanced capabilities for </a:t>
            </a:r>
            <a:r>
              <a:rPr lang="en-US" sz="1800" dirty="0">
                <a:hlinkClick r:id="rId4"/>
              </a:rPr>
              <a:t>fault tolerance</a:t>
            </a:r>
            <a:r>
              <a:rPr lang="en-US" sz="1800" dirty="0"/>
              <a:t> such as automatic retries, circuit breakers, fallbacks, and bulkheads. In addition, </a:t>
            </a:r>
            <a:r>
              <a:rPr lang="en-US" sz="1800" dirty="0">
                <a:hlinkClick r:id="rId5"/>
              </a:rPr>
              <a:t>health checks</a:t>
            </a:r>
            <a:r>
              <a:rPr lang="en-US" sz="1800" dirty="0"/>
              <a:t> may be enabled using readiness and liveness probes.</a:t>
            </a:r>
          </a:p>
          <a:p>
            <a:pPr>
              <a:buFont typeface="Arial" panose="020B0604020202020204" pitchFamily="34" charset="0"/>
              <a:buChar char="•"/>
            </a:pPr>
            <a:r>
              <a:rPr lang="en-US" sz="1800" dirty="0"/>
              <a:t>  When running in a container environment such as OpenShift:</a:t>
            </a:r>
          </a:p>
          <a:p>
            <a:pPr lvl="2">
              <a:buFont typeface="Arial" panose="020B0604020202020204" pitchFamily="34" charset="0"/>
              <a:buChar char="•"/>
            </a:pPr>
            <a:r>
              <a:rPr lang="en-US" sz="1600" dirty="0"/>
              <a:t>Consider deploying applications using the </a:t>
            </a:r>
            <a:r>
              <a:rPr lang="en-US" sz="1600" dirty="0">
                <a:hlinkClick r:id="rId6"/>
              </a:rPr>
              <a:t>WebSphere Liberty Operator</a:t>
            </a:r>
            <a:r>
              <a:rPr lang="en-US" sz="1600" dirty="0"/>
              <a:t> and use capabilities such as the </a:t>
            </a:r>
            <a:r>
              <a:rPr lang="en-US" sz="1600" dirty="0">
                <a:hlinkClick r:id="rId7"/>
              </a:rPr>
              <a:t>WebSphereLibertyTrace</a:t>
            </a:r>
            <a:r>
              <a:rPr lang="en-US" sz="1600" dirty="0"/>
              <a:t> and </a:t>
            </a:r>
            <a:r>
              <a:rPr lang="en-US" sz="1600" dirty="0">
                <a:hlinkClick r:id="rId8"/>
              </a:rPr>
              <a:t>WebSphereLibertyDump</a:t>
            </a:r>
            <a:r>
              <a:rPr lang="en-US" sz="1600" dirty="0"/>
              <a:t> custom resources.</a:t>
            </a:r>
          </a:p>
          <a:p>
            <a:pPr lvl="2">
              <a:buFont typeface="Arial" panose="020B0604020202020204" pitchFamily="34" charset="0"/>
              <a:buChar char="•"/>
            </a:pPr>
            <a:r>
              <a:rPr lang="en-US" sz="1600" dirty="0"/>
              <a:t>Consider enabling </a:t>
            </a:r>
            <a:r>
              <a:rPr lang="en-US" sz="1600" dirty="0">
                <a:hlinkClick r:id="rId9"/>
              </a:rPr>
              <a:t>application monitoring integrated with and Grafana</a:t>
            </a:r>
            <a:r>
              <a:rPr lang="en-US" sz="1600" dirty="0"/>
              <a:t>.</a:t>
            </a:r>
          </a:p>
          <a:p>
            <a:pPr lvl="2">
              <a:buFont typeface="Arial" panose="020B0604020202020204" pitchFamily="34" charset="0"/>
              <a:buChar char="•"/>
            </a:pPr>
            <a:r>
              <a:rPr lang="en-US" sz="1600" dirty="0"/>
              <a:t>If you have cluster-admin permissions, use the </a:t>
            </a:r>
            <a:r>
              <a:rPr lang="en-US" sz="1600" dirty="0">
                <a:hlinkClick r:id="rId10"/>
              </a:rPr>
              <a:t>MustGather: Performance, hang, or high CPU issues with WebSphere Application Server on Linux on Containers</a:t>
            </a:r>
            <a:r>
              <a:rPr lang="en-US" sz="1600" dirty="0"/>
              <a:t> during performance, hang, and high-CPU issues.</a:t>
            </a:r>
            <a:endParaRPr lang="en-US" dirty="0"/>
          </a:p>
        </p:txBody>
      </p:sp>
      <p:sp>
        <p:nvSpPr>
          <p:cNvPr id="13316" name="Slide Number Placeholder 3">
            <a:extLst>
              <a:ext uri="{FF2B5EF4-FFF2-40B4-BE49-F238E27FC236}">
                <a16:creationId xmlns:a16="http://schemas.microsoft.com/office/drawing/2014/main" id="{9C48AD48-279F-8961-CC70-8B3363C3AEB4}"/>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defTabSz="685983" eaLnBrk="1" fontAlgn="auto" hangingPunct="1">
              <a:spcBef>
                <a:spcPts val="0"/>
              </a:spcBef>
              <a:spcAft>
                <a:spcPts val="0"/>
              </a:spcAft>
              <a:buClrTx/>
              <a:buSzTx/>
            </a:pPr>
            <a:fld id="{B9AEB615-10AE-4C32-8AC9-9F40BAF2E0F7}" type="slidenum">
              <a:rPr lang="en-US" altLang="ja-JP">
                <a:solidFill>
                  <a:srgbClr val="0F62FE"/>
                </a:solidFill>
                <a:cs typeface="+mn-cs"/>
              </a:rPr>
              <a:pPr defTabSz="685983" eaLnBrk="1" fontAlgn="auto" hangingPunct="1">
                <a:spcBef>
                  <a:spcPts val="0"/>
                </a:spcBef>
                <a:spcAft>
                  <a:spcPts val="0"/>
                </a:spcAft>
                <a:buClrTx/>
                <a:buSzTx/>
              </a:pPr>
              <a:t>20</a:t>
            </a:fld>
            <a:endParaRPr lang="en-US" altLang="ja-JP">
              <a:solidFill>
                <a:srgbClr val="0F62FE"/>
              </a:solidFill>
              <a:cs typeface="+mn-cs"/>
            </a:endParaRPr>
          </a:p>
        </p:txBody>
      </p:sp>
    </p:spTree>
    <p:extLst>
      <p:ext uri="{BB962C8B-B14F-4D97-AF65-F5344CB8AC3E}">
        <p14:creationId xmlns:p14="http://schemas.microsoft.com/office/powerpoint/2010/main" val="2034248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152400" y="457200"/>
            <a:ext cx="8686800"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9pPr>
          </a:lstStyle>
          <a:p>
            <a:pPr eaLnBrk="1" hangingPunct="1">
              <a:lnSpc>
                <a:spcPct val="90000"/>
              </a:lnSpc>
              <a:buClrTx/>
              <a:buFontTx/>
              <a:buNone/>
            </a:pPr>
            <a:r>
              <a:rPr lang="en-US" altLang="en-US" dirty="0">
                <a:cs typeface="Arial" panose="020B0604020202020204" pitchFamily="34" charset="0"/>
              </a:rPr>
              <a:t>What’s in it?</a:t>
            </a:r>
          </a:p>
        </p:txBody>
      </p:sp>
      <p:sp>
        <p:nvSpPr>
          <p:cNvPr id="3" name="Slide Number Placeholder 2">
            <a:extLst>
              <a:ext uri="{FF2B5EF4-FFF2-40B4-BE49-F238E27FC236}">
                <a16:creationId xmlns:a16="http://schemas.microsoft.com/office/drawing/2014/main" id="{37147FA5-8C35-473F-AFEE-EE28E78C41A2}"/>
              </a:ext>
            </a:extLst>
          </p:cNvPr>
          <p:cNvSpPr>
            <a:spLocks noGrp="1"/>
          </p:cNvSpPr>
          <p:nvPr>
            <p:ph type="sldNum" idx="10"/>
          </p:nvPr>
        </p:nvSpPr>
        <p:spPr/>
        <p:txBody>
          <a:bodyPr/>
          <a:lstStyle/>
          <a:p>
            <a:fld id="{87CF615C-2FC2-4E52-919D-06B13EEFE0E3}" type="slidenum">
              <a:rPr lang="en-US" altLang="en-US" smtClean="0"/>
              <a:pPr/>
              <a:t>3</a:t>
            </a:fld>
            <a:endParaRPr lang="en-US" altLang="en-US" dirty="0"/>
          </a:p>
        </p:txBody>
      </p:sp>
      <p:sp>
        <p:nvSpPr>
          <p:cNvPr id="2" name="Rectangle 1">
            <a:extLst>
              <a:ext uri="{FF2B5EF4-FFF2-40B4-BE49-F238E27FC236}">
                <a16:creationId xmlns:a16="http://schemas.microsoft.com/office/drawing/2014/main" id="{3B8093DC-52E5-0440-85D7-FAA4A8178C8C}"/>
              </a:ext>
            </a:extLst>
          </p:cNvPr>
          <p:cNvSpPr/>
          <p:nvPr/>
        </p:nvSpPr>
        <p:spPr bwMode="auto">
          <a:xfrm>
            <a:off x="274637" y="4228728"/>
            <a:ext cx="8564563" cy="432048"/>
          </a:xfrm>
          <a:prstGeom prst="rect">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r>
              <a:rPr lang="en-US" dirty="0"/>
              <a:t>Windows, macOS or Linux Host</a:t>
            </a:r>
            <a:endParaRPr kumimoji="0" lang="en-US" sz="2200" b="0" i="0" u="none" strike="noStrike" cap="none" normalizeH="0" baseline="0" dirty="0">
              <a:ln>
                <a:noFill/>
              </a:ln>
              <a:solidFill>
                <a:schemeClr val="bg1"/>
              </a:solidFill>
              <a:effectLst/>
              <a:latin typeface="Arial" panose="020B0604020202020204" pitchFamily="34" charset="0"/>
              <a:cs typeface="Source Han Sans CN Regular" charset="0"/>
            </a:endParaRPr>
          </a:p>
        </p:txBody>
      </p:sp>
      <p:sp>
        <p:nvSpPr>
          <p:cNvPr id="6" name="Rectangle 5">
            <a:extLst>
              <a:ext uri="{FF2B5EF4-FFF2-40B4-BE49-F238E27FC236}">
                <a16:creationId xmlns:a16="http://schemas.microsoft.com/office/drawing/2014/main" id="{3450D27B-82BE-EF48-A38E-8C4696E54EF9}"/>
              </a:ext>
            </a:extLst>
          </p:cNvPr>
          <p:cNvSpPr/>
          <p:nvPr/>
        </p:nvSpPr>
        <p:spPr bwMode="auto">
          <a:xfrm>
            <a:off x="467544" y="3796680"/>
            <a:ext cx="8208912" cy="432048"/>
          </a:xfrm>
          <a:prstGeom prst="rect">
            <a:avLst/>
          </a:prstGeom>
          <a:solidFill>
            <a:schemeClr val="tx1">
              <a:lumMod val="65000"/>
              <a:lumOff val="3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r>
              <a:rPr lang="en-US" dirty="0" err="1"/>
              <a:t>Podman</a:t>
            </a:r>
            <a:r>
              <a:rPr lang="en-US" dirty="0"/>
              <a:t>/Docker</a:t>
            </a:r>
            <a:endParaRPr kumimoji="0" lang="en-US" sz="2200" b="0" i="0" u="none" strike="noStrike" cap="none" normalizeH="0" baseline="0" dirty="0">
              <a:ln>
                <a:noFill/>
              </a:ln>
              <a:solidFill>
                <a:schemeClr val="bg1"/>
              </a:solidFill>
              <a:effectLst/>
              <a:latin typeface="Arial" panose="020B0604020202020204" pitchFamily="34" charset="0"/>
              <a:cs typeface="Source Han Sans CN Regular" charset="0"/>
            </a:endParaRPr>
          </a:p>
        </p:txBody>
      </p:sp>
      <p:sp>
        <p:nvSpPr>
          <p:cNvPr id="7" name="Rectangle 6">
            <a:extLst>
              <a:ext uri="{FF2B5EF4-FFF2-40B4-BE49-F238E27FC236}">
                <a16:creationId xmlns:a16="http://schemas.microsoft.com/office/drawing/2014/main" id="{53489860-5D70-D346-8757-9EC57F53D24D}"/>
              </a:ext>
            </a:extLst>
          </p:cNvPr>
          <p:cNvSpPr/>
          <p:nvPr/>
        </p:nvSpPr>
        <p:spPr bwMode="auto">
          <a:xfrm>
            <a:off x="683568" y="3364632"/>
            <a:ext cx="7704856" cy="432048"/>
          </a:xfrm>
          <a:prstGeom prst="rect">
            <a:avLst/>
          </a:prstGeom>
          <a:solidFill>
            <a:schemeClr val="tx1">
              <a:lumMod val="50000"/>
              <a:lumOff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r>
              <a:rPr lang="en-US" dirty="0">
                <a:ln w="0"/>
                <a:effectLst>
                  <a:outerShdw blurRad="38100" dist="19050" dir="2700000" algn="tl" rotWithShape="0">
                    <a:schemeClr val="dk1">
                      <a:alpha val="40000"/>
                    </a:schemeClr>
                  </a:outerShdw>
                </a:effectLst>
              </a:rPr>
              <a:t>Fedora 37 Linux</a:t>
            </a:r>
            <a:endParaRPr kumimoji="0" lang="en-US" sz="2200" i="0" u="none" strike="noStrike" normalizeH="0" baseline="0" dirty="0">
              <a:ln w="0"/>
              <a:effectLst>
                <a:outerShdw blurRad="38100" dist="19050" dir="2700000" algn="tl" rotWithShape="0">
                  <a:schemeClr val="dk1">
                    <a:alpha val="40000"/>
                  </a:schemeClr>
                </a:outerShdw>
              </a:effectLst>
            </a:endParaRPr>
          </a:p>
        </p:txBody>
      </p:sp>
      <p:sp>
        <p:nvSpPr>
          <p:cNvPr id="19" name="Rectangle 18">
            <a:extLst>
              <a:ext uri="{FF2B5EF4-FFF2-40B4-BE49-F238E27FC236}">
                <a16:creationId xmlns:a16="http://schemas.microsoft.com/office/drawing/2014/main" id="{9752BEF9-1B98-8B45-9C07-365FF0C628EC}"/>
              </a:ext>
            </a:extLst>
          </p:cNvPr>
          <p:cNvSpPr/>
          <p:nvPr/>
        </p:nvSpPr>
        <p:spPr bwMode="auto">
          <a:xfrm>
            <a:off x="899592" y="1066985"/>
            <a:ext cx="7272808" cy="22941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b" anchorCtr="1" compatLnSpc="1">
            <a:prstTxWarp prst="textNoShape">
              <a:avLst/>
            </a:prstTxWarp>
          </a:bodyPr>
          <a:lstStyle/>
          <a:p>
            <a:pPr marL="0" marR="0" indent="0" algn="ctr"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endParaRPr kumimoji="0" lang="en-US" sz="1600" i="0" u="none" strike="noStrike" normalizeH="0" baseline="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Source Han Sans CN Regular" charset="0"/>
            </a:endParaRPr>
          </a:p>
        </p:txBody>
      </p:sp>
      <p:sp>
        <p:nvSpPr>
          <p:cNvPr id="20" name="Rectangle 19">
            <a:extLst>
              <a:ext uri="{FF2B5EF4-FFF2-40B4-BE49-F238E27FC236}">
                <a16:creationId xmlns:a16="http://schemas.microsoft.com/office/drawing/2014/main" id="{D27FF51E-FD8E-F24F-B728-0299B26A316F}"/>
              </a:ext>
            </a:extLst>
          </p:cNvPr>
          <p:cNvSpPr/>
          <p:nvPr/>
        </p:nvSpPr>
        <p:spPr bwMode="auto">
          <a:xfrm>
            <a:off x="3815916" y="1367763"/>
            <a:ext cx="2304256" cy="64626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r>
              <a:rPr kumimoji="0" lang="en-US" sz="2200" i="0" u="none" strike="noStrike" normalizeH="0" baseline="0" dirty="0" err="1">
                <a:ln w="0"/>
                <a:solidFill>
                  <a:schemeClr val="tx1"/>
                </a:solidFill>
                <a:effectLst>
                  <a:outerShdw blurRad="38100" dist="19050" dir="2700000" algn="tl" rotWithShape="0">
                    <a:schemeClr val="dk1">
                      <a:alpha val="40000"/>
                    </a:schemeClr>
                  </a:outerShdw>
                </a:effectLst>
                <a:latin typeface="Arial" panose="020B0604020202020204" pitchFamily="34" charset="0"/>
                <a:cs typeface="Source Han Sans CN Regular" charset="0"/>
              </a:rPr>
              <a:t>tWAS</a:t>
            </a:r>
            <a:r>
              <a:rPr kumimoji="0" lang="en-US" sz="2200" i="0" u="none" strike="noStrike" normalizeH="0" baseline="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Source Han Sans CN Regular" charset="0"/>
              </a:rPr>
              <a:t> 9.0.5.14</a:t>
            </a:r>
          </a:p>
          <a:p>
            <a:pPr marL="0" marR="0" indent="0" algn="ctr"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r>
              <a:rPr lang="en-US" sz="1600" dirty="0">
                <a:ln w="0"/>
                <a:solidFill>
                  <a:schemeClr val="tx1"/>
                </a:solidFill>
                <a:effectLst>
                  <a:outerShdw blurRad="38100" dist="19050" dir="2700000" algn="tl" rotWithShape="0">
                    <a:schemeClr val="dk1">
                      <a:alpha val="40000"/>
                    </a:schemeClr>
                  </a:outerShdw>
                </a:effectLst>
              </a:rPr>
              <a:t>daytrader7</a:t>
            </a:r>
            <a:endParaRPr kumimoji="0" lang="en-US" sz="1600" i="0" u="none" strike="noStrike" normalizeH="0" baseline="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Source Han Sans CN Regular" charset="0"/>
            </a:endParaRPr>
          </a:p>
        </p:txBody>
      </p:sp>
      <p:sp>
        <p:nvSpPr>
          <p:cNvPr id="21" name="Rectangle 20">
            <a:extLst>
              <a:ext uri="{FF2B5EF4-FFF2-40B4-BE49-F238E27FC236}">
                <a16:creationId xmlns:a16="http://schemas.microsoft.com/office/drawing/2014/main" id="{948669D2-8EC0-3F4B-8D34-7397BC711CBF}"/>
              </a:ext>
            </a:extLst>
          </p:cNvPr>
          <p:cNvSpPr/>
          <p:nvPr/>
        </p:nvSpPr>
        <p:spPr bwMode="auto">
          <a:xfrm>
            <a:off x="3815916" y="2375875"/>
            <a:ext cx="2304256" cy="69809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r>
              <a:rPr kumimoji="0" lang="en-US" sz="2200" i="0" u="none" strike="noStrike" normalizeH="0" baseline="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Source Han Sans CN Regular" charset="0"/>
              </a:rPr>
              <a:t>Liberty 23.0.0.1</a:t>
            </a:r>
          </a:p>
          <a:p>
            <a:pPr marL="0" marR="0" indent="0" algn="ctr"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r>
              <a:rPr lang="en-US" sz="1600" dirty="0">
                <a:ln w="0"/>
                <a:solidFill>
                  <a:schemeClr val="tx1"/>
                </a:solidFill>
                <a:effectLst>
                  <a:outerShdw blurRad="38100" dist="19050" dir="2700000" algn="tl" rotWithShape="0">
                    <a:schemeClr val="dk1">
                      <a:alpha val="40000"/>
                    </a:schemeClr>
                  </a:outerShdw>
                </a:effectLst>
              </a:rPr>
              <a:t>daytrader7</a:t>
            </a:r>
            <a:endParaRPr kumimoji="0" lang="en-US" sz="1600" i="0" u="none" strike="noStrike" normalizeH="0" baseline="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Source Han Sans CN Regular" charset="0"/>
            </a:endParaRPr>
          </a:p>
        </p:txBody>
      </p:sp>
      <p:sp>
        <p:nvSpPr>
          <p:cNvPr id="22" name="Rectangle 21">
            <a:extLst>
              <a:ext uri="{FF2B5EF4-FFF2-40B4-BE49-F238E27FC236}">
                <a16:creationId xmlns:a16="http://schemas.microsoft.com/office/drawing/2014/main" id="{AA162E9D-A989-E449-A51F-ADAB3FC4563D}"/>
              </a:ext>
            </a:extLst>
          </p:cNvPr>
          <p:cNvSpPr/>
          <p:nvPr/>
        </p:nvSpPr>
        <p:spPr bwMode="auto">
          <a:xfrm>
            <a:off x="1187624" y="1978526"/>
            <a:ext cx="1044116" cy="399572"/>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r>
              <a:rPr kumimoji="0" lang="en-US" sz="2200" i="0" u="none" strike="noStrike" normalizeH="0" baseline="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Source Han Sans CN Regular" charset="0"/>
              </a:rPr>
              <a:t>JMeter</a:t>
            </a:r>
          </a:p>
        </p:txBody>
      </p:sp>
      <p:cxnSp>
        <p:nvCxnSpPr>
          <p:cNvPr id="24" name="Straight Arrow Connector 23">
            <a:extLst>
              <a:ext uri="{FF2B5EF4-FFF2-40B4-BE49-F238E27FC236}">
                <a16:creationId xmlns:a16="http://schemas.microsoft.com/office/drawing/2014/main" id="{B6F3645F-6E59-7B41-B07D-C32BDDA93C88}"/>
              </a:ext>
            </a:extLst>
          </p:cNvPr>
          <p:cNvCxnSpPr>
            <a:stCxn id="22" idx="3"/>
            <a:endCxn id="21" idx="1"/>
          </p:cNvCxnSpPr>
          <p:nvPr/>
        </p:nvCxnSpPr>
        <p:spPr bwMode="auto">
          <a:xfrm>
            <a:off x="2231740" y="2178312"/>
            <a:ext cx="1584176" cy="546610"/>
          </a:xfrm>
          <a:prstGeom prst="straightConnector1">
            <a:avLst/>
          </a:prstGeom>
          <a:solidFill>
            <a:srgbClr val="00B8FF"/>
          </a:solidFill>
          <a:ln w="9525" cap="flat" cmpd="sng" algn="ctr">
            <a:solidFill>
              <a:schemeClr val="tx1"/>
            </a:solidFill>
            <a:prstDash val="lgDash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Can 24">
            <a:extLst>
              <a:ext uri="{FF2B5EF4-FFF2-40B4-BE49-F238E27FC236}">
                <a16:creationId xmlns:a16="http://schemas.microsoft.com/office/drawing/2014/main" id="{886A2020-6AE6-AE48-9D6A-2E8E685C5825}"/>
              </a:ext>
            </a:extLst>
          </p:cNvPr>
          <p:cNvSpPr/>
          <p:nvPr/>
        </p:nvSpPr>
        <p:spPr bwMode="auto">
          <a:xfrm>
            <a:off x="6557694" y="1174080"/>
            <a:ext cx="966634" cy="684978"/>
          </a:xfrm>
          <a:prstGeom prst="can">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r>
              <a:rPr kumimoji="0" lang="en-US" sz="2200" b="0" i="0" u="none" strike="noStrike" cap="none" normalizeH="0" baseline="0" dirty="0">
                <a:ln>
                  <a:noFill/>
                </a:ln>
                <a:solidFill>
                  <a:schemeClr val="tx1"/>
                </a:solidFill>
                <a:effectLst/>
                <a:latin typeface="Arial" panose="020B0604020202020204" pitchFamily="34" charset="0"/>
                <a:cs typeface="Source Han Sans CN Regular" charset="0"/>
              </a:rPr>
              <a:t>Derby</a:t>
            </a:r>
          </a:p>
        </p:txBody>
      </p:sp>
      <p:sp>
        <p:nvSpPr>
          <p:cNvPr id="33" name="Rectangle 32">
            <a:extLst>
              <a:ext uri="{FF2B5EF4-FFF2-40B4-BE49-F238E27FC236}">
                <a16:creationId xmlns:a16="http://schemas.microsoft.com/office/drawing/2014/main" id="{24C0A67E-0360-3543-9A27-022B374C760A}"/>
              </a:ext>
            </a:extLst>
          </p:cNvPr>
          <p:cNvSpPr/>
          <p:nvPr/>
        </p:nvSpPr>
        <p:spPr bwMode="auto">
          <a:xfrm>
            <a:off x="2771800" y="1668915"/>
            <a:ext cx="720080" cy="39957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r>
              <a:rPr kumimoji="0" lang="en-US" sz="2200" i="0" u="none" strike="noStrike" normalizeH="0" baseline="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Source Han Sans CN Regular" charset="0"/>
              </a:rPr>
              <a:t>IHS</a:t>
            </a:r>
            <a:endParaRPr kumimoji="0" lang="en-US" sz="1600" i="0" u="none" strike="noStrike" normalizeH="0" baseline="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Source Han Sans CN Regular" charset="0"/>
            </a:endParaRPr>
          </a:p>
        </p:txBody>
      </p:sp>
      <p:cxnSp>
        <p:nvCxnSpPr>
          <p:cNvPr id="32" name="Straight Arrow Connector 31">
            <a:extLst>
              <a:ext uri="{FF2B5EF4-FFF2-40B4-BE49-F238E27FC236}">
                <a16:creationId xmlns:a16="http://schemas.microsoft.com/office/drawing/2014/main" id="{61EB29FF-4A6E-7540-AC78-AD030A1A0E67}"/>
              </a:ext>
            </a:extLst>
          </p:cNvPr>
          <p:cNvCxnSpPr>
            <a:stCxn id="22" idx="3"/>
            <a:endCxn id="33" idx="1"/>
          </p:cNvCxnSpPr>
          <p:nvPr/>
        </p:nvCxnSpPr>
        <p:spPr bwMode="auto">
          <a:xfrm flipV="1">
            <a:off x="2231740" y="1868702"/>
            <a:ext cx="540060" cy="309610"/>
          </a:xfrm>
          <a:prstGeom prst="straightConnector1">
            <a:avLst/>
          </a:prstGeom>
          <a:solidFill>
            <a:srgbClr val="00B8FF"/>
          </a:solidFill>
          <a:ln w="9525" cap="flat" cmpd="sng" algn="ctr">
            <a:solidFill>
              <a:schemeClr val="tx1"/>
            </a:solidFill>
            <a:prstDash val="lgDash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Arrow Connector 34">
            <a:extLst>
              <a:ext uri="{FF2B5EF4-FFF2-40B4-BE49-F238E27FC236}">
                <a16:creationId xmlns:a16="http://schemas.microsoft.com/office/drawing/2014/main" id="{95E5D51B-DCA8-4044-9D06-0BEDAC89CD6C}"/>
              </a:ext>
            </a:extLst>
          </p:cNvPr>
          <p:cNvCxnSpPr>
            <a:stCxn id="33" idx="3"/>
            <a:endCxn id="20" idx="1"/>
          </p:cNvCxnSpPr>
          <p:nvPr/>
        </p:nvCxnSpPr>
        <p:spPr bwMode="auto">
          <a:xfrm flipV="1">
            <a:off x="3491880" y="1690898"/>
            <a:ext cx="324036" cy="177804"/>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Straight Arrow Connector 37">
            <a:extLst>
              <a:ext uri="{FF2B5EF4-FFF2-40B4-BE49-F238E27FC236}">
                <a16:creationId xmlns:a16="http://schemas.microsoft.com/office/drawing/2014/main" id="{E7DEF2DE-174A-174B-9785-2ED60F6C66C5}"/>
              </a:ext>
            </a:extLst>
          </p:cNvPr>
          <p:cNvCxnSpPr>
            <a:stCxn id="20" idx="3"/>
            <a:endCxn id="25" idx="2"/>
          </p:cNvCxnSpPr>
          <p:nvPr/>
        </p:nvCxnSpPr>
        <p:spPr bwMode="auto">
          <a:xfrm flipV="1">
            <a:off x="6120172" y="1516569"/>
            <a:ext cx="437522" cy="174329"/>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Can 41">
            <a:extLst>
              <a:ext uri="{FF2B5EF4-FFF2-40B4-BE49-F238E27FC236}">
                <a16:creationId xmlns:a16="http://schemas.microsoft.com/office/drawing/2014/main" id="{E5651403-1115-BD47-8FBC-54565DDF5542}"/>
              </a:ext>
            </a:extLst>
          </p:cNvPr>
          <p:cNvSpPr/>
          <p:nvPr/>
        </p:nvSpPr>
        <p:spPr bwMode="auto">
          <a:xfrm>
            <a:off x="6557694" y="2629392"/>
            <a:ext cx="966634" cy="684978"/>
          </a:xfrm>
          <a:prstGeom prst="can">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r>
              <a:rPr kumimoji="0" lang="en-US" sz="2200" b="0" i="0" u="none" strike="noStrike" cap="none" normalizeH="0" baseline="0" dirty="0">
                <a:ln>
                  <a:noFill/>
                </a:ln>
                <a:solidFill>
                  <a:schemeClr val="tx1"/>
                </a:solidFill>
                <a:effectLst/>
                <a:latin typeface="Arial" panose="020B0604020202020204" pitchFamily="34" charset="0"/>
                <a:cs typeface="Source Han Sans CN Regular" charset="0"/>
              </a:rPr>
              <a:t>Derby</a:t>
            </a:r>
          </a:p>
        </p:txBody>
      </p:sp>
      <p:cxnSp>
        <p:nvCxnSpPr>
          <p:cNvPr id="41" name="Straight Arrow Connector 40">
            <a:extLst>
              <a:ext uri="{FF2B5EF4-FFF2-40B4-BE49-F238E27FC236}">
                <a16:creationId xmlns:a16="http://schemas.microsoft.com/office/drawing/2014/main" id="{8B5A7C55-F0EF-4D41-8E52-BAA07223BF67}"/>
              </a:ext>
            </a:extLst>
          </p:cNvPr>
          <p:cNvCxnSpPr>
            <a:stCxn id="21" idx="3"/>
            <a:endCxn id="42" idx="2"/>
          </p:cNvCxnSpPr>
          <p:nvPr/>
        </p:nvCxnSpPr>
        <p:spPr bwMode="auto">
          <a:xfrm>
            <a:off x="6120172" y="2724922"/>
            <a:ext cx="437522" cy="246959"/>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 name="Can 45">
            <a:extLst>
              <a:ext uri="{FF2B5EF4-FFF2-40B4-BE49-F238E27FC236}">
                <a16:creationId xmlns:a16="http://schemas.microsoft.com/office/drawing/2014/main" id="{A47B153A-5E67-F146-8006-FEAC99BFA5C7}"/>
              </a:ext>
            </a:extLst>
          </p:cNvPr>
          <p:cNvSpPr/>
          <p:nvPr/>
        </p:nvSpPr>
        <p:spPr bwMode="auto">
          <a:xfrm>
            <a:off x="6557694" y="2066326"/>
            <a:ext cx="966634" cy="408402"/>
          </a:xfrm>
          <a:prstGeom prst="can">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r>
              <a:rPr kumimoji="0" lang="en-US" sz="1200" b="0" i="0" u="none" strike="noStrike" cap="none" normalizeH="0" baseline="0" dirty="0" err="1">
                <a:ln>
                  <a:noFill/>
                </a:ln>
                <a:solidFill>
                  <a:schemeClr val="tx1"/>
                </a:solidFill>
                <a:effectLst/>
                <a:latin typeface="Arial" panose="020B0604020202020204" pitchFamily="34" charset="0"/>
                <a:cs typeface="Source Han Sans CN Regular" charset="0"/>
              </a:rPr>
              <a:t>OpenLDAP</a:t>
            </a:r>
            <a:endParaRPr kumimoji="0" lang="en-US" sz="1200" b="0" i="0" u="none" strike="noStrike" cap="none" normalizeH="0" baseline="0" dirty="0">
              <a:ln>
                <a:noFill/>
              </a:ln>
              <a:solidFill>
                <a:schemeClr val="tx1"/>
              </a:solidFill>
              <a:effectLst/>
              <a:latin typeface="Arial" panose="020B0604020202020204" pitchFamily="34" charset="0"/>
              <a:cs typeface="Source Han Sans CN Regular" charset="0"/>
            </a:endParaRPr>
          </a:p>
        </p:txBody>
      </p:sp>
      <p:cxnSp>
        <p:nvCxnSpPr>
          <p:cNvPr id="48" name="Straight Arrow Connector 47">
            <a:extLst>
              <a:ext uri="{FF2B5EF4-FFF2-40B4-BE49-F238E27FC236}">
                <a16:creationId xmlns:a16="http://schemas.microsoft.com/office/drawing/2014/main" id="{7D052025-E534-DD47-A1F2-5B2E4B5685EC}"/>
              </a:ext>
            </a:extLst>
          </p:cNvPr>
          <p:cNvCxnSpPr>
            <a:cxnSpLocks/>
            <a:stCxn id="20" idx="3"/>
            <a:endCxn id="46" idx="2"/>
          </p:cNvCxnSpPr>
          <p:nvPr/>
        </p:nvCxnSpPr>
        <p:spPr bwMode="auto">
          <a:xfrm>
            <a:off x="6120172" y="1690898"/>
            <a:ext cx="437522" cy="579629"/>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Straight Arrow Connector 49">
            <a:extLst>
              <a:ext uri="{FF2B5EF4-FFF2-40B4-BE49-F238E27FC236}">
                <a16:creationId xmlns:a16="http://schemas.microsoft.com/office/drawing/2014/main" id="{E631B76E-DDA5-184F-B6CA-4BC889F008F4}"/>
              </a:ext>
            </a:extLst>
          </p:cNvPr>
          <p:cNvCxnSpPr>
            <a:cxnSpLocks/>
            <a:stCxn id="21" idx="3"/>
            <a:endCxn id="46" idx="2"/>
          </p:cNvCxnSpPr>
          <p:nvPr/>
        </p:nvCxnSpPr>
        <p:spPr bwMode="auto">
          <a:xfrm flipV="1">
            <a:off x="6120172" y="2270527"/>
            <a:ext cx="437522" cy="454395"/>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40692368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7147FA5-8C35-473F-AFEE-EE28E78C41A2}"/>
              </a:ext>
            </a:extLst>
          </p:cNvPr>
          <p:cNvSpPr>
            <a:spLocks noGrp="1"/>
          </p:cNvSpPr>
          <p:nvPr>
            <p:ph type="sldNum" idx="10"/>
          </p:nvPr>
        </p:nvSpPr>
        <p:spPr/>
        <p:txBody>
          <a:bodyPr/>
          <a:lstStyle/>
          <a:p>
            <a:fld id="{87CF615C-2FC2-4E52-919D-06B13EEFE0E3}" type="slidenum">
              <a:rPr lang="en-US" altLang="en-US" smtClean="0"/>
              <a:pPr/>
              <a:t>4</a:t>
            </a:fld>
            <a:endParaRPr lang="en-US" altLang="en-US" dirty="0"/>
          </a:p>
        </p:txBody>
      </p:sp>
      <p:pic>
        <p:nvPicPr>
          <p:cNvPr id="1026" name="Picture 2" descr="Screenshot showing browsers to the major apps installed">
            <a:extLst>
              <a:ext uri="{FF2B5EF4-FFF2-40B4-BE49-F238E27FC236}">
                <a16:creationId xmlns:a16="http://schemas.microsoft.com/office/drawing/2014/main" id="{2ECBF88B-7952-CD42-B940-2E1A0843E6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2801" y="700336"/>
            <a:ext cx="5318398" cy="4092339"/>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2">
            <a:extLst>
              <a:ext uri="{FF2B5EF4-FFF2-40B4-BE49-F238E27FC236}">
                <a16:creationId xmlns:a16="http://schemas.microsoft.com/office/drawing/2014/main" id="{24D1D7F3-71D2-9A68-D2B9-EDAEC45FA317}"/>
              </a:ext>
            </a:extLst>
          </p:cNvPr>
          <p:cNvSpPr txBox="1">
            <a:spLocks noChangeArrowheads="1"/>
          </p:cNvSpPr>
          <p:nvPr/>
        </p:nvSpPr>
        <p:spPr bwMode="auto">
          <a:xfrm>
            <a:off x="152400" y="457200"/>
            <a:ext cx="8686800"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9pPr>
          </a:lstStyle>
          <a:p>
            <a:pPr eaLnBrk="1" hangingPunct="1">
              <a:lnSpc>
                <a:spcPct val="90000"/>
              </a:lnSpc>
              <a:buClrTx/>
              <a:buFontTx/>
              <a:buNone/>
            </a:pPr>
            <a:r>
              <a:rPr lang="en-US" altLang="en-US" dirty="0">
                <a:cs typeface="Arial" panose="020B0604020202020204" pitchFamily="34" charset="0"/>
              </a:rPr>
              <a:t>Screenshot</a:t>
            </a:r>
          </a:p>
        </p:txBody>
      </p:sp>
    </p:spTree>
    <p:extLst>
      <p:ext uri="{BB962C8B-B14F-4D97-AF65-F5344CB8AC3E}">
        <p14:creationId xmlns:p14="http://schemas.microsoft.com/office/powerpoint/2010/main" val="259322879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152400" y="457200"/>
            <a:ext cx="8686800"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9pPr>
          </a:lstStyle>
          <a:p>
            <a:pPr eaLnBrk="1" hangingPunct="1">
              <a:lnSpc>
                <a:spcPct val="90000"/>
              </a:lnSpc>
              <a:buClrTx/>
              <a:buFontTx/>
              <a:buNone/>
            </a:pPr>
            <a:r>
              <a:rPr lang="en-US" altLang="en-US" dirty="0">
                <a:cs typeface="Arial" panose="020B0604020202020204" pitchFamily="34" charset="0"/>
              </a:rPr>
              <a:t>How to run it?</a:t>
            </a:r>
          </a:p>
        </p:txBody>
      </p:sp>
      <p:sp>
        <p:nvSpPr>
          <p:cNvPr id="7171" name="Text Box 3"/>
          <p:cNvSpPr txBox="1">
            <a:spLocks noChangeArrowheads="1"/>
          </p:cNvSpPr>
          <p:nvPr/>
        </p:nvSpPr>
        <p:spPr bwMode="auto">
          <a:xfrm>
            <a:off x="182563" y="1132384"/>
            <a:ext cx="8686800" cy="3672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169863" indent="-169863">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sz="2200">
                <a:solidFill>
                  <a:srgbClr val="7889FB"/>
                </a:solidFill>
                <a:latin typeface="Arial" panose="020B0604020202020204" pitchFamily="34" charset="0"/>
                <a:cs typeface="Source Han Sans CN Regular" charset="0"/>
              </a:defRPr>
            </a:lvl1pPr>
            <a:lvl2pPr>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sz="2200">
                <a:solidFill>
                  <a:srgbClr val="7889FB"/>
                </a:solidFill>
                <a:latin typeface="Arial" panose="020B0604020202020204" pitchFamily="34" charset="0"/>
                <a:cs typeface="Source Han Sans CN Regular" charset="0"/>
              </a:defRPr>
            </a:lvl2pPr>
            <a:lvl3pPr>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sz="2200">
                <a:solidFill>
                  <a:srgbClr val="7889FB"/>
                </a:solidFill>
                <a:latin typeface="Arial" panose="020B0604020202020204" pitchFamily="34" charset="0"/>
                <a:cs typeface="Source Han Sans CN Regular" charset="0"/>
              </a:defRPr>
            </a:lvl3pPr>
            <a:lvl4pPr>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sz="2200">
                <a:solidFill>
                  <a:srgbClr val="7889FB"/>
                </a:solidFill>
                <a:latin typeface="Arial" panose="020B0604020202020204" pitchFamily="34" charset="0"/>
                <a:cs typeface="Source Han Sans CN Regular" charset="0"/>
              </a:defRPr>
            </a:lvl4pPr>
            <a:lvl5pPr>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sz="2200">
                <a:solidFill>
                  <a:srgbClr val="7889FB"/>
                </a:solidFill>
                <a:latin typeface="Arial" panose="020B0604020202020204" pitchFamily="34" charset="0"/>
                <a:cs typeface="Source Han Sans CN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sz="2200">
                <a:solidFill>
                  <a:srgbClr val="7889FB"/>
                </a:solidFill>
                <a:latin typeface="Arial" panose="020B0604020202020204" pitchFamily="34" charset="0"/>
                <a:cs typeface="Source Han Sans CN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sz="2200">
                <a:solidFill>
                  <a:srgbClr val="7889FB"/>
                </a:solidFill>
                <a:latin typeface="Arial" panose="020B0604020202020204" pitchFamily="34" charset="0"/>
                <a:cs typeface="Source Han Sans CN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sz="2200">
                <a:solidFill>
                  <a:srgbClr val="7889FB"/>
                </a:solidFill>
                <a:latin typeface="Arial" panose="020B0604020202020204" pitchFamily="34" charset="0"/>
                <a:cs typeface="Source Han Sans CN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sz="2200">
                <a:solidFill>
                  <a:srgbClr val="7889FB"/>
                </a:solidFill>
                <a:latin typeface="Arial" panose="020B0604020202020204" pitchFamily="34" charset="0"/>
                <a:cs typeface="Source Han Sans CN Regular" charset="0"/>
              </a:defRPr>
            </a:lvl9pPr>
          </a:lstStyle>
          <a:p>
            <a:pPr marL="342900" indent="-342900" eaLnBrk="1" hangingPunct="1">
              <a:spcBef>
                <a:spcPts val="1000"/>
              </a:spcBef>
              <a:buFont typeface="+mj-lt"/>
              <a:buAutoNum type="arabicPeriod"/>
            </a:pPr>
            <a:r>
              <a:rPr lang="en-US" altLang="en-US" sz="1600" dirty="0">
                <a:solidFill>
                  <a:srgbClr val="000000"/>
                </a:solidFill>
              </a:rPr>
              <a:t>Windows/macOS: Configure Docker Desktop or </a:t>
            </a:r>
            <a:r>
              <a:rPr lang="en-US" altLang="en-US" sz="1600" dirty="0" err="1">
                <a:solidFill>
                  <a:srgbClr val="000000"/>
                </a:solidFill>
              </a:rPr>
              <a:t>podman</a:t>
            </a:r>
            <a:r>
              <a:rPr lang="en-US" altLang="en-US" sz="1600" dirty="0">
                <a:solidFill>
                  <a:srgbClr val="000000"/>
                </a:solidFill>
              </a:rPr>
              <a:t>:</a:t>
            </a:r>
          </a:p>
          <a:p>
            <a:pPr lvl="1" eaLnBrk="1" hangingPunct="1">
              <a:spcBef>
                <a:spcPts val="1000"/>
              </a:spcBef>
              <a:buFont typeface="Wingdings" panose="05000000000000000000" pitchFamily="2" charset="2"/>
              <a:buChar char=""/>
            </a:pPr>
            <a:r>
              <a:rPr lang="en-US" altLang="en-US" sz="1600" dirty="0">
                <a:solidFill>
                  <a:srgbClr val="000000"/>
                </a:solidFill>
              </a:rPr>
              <a:t>Memory &gt;= 4GB</a:t>
            </a:r>
          </a:p>
          <a:p>
            <a:pPr lvl="1" eaLnBrk="1" hangingPunct="1">
              <a:spcBef>
                <a:spcPts val="1000"/>
              </a:spcBef>
              <a:buFont typeface="Wingdings" panose="05000000000000000000" pitchFamily="2" charset="2"/>
              <a:buChar char=""/>
            </a:pPr>
            <a:r>
              <a:rPr lang="en-US" altLang="en-US" sz="1600" dirty="0">
                <a:solidFill>
                  <a:srgbClr val="000000"/>
                </a:solidFill>
              </a:rPr>
              <a:t>Disk &gt;= 30GB</a:t>
            </a:r>
          </a:p>
          <a:p>
            <a:pPr lvl="1" eaLnBrk="1" hangingPunct="1">
              <a:spcBef>
                <a:spcPts val="1000"/>
              </a:spcBef>
              <a:buFont typeface="Wingdings" panose="05000000000000000000" pitchFamily="2" charset="2"/>
              <a:buChar char=""/>
            </a:pPr>
            <a:r>
              <a:rPr lang="en-US" altLang="en-US" sz="1600" dirty="0">
                <a:solidFill>
                  <a:srgbClr val="000000"/>
                </a:solidFill>
              </a:rPr>
              <a:t>Currently requires x86_64/arm64 CPU (others in the works)</a:t>
            </a:r>
          </a:p>
          <a:p>
            <a:pPr marL="342900" indent="-342900" eaLnBrk="1" hangingPunct="1">
              <a:spcBef>
                <a:spcPts val="1000"/>
              </a:spcBef>
              <a:buFont typeface="+mj-lt"/>
              <a:buAutoNum type="arabicPeriod"/>
            </a:pPr>
            <a:r>
              <a:rPr lang="en-US" altLang="en-US" sz="1600" dirty="0">
                <a:solidFill>
                  <a:srgbClr val="000000"/>
                </a:solidFill>
              </a:rPr>
              <a:t>Run the container from Command Prompt or Terminal:</a:t>
            </a:r>
          </a:p>
          <a:p>
            <a:pPr lvl="1" eaLnBrk="1" hangingPunct="1">
              <a:spcBef>
                <a:spcPts val="1000"/>
              </a:spcBef>
              <a:buFont typeface="Wingdings" panose="05000000000000000000" pitchFamily="2" charset="2"/>
              <a:buChar char=""/>
            </a:pPr>
            <a:r>
              <a:rPr lang="en-US" altLang="en-US" sz="1200" dirty="0" err="1">
                <a:solidFill>
                  <a:srgbClr val="000000"/>
                </a:solidFill>
              </a:rPr>
              <a:t>podman</a:t>
            </a:r>
            <a:r>
              <a:rPr lang="en-US" altLang="en-US" sz="1200" dirty="0">
                <a:solidFill>
                  <a:srgbClr val="000000"/>
                </a:solidFill>
              </a:rPr>
              <a:t> run --cap-add </a:t>
            </a:r>
            <a:r>
              <a:rPr lang="en-US" altLang="en-US" sz="1200" dirty="0" err="1">
                <a:solidFill>
                  <a:srgbClr val="000000"/>
                </a:solidFill>
              </a:rPr>
              <a:t>sys_chroot</a:t>
            </a:r>
            <a:r>
              <a:rPr lang="en-US" altLang="en-US" sz="1200" dirty="0">
                <a:solidFill>
                  <a:srgbClr val="000000"/>
                </a:solidFill>
              </a:rPr>
              <a:t> --rm -p 5901:5901 -p 5902:5902 -p 3390:3389 -p 9080:9080 -p 9443:9443 -it </a:t>
            </a:r>
            <a:r>
              <a:rPr lang="en-US" altLang="en-US" sz="1200" dirty="0" err="1">
                <a:solidFill>
                  <a:srgbClr val="000000"/>
                </a:solidFill>
              </a:rPr>
              <a:t>quay.io</a:t>
            </a:r>
            <a:r>
              <a:rPr lang="en-US" altLang="en-US" sz="1200" dirty="0">
                <a:solidFill>
                  <a:srgbClr val="000000"/>
                </a:solidFill>
              </a:rPr>
              <a:t>/</a:t>
            </a:r>
            <a:r>
              <a:rPr lang="en-US" altLang="en-US" sz="1200" dirty="0" err="1">
                <a:solidFill>
                  <a:srgbClr val="000000"/>
                </a:solidFill>
              </a:rPr>
              <a:t>ibm</a:t>
            </a:r>
            <a:r>
              <a:rPr lang="en-US" altLang="en-US" sz="1200" dirty="0">
                <a:solidFill>
                  <a:srgbClr val="000000"/>
                </a:solidFill>
              </a:rPr>
              <a:t>/</a:t>
            </a:r>
            <a:r>
              <a:rPr lang="en-US" altLang="en-US" sz="1200" dirty="0" err="1">
                <a:solidFill>
                  <a:srgbClr val="000000"/>
                </a:solidFill>
              </a:rPr>
              <a:t>webspherelab</a:t>
            </a:r>
            <a:endParaRPr lang="en-US" altLang="en-US" sz="1200" dirty="0">
              <a:solidFill>
                <a:srgbClr val="000000"/>
              </a:solidFill>
            </a:endParaRPr>
          </a:p>
          <a:p>
            <a:pPr lvl="1" eaLnBrk="1" hangingPunct="1">
              <a:spcBef>
                <a:spcPts val="1000"/>
              </a:spcBef>
              <a:buFont typeface="Wingdings" panose="05000000000000000000" pitchFamily="2" charset="2"/>
              <a:buChar char=""/>
            </a:pPr>
            <a:r>
              <a:rPr lang="en-US" altLang="en-US" sz="1200" dirty="0">
                <a:solidFill>
                  <a:srgbClr val="000000"/>
                </a:solidFill>
              </a:rPr>
              <a:t>docker run --rm -p 5901:5901 -p 5902:5902 -p 3390:3389 -p 9080:9080 -p 9443:9443 -it </a:t>
            </a:r>
            <a:r>
              <a:rPr lang="en-US" altLang="en-US" sz="1200" dirty="0" err="1">
                <a:solidFill>
                  <a:srgbClr val="000000"/>
                </a:solidFill>
              </a:rPr>
              <a:t>quay.io</a:t>
            </a:r>
            <a:r>
              <a:rPr lang="en-US" altLang="en-US" sz="1200" dirty="0">
                <a:solidFill>
                  <a:srgbClr val="000000"/>
                </a:solidFill>
              </a:rPr>
              <a:t>/</a:t>
            </a:r>
            <a:r>
              <a:rPr lang="en-US" altLang="en-US" sz="1200" dirty="0" err="1">
                <a:solidFill>
                  <a:srgbClr val="000000"/>
                </a:solidFill>
              </a:rPr>
              <a:t>ibm</a:t>
            </a:r>
            <a:r>
              <a:rPr lang="en-US" altLang="en-US" sz="1200" dirty="0">
                <a:solidFill>
                  <a:srgbClr val="000000"/>
                </a:solidFill>
              </a:rPr>
              <a:t>/</a:t>
            </a:r>
            <a:r>
              <a:rPr lang="en-US" altLang="en-US" sz="1200" dirty="0" err="1">
                <a:solidFill>
                  <a:srgbClr val="000000"/>
                </a:solidFill>
              </a:rPr>
              <a:t>webspherelab</a:t>
            </a:r>
            <a:endParaRPr lang="en-US" altLang="en-US" sz="1200" dirty="0">
              <a:solidFill>
                <a:srgbClr val="000000"/>
              </a:solidFill>
            </a:endParaRPr>
          </a:p>
          <a:p>
            <a:pPr marL="342900" indent="-342900" eaLnBrk="1" hangingPunct="1">
              <a:spcBef>
                <a:spcPts val="1000"/>
              </a:spcBef>
              <a:buFont typeface="+mj-lt"/>
              <a:buAutoNum type="arabicPeriod"/>
            </a:pPr>
            <a:r>
              <a:rPr lang="en-US" altLang="en-US" sz="1600" dirty="0">
                <a:solidFill>
                  <a:srgbClr val="000000"/>
                </a:solidFill>
              </a:rPr>
              <a:t>Wait 5 minutes until you see:</a:t>
            </a:r>
          </a:p>
          <a:p>
            <a:pPr marL="457200" lvl="1" indent="0" eaLnBrk="1" hangingPunct="1">
              <a:spcBef>
                <a:spcPts val="1000"/>
              </a:spcBef>
            </a:pPr>
            <a:r>
              <a:rPr lang="en-US" altLang="en-US" sz="1600" dirty="0">
                <a:solidFill>
                  <a:srgbClr val="000000"/>
                </a:solidFill>
              </a:rPr>
              <a:t>=========</a:t>
            </a:r>
            <a:br>
              <a:rPr lang="en-US" altLang="en-US" sz="1600" dirty="0">
                <a:solidFill>
                  <a:srgbClr val="000000"/>
                </a:solidFill>
              </a:rPr>
            </a:br>
            <a:r>
              <a:rPr lang="en-US" altLang="en-US" sz="1600" dirty="0">
                <a:solidFill>
                  <a:srgbClr val="000000"/>
                </a:solidFill>
              </a:rPr>
              <a:t>= READY =</a:t>
            </a:r>
            <a:br>
              <a:rPr lang="en-US" altLang="en-US" sz="1600" dirty="0">
                <a:solidFill>
                  <a:srgbClr val="000000"/>
                </a:solidFill>
              </a:rPr>
            </a:br>
            <a:r>
              <a:rPr lang="en-US" altLang="en-US" sz="1600" dirty="0">
                <a:solidFill>
                  <a:srgbClr val="000000"/>
                </a:solidFill>
              </a:rPr>
              <a:t>=========</a:t>
            </a:r>
          </a:p>
        </p:txBody>
      </p:sp>
      <p:sp>
        <p:nvSpPr>
          <p:cNvPr id="3" name="Slide Number Placeholder 2">
            <a:extLst>
              <a:ext uri="{FF2B5EF4-FFF2-40B4-BE49-F238E27FC236}">
                <a16:creationId xmlns:a16="http://schemas.microsoft.com/office/drawing/2014/main" id="{37147FA5-8C35-473F-AFEE-EE28E78C41A2}"/>
              </a:ext>
            </a:extLst>
          </p:cNvPr>
          <p:cNvSpPr>
            <a:spLocks noGrp="1"/>
          </p:cNvSpPr>
          <p:nvPr>
            <p:ph type="sldNum" idx="10"/>
          </p:nvPr>
        </p:nvSpPr>
        <p:spPr/>
        <p:txBody>
          <a:bodyPr/>
          <a:lstStyle/>
          <a:p>
            <a:fld id="{87CF615C-2FC2-4E52-919D-06B13EEFE0E3}" type="slidenum">
              <a:rPr lang="en-US" altLang="en-US" smtClean="0"/>
              <a:pPr/>
              <a:t>5</a:t>
            </a:fld>
            <a:endParaRPr lang="en-US" altLang="en-US" dirty="0"/>
          </a:p>
        </p:txBody>
      </p:sp>
    </p:spTree>
    <p:extLst>
      <p:ext uri="{BB962C8B-B14F-4D97-AF65-F5344CB8AC3E}">
        <p14:creationId xmlns:p14="http://schemas.microsoft.com/office/powerpoint/2010/main" val="390717967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152400" y="457200"/>
            <a:ext cx="8686800"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9pPr>
          </a:lstStyle>
          <a:p>
            <a:pPr eaLnBrk="1" hangingPunct="1">
              <a:lnSpc>
                <a:spcPct val="90000"/>
              </a:lnSpc>
              <a:buClrTx/>
              <a:buFontTx/>
              <a:buNone/>
            </a:pPr>
            <a:r>
              <a:rPr lang="en-US" altLang="en-US" dirty="0">
                <a:cs typeface="Arial" panose="020B0604020202020204" pitchFamily="34" charset="0"/>
              </a:rPr>
              <a:t>How to run it?</a:t>
            </a:r>
          </a:p>
        </p:txBody>
      </p:sp>
      <p:sp>
        <p:nvSpPr>
          <p:cNvPr id="7171" name="Text Box 3"/>
          <p:cNvSpPr txBox="1">
            <a:spLocks noChangeArrowheads="1"/>
          </p:cNvSpPr>
          <p:nvPr/>
        </p:nvSpPr>
        <p:spPr bwMode="auto">
          <a:xfrm>
            <a:off x="182563" y="1132384"/>
            <a:ext cx="8686800" cy="3672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169863" indent="-169863">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sz="2200">
                <a:solidFill>
                  <a:srgbClr val="7889FB"/>
                </a:solidFill>
                <a:latin typeface="Arial" panose="020B0604020202020204" pitchFamily="34" charset="0"/>
                <a:cs typeface="Source Han Sans CN Regular" charset="0"/>
              </a:defRPr>
            </a:lvl1pPr>
            <a:lvl2pPr>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sz="2200">
                <a:solidFill>
                  <a:srgbClr val="7889FB"/>
                </a:solidFill>
                <a:latin typeface="Arial" panose="020B0604020202020204" pitchFamily="34" charset="0"/>
                <a:cs typeface="Source Han Sans CN Regular" charset="0"/>
              </a:defRPr>
            </a:lvl2pPr>
            <a:lvl3pPr>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sz="2200">
                <a:solidFill>
                  <a:srgbClr val="7889FB"/>
                </a:solidFill>
                <a:latin typeface="Arial" panose="020B0604020202020204" pitchFamily="34" charset="0"/>
                <a:cs typeface="Source Han Sans CN Regular" charset="0"/>
              </a:defRPr>
            </a:lvl3pPr>
            <a:lvl4pPr>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sz="2200">
                <a:solidFill>
                  <a:srgbClr val="7889FB"/>
                </a:solidFill>
                <a:latin typeface="Arial" panose="020B0604020202020204" pitchFamily="34" charset="0"/>
                <a:cs typeface="Source Han Sans CN Regular" charset="0"/>
              </a:defRPr>
            </a:lvl4pPr>
            <a:lvl5pPr>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sz="2200">
                <a:solidFill>
                  <a:srgbClr val="7889FB"/>
                </a:solidFill>
                <a:latin typeface="Arial" panose="020B0604020202020204" pitchFamily="34" charset="0"/>
                <a:cs typeface="Source Han Sans CN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sz="2200">
                <a:solidFill>
                  <a:srgbClr val="7889FB"/>
                </a:solidFill>
                <a:latin typeface="Arial" panose="020B0604020202020204" pitchFamily="34" charset="0"/>
                <a:cs typeface="Source Han Sans CN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sz="2200">
                <a:solidFill>
                  <a:srgbClr val="7889FB"/>
                </a:solidFill>
                <a:latin typeface="Arial" panose="020B0604020202020204" pitchFamily="34" charset="0"/>
                <a:cs typeface="Source Han Sans CN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sz="2200">
                <a:solidFill>
                  <a:srgbClr val="7889FB"/>
                </a:solidFill>
                <a:latin typeface="Arial" panose="020B0604020202020204" pitchFamily="34" charset="0"/>
                <a:cs typeface="Source Han Sans CN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sz="2200">
                <a:solidFill>
                  <a:srgbClr val="7889FB"/>
                </a:solidFill>
                <a:latin typeface="Arial" panose="020B0604020202020204" pitchFamily="34" charset="0"/>
                <a:cs typeface="Source Han Sans CN Regular" charset="0"/>
              </a:defRPr>
            </a:lvl9pPr>
          </a:lstStyle>
          <a:p>
            <a:pPr marL="342900" indent="-342900" eaLnBrk="1" hangingPunct="1">
              <a:spcBef>
                <a:spcPts val="1000"/>
              </a:spcBef>
              <a:buFont typeface="+mj-lt"/>
              <a:buAutoNum type="arabicPeriod" startAt="4"/>
            </a:pPr>
            <a:r>
              <a:rPr lang="en-US" altLang="en-US" sz="1600" dirty="0">
                <a:solidFill>
                  <a:srgbClr val="000000"/>
                </a:solidFill>
              </a:rPr>
              <a:t>Remote into the container:</a:t>
            </a:r>
          </a:p>
          <a:p>
            <a:pPr marL="915987" lvl="1" indent="-342900" eaLnBrk="1" hangingPunct="1">
              <a:spcBef>
                <a:spcPts val="1000"/>
              </a:spcBef>
              <a:buFont typeface="+mj-lt"/>
              <a:buAutoNum type="arabicPeriod"/>
            </a:pPr>
            <a:r>
              <a:rPr lang="en-US" altLang="en-US" sz="1600" dirty="0">
                <a:solidFill>
                  <a:srgbClr val="000000"/>
                </a:solidFill>
              </a:rPr>
              <a:t>VNC to localhost:5902</a:t>
            </a:r>
          </a:p>
          <a:p>
            <a:pPr marL="1316037" lvl="2" indent="-342900" eaLnBrk="1" hangingPunct="1">
              <a:spcBef>
                <a:spcPts val="1000"/>
              </a:spcBef>
              <a:buFont typeface="+mj-lt"/>
              <a:buAutoNum type="arabicPeriod"/>
            </a:pPr>
            <a:r>
              <a:rPr lang="en-US" altLang="en-US" sz="1600" dirty="0">
                <a:solidFill>
                  <a:srgbClr val="000000"/>
                </a:solidFill>
              </a:rPr>
              <a:t>From the Terminal in macOS: open </a:t>
            </a:r>
            <a:r>
              <a:rPr lang="en-US" altLang="en-US" sz="1600" dirty="0" err="1">
                <a:solidFill>
                  <a:srgbClr val="000000"/>
                </a:solidFill>
              </a:rPr>
              <a:t>vnc</a:t>
            </a:r>
            <a:r>
              <a:rPr lang="en-US" altLang="en-US" sz="1600" dirty="0">
                <a:solidFill>
                  <a:srgbClr val="000000"/>
                </a:solidFill>
              </a:rPr>
              <a:t>://localhost:5902</a:t>
            </a:r>
          </a:p>
          <a:p>
            <a:pPr marL="1316037" lvl="2" indent="-342900" eaLnBrk="1" hangingPunct="1">
              <a:spcBef>
                <a:spcPts val="1000"/>
              </a:spcBef>
              <a:buFont typeface="+mj-lt"/>
              <a:buAutoNum type="arabicPeriod"/>
            </a:pPr>
            <a:r>
              <a:rPr lang="en-US" altLang="en-US" sz="1600" dirty="0">
                <a:solidFill>
                  <a:srgbClr val="000000"/>
                </a:solidFill>
              </a:rPr>
              <a:t>Linux Terminal: </a:t>
            </a:r>
            <a:r>
              <a:rPr lang="en-US" altLang="en-US" sz="1600" dirty="0" err="1">
                <a:solidFill>
                  <a:srgbClr val="000000"/>
                </a:solidFill>
              </a:rPr>
              <a:t>vncviewer</a:t>
            </a:r>
            <a:r>
              <a:rPr lang="en-US" altLang="en-US" sz="1600" dirty="0">
                <a:solidFill>
                  <a:srgbClr val="000000"/>
                </a:solidFill>
              </a:rPr>
              <a:t> localhost:5902</a:t>
            </a:r>
          </a:p>
          <a:p>
            <a:pPr marL="1316037" lvl="2" indent="-342900" eaLnBrk="1" hangingPunct="1">
              <a:spcBef>
                <a:spcPts val="1000"/>
              </a:spcBef>
              <a:buFont typeface="+mj-lt"/>
              <a:buAutoNum type="arabicPeriod"/>
            </a:pPr>
            <a:r>
              <a:rPr lang="en-US" altLang="en-US" sz="1600" dirty="0">
                <a:solidFill>
                  <a:srgbClr val="000000"/>
                </a:solidFill>
              </a:rPr>
              <a:t>Windows 3</a:t>
            </a:r>
            <a:r>
              <a:rPr lang="en-US" altLang="en-US" sz="1600" baseline="30000" dirty="0">
                <a:solidFill>
                  <a:srgbClr val="000000"/>
                </a:solidFill>
              </a:rPr>
              <a:t>rd</a:t>
            </a:r>
            <a:r>
              <a:rPr lang="en-US" altLang="en-US" sz="1600" dirty="0">
                <a:solidFill>
                  <a:srgbClr val="000000"/>
                </a:solidFill>
              </a:rPr>
              <a:t> party VNC viewers</a:t>
            </a:r>
          </a:p>
          <a:p>
            <a:pPr marL="915987" lvl="1" indent="-342900" eaLnBrk="1" hangingPunct="1">
              <a:spcBef>
                <a:spcPts val="1000"/>
              </a:spcBef>
              <a:buFont typeface="+mj-lt"/>
              <a:buAutoNum type="arabicPeriod"/>
            </a:pPr>
            <a:r>
              <a:rPr lang="en-US" altLang="en-US" sz="1600" dirty="0">
                <a:solidFill>
                  <a:srgbClr val="000000"/>
                </a:solidFill>
              </a:rPr>
              <a:t>Windows Remote Desktop: Requires configuration; see lab appendix</a:t>
            </a:r>
          </a:p>
          <a:p>
            <a:pPr marL="342900" indent="-342900" eaLnBrk="1" hangingPunct="1">
              <a:spcBef>
                <a:spcPts val="1000"/>
              </a:spcBef>
              <a:buFont typeface="+mj-lt"/>
              <a:buAutoNum type="arabicPeriod" startAt="4"/>
            </a:pPr>
            <a:r>
              <a:rPr lang="en-US" altLang="en-US" sz="1600" dirty="0">
                <a:solidFill>
                  <a:srgbClr val="000000"/>
                </a:solidFill>
              </a:rPr>
              <a:t>Perform the step-by-step lab: </a:t>
            </a:r>
            <a:r>
              <a:rPr lang="en-US" altLang="en-US" sz="1600" dirty="0">
                <a:solidFill>
                  <a:srgbClr val="3C3DFA"/>
                </a:solidFill>
                <a:hlinkClick r:id="rId3">
                  <a:extLst>
                    <a:ext uri="{A12FA001-AC4F-418D-AE19-62706E023703}">
                      <ahyp:hlinkClr xmlns:ahyp="http://schemas.microsoft.com/office/drawing/2018/hyperlinkcolor" val="tx"/>
                    </a:ext>
                  </a:extLst>
                </a:hlinkClick>
              </a:rPr>
              <a:t>https://github.com/IBM/webspherelab/blob/main/Liberty_Perf_Lab.md</a:t>
            </a:r>
            <a:endParaRPr lang="en-US" altLang="en-US" sz="1600" dirty="0">
              <a:solidFill>
                <a:srgbClr val="3C3DFA"/>
              </a:solidFill>
            </a:endParaRPr>
          </a:p>
          <a:p>
            <a:pPr marL="573087" lvl="1" indent="0" eaLnBrk="1" hangingPunct="1">
              <a:spcBef>
                <a:spcPts val="1000"/>
              </a:spcBef>
            </a:pPr>
            <a:r>
              <a:rPr lang="en-US" altLang="en-US" sz="1600" dirty="0">
                <a:solidFill>
                  <a:srgbClr val="000000"/>
                </a:solidFill>
              </a:rPr>
              <a:t>Also available on the desktop inside the lab</a:t>
            </a:r>
            <a:endParaRPr lang="en-US" altLang="en-US" sz="1600" dirty="0">
              <a:solidFill>
                <a:schemeClr val="accent6"/>
              </a:solidFill>
            </a:endParaRPr>
          </a:p>
        </p:txBody>
      </p:sp>
      <p:sp>
        <p:nvSpPr>
          <p:cNvPr id="3" name="Slide Number Placeholder 2">
            <a:extLst>
              <a:ext uri="{FF2B5EF4-FFF2-40B4-BE49-F238E27FC236}">
                <a16:creationId xmlns:a16="http://schemas.microsoft.com/office/drawing/2014/main" id="{37147FA5-8C35-473F-AFEE-EE28E78C41A2}"/>
              </a:ext>
            </a:extLst>
          </p:cNvPr>
          <p:cNvSpPr>
            <a:spLocks noGrp="1"/>
          </p:cNvSpPr>
          <p:nvPr>
            <p:ph type="sldNum" idx="10"/>
          </p:nvPr>
        </p:nvSpPr>
        <p:spPr/>
        <p:txBody>
          <a:bodyPr/>
          <a:lstStyle/>
          <a:p>
            <a:fld id="{87CF615C-2FC2-4E52-919D-06B13EEFE0E3}" type="slidenum">
              <a:rPr lang="en-US" altLang="en-US" smtClean="0"/>
              <a:pPr/>
              <a:t>6</a:t>
            </a:fld>
            <a:endParaRPr lang="en-US" altLang="en-US" dirty="0"/>
          </a:p>
        </p:txBody>
      </p:sp>
    </p:spTree>
    <p:extLst>
      <p:ext uri="{BB962C8B-B14F-4D97-AF65-F5344CB8AC3E}">
        <p14:creationId xmlns:p14="http://schemas.microsoft.com/office/powerpoint/2010/main" val="15707813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00CBE6C9-2863-A422-2BD5-7A1D4B11F293}"/>
              </a:ext>
            </a:extLst>
          </p:cNvPr>
          <p:cNvSpPr>
            <a:spLocks noGrp="1"/>
          </p:cNvSpPr>
          <p:nvPr>
            <p:ph type="title"/>
          </p:nvPr>
        </p:nvSpPr>
        <p:spPr/>
        <p:txBody>
          <a:bodyPr/>
          <a:lstStyle/>
          <a:p>
            <a:r>
              <a:rPr kumimoji="1" lang="en-US" altLang="ja-JP" dirty="0"/>
              <a:t>Auto-tuning Thread Pool</a:t>
            </a:r>
            <a:endParaRPr kumimoji="1" lang="ja-JP" altLang="en-US"/>
          </a:p>
        </p:txBody>
      </p:sp>
      <p:sp>
        <p:nvSpPr>
          <p:cNvPr id="13316" name="Slide Number Placeholder 3">
            <a:extLst>
              <a:ext uri="{FF2B5EF4-FFF2-40B4-BE49-F238E27FC236}">
                <a16:creationId xmlns:a16="http://schemas.microsoft.com/office/drawing/2014/main" id="{9C48AD48-279F-8961-CC70-8B3363C3AEB4}"/>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defTabSz="685983" eaLnBrk="1" fontAlgn="auto" hangingPunct="1">
              <a:spcBef>
                <a:spcPts val="0"/>
              </a:spcBef>
              <a:spcAft>
                <a:spcPts val="0"/>
              </a:spcAft>
              <a:buClrTx/>
              <a:buSzTx/>
            </a:pPr>
            <a:fld id="{B9AEB615-10AE-4C32-8AC9-9F40BAF2E0F7}" type="slidenum">
              <a:rPr lang="en-US" altLang="ja-JP">
                <a:solidFill>
                  <a:srgbClr val="0F62FE"/>
                </a:solidFill>
                <a:cs typeface="+mn-cs"/>
              </a:rPr>
              <a:pPr defTabSz="685983" eaLnBrk="1" fontAlgn="auto" hangingPunct="1">
                <a:spcBef>
                  <a:spcPts val="0"/>
                </a:spcBef>
                <a:spcAft>
                  <a:spcPts val="0"/>
                </a:spcAft>
                <a:buClrTx/>
                <a:buSzTx/>
              </a:pPr>
              <a:t>7</a:t>
            </a:fld>
            <a:endParaRPr lang="en-US" altLang="ja-JP">
              <a:solidFill>
                <a:srgbClr val="0F62FE"/>
              </a:solidFill>
              <a:cs typeface="+mn-cs"/>
            </a:endParaRPr>
          </a:p>
        </p:txBody>
      </p:sp>
      <p:graphicFrame>
        <p:nvGraphicFramePr>
          <p:cNvPr id="2" name="Diagram 1">
            <a:extLst>
              <a:ext uri="{FF2B5EF4-FFF2-40B4-BE49-F238E27FC236}">
                <a16:creationId xmlns:a16="http://schemas.microsoft.com/office/drawing/2014/main" id="{CA4A5C03-5BE6-AB27-2E6A-024234E5BA2C}"/>
              </a:ext>
            </a:extLst>
          </p:cNvPr>
          <p:cNvGraphicFramePr/>
          <p:nvPr/>
        </p:nvGraphicFramePr>
        <p:xfrm>
          <a:off x="159544" y="986633"/>
          <a:ext cx="3926682" cy="36083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0" name="Diagram 9">
            <a:extLst>
              <a:ext uri="{FF2B5EF4-FFF2-40B4-BE49-F238E27FC236}">
                <a16:creationId xmlns:a16="http://schemas.microsoft.com/office/drawing/2014/main" id="{45E88642-73B3-8D7F-D49A-6F1FAF7C081B}"/>
              </a:ext>
            </a:extLst>
          </p:cNvPr>
          <p:cNvGraphicFramePr/>
          <p:nvPr/>
        </p:nvGraphicFramePr>
        <p:xfrm>
          <a:off x="5057776" y="779464"/>
          <a:ext cx="3879848" cy="389334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1" name="Right Arrow 10">
            <a:extLst>
              <a:ext uri="{FF2B5EF4-FFF2-40B4-BE49-F238E27FC236}">
                <a16:creationId xmlns:a16="http://schemas.microsoft.com/office/drawing/2014/main" id="{99C709A2-1F44-56ED-991C-AE24085DA947}"/>
              </a:ext>
            </a:extLst>
          </p:cNvPr>
          <p:cNvSpPr/>
          <p:nvPr/>
        </p:nvSpPr>
        <p:spPr>
          <a:xfrm>
            <a:off x="4307682" y="2218928"/>
            <a:ext cx="528637" cy="42862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983" eaLnBrk="1" fontAlgn="auto" hangingPunct="1">
              <a:spcBef>
                <a:spcPts val="0"/>
              </a:spcBef>
              <a:spcAft>
                <a:spcPts val="0"/>
              </a:spcAft>
              <a:buClrTx/>
              <a:buSzTx/>
            </a:pPr>
            <a:endParaRPr lang="en-US" sz="1350">
              <a:solidFill>
                <a:srgbClr val="000000"/>
              </a:solidFill>
              <a:latin typeface="IBM Plex Sans Light"/>
            </a:endParaRPr>
          </a:p>
        </p:txBody>
      </p:sp>
    </p:spTree>
    <p:extLst>
      <p:ext uri="{BB962C8B-B14F-4D97-AF65-F5344CB8AC3E}">
        <p14:creationId xmlns:p14="http://schemas.microsoft.com/office/powerpoint/2010/main" val="3299522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152400" y="457200"/>
            <a:ext cx="8686800"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9pPr>
          </a:lstStyle>
          <a:p>
            <a:pPr eaLnBrk="1" hangingPunct="1">
              <a:lnSpc>
                <a:spcPct val="90000"/>
              </a:lnSpc>
              <a:buClrTx/>
              <a:buFontTx/>
              <a:buNone/>
            </a:pPr>
            <a:r>
              <a:rPr lang="en-US" altLang="en-US" dirty="0">
                <a:cs typeface="Arial" panose="020B0604020202020204" pitchFamily="34" charset="0"/>
              </a:rPr>
              <a:t>Major Recommended Tools</a:t>
            </a:r>
          </a:p>
        </p:txBody>
      </p:sp>
      <p:sp>
        <p:nvSpPr>
          <p:cNvPr id="3" name="Slide Number Placeholder 2">
            <a:extLst>
              <a:ext uri="{FF2B5EF4-FFF2-40B4-BE49-F238E27FC236}">
                <a16:creationId xmlns:a16="http://schemas.microsoft.com/office/drawing/2014/main" id="{37147FA5-8C35-473F-AFEE-EE28E78C41A2}"/>
              </a:ext>
            </a:extLst>
          </p:cNvPr>
          <p:cNvSpPr>
            <a:spLocks noGrp="1"/>
          </p:cNvSpPr>
          <p:nvPr>
            <p:ph type="sldNum" idx="10"/>
          </p:nvPr>
        </p:nvSpPr>
        <p:spPr/>
        <p:txBody>
          <a:bodyPr/>
          <a:lstStyle/>
          <a:p>
            <a:fld id="{87CF615C-2FC2-4E52-919D-06B13EEFE0E3}" type="slidenum">
              <a:rPr lang="en-US" altLang="en-US" smtClean="0"/>
              <a:pPr/>
              <a:t>8</a:t>
            </a:fld>
            <a:endParaRPr lang="en-US" altLang="en-US" dirty="0"/>
          </a:p>
        </p:txBody>
      </p:sp>
      <p:graphicFrame>
        <p:nvGraphicFramePr>
          <p:cNvPr id="2" name="Table 1">
            <a:extLst>
              <a:ext uri="{FF2B5EF4-FFF2-40B4-BE49-F238E27FC236}">
                <a16:creationId xmlns:a16="http://schemas.microsoft.com/office/drawing/2014/main" id="{B658FFCD-8A31-004C-9546-10B0B55AA900}"/>
              </a:ext>
            </a:extLst>
          </p:cNvPr>
          <p:cNvGraphicFramePr>
            <a:graphicFrameLocks noGrp="1"/>
          </p:cNvGraphicFramePr>
          <p:nvPr>
            <p:extLst>
              <p:ext uri="{D42A27DB-BD31-4B8C-83A1-F6EECF244321}">
                <p14:modId xmlns:p14="http://schemas.microsoft.com/office/powerpoint/2010/main" val="3409711822"/>
              </p:ext>
            </p:extLst>
          </p:nvPr>
        </p:nvGraphicFramePr>
        <p:xfrm>
          <a:off x="278160" y="1060377"/>
          <a:ext cx="8587680" cy="3827890"/>
        </p:xfrm>
        <a:graphic>
          <a:graphicData uri="http://schemas.openxmlformats.org/drawingml/2006/table">
            <a:tbl>
              <a:tblPr firstRow="1" bandRow="1">
                <a:tableStyleId>{073A0DAA-6AF3-43AB-8588-CEC1D06C72B9}</a:tableStyleId>
              </a:tblPr>
              <a:tblGrid>
                <a:gridCol w="3645768">
                  <a:extLst>
                    <a:ext uri="{9D8B030D-6E8A-4147-A177-3AD203B41FA5}">
                      <a16:colId xmlns:a16="http://schemas.microsoft.com/office/drawing/2014/main" val="75244083"/>
                    </a:ext>
                  </a:extLst>
                </a:gridCol>
                <a:gridCol w="2690936">
                  <a:extLst>
                    <a:ext uri="{9D8B030D-6E8A-4147-A177-3AD203B41FA5}">
                      <a16:colId xmlns:a16="http://schemas.microsoft.com/office/drawing/2014/main" val="170804024"/>
                    </a:ext>
                  </a:extLst>
                </a:gridCol>
                <a:gridCol w="2250976">
                  <a:extLst>
                    <a:ext uri="{9D8B030D-6E8A-4147-A177-3AD203B41FA5}">
                      <a16:colId xmlns:a16="http://schemas.microsoft.com/office/drawing/2014/main" val="3349416916"/>
                    </a:ext>
                  </a:extLst>
                </a:gridCol>
              </a:tblGrid>
              <a:tr h="294544">
                <a:tc>
                  <a:txBody>
                    <a:bodyPr/>
                    <a:lstStyle/>
                    <a:p>
                      <a:r>
                        <a:rPr lang="en-US" dirty="0"/>
                        <a:t>Tool</a:t>
                      </a:r>
                    </a:p>
                  </a:txBody>
                  <a:tcPr/>
                </a:tc>
                <a:tc>
                  <a:txBody>
                    <a:bodyPr/>
                    <a:lstStyle/>
                    <a:p>
                      <a:r>
                        <a:rPr lang="en-US" dirty="0"/>
                        <a:t>Analyze</a:t>
                      </a:r>
                    </a:p>
                  </a:txBody>
                  <a:tcPr/>
                </a:tc>
                <a:tc>
                  <a:txBody>
                    <a:bodyPr/>
                    <a:lstStyle/>
                    <a:p>
                      <a:r>
                        <a:rPr lang="en-US" dirty="0"/>
                        <a:t>Purpose</a:t>
                      </a:r>
                    </a:p>
                  </a:txBody>
                  <a:tcPr/>
                </a:tc>
                <a:extLst>
                  <a:ext uri="{0D108BD9-81ED-4DB2-BD59-A6C34878D82A}">
                    <a16:rowId xmlns:a16="http://schemas.microsoft.com/office/drawing/2014/main" val="3668925940"/>
                  </a:ext>
                </a:extLst>
              </a:tr>
              <a:tr h="294544">
                <a:tc>
                  <a:txBody>
                    <a:bodyPr/>
                    <a:lstStyle/>
                    <a:p>
                      <a:r>
                        <a:rPr lang="en-US" dirty="0"/>
                        <a:t>top -H or equivalent</a:t>
                      </a:r>
                    </a:p>
                  </a:txBody>
                  <a:tcPr/>
                </a:tc>
                <a:tc>
                  <a:txBody>
                    <a:bodyPr/>
                    <a:lstStyle/>
                    <a:p>
                      <a:r>
                        <a:rPr lang="en-US" dirty="0"/>
                        <a:t>CPU by Thread</a:t>
                      </a:r>
                    </a:p>
                  </a:txBody>
                  <a:tcPr/>
                </a:tc>
                <a:tc>
                  <a:txBody>
                    <a:bodyPr/>
                    <a:lstStyle/>
                    <a:p>
                      <a:r>
                        <a:rPr lang="en-US" dirty="0"/>
                        <a:t>Performance/Hang</a:t>
                      </a:r>
                    </a:p>
                  </a:txBody>
                  <a:tcPr/>
                </a:tc>
                <a:extLst>
                  <a:ext uri="{0D108BD9-81ED-4DB2-BD59-A6C34878D82A}">
                    <a16:rowId xmlns:a16="http://schemas.microsoft.com/office/drawing/2014/main" val="3010352077"/>
                  </a:ext>
                </a:extLst>
              </a:tr>
              <a:tr h="377057">
                <a:tc>
                  <a:txBody>
                    <a:bodyPr/>
                    <a:lstStyle/>
                    <a:p>
                      <a:r>
                        <a:rPr lang="en-US" dirty="0"/>
                        <a:t>monitor-1.0 / </a:t>
                      </a:r>
                      <a:r>
                        <a:rPr lang="en-US" dirty="0" err="1"/>
                        <a:t>AdminCenter</a:t>
                      </a:r>
                      <a:endParaRPr lang="en-US" dirty="0"/>
                    </a:p>
                  </a:txBody>
                  <a:tcPr/>
                </a:tc>
                <a:tc>
                  <a:txBody>
                    <a:bodyPr/>
                    <a:lstStyle/>
                    <a:p>
                      <a:r>
                        <a:rPr lang="en-US" dirty="0"/>
                        <a:t>Various statistics</a:t>
                      </a:r>
                    </a:p>
                  </a:txBody>
                  <a:tcPr/>
                </a:tc>
                <a:tc>
                  <a:txBody>
                    <a:bodyPr/>
                    <a:lstStyle/>
                    <a:p>
                      <a:r>
                        <a:rPr lang="en-US" dirty="0"/>
                        <a:t>Performance/Hang</a:t>
                      </a:r>
                    </a:p>
                  </a:txBody>
                  <a:tcPr/>
                </a:tc>
                <a:extLst>
                  <a:ext uri="{0D108BD9-81ED-4DB2-BD59-A6C34878D82A}">
                    <a16:rowId xmlns:a16="http://schemas.microsoft.com/office/drawing/2014/main" val="1731141029"/>
                  </a:ext>
                </a:extLst>
              </a:tr>
              <a:tr h="433313">
                <a:tc>
                  <a:txBody>
                    <a:bodyPr/>
                    <a:lstStyle/>
                    <a:p>
                      <a:r>
                        <a:rPr lang="en-US" dirty="0"/>
                        <a:t>requestTiming-1.0 &amp; Access Log</a:t>
                      </a:r>
                    </a:p>
                  </a:txBody>
                  <a:tcPr/>
                </a:tc>
                <a:tc>
                  <a:txBody>
                    <a:bodyPr/>
                    <a:lstStyle/>
                    <a:p>
                      <a:r>
                        <a:rPr lang="en-US" dirty="0"/>
                        <a:t>Response times</a:t>
                      </a:r>
                    </a:p>
                  </a:txBody>
                  <a:tcPr/>
                </a:tc>
                <a:tc>
                  <a:txBody>
                    <a:bodyPr/>
                    <a:lstStyle/>
                    <a:p>
                      <a:r>
                        <a:rPr lang="en-US" dirty="0"/>
                        <a:t>Performance/Hang</a:t>
                      </a:r>
                    </a:p>
                  </a:txBody>
                  <a:tcPr/>
                </a:tc>
                <a:extLst>
                  <a:ext uri="{0D108BD9-81ED-4DB2-BD59-A6C34878D82A}">
                    <a16:rowId xmlns:a16="http://schemas.microsoft.com/office/drawing/2014/main" val="3376373456"/>
                  </a:ext>
                </a:extLst>
              </a:tr>
              <a:tr h="515452">
                <a:tc>
                  <a:txBody>
                    <a:bodyPr/>
                    <a:lstStyle/>
                    <a:p>
                      <a:r>
                        <a:rPr lang="en-US" dirty="0"/>
                        <a:t>Thread and Monitor Dump Analyzer (TMDA)</a:t>
                      </a:r>
                    </a:p>
                  </a:txBody>
                  <a:tcPr/>
                </a:tc>
                <a:tc>
                  <a:txBody>
                    <a:bodyPr/>
                    <a:lstStyle/>
                    <a:p>
                      <a:r>
                        <a:rPr lang="en-US" dirty="0"/>
                        <a:t>Thread dumps</a:t>
                      </a:r>
                    </a:p>
                  </a:txBody>
                  <a:tcPr/>
                </a:tc>
                <a:tc>
                  <a:txBody>
                    <a:bodyPr/>
                    <a:lstStyle/>
                    <a:p>
                      <a:r>
                        <a:rPr lang="en-US" dirty="0"/>
                        <a:t>Performance/Hang</a:t>
                      </a:r>
                    </a:p>
                  </a:txBody>
                  <a:tcPr/>
                </a:tc>
                <a:extLst>
                  <a:ext uri="{0D108BD9-81ED-4DB2-BD59-A6C34878D82A}">
                    <a16:rowId xmlns:a16="http://schemas.microsoft.com/office/drawing/2014/main" val="2941266569"/>
                  </a:ext>
                </a:extLst>
              </a:tr>
              <a:tr h="515452">
                <a:tc>
                  <a:txBody>
                    <a:bodyPr/>
                    <a:lstStyle/>
                    <a:p>
                      <a:r>
                        <a:rPr lang="en-US" dirty="0"/>
                        <a:t>Garbage Collection and Memory Visualizer (GCMV)</a:t>
                      </a:r>
                    </a:p>
                  </a:txBody>
                  <a:tcPr/>
                </a:tc>
                <a:tc>
                  <a:txBody>
                    <a:bodyPr/>
                    <a:lstStyle/>
                    <a:p>
                      <a:r>
                        <a:rPr lang="en-US" dirty="0"/>
                        <a:t>Verbose garbage collection</a:t>
                      </a:r>
                    </a:p>
                  </a:txBody>
                  <a:tcPr/>
                </a:tc>
                <a:tc>
                  <a:txBody>
                    <a:bodyPr/>
                    <a:lstStyle/>
                    <a:p>
                      <a:r>
                        <a:rPr lang="en-US" dirty="0"/>
                        <a:t>Performance/Hang</a:t>
                      </a:r>
                    </a:p>
                  </a:txBody>
                  <a:tcPr/>
                </a:tc>
                <a:extLst>
                  <a:ext uri="{0D108BD9-81ED-4DB2-BD59-A6C34878D82A}">
                    <a16:rowId xmlns:a16="http://schemas.microsoft.com/office/drawing/2014/main" val="3851887999"/>
                  </a:ext>
                </a:extLst>
              </a:tr>
              <a:tr h="515452">
                <a:tc>
                  <a:txBody>
                    <a:bodyPr/>
                    <a:lstStyle/>
                    <a:p>
                      <a:r>
                        <a:rPr lang="en-US" dirty="0"/>
                        <a:t>Eclipse Memory Analyzer Tool (MAT)</a:t>
                      </a:r>
                    </a:p>
                  </a:txBody>
                  <a:tcPr/>
                </a:tc>
                <a:tc>
                  <a:txBody>
                    <a:bodyPr/>
                    <a:lstStyle/>
                    <a:p>
                      <a:r>
                        <a:rPr lang="en-US" dirty="0" err="1"/>
                        <a:t>Heapdumps</a:t>
                      </a:r>
                      <a:endParaRPr lang="en-US" dirty="0"/>
                    </a:p>
                  </a:txBody>
                  <a:tcPr/>
                </a:tc>
                <a:tc>
                  <a:txBody>
                    <a:bodyPr/>
                    <a:lstStyle/>
                    <a:p>
                      <a:r>
                        <a:rPr lang="en-US" dirty="0" err="1"/>
                        <a:t>OutOfMemoryError</a:t>
                      </a:r>
                      <a:endParaRPr lang="en-US" dirty="0"/>
                    </a:p>
                  </a:txBody>
                  <a:tcPr/>
                </a:tc>
                <a:extLst>
                  <a:ext uri="{0D108BD9-81ED-4DB2-BD59-A6C34878D82A}">
                    <a16:rowId xmlns:a16="http://schemas.microsoft.com/office/drawing/2014/main" val="1606403011"/>
                  </a:ext>
                </a:extLst>
              </a:tr>
              <a:tr h="294544">
                <a:tc>
                  <a:txBody>
                    <a:bodyPr/>
                    <a:lstStyle/>
                    <a:p>
                      <a:r>
                        <a:rPr lang="en-US" dirty="0"/>
                        <a:t>Java Health Center</a:t>
                      </a:r>
                    </a:p>
                  </a:txBody>
                  <a:tcPr/>
                </a:tc>
                <a:tc>
                  <a:txBody>
                    <a:bodyPr/>
                    <a:lstStyle/>
                    <a:p>
                      <a:r>
                        <a:rPr lang="en-US" dirty="0"/>
                        <a:t>IBM Java</a:t>
                      </a:r>
                    </a:p>
                  </a:txBody>
                  <a:tcPr/>
                </a:tc>
                <a:tc>
                  <a:txBody>
                    <a:bodyPr/>
                    <a:lstStyle/>
                    <a:p>
                      <a:r>
                        <a:rPr lang="en-US" dirty="0"/>
                        <a:t>CPU Deep Dive</a:t>
                      </a:r>
                    </a:p>
                  </a:txBody>
                  <a:tcPr/>
                </a:tc>
                <a:extLst>
                  <a:ext uri="{0D108BD9-81ED-4DB2-BD59-A6C34878D82A}">
                    <a16:rowId xmlns:a16="http://schemas.microsoft.com/office/drawing/2014/main" val="1129006467"/>
                  </a:ext>
                </a:extLst>
              </a:tr>
            </a:tbl>
          </a:graphicData>
        </a:graphic>
      </p:graphicFrame>
    </p:spTree>
    <p:extLst>
      <p:ext uri="{BB962C8B-B14F-4D97-AF65-F5344CB8AC3E}">
        <p14:creationId xmlns:p14="http://schemas.microsoft.com/office/powerpoint/2010/main" val="426683319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F8EC7-5ABA-AAFB-4378-C439B39FE5E3}"/>
              </a:ext>
            </a:extLst>
          </p:cNvPr>
          <p:cNvSpPr>
            <a:spLocks noGrp="1"/>
          </p:cNvSpPr>
          <p:nvPr>
            <p:ph type="title"/>
          </p:nvPr>
        </p:nvSpPr>
        <p:spPr>
          <a:xfrm>
            <a:off x="210312" y="201962"/>
            <a:ext cx="8705021" cy="386184"/>
          </a:xfrm>
        </p:spPr>
        <p:txBody>
          <a:bodyPr/>
          <a:lstStyle/>
          <a:p>
            <a:r>
              <a:rPr lang="en-US" altLang="en-US" dirty="0">
                <a:cs typeface="Arial" panose="020B0604020202020204" pitchFamily="34" charset="0"/>
              </a:rPr>
              <a:t>Liberty Tuning Top 10 Tips</a:t>
            </a:r>
          </a:p>
        </p:txBody>
      </p:sp>
      <p:sp>
        <p:nvSpPr>
          <p:cNvPr id="3" name="Footer Placeholder 2">
            <a:extLst>
              <a:ext uri="{FF2B5EF4-FFF2-40B4-BE49-F238E27FC236}">
                <a16:creationId xmlns:a16="http://schemas.microsoft.com/office/drawing/2014/main" id="{C8CB0DB6-593B-979A-59BA-EF7E186931C0}"/>
              </a:ext>
            </a:extLst>
          </p:cNvPr>
          <p:cNvSpPr>
            <a:spLocks noGrp="1"/>
          </p:cNvSpPr>
          <p:nvPr>
            <p:ph type="ftr" sz="quarter" idx="10"/>
          </p:nvPr>
        </p:nvSpPr>
        <p:spPr/>
        <p:txBody>
          <a:bodyPr/>
          <a:lstStyle/>
          <a:p>
            <a:r>
              <a:rPr lang="en-US">
                <a:solidFill>
                  <a:srgbClr val="000000"/>
                </a:solidFill>
                <a:cs typeface="+mn-cs"/>
              </a:rPr>
              <a:t>© 2022 IBM Corporation</a:t>
            </a:r>
            <a:endParaRPr lang="en-US" dirty="0">
              <a:solidFill>
                <a:srgbClr val="000000"/>
              </a:solidFill>
              <a:cs typeface="+mn-cs"/>
            </a:endParaRPr>
          </a:p>
        </p:txBody>
      </p:sp>
      <p:sp>
        <p:nvSpPr>
          <p:cNvPr id="4" name="Slide Number Placeholder 3">
            <a:extLst>
              <a:ext uri="{FF2B5EF4-FFF2-40B4-BE49-F238E27FC236}">
                <a16:creationId xmlns:a16="http://schemas.microsoft.com/office/drawing/2014/main" id="{DFADC43F-7332-D700-6841-672871BE67F9}"/>
              </a:ext>
            </a:extLst>
          </p:cNvPr>
          <p:cNvSpPr>
            <a:spLocks noGrp="1"/>
          </p:cNvSpPr>
          <p:nvPr>
            <p:ph type="sldNum" sz="quarter" idx="11"/>
          </p:nvPr>
        </p:nvSpPr>
        <p:spPr/>
        <p:txBody>
          <a:bodyPr/>
          <a:lstStyle/>
          <a:p>
            <a:pPr defTabSz="685983" eaLnBrk="1" fontAlgn="auto" hangingPunct="1">
              <a:spcBef>
                <a:spcPts val="0"/>
              </a:spcBef>
              <a:spcAft>
                <a:spcPts val="0"/>
              </a:spcAft>
              <a:buClrTx/>
              <a:buSzTx/>
            </a:pPr>
            <a:fld id="{59395FB3-9C97-154F-86B2-7E381B951268}" type="slidenum">
              <a:rPr lang="en-US">
                <a:solidFill>
                  <a:srgbClr val="000000"/>
                </a:solidFill>
                <a:cs typeface="+mn-cs"/>
              </a:rPr>
              <a:pPr defTabSz="685983" eaLnBrk="1" fontAlgn="auto" hangingPunct="1">
                <a:spcBef>
                  <a:spcPts val="0"/>
                </a:spcBef>
                <a:spcAft>
                  <a:spcPts val="0"/>
                </a:spcAft>
                <a:buClrTx/>
                <a:buSzTx/>
              </a:pPr>
              <a:t>9</a:t>
            </a:fld>
            <a:endParaRPr lang="en-US" dirty="0">
              <a:solidFill>
                <a:srgbClr val="000000"/>
              </a:solidFill>
              <a:cs typeface="+mn-cs"/>
            </a:endParaRPr>
          </a:p>
        </p:txBody>
      </p:sp>
      <p:sp>
        <p:nvSpPr>
          <p:cNvPr id="7" name="TextBox 6">
            <a:extLst>
              <a:ext uri="{FF2B5EF4-FFF2-40B4-BE49-F238E27FC236}">
                <a16:creationId xmlns:a16="http://schemas.microsoft.com/office/drawing/2014/main" id="{A0F68EB3-8438-E49F-9505-BB29D35CBA54}"/>
              </a:ext>
            </a:extLst>
          </p:cNvPr>
          <p:cNvSpPr txBox="1"/>
          <p:nvPr/>
        </p:nvSpPr>
        <p:spPr>
          <a:xfrm>
            <a:off x="228667" y="669176"/>
            <a:ext cx="8686666" cy="4139595"/>
          </a:xfrm>
          <a:prstGeom prst="rect">
            <a:avLst/>
          </a:prstGeom>
          <a:noFill/>
        </p:spPr>
        <p:txBody>
          <a:bodyPr wrap="square" lIns="91440" tIns="91440" rIns="91440" bIns="91440" rtlCol="0">
            <a:spAutoFit/>
          </a:bodyPr>
          <a:lstStyle/>
          <a:p>
            <a:pPr marL="342797" indent="-342797" defTabSz="685983" eaLnBrk="1" fontAlgn="auto" hangingPunct="1">
              <a:spcBef>
                <a:spcPts val="1000"/>
              </a:spcBef>
              <a:spcAft>
                <a:spcPts val="0"/>
              </a:spcAft>
              <a:buClrTx/>
              <a:buSzTx/>
              <a:buFont typeface="+mj-lt"/>
              <a:buAutoNum type="arabicPeriod"/>
            </a:pPr>
            <a:r>
              <a:rPr lang="en-US" altLang="en-US" sz="1400" dirty="0">
                <a:solidFill>
                  <a:srgbClr val="000000"/>
                </a:solidFill>
                <a:latin typeface="IBM Plex Sans Light"/>
                <a:cs typeface="+mn-cs"/>
              </a:rPr>
              <a:t>Ensure your operating system CPU, RAM, disk, and network aren’t saturated</a:t>
            </a:r>
          </a:p>
          <a:p>
            <a:pPr marL="342797" indent="-342797" defTabSz="685983" eaLnBrk="1" fontAlgn="auto" hangingPunct="1">
              <a:spcBef>
                <a:spcPts val="1000"/>
              </a:spcBef>
              <a:spcAft>
                <a:spcPts val="0"/>
              </a:spcAft>
              <a:buClrTx/>
              <a:buSzTx/>
              <a:buFont typeface="+mj-lt"/>
              <a:buAutoNum type="arabicPeriod"/>
            </a:pPr>
            <a:r>
              <a:rPr lang="en-US" altLang="en-US" sz="1400" dirty="0">
                <a:solidFill>
                  <a:srgbClr val="000000"/>
                </a:solidFill>
                <a:latin typeface="IBM Plex Sans Light"/>
                <a:cs typeface="+mn-cs"/>
              </a:rPr>
              <a:t>Ensure time in Java garbage collection is less than ~5%; tune max heap size and nursery heap size</a:t>
            </a:r>
          </a:p>
          <a:p>
            <a:pPr marL="342797" indent="-342797" defTabSz="685983" eaLnBrk="1" fontAlgn="auto" hangingPunct="1">
              <a:spcBef>
                <a:spcPts val="1000"/>
              </a:spcBef>
              <a:spcAft>
                <a:spcPts val="0"/>
              </a:spcAft>
              <a:buClrTx/>
              <a:buSzTx/>
              <a:buFont typeface="+mj-lt"/>
              <a:buAutoNum type="arabicPeriod"/>
            </a:pPr>
            <a:r>
              <a:rPr lang="en-US" altLang="en-US" sz="1400" dirty="0">
                <a:solidFill>
                  <a:srgbClr val="000000"/>
                </a:solidFill>
                <a:latin typeface="IBM Plex Sans Light"/>
                <a:cs typeface="+mn-cs"/>
              </a:rPr>
              <a:t>Liberty’s main thread pool auto-tunes for throughput and generally should not be tuned</a:t>
            </a:r>
          </a:p>
          <a:p>
            <a:pPr marL="342797" indent="-342797" defTabSz="685983" eaLnBrk="1" fontAlgn="auto" hangingPunct="1">
              <a:spcBef>
                <a:spcPts val="1000"/>
              </a:spcBef>
              <a:spcAft>
                <a:spcPts val="0"/>
              </a:spcAft>
              <a:buClrTx/>
              <a:buSzTx/>
              <a:buFont typeface="+mj-lt"/>
              <a:buAutoNum type="arabicPeriod"/>
            </a:pPr>
            <a:r>
              <a:rPr lang="en-US" altLang="en-US" sz="1400" dirty="0">
                <a:solidFill>
                  <a:srgbClr val="000000"/>
                </a:solidFill>
                <a:latin typeface="IBM Plex Sans Light"/>
                <a:cs typeface="+mn-cs"/>
              </a:rPr>
              <a:t>Monitor arrival rate, response times, utilization, error rate and throughput at each layer and investigate with thread dumps and/or a sampling profiler</a:t>
            </a:r>
          </a:p>
          <a:p>
            <a:pPr marL="342797" indent="-342797" defTabSz="685983" eaLnBrk="1" fontAlgn="auto" hangingPunct="1">
              <a:spcBef>
                <a:spcPts val="1000"/>
              </a:spcBef>
              <a:spcAft>
                <a:spcPts val="0"/>
              </a:spcAft>
              <a:buClrTx/>
              <a:buSzTx/>
              <a:buFont typeface="+mj-lt"/>
              <a:buAutoNum type="arabicPeriod"/>
            </a:pPr>
            <a:r>
              <a:rPr lang="en-US" altLang="en-US" sz="1400" dirty="0">
                <a:solidFill>
                  <a:srgbClr val="000000"/>
                </a:solidFill>
                <a:latin typeface="IBM Plex Sans Light"/>
                <a:cs typeface="+mn-cs"/>
              </a:rPr>
              <a:t>If using databases, tune the maximum connection pool size (and make sure the DB supports it)</a:t>
            </a:r>
          </a:p>
          <a:p>
            <a:pPr marL="342797" indent="-342797" defTabSz="685983" eaLnBrk="1" fontAlgn="auto" hangingPunct="1">
              <a:spcBef>
                <a:spcPts val="1000"/>
              </a:spcBef>
              <a:spcAft>
                <a:spcPts val="0"/>
              </a:spcAft>
              <a:buClrTx/>
              <a:buSzTx/>
              <a:buFont typeface="+mj-lt"/>
              <a:buAutoNum type="arabicPeriod"/>
            </a:pPr>
            <a:r>
              <a:rPr lang="en-US" altLang="en-US" sz="1400" dirty="0">
                <a:solidFill>
                  <a:srgbClr val="000000"/>
                </a:solidFill>
                <a:latin typeface="IBM Plex Sans Light"/>
                <a:cs typeface="+mn-cs"/>
              </a:rPr>
              <a:t>If using JMS MDBs, tune the </a:t>
            </a:r>
            <a:r>
              <a:rPr lang="en-US" altLang="en-US" sz="1400" dirty="0" err="1">
                <a:solidFill>
                  <a:srgbClr val="000000"/>
                </a:solidFill>
                <a:latin typeface="IBM Plex Sans Light"/>
                <a:cs typeface="+mn-cs"/>
              </a:rPr>
              <a:t>maxConcurrency</a:t>
            </a:r>
            <a:endParaRPr lang="en-US" altLang="en-US" sz="1400" dirty="0">
              <a:solidFill>
                <a:srgbClr val="000000"/>
              </a:solidFill>
              <a:latin typeface="IBM Plex Sans Light"/>
              <a:cs typeface="+mn-cs"/>
            </a:endParaRPr>
          </a:p>
          <a:p>
            <a:pPr marL="342797" indent="-342797" defTabSz="685983" eaLnBrk="1" fontAlgn="auto" hangingPunct="1">
              <a:spcBef>
                <a:spcPts val="1000"/>
              </a:spcBef>
              <a:spcAft>
                <a:spcPts val="0"/>
              </a:spcAft>
              <a:buClrTx/>
              <a:buSzTx/>
              <a:buFont typeface="+mj-lt"/>
              <a:buAutoNum type="arabicPeriod"/>
            </a:pPr>
            <a:r>
              <a:rPr lang="en-US" altLang="en-US" sz="1400" dirty="0">
                <a:solidFill>
                  <a:srgbClr val="000000"/>
                </a:solidFill>
                <a:latin typeface="IBM Plex Sans Light"/>
                <a:cs typeface="+mn-cs"/>
              </a:rPr>
              <a:t>If using security, tune the authentication cache size</a:t>
            </a:r>
          </a:p>
          <a:p>
            <a:pPr marL="342797" indent="-342797" defTabSz="685983" eaLnBrk="1" fontAlgn="auto" hangingPunct="1">
              <a:spcBef>
                <a:spcPts val="1000"/>
              </a:spcBef>
              <a:spcAft>
                <a:spcPts val="0"/>
              </a:spcAft>
              <a:buClrTx/>
              <a:buSzTx/>
              <a:buFont typeface="+mj-lt"/>
              <a:buAutoNum type="arabicPeriod"/>
            </a:pPr>
            <a:r>
              <a:rPr lang="en-US" altLang="en-US" sz="1400" dirty="0">
                <a:solidFill>
                  <a:srgbClr val="000000"/>
                </a:solidFill>
                <a:latin typeface="IBM Plex Sans Light"/>
                <a:cs typeface="+mn-cs"/>
              </a:rPr>
              <a:t>Consider enabling request timing to watch for slow HTTP requests</a:t>
            </a:r>
          </a:p>
          <a:p>
            <a:pPr marL="342797" indent="-342797" defTabSz="685983" eaLnBrk="1" fontAlgn="auto" hangingPunct="1">
              <a:spcBef>
                <a:spcPts val="1000"/>
              </a:spcBef>
              <a:spcAft>
                <a:spcPts val="0"/>
              </a:spcAft>
              <a:buClrTx/>
              <a:buSzTx/>
              <a:buFont typeface="+mj-lt"/>
              <a:buAutoNum type="arabicPeriod"/>
            </a:pPr>
            <a:r>
              <a:rPr lang="en-US" altLang="en-US" sz="1400" dirty="0">
                <a:solidFill>
                  <a:srgbClr val="000000"/>
                </a:solidFill>
                <a:latin typeface="IBM Plex Sans Light"/>
                <a:cs typeface="+mn-cs"/>
              </a:rPr>
              <a:t>Consider enabling the HTTP access log to understand and tune HTTP activity</a:t>
            </a:r>
          </a:p>
          <a:p>
            <a:pPr marL="342797" indent="-342797" defTabSz="685983" eaLnBrk="1" fontAlgn="auto" hangingPunct="1">
              <a:spcBef>
                <a:spcPts val="1000"/>
              </a:spcBef>
              <a:spcAft>
                <a:spcPts val="0"/>
              </a:spcAft>
              <a:buClrTx/>
              <a:buSzTx/>
              <a:buFont typeface="+mj-lt"/>
              <a:buAutoNum type="arabicPeriod"/>
            </a:pPr>
            <a:r>
              <a:rPr lang="en-US" altLang="en-US" sz="1400" dirty="0">
                <a:solidFill>
                  <a:srgbClr val="000000"/>
                </a:solidFill>
                <a:latin typeface="IBM Plex Sans Light"/>
                <a:cs typeface="+mn-cs"/>
              </a:rPr>
              <a:t>Aggressively use caching where possible</a:t>
            </a:r>
            <a:br>
              <a:rPr lang="en-US" altLang="en-US" sz="1400" dirty="0">
                <a:solidFill>
                  <a:srgbClr val="000000"/>
                </a:solidFill>
                <a:latin typeface="IBM Plex Sans Light"/>
                <a:cs typeface="+mn-cs"/>
              </a:rPr>
            </a:br>
            <a:br>
              <a:rPr lang="en-US" altLang="en-US" sz="1400" dirty="0">
                <a:solidFill>
                  <a:srgbClr val="000000"/>
                </a:solidFill>
                <a:latin typeface="IBM Plex Sans Light"/>
                <a:cs typeface="+mn-cs"/>
              </a:rPr>
            </a:br>
            <a:r>
              <a:rPr lang="en-US" altLang="en-US" sz="1400" dirty="0">
                <a:solidFill>
                  <a:srgbClr val="000000"/>
                </a:solidFill>
                <a:latin typeface="IBM Plex Sans Light"/>
                <a:cs typeface="+mn-cs"/>
              </a:rPr>
              <a:t>For more, see the </a:t>
            </a:r>
            <a:r>
              <a:rPr lang="en-US" altLang="en-US" sz="1400" dirty="0">
                <a:solidFill>
                  <a:srgbClr val="000000"/>
                </a:solidFill>
                <a:latin typeface="IBM Plex Sans Light"/>
                <a:cs typeface="+mn-cs"/>
                <a:hlinkClick r:id="rId2"/>
              </a:rPr>
              <a:t>Liberty Performance Tips</a:t>
            </a:r>
            <a:r>
              <a:rPr lang="en-US" altLang="en-US" sz="1400" dirty="0">
                <a:solidFill>
                  <a:srgbClr val="000000"/>
                </a:solidFill>
                <a:latin typeface="IBM Plex Sans Light"/>
                <a:cs typeface="+mn-cs"/>
              </a:rPr>
              <a:t> and the </a:t>
            </a:r>
            <a:r>
              <a:rPr lang="en-US" altLang="en-US" sz="1400" dirty="0">
                <a:solidFill>
                  <a:srgbClr val="3C3DFA"/>
                </a:solidFill>
                <a:latin typeface="IBM Plex Sans Light"/>
                <a:cs typeface="+mn-cs"/>
                <a:hlinkClick r:id="rId3">
                  <a:extLst>
                    <a:ext uri="{A12FA001-AC4F-418D-AE19-62706E023703}">
                      <ahyp:hlinkClr xmlns:ahyp="http://schemas.microsoft.com/office/drawing/2018/hyperlinkcolor" val="tx"/>
                    </a:ext>
                  </a:extLst>
                </a:hlinkClick>
              </a:rPr>
              <a:t>WebSphere Performance Cookbook</a:t>
            </a:r>
            <a:endParaRPr lang="en-US" altLang="en-US" sz="1400" dirty="0">
              <a:solidFill>
                <a:srgbClr val="000000"/>
              </a:solidFill>
              <a:latin typeface="IBM Plex Sans Light"/>
              <a:cs typeface="+mn-cs"/>
            </a:endParaRPr>
          </a:p>
        </p:txBody>
      </p:sp>
    </p:spTree>
    <p:extLst>
      <p:ext uri="{BB962C8B-B14F-4D97-AF65-F5344CB8AC3E}">
        <p14:creationId xmlns:p14="http://schemas.microsoft.com/office/powerpoint/2010/main" val="2044562098"/>
      </p:ext>
    </p:extLst>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Source Han Sans CN Regular"/>
      </a:majorFont>
      <a:minorFont>
        <a:latin typeface="Arial"/>
        <a:ea typeface=""/>
        <a:cs typeface="Source Han Sans CN Regula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2200" b="0" i="0" u="none" strike="noStrike" cap="none" normalizeH="0" baseline="0" smtClean="0">
            <a:ln>
              <a:noFill/>
            </a:ln>
            <a:solidFill>
              <a:schemeClr val="bg1"/>
            </a:solidFill>
            <a:effectLst/>
            <a:latin typeface="Arial" panose="020B0604020202020204" pitchFamily="34" charset="0"/>
            <a:cs typeface="Source Han Sans CN Regular"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2200" b="0" i="0" u="none" strike="noStrike" cap="none" normalizeH="0" baseline="0" smtClean="0">
            <a:ln>
              <a:noFill/>
            </a:ln>
            <a:solidFill>
              <a:schemeClr val="bg1"/>
            </a:solidFill>
            <a:effectLst/>
            <a:latin typeface="Arial" panose="020B0604020202020204" pitchFamily="34" charset="0"/>
            <a:cs typeface="Source Han Sans CN Regular"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Source Han Sans CN Regular"/>
      </a:majorFont>
      <a:minorFont>
        <a:latin typeface="Arial"/>
        <a:ea typeface=""/>
        <a:cs typeface="Source Han Sans CN Regula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2200" b="0" i="0" u="none" strike="noStrike" cap="none" normalizeH="0" baseline="0" smtClean="0">
            <a:ln>
              <a:noFill/>
            </a:ln>
            <a:solidFill>
              <a:schemeClr val="bg1"/>
            </a:solidFill>
            <a:effectLst/>
            <a:latin typeface="Arial" panose="020B0604020202020204" pitchFamily="34" charset="0"/>
            <a:cs typeface="Source Han Sans CN Regular"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2200" b="0" i="0" u="none" strike="noStrike" cap="none" normalizeH="0" baseline="0" smtClean="0">
            <a:ln>
              <a:noFill/>
            </a:ln>
            <a:solidFill>
              <a:schemeClr val="bg1"/>
            </a:solidFill>
            <a:effectLst/>
            <a:latin typeface="Arial" panose="020B0604020202020204" pitchFamily="34" charset="0"/>
            <a:cs typeface="Source Han Sans CN Regular"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IBM Brand Template 2022">
  <a:themeElements>
    <a:clrScheme name="IBM brand presentation palette 2022">
      <a:dk1>
        <a:srgbClr val="FFFFFF"/>
      </a:dk1>
      <a:lt1>
        <a:srgbClr val="000000"/>
      </a:lt1>
      <a:dk2>
        <a:srgbClr val="E5F6FF"/>
      </a:dk2>
      <a:lt2>
        <a:srgbClr val="F4F4F4"/>
      </a:lt2>
      <a:accent1>
        <a:srgbClr val="002D9C"/>
      </a:accent1>
      <a:accent2>
        <a:srgbClr val="0F62FE"/>
      </a:accent2>
      <a:accent3>
        <a:srgbClr val="82CFFF"/>
      </a:accent3>
      <a:accent4>
        <a:srgbClr val="9EF0F0"/>
      </a:accent4>
      <a:accent5>
        <a:srgbClr val="E0E0E0"/>
      </a:accent5>
      <a:accent6>
        <a:srgbClr val="FCF4D6"/>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9050">
          <a:solidFill>
            <a:schemeClr val="accent1"/>
          </a:solid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System Font Regular"/>
          <a:buNone/>
          <a:tabLst/>
          <a:defRPr kumimoji="0" sz="1400" b="0" i="0" u="none" strike="noStrike" cap="none" normalizeH="0" baseline="0" dirty="0" smtClean="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lIns="91440" tIns="91440" rIns="91440" bIns="91440" rtlCol="0">
        <a:spAutoFit/>
      </a:bodyPr>
      <a:lstStyle>
        <a:defPPr marL="173736" indent="-173736" algn="l">
          <a:spcBef>
            <a:spcPts val="1100"/>
          </a:spcBef>
          <a:buFont typeface="System Font Regular"/>
          <a:buChar char="–"/>
          <a:defRPr sz="1400" dirty="0" smtClean="0">
            <a:solidFill>
              <a:schemeClr val="tx1"/>
            </a:solidFill>
            <a:latin typeface="+mn-lt"/>
            <a:ea typeface="IBM Plex Sans" charset="0"/>
            <a:cs typeface="IBM Plex Sans" charset="0"/>
          </a:defRPr>
        </a:defPPr>
      </a:lstStyle>
    </a:txDef>
  </a:objectDefaults>
  <a:extraClrSchemeLst/>
  <a:custClrLst>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 name="Blue 100">
      <a:srgbClr val="001141"/>
    </a:custClr>
    <a:custClr name="Blue 90">
      <a:srgbClr val="001D6C"/>
    </a:custClr>
    <a:custClr name="Blue 80">
      <a:srgbClr val="002D9C"/>
    </a:custClr>
    <a:custClr name="Blue 70">
      <a:srgbClr val="0043CE"/>
    </a:custClr>
    <a:custClr name="Blue 60">
      <a:srgbClr val="0F62FE"/>
    </a:custClr>
    <a:custClr name="Cyan 50">
      <a:srgbClr val="1192E8"/>
    </a:custClr>
    <a:custClr name="Cyan 40">
      <a:srgbClr val="33B1FF"/>
    </a:custClr>
    <a:custClr name="Cyan 30">
      <a:srgbClr val="82CFFF"/>
    </a:custClr>
    <a:custClr name="Cyan 20">
      <a:srgbClr val="BAE6FF"/>
    </a:custClr>
    <a:custClr name="Cyan 10">
      <a:srgbClr val="E5F6FF"/>
    </a:custClr>
    <a:custClr name="Red 50">
      <a:srgbClr val="FA4D56"/>
    </a:custClr>
    <a:custClr name="Red 40">
      <a:srgbClr val="FF8389"/>
    </a:custClr>
    <a:custClr name="Red 30">
      <a:srgbClr val="FFB3B8"/>
    </a:custClr>
    <a:custClr name="Red 20">
      <a:srgbClr val="FFD7D9"/>
    </a:custClr>
    <a:custClr name="Red 10">
      <a:srgbClr val="FFF1F1"/>
    </a:custClr>
    <a:custClr name="Purple 50">
      <a:srgbClr val="A56EFF"/>
    </a:custClr>
    <a:custClr name="Purple 40">
      <a:srgbClr val="BE95FF"/>
    </a:custClr>
    <a:custClr name="Purple 30">
      <a:srgbClr val="D4BBFF"/>
    </a:custClr>
    <a:custClr name="Purple 20">
      <a:srgbClr val="E8DAFF"/>
    </a:custClr>
    <a:custClr name="Purple 10">
      <a:srgbClr val="F6F2FF"/>
    </a:custClr>
    <a:custClr name="Green 30">
      <a:srgbClr val="6FDC8C"/>
    </a:custClr>
    <a:custClr name="Green 20">
      <a:srgbClr val="A7F0BA"/>
    </a:custClr>
    <a:custClr name="Green 10">
      <a:srgbClr val="DEFBE6"/>
    </a:custClr>
    <a:custClr name="Yellow 20">
      <a:srgbClr val="FDDC69"/>
    </a:custClr>
    <a:custClr name="Yellow 10">
      <a:srgbClr val="FCF4D6"/>
    </a:custClr>
    <a:custClr name="Teal 50">
      <a:srgbClr val="009D9A"/>
    </a:custClr>
    <a:custClr name="Teal 40">
      <a:srgbClr val="08BDBA"/>
    </a:custClr>
    <a:custClr name="Teal 30">
      <a:srgbClr val="3DDBD9"/>
    </a:custClr>
    <a:custClr name="Teal 20">
      <a:srgbClr val="9EF0F0"/>
    </a:custClr>
    <a:custClr name="Teal 10">
      <a:srgbClr val="D9FBFB"/>
    </a:custClr>
  </a:custClrLst>
  <a:extLst>
    <a:ext uri="{05A4C25C-085E-4340-85A3-A5531E510DB2}">
      <thm15:themeFamily xmlns:thm15="http://schemas.microsoft.com/office/thememl/2012/main" name="IBM_Presentation_Template_2022_Plex" id="{59A52DEC-5E99-C245-9EB8-E76537E7B07A}" vid="{10F3290F-276C-324E-A821-7EAF7C1A6CA0}"/>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17749</TotalTime>
  <Words>2000</Words>
  <Application>Microsoft Macintosh PowerPoint</Application>
  <PresentationFormat>Custom</PresentationFormat>
  <Paragraphs>255</Paragraphs>
  <Slides>20</Slides>
  <Notes>13</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20</vt:i4>
      </vt:variant>
    </vt:vector>
  </HeadingPairs>
  <TitlesOfParts>
    <vt:vector size="30" baseType="lpstr">
      <vt:lpstr>Arial</vt:lpstr>
      <vt:lpstr>Helvetica Light</vt:lpstr>
      <vt:lpstr>IBM Plex Sans</vt:lpstr>
      <vt:lpstr>IBM Plex Sans Light</vt:lpstr>
      <vt:lpstr>System Font Regular</vt:lpstr>
      <vt:lpstr>Times New Roman</vt:lpstr>
      <vt:lpstr>Wingdings</vt:lpstr>
      <vt:lpstr>Office Theme</vt:lpstr>
      <vt:lpstr>Office Theme</vt:lpstr>
      <vt:lpstr>IBM Brand Template 2022</vt:lpstr>
      <vt:lpstr>PowerPoint Presentation</vt:lpstr>
      <vt:lpstr>PowerPoint Presentation</vt:lpstr>
      <vt:lpstr>PowerPoint Presentation</vt:lpstr>
      <vt:lpstr>PowerPoint Presentation</vt:lpstr>
      <vt:lpstr>PowerPoint Presentation</vt:lpstr>
      <vt:lpstr>PowerPoint Presentation</vt:lpstr>
      <vt:lpstr>Auto-tuning Thread Pool</vt:lpstr>
      <vt:lpstr>PowerPoint Presentation</vt:lpstr>
      <vt:lpstr>Liberty Tuning Top 10 Tips</vt:lpstr>
      <vt:lpstr>Monitoring statistics</vt:lpstr>
      <vt:lpstr>Slow and hung request detection</vt:lpstr>
      <vt:lpstr>PowerPoint Presentation</vt:lpstr>
      <vt:lpstr>PowerPoint Presentation</vt:lpstr>
      <vt:lpstr>PowerPoint Presentation</vt:lpstr>
      <vt:lpstr>Performance Tuning in Containers</vt:lpstr>
      <vt:lpstr>Other Day 2 Capabilities</vt:lpstr>
      <vt:lpstr>Other Day 2 Capabilities</vt:lpstr>
      <vt:lpstr>Other Day 2 Capabilities</vt:lpstr>
      <vt:lpstr>Other Day 2 Capabilities</vt:lpstr>
      <vt:lpstr>Other Day 2 Capabilities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WAS Troubleshooting and Performance Lab on Docker</dc:title>
  <dc:subject/>
  <dc:creator>Kevin Grigorenko (kevin.grigorenko@us.ibm.com)</dc:creator>
  <cp:keywords/>
  <dc:description/>
  <cp:lastModifiedBy>Kevin Grigorenko</cp:lastModifiedBy>
  <cp:revision>258</cp:revision>
  <cp:lastPrinted>1601-01-01T00:00:00Z</cp:lastPrinted>
  <dcterms:created xsi:type="dcterms:W3CDTF">2009-11-11T21:39:10Z</dcterms:created>
  <dcterms:modified xsi:type="dcterms:W3CDTF">2023-04-17T13:35:15Z</dcterms:modified>
  <cp:category/>
</cp:coreProperties>
</file>