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5"/>
  </p:notesMasterIdLst>
  <p:handoutMasterIdLst>
    <p:handoutMasterId r:id="rId6"/>
  </p:handoutMasterIdLst>
  <p:sldIdLst>
    <p:sldId id="269" r:id="rId3"/>
    <p:sldId id="270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138C-9603-417C-B0B8-43BA792AE78F}" v="27" dt="2019-10-16T17:30:06.160"/>
    <p1510:client id="{46089D8A-FAA7-47E0-AAF2-37B6A8B3662B}" v="41" dt="2019-12-03T04:10:18.820"/>
    <p1510:client id="{4AEB307A-7FC3-4BA2-B6E1-50782A2E9AA4}" v="12" dt="2019-12-02T20:07:27.936"/>
    <p1510:client id="{61F195C8-A59E-4D21-A277-D1E02165FAD2}" v="12" dt="2019-12-03T13:22:10.103"/>
    <p1510:client id="{FBE5EA2A-02E7-4FD6-A965-4607E2D27BBE}" v="266" dt="2019-10-03T18:08:21.495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/>
    <p:restoredTop sz="94643"/>
  </p:normalViewPr>
  <p:slideViewPr>
    <p:cSldViewPr snapToGrid="0" snapToObjects="1">
      <p:cViewPr>
        <p:scale>
          <a:sx n="91" d="100"/>
          <a:sy n="91" d="100"/>
        </p:scale>
        <p:origin x="16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DB101EC-E339-4361-81F5-6175FCCAE680}"/>
    <pc:docChg chg="modSld">
      <pc:chgData name="" userId="" providerId="" clId="Web-{7DB101EC-E339-4361-81F5-6175FCCAE680}" dt="2019-07-10T17:29:02.806" v="17"/>
      <pc:docMkLst>
        <pc:docMk/>
      </pc:docMkLst>
      <pc:sldChg chg="modSp">
        <pc:chgData name="" userId="" providerId="" clId="Web-{7DB101EC-E339-4361-81F5-6175FCCAE680}" dt="2019-07-10T17:29:02.806" v="17"/>
        <pc:sldMkLst>
          <pc:docMk/>
          <pc:sldMk cId="1327082559" sldId="268"/>
        </pc:sldMkLst>
        <pc:graphicFrameChg chg="mod modGraphic">
          <ac:chgData name="" userId="" providerId="" clId="Web-{7DB101EC-E339-4361-81F5-6175FCCAE680}" dt="2019-07-10T17:29:02.806" v="17"/>
          <ac:graphicFrameMkLst>
            <pc:docMk/>
            <pc:sldMk cId="1327082559" sldId="268"/>
            <ac:graphicFrameMk id="6" creationId="{9193A6C9-6804-A746-BAFC-AEEF7F9AFF42}"/>
          </ac:graphicFrameMkLst>
        </pc:graphicFrameChg>
      </pc:sldChg>
    </pc:docChg>
  </pc:docChgLst>
  <pc:docChgLst>
    <pc:chgData clId="Web-{FBE5EA2A-02E7-4FD6-A965-4607E2D27BBE}"/>
    <pc:docChg chg="addSld modSld sldOrd">
      <pc:chgData name="" userId="" providerId="" clId="Web-{FBE5EA2A-02E7-4FD6-A965-4607E2D27BBE}" dt="2019-10-03T18:08:21.495" v="244"/>
      <pc:docMkLst>
        <pc:docMk/>
      </pc:docMkLst>
      <pc:sldChg chg="modSp">
        <pc:chgData name="" userId="" providerId="" clId="Web-{FBE5EA2A-02E7-4FD6-A965-4607E2D27BBE}" dt="2019-10-03T18:08:21.495" v="244"/>
        <pc:sldMkLst>
          <pc:docMk/>
          <pc:sldMk cId="1327082559" sldId="268"/>
        </pc:sldMkLst>
        <pc:spChg chg="mod">
          <ac:chgData name="" userId="" providerId="" clId="Web-{FBE5EA2A-02E7-4FD6-A965-4607E2D27BBE}" dt="2019-10-03T18:07:16.511" v="233" actId="20577"/>
          <ac:spMkLst>
            <pc:docMk/>
            <pc:sldMk cId="1327082559" sldId="268"/>
            <ac:spMk id="5" creationId="{DDF3B197-B788-E04A-B756-EE37F07B685D}"/>
          </ac:spMkLst>
        </pc:spChg>
        <pc:graphicFrameChg chg="mod modGraphic">
          <ac:chgData name="" userId="" providerId="" clId="Web-{FBE5EA2A-02E7-4FD6-A965-4607E2D27BBE}" dt="2019-10-03T18:08:06.120" v="242"/>
          <ac:graphicFrameMkLst>
            <pc:docMk/>
            <pc:sldMk cId="1327082559" sldId="268"/>
            <ac:graphicFrameMk id="6" creationId="{9193A6C9-6804-A746-BAFC-AEEF7F9AFF42}"/>
          </ac:graphicFrameMkLst>
        </pc:graphicFrameChg>
        <pc:graphicFrameChg chg="modGraphic">
          <ac:chgData name="" userId="" providerId="" clId="Web-{FBE5EA2A-02E7-4FD6-A965-4607E2D27BBE}" dt="2019-10-03T18:08:21.495" v="244"/>
          <ac:graphicFrameMkLst>
            <pc:docMk/>
            <pc:sldMk cId="1327082559" sldId="268"/>
            <ac:graphicFrameMk id="7" creationId="{AA0DAA1D-D6C9-5740-A59F-1A88B78E0890}"/>
          </ac:graphicFrameMkLst>
        </pc:graphicFrameChg>
      </pc:sldChg>
      <pc:sldChg chg="modSp add ord replId">
        <pc:chgData name="" userId="" providerId="" clId="Web-{FBE5EA2A-02E7-4FD6-A965-4607E2D27BBE}" dt="2019-10-03T18:06:34.120" v="216"/>
        <pc:sldMkLst>
          <pc:docMk/>
          <pc:sldMk cId="1448921393" sldId="269"/>
        </pc:sldMkLst>
        <pc:spChg chg="mod">
          <ac:chgData name="" userId="" providerId="" clId="Web-{FBE5EA2A-02E7-4FD6-A965-4607E2D27BBE}" dt="2019-10-03T17:59:39.644" v="19" actId="20577"/>
          <ac:spMkLst>
            <pc:docMk/>
            <pc:sldMk cId="1448921393" sldId="269"/>
            <ac:spMk id="5" creationId="{DDF3B197-B788-E04A-B756-EE37F07B685D}"/>
          </ac:spMkLst>
        </pc:spChg>
        <pc:graphicFrameChg chg="mod modGraphic">
          <ac:chgData name="" userId="" providerId="" clId="Web-{FBE5EA2A-02E7-4FD6-A965-4607E2D27BBE}" dt="2019-10-03T18:06:18.729" v="211"/>
          <ac:graphicFrameMkLst>
            <pc:docMk/>
            <pc:sldMk cId="1448921393" sldId="269"/>
            <ac:graphicFrameMk id="6" creationId="{9193A6C9-6804-A746-BAFC-AEEF7F9AFF42}"/>
          </ac:graphicFrameMkLst>
        </pc:graphicFrameChg>
        <pc:graphicFrameChg chg="mod modGraphic">
          <ac:chgData name="" userId="" providerId="" clId="Web-{FBE5EA2A-02E7-4FD6-A965-4607E2D27BBE}" dt="2019-10-03T18:06:34.120" v="216"/>
          <ac:graphicFrameMkLst>
            <pc:docMk/>
            <pc:sldMk cId="1448921393" sldId="269"/>
            <ac:graphicFrameMk id="7" creationId="{AA0DAA1D-D6C9-5740-A59F-1A88B78E0890}"/>
          </ac:graphicFrameMkLst>
        </pc:graphicFrameChg>
      </pc:sldChg>
    </pc:docChg>
  </pc:docChgLst>
  <pc:docChgLst>
    <pc:chgData clId="Web-{46089D8A-FAA7-47E0-AAF2-37B6A8B3662B}"/>
    <pc:docChg chg="modSld">
      <pc:chgData name="" userId="" providerId="" clId="Web-{46089D8A-FAA7-47E0-AAF2-37B6A8B3662B}" dt="2019-12-03T04:10:07.241" v="35"/>
      <pc:docMkLst>
        <pc:docMk/>
      </pc:docMkLst>
      <pc:sldChg chg="modSp">
        <pc:chgData name="" userId="" providerId="" clId="Web-{46089D8A-FAA7-47E0-AAF2-37B6A8B3662B}" dt="2019-12-03T04:10:07.241" v="35"/>
        <pc:sldMkLst>
          <pc:docMk/>
          <pc:sldMk cId="1448921393" sldId="269"/>
        </pc:sldMkLst>
        <pc:graphicFrameChg chg="mod modGraphic">
          <ac:chgData name="" userId="" providerId="" clId="Web-{46089D8A-FAA7-47E0-AAF2-37B6A8B3662B}" dt="2019-12-03T04:10:07.241" v="35"/>
          <ac:graphicFrameMkLst>
            <pc:docMk/>
            <pc:sldMk cId="1448921393" sldId="269"/>
            <ac:graphicFrameMk id="6" creationId="{9193A6C9-6804-A746-BAFC-AEEF7F9AFF42}"/>
          </ac:graphicFrameMkLst>
        </pc:graphicFrameChg>
      </pc:sldChg>
    </pc:docChg>
  </pc:docChgLst>
  <pc:docChgLst>
    <pc:chgData clId="Web-{4AEB307A-7FC3-4BA2-B6E1-50782A2E9AA4}"/>
    <pc:docChg chg="modSld">
      <pc:chgData name="" userId="" providerId="" clId="Web-{4AEB307A-7FC3-4BA2-B6E1-50782A2E9AA4}" dt="2019-12-02T20:07:27.936" v="5"/>
      <pc:docMkLst>
        <pc:docMk/>
      </pc:docMkLst>
      <pc:sldChg chg="modSp">
        <pc:chgData name="" userId="" providerId="" clId="Web-{4AEB307A-7FC3-4BA2-B6E1-50782A2E9AA4}" dt="2019-12-02T20:07:27.936" v="5"/>
        <pc:sldMkLst>
          <pc:docMk/>
          <pc:sldMk cId="1448921393" sldId="269"/>
        </pc:sldMkLst>
        <pc:graphicFrameChg chg="mod modGraphic">
          <ac:chgData name="" userId="" providerId="" clId="Web-{4AEB307A-7FC3-4BA2-B6E1-50782A2E9AA4}" dt="2019-12-02T20:07:18.920" v="4"/>
          <ac:graphicFrameMkLst>
            <pc:docMk/>
            <pc:sldMk cId="1448921393" sldId="269"/>
            <ac:graphicFrameMk id="6" creationId="{9193A6C9-6804-A746-BAFC-AEEF7F9AFF42}"/>
          </ac:graphicFrameMkLst>
        </pc:graphicFrameChg>
        <pc:graphicFrameChg chg="modGraphic">
          <ac:chgData name="" userId="" providerId="" clId="Web-{4AEB307A-7FC3-4BA2-B6E1-50782A2E9AA4}" dt="2019-12-02T20:07:27.936" v="5"/>
          <ac:graphicFrameMkLst>
            <pc:docMk/>
            <pc:sldMk cId="1448921393" sldId="269"/>
            <ac:graphicFrameMk id="7" creationId="{AA0DAA1D-D6C9-5740-A59F-1A88B78E0890}"/>
          </ac:graphicFrameMkLst>
        </pc:graphicFrameChg>
      </pc:sldChg>
    </pc:docChg>
  </pc:docChgLst>
  <pc:docChgLst>
    <pc:chgData clId="Web-{61F195C8-A59E-4D21-A277-D1E02165FAD2}"/>
    <pc:docChg chg="addSld modSld">
      <pc:chgData name="" userId="" providerId="" clId="Web-{61F195C8-A59E-4D21-A277-D1E02165FAD2}" dt="2019-12-03T13:22:10.103" v="10" actId="20577"/>
      <pc:docMkLst>
        <pc:docMk/>
      </pc:docMkLst>
      <pc:sldChg chg="addSp modSp new">
        <pc:chgData name="" userId="" providerId="" clId="Web-{61F195C8-A59E-4D21-A277-D1E02165FAD2}" dt="2019-12-03T13:22:10.103" v="9" actId="20577"/>
        <pc:sldMkLst>
          <pc:docMk/>
          <pc:sldMk cId="361616255" sldId="270"/>
        </pc:sldMkLst>
        <pc:spChg chg="mod">
          <ac:chgData name="" userId="" providerId="" clId="Web-{61F195C8-A59E-4D21-A277-D1E02165FAD2}" dt="2019-12-03T13:18:39.741" v="1" actId="20577"/>
          <ac:spMkLst>
            <pc:docMk/>
            <pc:sldMk cId="361616255" sldId="270"/>
            <ac:spMk id="2" creationId="{54A3F331-5118-4B47-9852-E17BC6E2D79A}"/>
          </ac:spMkLst>
        </pc:spChg>
        <pc:spChg chg="add mod">
          <ac:chgData name="" userId="" providerId="" clId="Web-{61F195C8-A59E-4D21-A277-D1E02165FAD2}" dt="2019-12-03T13:22:10.103" v="9" actId="20577"/>
          <ac:spMkLst>
            <pc:docMk/>
            <pc:sldMk cId="361616255" sldId="270"/>
            <ac:spMk id="4" creationId="{45522E4D-E582-4782-8669-B2DB0D2555C7}"/>
          </ac:spMkLst>
        </pc:spChg>
      </pc:sldChg>
    </pc:docChg>
  </pc:docChgLst>
  <pc:docChgLst>
    <pc:chgData clId="Web-{318DC6EA-628D-49CC-B11B-8ED411283EA5}"/>
    <pc:docChg chg="modSld">
      <pc:chgData name="" userId="" providerId="" clId="Web-{318DC6EA-628D-49CC-B11B-8ED411283EA5}" dt="2019-06-11T15:37:37.787" v="124"/>
      <pc:docMkLst>
        <pc:docMk/>
      </pc:docMkLst>
      <pc:sldChg chg="modSp">
        <pc:chgData name="" userId="" providerId="" clId="Web-{318DC6EA-628D-49CC-B11B-8ED411283EA5}" dt="2019-06-11T15:37:37.787" v="124"/>
        <pc:sldMkLst>
          <pc:docMk/>
          <pc:sldMk cId="1327082559" sldId="268"/>
        </pc:sldMkLst>
        <pc:graphicFrameChg chg="mod modGraphic">
          <ac:chgData name="" userId="" providerId="" clId="Web-{318DC6EA-628D-49CC-B11B-8ED411283EA5}" dt="2019-06-11T15:37:37.787" v="124"/>
          <ac:graphicFrameMkLst>
            <pc:docMk/>
            <pc:sldMk cId="1327082559" sldId="268"/>
            <ac:graphicFrameMk id="6" creationId="{9193A6C9-6804-A746-BAFC-AEEF7F9AFF42}"/>
          </ac:graphicFrameMkLst>
        </pc:graphicFrameChg>
        <pc:graphicFrameChg chg="mod modGraphic">
          <ac:chgData name="" userId="" providerId="" clId="Web-{318DC6EA-628D-49CC-B11B-8ED411283EA5}" dt="2019-06-11T15:37:20.209" v="123"/>
          <ac:graphicFrameMkLst>
            <pc:docMk/>
            <pc:sldMk cId="1327082559" sldId="268"/>
            <ac:graphicFrameMk id="7" creationId="{AA0DAA1D-D6C9-5740-A59F-1A88B78E0890}"/>
          </ac:graphicFrameMkLst>
        </pc:graphicFrameChg>
      </pc:sldChg>
    </pc:docChg>
  </pc:docChgLst>
  <pc:docChgLst>
    <pc:chgData clId="Web-{15F7138C-9603-417C-B0B8-43BA792AE78F}"/>
    <pc:docChg chg="modSld">
      <pc:chgData name="" userId="" providerId="" clId="Web-{15F7138C-9603-417C-B0B8-43BA792AE78F}" dt="2019-10-16T17:29:53.785" v="23"/>
      <pc:docMkLst>
        <pc:docMk/>
      </pc:docMkLst>
      <pc:sldChg chg="modSp">
        <pc:chgData name="" userId="" providerId="" clId="Web-{15F7138C-9603-417C-B0B8-43BA792AE78F}" dt="2019-10-16T17:29:53.785" v="23"/>
        <pc:sldMkLst>
          <pc:docMk/>
          <pc:sldMk cId="1448921393" sldId="269"/>
        </pc:sldMkLst>
        <pc:graphicFrameChg chg="mod modGraphic">
          <ac:chgData name="" userId="" providerId="" clId="Web-{15F7138C-9603-417C-B0B8-43BA792AE78F}" dt="2019-10-16T17:29:53.785" v="23"/>
          <ac:graphicFrameMkLst>
            <pc:docMk/>
            <pc:sldMk cId="1448921393" sldId="269"/>
            <ac:graphicFrameMk id="7" creationId="{AA0DAA1D-D6C9-5740-A59F-1A88B78E089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7D140-5DFB-7C4C-846D-CF5E5E1C1D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25079" y="2199995"/>
            <a:ext cx="4584546" cy="591556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9987E-587A-4B57-8D46-2A41E8956E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601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8EFB1-0560-4A44-A1D6-082CE6B90E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2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ags" Target="../tags/tag2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00697-9282-41EE-AE75-1F6C88384D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3"/>
    </p:custDataLst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7" r:id="rId20"/>
    <p:sldLayoutId id="2147483722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ABD7A-BE41-440B-9ADD-FED20D64D8A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3"/>
    </p:custDataLst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3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F3B197-B788-E04A-B756-EE37F07B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9076"/>
            <a:ext cx="9690100" cy="508000"/>
          </a:xfrm>
        </p:spPr>
        <p:txBody>
          <a:bodyPr/>
          <a:lstStyle/>
          <a:p>
            <a:r>
              <a:rPr lang="en-US" b="1" dirty="0">
                <a:cs typeface="Arial"/>
              </a:rPr>
              <a:t>Sample Agenda–App Modernization - OpenShift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EFD2D-0293-9147-B505-7B4C33E44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93A6C9-6804-A746-BAFC-AEEF7F9AF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96519"/>
              </p:ext>
            </p:extLst>
          </p:nvPr>
        </p:nvGraphicFramePr>
        <p:xfrm>
          <a:off x="304800" y="664306"/>
          <a:ext cx="5406571" cy="47420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06571">
                  <a:extLst>
                    <a:ext uri="{9D8B030D-6E8A-4147-A177-3AD203B41FA5}">
                      <a16:colId xmlns:a16="http://schemas.microsoft.com/office/drawing/2014/main" val="3319101165"/>
                    </a:ext>
                  </a:extLst>
                </a:gridCol>
              </a:tblGrid>
              <a:tr h="375265">
                <a:tc>
                  <a:txBody>
                    <a:bodyPr/>
                    <a:lstStyle/>
                    <a:p>
                      <a:r>
                        <a:rPr lang="en-US" sz="1200" dirty="0"/>
                        <a:t>Day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84310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Introduction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96315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effectLst/>
                        </a:rPr>
                        <a:t>Overview of Docker presentation </a:t>
                      </a:r>
                      <a:endParaRPr lang="en-U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51574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b="0" i="0" dirty="0"/>
                        <a:t>Lab: Building WebSphere Liberty Application using 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81440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b="0" i="0" dirty="0"/>
                        <a:t>Overview of Kubernetes (vanilla)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22165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effectLst/>
                        </a:rPr>
                        <a:t>OpenShift – Lab Environment Overview</a:t>
                      </a:r>
                      <a:endParaRPr lang="en-US" sz="1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5008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16403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Lecture: Application Modernization Migration Approaches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8485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i="0" kern="1200" dirty="0">
                          <a:effectLst/>
                        </a:rPr>
                        <a:t>Demo: Run Transformation Advisor against WebSphere</a:t>
                      </a:r>
                      <a:endParaRPr lang="en-US" sz="1200" i="0" dirty="0"/>
                    </a:p>
                    <a:p>
                      <a:pPr lvl="0">
                        <a:buNone/>
                      </a:pPr>
                      <a:r>
                        <a:rPr lang="en-US" sz="1200" i="0" kern="1200" dirty="0">
                          <a:effectLst/>
                        </a:rPr>
                        <a:t> apps</a:t>
                      </a:r>
                      <a:endParaRPr 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86732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r>
                        <a:rPr lang="en-US" sz="1200" b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627"/>
                  </a:ext>
                </a:extLst>
              </a:tr>
              <a:tr h="303894">
                <a:tc>
                  <a:txBody>
                    <a:bodyPr/>
                    <a:lstStyle/>
                    <a:p>
                      <a:r>
                        <a:rPr lang="en-US" sz="1200" i="0" kern="1200" dirty="0">
                          <a:effectLst/>
                        </a:rPr>
                        <a:t>Lecture: S2I and Templates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4434"/>
                  </a:ext>
                </a:extLst>
              </a:tr>
              <a:tr h="29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effectLst/>
                          <a:latin typeface="IBM Plex Sans"/>
                        </a:rPr>
                        <a:t>Hands On Lab:  </a:t>
                      </a:r>
                      <a:r>
                        <a:rPr lang="en-US" sz="1200" b="0" i="1" u="none" strike="noStrike" kern="1200" noProof="0" dirty="0">
                          <a:effectLst/>
                          <a:latin typeface="IBM Plex Sans"/>
                        </a:rPr>
                        <a:t>Deploy WebSphere Liberty Applications using S2I </a:t>
                      </a:r>
                      <a:endParaRPr lang="en-US" sz="1200" b="0" i="0" u="none" strike="noStrike" kern="1200" noProof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96153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kern="1200" dirty="0"/>
                        <a:t>Hands on Lab</a:t>
                      </a:r>
                      <a:r>
                        <a:rPr lang="en-US" sz="1200" b="1" kern="1200" dirty="0"/>
                        <a:t>:  </a:t>
                      </a:r>
                      <a:r>
                        <a:rPr lang="en-US" sz="1200" b="0" i="1" u="none" strike="noStrike" kern="1200" noProof="0" dirty="0">
                          <a:latin typeface="IBM Plex Sans"/>
                        </a:rPr>
                        <a:t>Deploy WebSphere Liberty Applications using Jenkins</a:t>
                      </a:r>
                      <a:endParaRPr lang="en-US" sz="1200" b="0" i="0" u="none" strike="noStrike" kern="1200" noProof="0" dirty="0">
                        <a:latin typeface="IBM Plex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1302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/>
                        <a:t>BREAK</a:t>
                      </a:r>
                      <a:endParaRPr lang="en-US" sz="1200" b="1" kern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93672"/>
                  </a:ext>
                </a:extLst>
              </a:tr>
              <a:tr h="266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kern="1200" noProof="0" dirty="0"/>
                        <a:t>Lecture and Lab: OpenShift 4 Overview + 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95917"/>
                  </a:ext>
                </a:extLst>
              </a:tr>
              <a:tr h="29076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kern="1200" noProof="0" dirty="0"/>
                        <a:t>Lecture and Lab: </a:t>
                      </a:r>
                      <a:r>
                        <a:rPr lang="en-US" sz="1200" b="0" i="1" u="none" strike="noStrike" kern="1200" noProof="0" dirty="0"/>
                        <a:t>Intro to Microservices and deploying a Microservices app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609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0DAA1D-D6C9-5740-A59F-1A88B78E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81353"/>
              </p:ext>
            </p:extLst>
          </p:nvPr>
        </p:nvGraphicFramePr>
        <p:xfrm>
          <a:off x="5794513" y="636187"/>
          <a:ext cx="5277113" cy="20734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113">
                  <a:extLst>
                    <a:ext uri="{9D8B030D-6E8A-4147-A177-3AD203B41FA5}">
                      <a16:colId xmlns:a16="http://schemas.microsoft.com/office/drawing/2014/main" val="331910116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Bonus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8431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rgbClr val="2B2B2B"/>
                          </a:solidFill>
                          <a:latin typeface="+mn-lt"/>
                        </a:rPr>
                        <a:t>Lecture and Lab:</a:t>
                      </a:r>
                      <a:r>
                        <a:rPr lang="en-US" sz="1200" b="0" i="1" u="none" strike="noStrike" kern="1200" noProof="0" dirty="0">
                          <a:solidFill>
                            <a:srgbClr val="2B2B2B"/>
                          </a:solidFill>
                          <a:latin typeface="+mn-lt"/>
                        </a:rPr>
                        <a:t> CI/CD for OpenShift using Jenkins</a:t>
                      </a:r>
                      <a:endParaRPr lang="en-US" sz="1200" b="0" i="1" u="none" strike="noStrike" kern="12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57932"/>
                  </a:ext>
                </a:extLst>
              </a:tr>
              <a:tr h="29549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effectLst/>
                        </a:rPr>
                        <a:t>Lecture and Lab: IBM Cloud </a:t>
                      </a:r>
                      <a:r>
                        <a:rPr lang="en-US" sz="1200" dirty="0" err="1">
                          <a:effectLst/>
                        </a:rPr>
                        <a:t>Paks</a:t>
                      </a:r>
                      <a:r>
                        <a:rPr lang="en-US" sz="1200" dirty="0">
                          <a:effectLst/>
                        </a:rPr>
                        <a:t> for Applications and </a:t>
                      </a:r>
                      <a:r>
                        <a:rPr lang="en-US" sz="1200" dirty="0" err="1">
                          <a:effectLst/>
                        </a:rPr>
                        <a:t>Kabanero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975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Lecture: </a:t>
                      </a:r>
                      <a:r>
                        <a:rPr lang="en-US" sz="1200" b="0" i="1" dirty="0">
                          <a:effectLst/>
                        </a:rPr>
                        <a:t>Common violations for migrating to 12-Factor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15830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dirty="0">
                          <a:effectLst/>
                        </a:rPr>
                        <a:t>Lecture and Lab: Load Balancing  JEE apps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084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effectLst/>
                        </a:rPr>
                        <a:t>Lecture and Lab: </a:t>
                      </a:r>
                      <a:r>
                        <a:rPr lang="en-US" sz="1200" dirty="0" err="1">
                          <a:effectLst/>
                        </a:rPr>
                        <a:t>Istio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7235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A98A95E-2A21-FD4D-BDE6-5447CFE9BAC0}"/>
              </a:ext>
            </a:extLst>
          </p:cNvPr>
          <p:cNvSpPr/>
          <p:nvPr/>
        </p:nvSpPr>
        <p:spPr>
          <a:xfrm>
            <a:off x="5957454" y="483899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21212"/>
                </a:solidFill>
                <a:latin typeface="Helvetica Neue" panose="02000503000000020004" pitchFamily="2" charset="0"/>
              </a:rPr>
              <a:t>1.    Migration toolkit</a:t>
            </a:r>
            <a:br>
              <a:rPr lang="en-US" dirty="0"/>
            </a:br>
            <a:r>
              <a:rPr lang="en-US" dirty="0">
                <a:solidFill>
                  <a:srgbClr val="121212"/>
                </a:solidFill>
                <a:latin typeface="Helvetica Neue" panose="02000503000000020004" pitchFamily="2" charset="0"/>
              </a:rPr>
              <a:t>2.    Understanding Transformation  Advisor</a:t>
            </a:r>
            <a:br>
              <a:rPr lang="en-US" dirty="0"/>
            </a:br>
            <a:r>
              <a:rPr lang="en-US" dirty="0">
                <a:solidFill>
                  <a:srgbClr val="121212"/>
                </a:solidFill>
                <a:latin typeface="Helvetica Neue" panose="02000503000000020004" pitchFamily="2" charset="0"/>
              </a:rPr>
              <a:t>3.    Creating docker image</a:t>
            </a:r>
            <a:br>
              <a:rPr lang="en-US" dirty="0"/>
            </a:br>
            <a:r>
              <a:rPr lang="en-US" dirty="0">
                <a:solidFill>
                  <a:srgbClr val="121212"/>
                </a:solidFill>
                <a:latin typeface="Helvetica Neue" panose="02000503000000020004" pitchFamily="2" charset="0"/>
              </a:rPr>
              <a:t>4.    Deploying to Liberty container using base image.</a:t>
            </a:r>
            <a:br>
              <a:rPr lang="en-US" dirty="0"/>
            </a:br>
            <a:r>
              <a:rPr lang="en-US" dirty="0">
                <a:solidFill>
                  <a:srgbClr val="121212"/>
                </a:solidFill>
                <a:latin typeface="Helvetica Neue" panose="02000503000000020004" pitchFamily="2" charset="0"/>
              </a:rPr>
              <a:t>5.    Intro to </a:t>
            </a:r>
            <a:r>
              <a:rPr lang="en-US" dirty="0" err="1">
                <a:solidFill>
                  <a:srgbClr val="121212"/>
                </a:solidFill>
                <a:latin typeface="Helvetica Neue" panose="02000503000000020004" pitchFamily="2" charset="0"/>
              </a:rPr>
              <a:t>Openshift</a:t>
            </a:r>
            <a:r>
              <a:rPr lang="en-US" dirty="0">
                <a:solidFill>
                  <a:srgbClr val="121212"/>
                </a:solidFill>
                <a:latin typeface="Helvetica Neue" panose="02000503000000020004" pitchFamily="2" charset="0"/>
              </a:rPr>
              <a:t>/Kubernetes/Docker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F331-5118-4B47-9852-E17BC6E2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AF896-7A1A-44EF-8AA9-7EB21A20A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22E4D-E582-4782-8669-B2DB0D2555C7}"/>
              </a:ext>
            </a:extLst>
          </p:cNvPr>
          <p:cNvSpPr txBox="1"/>
          <p:nvPr/>
        </p:nvSpPr>
        <p:spPr>
          <a:xfrm>
            <a:off x="2526324" y="2174631"/>
            <a:ext cx="5981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https://ibm.biz/BoAAppModSlides</a:t>
            </a:r>
          </a:p>
        </p:txBody>
      </p:sp>
    </p:spTree>
    <p:extLst>
      <p:ext uri="{BB962C8B-B14F-4D97-AF65-F5344CB8AC3E}">
        <p14:creationId xmlns:p14="http://schemas.microsoft.com/office/powerpoint/2010/main" val="361616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BLK_BACKGROUND_2017" val="2benAVMf"/>
  <p:tag name="ARTICULATE_SLIDE_COUNT" val="20"/>
  <p:tag name="ARTICULATE_DESIGN_ID_1_BLK_BACKGROUND_2017" val="U8utixH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11813</TotalTime>
  <Words>182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blk_background_2017</vt:lpstr>
      <vt:lpstr>1_blk_background_2017</vt:lpstr>
      <vt:lpstr>Sample Agenda–App Modernization - OpenShift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John Zaccone</cp:lastModifiedBy>
  <cp:revision>170</cp:revision>
  <dcterms:created xsi:type="dcterms:W3CDTF">2018-02-27T17:50:26Z</dcterms:created>
  <dcterms:modified xsi:type="dcterms:W3CDTF">2019-12-03T13:22:29Z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50EAF499-0EFA-4F63-B726-BA2FBDA31113</vt:lpwstr>
  </property>
  <property fmtid="{D5CDD505-2E9C-101B-9397-08002B2CF9AE}" pid="3" name="ArticulatePath">
    <vt:lpwstr>IBM_Developer_PPT_V3</vt:lpwstr>
  </property>
</Properties>
</file>