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2CC66C-1C54-47EB-BCA8-1DAC51B4D9E8}" type="datetimeFigureOut">
              <a:rPr lang="en-GB" smtClean="0"/>
              <a:t>23/01/2021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14964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CC66C-1C54-47EB-BCA8-1DAC51B4D9E8}" type="datetimeFigureOut">
              <a:rPr lang="en-GB" smtClean="0"/>
              <a:t>23/01/2021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404950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CC66C-1C54-47EB-BCA8-1DAC51B4D9E8}" type="datetimeFigureOut">
              <a:rPr lang="en-GB" smtClean="0"/>
              <a:t>23/01/2021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125064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2CC66C-1C54-47EB-BCA8-1DAC51B4D9E8}" type="datetimeFigureOut">
              <a:rPr lang="en-GB" smtClean="0"/>
              <a:t>23/01/2021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73471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CC66C-1C54-47EB-BCA8-1DAC51B4D9E8}" type="datetimeFigureOut">
              <a:rPr lang="en-GB" smtClean="0"/>
              <a:t>23/01/2021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42383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2CC66C-1C54-47EB-BCA8-1DAC51B4D9E8}" type="datetimeFigureOut">
              <a:rPr lang="en-GB" smtClean="0"/>
              <a:t>23/01/2021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153192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2CC66C-1C54-47EB-BCA8-1DAC51B4D9E8}" type="datetimeFigureOut">
              <a:rPr lang="en-GB" smtClean="0"/>
              <a:t>23/01/2021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295492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2CC66C-1C54-47EB-BCA8-1DAC51B4D9E8}" type="datetimeFigureOut">
              <a:rPr lang="en-GB" smtClean="0"/>
              <a:t>23/01/2021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399300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C66C-1C54-47EB-BCA8-1DAC51B4D9E8}" type="datetimeFigureOut">
              <a:rPr lang="en-GB" smtClean="0"/>
              <a:t>23/01/2021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256435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CC66C-1C54-47EB-BCA8-1DAC51B4D9E8}" type="datetimeFigureOut">
              <a:rPr lang="en-GB" smtClean="0"/>
              <a:t>23/01/2021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42298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CC66C-1C54-47EB-BCA8-1DAC51B4D9E8}" type="datetimeFigureOut">
              <a:rPr lang="en-GB" smtClean="0"/>
              <a:t>23/01/2021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EA116-6076-4799-853D-0D1A360C1A5C}" type="slidenum">
              <a:rPr lang="en-GB" smtClean="0"/>
              <a:t>‹#›</a:t>
            </a:fld>
            <a:endParaRPr lang="en-GB"/>
          </a:p>
        </p:txBody>
      </p:sp>
    </p:spTree>
    <p:extLst>
      <p:ext uri="{BB962C8B-B14F-4D97-AF65-F5344CB8AC3E}">
        <p14:creationId xmlns:p14="http://schemas.microsoft.com/office/powerpoint/2010/main" val="206924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CC66C-1C54-47EB-BCA8-1DAC51B4D9E8}" type="datetimeFigureOut">
              <a:rPr lang="en-GB" smtClean="0"/>
              <a:t>23/01/2021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EA116-6076-4799-853D-0D1A360C1A5C}" type="slidenum">
              <a:rPr lang="en-GB" smtClean="0"/>
              <a:t>‹#›</a:t>
            </a:fld>
            <a:endParaRPr lang="en-GB"/>
          </a:p>
        </p:txBody>
      </p:sp>
    </p:spTree>
    <p:extLst>
      <p:ext uri="{BB962C8B-B14F-4D97-AF65-F5344CB8AC3E}">
        <p14:creationId xmlns:p14="http://schemas.microsoft.com/office/powerpoint/2010/main" val="3296065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80728"/>
            <a:ext cx="7772400" cy="1470025"/>
          </a:xfrm>
        </p:spPr>
        <p:txBody>
          <a:bodyPr>
            <a:normAutofit fontScale="90000"/>
          </a:bodyPr>
          <a:lstStyle/>
          <a:p>
            <a:r>
              <a:rPr lang="en-GB" b="1" dirty="0"/>
              <a:t>Assisting a client in choosing a strategic area to setup a new Coffee Shop in West Toronto</a:t>
            </a:r>
            <a:r>
              <a:rPr lang="en-GB" dirty="0"/>
              <a:t/>
            </a:r>
            <a:br>
              <a:rPr lang="en-GB" dirty="0"/>
            </a:br>
            <a:endParaRPr lang="en-GB" dirty="0"/>
          </a:p>
        </p:txBody>
      </p:sp>
      <p:sp>
        <p:nvSpPr>
          <p:cNvPr id="3" name="Subtitle 2"/>
          <p:cNvSpPr>
            <a:spLocks noGrp="1"/>
          </p:cNvSpPr>
          <p:nvPr>
            <p:ph type="subTitle" idx="1"/>
          </p:nvPr>
        </p:nvSpPr>
        <p:spPr>
          <a:xfrm>
            <a:off x="971600" y="2492896"/>
            <a:ext cx="7272808" cy="4104456"/>
          </a:xfrm>
        </p:spPr>
        <p:txBody>
          <a:bodyPr>
            <a:noAutofit/>
          </a:bodyPr>
          <a:lstStyle/>
          <a:p>
            <a:r>
              <a:rPr lang="en-GB" sz="2000" b="1" dirty="0"/>
              <a:t>Toronto is a city which reveals itself over time. It grows on people until they suddenly realize that there is nowhere else in the world they would rather be. </a:t>
            </a:r>
            <a:endParaRPr lang="en-GB" sz="2000" b="1" dirty="0" smtClean="0"/>
          </a:p>
          <a:p>
            <a:endParaRPr lang="en-GB" sz="2000" b="1" dirty="0" smtClean="0"/>
          </a:p>
          <a:p>
            <a:r>
              <a:rPr lang="en-GB" sz="2000" b="1" dirty="0" smtClean="0"/>
              <a:t>There </a:t>
            </a:r>
            <a:r>
              <a:rPr lang="en-GB" sz="2000" b="1" dirty="0"/>
              <a:t>are many cultures, cuisines and the city just produces better restaurants.  The city is incredibly foot friendly whether you are just going for a gentle walk or attending nice local venues in the area.  </a:t>
            </a:r>
            <a:endParaRPr lang="en-GB" sz="2000" b="1" dirty="0" smtClean="0"/>
          </a:p>
          <a:p>
            <a:endParaRPr lang="en-GB" sz="2000" b="1" dirty="0" smtClean="0"/>
          </a:p>
          <a:p>
            <a:r>
              <a:rPr lang="en-GB" sz="2000" b="1" dirty="0" smtClean="0"/>
              <a:t>Setting </a:t>
            </a:r>
            <a:r>
              <a:rPr lang="en-GB" sz="2000" b="1" dirty="0"/>
              <a:t>up a new Coffee Shop in a strategic location will depend on numerous factors which contribute to a location being “strategic”.</a:t>
            </a:r>
            <a:br>
              <a:rPr lang="en-GB" sz="2000" b="1" dirty="0"/>
            </a:br>
            <a:endParaRPr lang="en-GB" sz="2000" b="1" dirty="0"/>
          </a:p>
        </p:txBody>
      </p:sp>
    </p:spTree>
    <p:extLst>
      <p:ext uri="{BB962C8B-B14F-4D97-AF65-F5344CB8AC3E}">
        <p14:creationId xmlns:p14="http://schemas.microsoft.com/office/powerpoint/2010/main" val="334568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412776"/>
            <a:ext cx="8496944" cy="3816424"/>
          </a:xfrm>
        </p:spPr>
        <p:txBody>
          <a:bodyPr>
            <a:normAutofit/>
          </a:bodyPr>
          <a:lstStyle/>
          <a:p>
            <a:pPr lvl="1" algn="ctr" rtl="0">
              <a:spcBef>
                <a:spcPct val="0"/>
              </a:spcBef>
            </a:pPr>
            <a:r>
              <a:rPr lang="en-GB" b="1" dirty="0" smtClean="0"/>
              <a:t>Problem</a:t>
            </a:r>
            <a:br>
              <a:rPr lang="en-GB" b="1" dirty="0" smtClean="0"/>
            </a:br>
            <a:r>
              <a:rPr lang="en-GB" b="1" dirty="0" smtClean="0"/>
              <a:t/>
            </a:r>
            <a:br>
              <a:rPr lang="en-GB" b="1" dirty="0" smtClean="0"/>
            </a:br>
            <a:r>
              <a:rPr lang="en-GB" dirty="0" smtClean="0"/>
              <a:t>The </a:t>
            </a:r>
            <a:r>
              <a:rPr lang="en-GB" dirty="0"/>
              <a:t>problem that we are trying to address is finding a strategic area to setup a new Coffee Shop in West Toronto. As you can imagine, we would need to assess all the available neighbour hoods in the area and better understand the trending venues in relevant areas before we can attempt to make a good recommendation based on consumed valuable factors. </a:t>
            </a:r>
            <a:br>
              <a:rPr lang="en-GB" dirty="0"/>
            </a:br>
            <a:r>
              <a:rPr lang="en-GB" dirty="0"/>
              <a:t/>
            </a:r>
            <a:br>
              <a:rPr lang="en-GB" dirty="0"/>
            </a:br>
            <a:r>
              <a:rPr lang="en-GB" dirty="0"/>
              <a:t/>
            </a:r>
            <a:br>
              <a:rPr lang="en-GB" dirty="0"/>
            </a:br>
            <a:endParaRPr lang="en-GB" dirty="0"/>
          </a:p>
        </p:txBody>
      </p:sp>
    </p:spTree>
    <p:extLst>
      <p:ext uri="{BB962C8B-B14F-4D97-AF65-F5344CB8AC3E}">
        <p14:creationId xmlns:p14="http://schemas.microsoft.com/office/powerpoint/2010/main" val="38909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188640"/>
            <a:ext cx="3384376" cy="837518"/>
          </a:xfrm>
        </p:spPr>
        <p:txBody>
          <a:bodyPr>
            <a:normAutofit fontScale="90000"/>
          </a:bodyPr>
          <a:lstStyle/>
          <a:p>
            <a:pPr lvl="1" algn="ctr" rtl="0">
              <a:spcBef>
                <a:spcPct val="0"/>
              </a:spcBef>
            </a:pPr>
            <a:r>
              <a:rPr lang="en-GB" b="1" dirty="0" smtClean="0"/>
              <a:t>Approach to solve the problem</a:t>
            </a:r>
            <a:r>
              <a:rPr lang="en-GB" b="1" dirty="0"/>
              <a:t/>
            </a:r>
            <a:br>
              <a:rPr lang="en-GB" b="1" dirty="0"/>
            </a:br>
            <a:r>
              <a:rPr lang="en-GB" dirty="0"/>
              <a:t/>
            </a:r>
            <a:br>
              <a:rPr lang="en-GB" dirty="0"/>
            </a:br>
            <a:r>
              <a:rPr lang="en-GB" dirty="0"/>
              <a:t/>
            </a:r>
            <a:br>
              <a:rPr lang="en-GB" dirty="0"/>
            </a:br>
            <a:endParaRPr lang="en-GB" dirty="0"/>
          </a:p>
        </p:txBody>
      </p:sp>
      <p:pic>
        <p:nvPicPr>
          <p:cNvPr id="3" name="Picture 2"/>
          <p:cNvPicPr/>
          <p:nvPr/>
        </p:nvPicPr>
        <p:blipFill>
          <a:blip r:embed="rId2"/>
          <a:stretch>
            <a:fillRect/>
          </a:stretch>
        </p:blipFill>
        <p:spPr>
          <a:xfrm>
            <a:off x="582574" y="3145616"/>
            <a:ext cx="2351761" cy="850034"/>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059832" y="3112427"/>
            <a:ext cx="2361392" cy="806988"/>
          </a:xfrm>
          <a:prstGeom prst="rect">
            <a:avLst/>
          </a:prstGeom>
        </p:spPr>
      </p:pic>
      <p:pic>
        <p:nvPicPr>
          <p:cNvPr id="5" name="Picture 4" descr="C:\Users\ZERO\Desktop\Data Science Project\Neighbourhood where Coffee Shop is trending as number 1 Venu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981" y="4149080"/>
            <a:ext cx="5731510" cy="972820"/>
          </a:xfrm>
          <a:prstGeom prst="rect">
            <a:avLst/>
          </a:prstGeom>
          <a:noFill/>
          <a:ln>
            <a:noFill/>
          </a:ln>
        </p:spPr>
      </p:pic>
      <p:pic>
        <p:nvPicPr>
          <p:cNvPr id="6" name="Picture 5" descr="C:\Users\ZERO\Desktop\Data Science Project\reccomendation cluster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5229200"/>
            <a:ext cx="3240360" cy="1344612"/>
          </a:xfrm>
          <a:prstGeom prst="rect">
            <a:avLst/>
          </a:prstGeom>
          <a:noFill/>
          <a:ln>
            <a:noFill/>
          </a:ln>
        </p:spPr>
      </p:pic>
      <p:sp>
        <p:nvSpPr>
          <p:cNvPr id="7" name="Title 1"/>
          <p:cNvSpPr txBox="1">
            <a:spLocks/>
          </p:cNvSpPr>
          <p:nvPr/>
        </p:nvSpPr>
        <p:spPr>
          <a:xfrm>
            <a:off x="2188972" y="501556"/>
            <a:ext cx="5112568" cy="266599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lgn="ctr" rtl="0">
              <a:spcBef>
                <a:spcPct val="0"/>
              </a:spcBef>
            </a:pPr>
            <a:r>
              <a:rPr lang="en-GB" sz="2500" dirty="0" smtClean="0"/>
              <a:t>Finding Data.</a:t>
            </a:r>
          </a:p>
          <a:p>
            <a:pPr lvl="1" algn="ctr" rtl="0">
              <a:spcBef>
                <a:spcPct val="0"/>
              </a:spcBef>
            </a:pPr>
            <a:endParaRPr lang="en-GB" sz="2500" dirty="0" smtClean="0"/>
          </a:p>
          <a:p>
            <a:pPr lvl="1" algn="ctr" rtl="0">
              <a:spcBef>
                <a:spcPct val="0"/>
              </a:spcBef>
            </a:pPr>
            <a:r>
              <a:rPr lang="en-GB" sz="2500" dirty="0" smtClean="0"/>
              <a:t>Performing data cleaning and structuring.</a:t>
            </a:r>
          </a:p>
          <a:p>
            <a:pPr lvl="1" algn="ctr" rtl="0">
              <a:spcBef>
                <a:spcPct val="0"/>
              </a:spcBef>
            </a:pPr>
            <a:endParaRPr lang="en-GB" sz="2500" dirty="0" smtClean="0"/>
          </a:p>
          <a:p>
            <a:pPr lvl="1" algn="ctr" rtl="0">
              <a:spcBef>
                <a:spcPct val="0"/>
              </a:spcBef>
            </a:pPr>
            <a:r>
              <a:rPr lang="en-GB" sz="2500" dirty="0" smtClean="0"/>
              <a:t>Analysing Data.</a:t>
            </a:r>
          </a:p>
          <a:p>
            <a:pPr lvl="1" algn="ctr" rtl="0">
              <a:spcBef>
                <a:spcPct val="0"/>
              </a:spcBef>
            </a:pPr>
            <a:endParaRPr lang="en-GB" sz="2500" dirty="0"/>
          </a:p>
          <a:p>
            <a:pPr lvl="1" algn="ctr" rtl="0">
              <a:spcBef>
                <a:spcPct val="0"/>
              </a:spcBef>
            </a:pPr>
            <a:r>
              <a:rPr lang="en-GB" sz="2500" dirty="0" smtClean="0"/>
              <a:t>Visualising Data.</a:t>
            </a:r>
          </a:p>
          <a:p>
            <a:pPr lvl="1" algn="ctr" rtl="0">
              <a:spcBef>
                <a:spcPct val="0"/>
              </a:spcBef>
            </a:pPr>
            <a:endParaRPr lang="en-GB" sz="2500" dirty="0"/>
          </a:p>
          <a:p>
            <a:pPr lvl="1" algn="ctr" rtl="0">
              <a:spcBef>
                <a:spcPct val="0"/>
              </a:spcBef>
            </a:pPr>
            <a:r>
              <a:rPr lang="en-GB" sz="2500" dirty="0" smtClean="0"/>
              <a:t>Comparing venues data within 1km.</a:t>
            </a:r>
          </a:p>
          <a:p>
            <a:pPr lvl="1" algn="ctr" rtl="0">
              <a:spcBef>
                <a:spcPct val="0"/>
              </a:spcBef>
            </a:pPr>
            <a:endParaRPr lang="en-GB" sz="2500" dirty="0"/>
          </a:p>
          <a:p>
            <a:pPr lvl="1" algn="ctr" rtl="0">
              <a:spcBef>
                <a:spcPct val="0"/>
              </a:spcBef>
            </a:pPr>
            <a:r>
              <a:rPr lang="en-GB" sz="2500" dirty="0" smtClean="0"/>
              <a:t>Identifying trending Coffee Shop venue being within top 3 spots.</a:t>
            </a:r>
          </a:p>
          <a:p>
            <a:pPr lvl="1" algn="ctr" rtl="0">
              <a:spcBef>
                <a:spcPct val="0"/>
              </a:spcBef>
            </a:pPr>
            <a:endParaRPr lang="en-GB" sz="2500" dirty="0"/>
          </a:p>
          <a:p>
            <a:pPr lvl="1" algn="ctr" rtl="0">
              <a:spcBef>
                <a:spcPct val="0"/>
              </a:spcBef>
            </a:pPr>
            <a:r>
              <a:rPr lang="en-GB" sz="2500" dirty="0" smtClean="0"/>
              <a:t>Using K-mean to cluster the venues in the neighbour hood. </a:t>
            </a:r>
            <a:endParaRPr lang="en-GB" sz="2500" dirty="0"/>
          </a:p>
          <a:p>
            <a:pPr lvl="1" algn="ctr" rtl="0">
              <a:spcBef>
                <a:spcPct val="0"/>
              </a:spcBef>
            </a:pPr>
            <a:r>
              <a:rPr lang="en-GB" dirty="0" smtClean="0"/>
              <a:t/>
            </a:r>
            <a:br>
              <a:rPr lang="en-GB" dirty="0" smtClean="0"/>
            </a:br>
            <a:endParaRPr lang="en-GB" dirty="0"/>
          </a:p>
        </p:txBody>
      </p:sp>
    </p:spTree>
    <p:extLst>
      <p:ext uri="{BB962C8B-B14F-4D97-AF65-F5344CB8AC3E}">
        <p14:creationId xmlns:p14="http://schemas.microsoft.com/office/powerpoint/2010/main" val="186937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404664"/>
            <a:ext cx="3384376" cy="837518"/>
          </a:xfrm>
        </p:spPr>
        <p:txBody>
          <a:bodyPr>
            <a:normAutofit fontScale="90000"/>
          </a:bodyPr>
          <a:lstStyle/>
          <a:p>
            <a:pPr lvl="1" algn="ctr" rtl="0">
              <a:spcBef>
                <a:spcPct val="0"/>
              </a:spcBef>
            </a:pPr>
            <a:r>
              <a:rPr lang="en-GB" b="1" dirty="0" smtClean="0"/>
              <a:t>Conclusion</a:t>
            </a:r>
            <a:r>
              <a:rPr lang="en-GB" b="1" dirty="0"/>
              <a:t/>
            </a:r>
            <a:br>
              <a:rPr lang="en-GB" b="1" dirty="0"/>
            </a:br>
            <a:r>
              <a:rPr lang="en-GB" dirty="0"/>
              <a:t/>
            </a:r>
            <a:br>
              <a:rPr lang="en-GB" dirty="0"/>
            </a:br>
            <a:r>
              <a:rPr lang="en-GB" dirty="0"/>
              <a:t/>
            </a:r>
            <a:br>
              <a:rPr lang="en-GB" dirty="0"/>
            </a:br>
            <a:endParaRPr lang="en-GB" dirty="0"/>
          </a:p>
        </p:txBody>
      </p:sp>
      <p:sp>
        <p:nvSpPr>
          <p:cNvPr id="7" name="Title 1"/>
          <p:cNvSpPr txBox="1">
            <a:spLocks/>
          </p:cNvSpPr>
          <p:nvPr/>
        </p:nvSpPr>
        <p:spPr>
          <a:xfrm>
            <a:off x="2176170" y="1827576"/>
            <a:ext cx="5112568" cy="2665990"/>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It is safer to start up a new Coffee Shop in a location where such venue is already trending. </a:t>
            </a:r>
            <a:endParaRPr lang="en-GB" dirty="0" smtClean="0"/>
          </a:p>
          <a:p>
            <a:endParaRPr lang="en-GB" dirty="0"/>
          </a:p>
          <a:p>
            <a:r>
              <a:rPr lang="en-GB" dirty="0" smtClean="0"/>
              <a:t>We </a:t>
            </a:r>
            <a:r>
              <a:rPr lang="en-GB" dirty="0"/>
              <a:t>could have taken the approach of looking at venues where Coffee Shop is non-existent and break into that market however the safest option was to leverage neighbourhoods where such venue is a hot spot. </a:t>
            </a:r>
            <a:endParaRPr lang="en-GB" dirty="0" smtClean="0"/>
          </a:p>
          <a:p>
            <a:endParaRPr lang="en-GB" dirty="0"/>
          </a:p>
          <a:p>
            <a:r>
              <a:rPr lang="en-GB" dirty="0" smtClean="0"/>
              <a:t>Additionally, </a:t>
            </a:r>
            <a:r>
              <a:rPr lang="en-GB" dirty="0"/>
              <a:t>we hedged further risks by observing the nearby venues for both Coffee spots where we can see that each is surrounded by attractive venues such as amazing restaurants and Bakery. This is also factored into the equation as it will bring more traffic to the Coffee Shop.  </a:t>
            </a:r>
          </a:p>
          <a:p>
            <a:pPr lvl="1" algn="ctr" rtl="0">
              <a:spcBef>
                <a:spcPct val="0"/>
              </a:spcBef>
            </a:pPr>
            <a:r>
              <a:rPr lang="en-GB" sz="2500" dirty="0" smtClean="0"/>
              <a:t>. </a:t>
            </a:r>
            <a:endParaRPr lang="en-GB" sz="2500" dirty="0"/>
          </a:p>
          <a:p>
            <a:pPr lvl="1" algn="ctr" rtl="0">
              <a:spcBef>
                <a:spcPct val="0"/>
              </a:spcBef>
            </a:pPr>
            <a:r>
              <a:rPr lang="en-GB" dirty="0" smtClean="0"/>
              <a:t/>
            </a:r>
            <a:br>
              <a:rPr lang="en-GB" dirty="0" smtClean="0"/>
            </a:br>
            <a:endParaRPr lang="en-GB" dirty="0"/>
          </a:p>
        </p:txBody>
      </p:sp>
    </p:spTree>
    <p:extLst>
      <p:ext uri="{BB962C8B-B14F-4D97-AF65-F5344CB8AC3E}">
        <p14:creationId xmlns:p14="http://schemas.microsoft.com/office/powerpoint/2010/main" val="1894175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268</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Assisting a client in choosing a strategic area to setup a new Coffee Shop in West Toronto </vt:lpstr>
      <vt:lpstr>Problem  The problem that we are trying to address is finding a strategic area to setup a new Coffee Shop in West Toronto. As you can imagine, we would need to assess all the available neighbour hoods in the area and better understand the trending venues in relevant areas before we can attempt to make a good recommendation based on consumed valuable factors.    </vt:lpstr>
      <vt:lpstr>Approach to solve the problem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Assisting a client in choosing a strategic area to setup a new Coffee Shop in West Toronto</dc:title>
  <dc:creator>ZERO</dc:creator>
  <cp:lastModifiedBy>ZERO</cp:lastModifiedBy>
  <cp:revision>2</cp:revision>
  <dcterms:created xsi:type="dcterms:W3CDTF">2021-01-23T06:03:02Z</dcterms:created>
  <dcterms:modified xsi:type="dcterms:W3CDTF">2021-01-23T06:15:07Z</dcterms:modified>
</cp:coreProperties>
</file>