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300" r:id="rId4"/>
    <p:sldId id="301" r:id="rId5"/>
    <p:sldId id="258" r:id="rId6"/>
    <p:sldId id="259" r:id="rId7"/>
    <p:sldId id="260" r:id="rId8"/>
    <p:sldId id="261" r:id="rId9"/>
    <p:sldId id="263" r:id="rId10"/>
    <p:sldId id="262" r:id="rId11"/>
    <p:sldId id="265" r:id="rId12"/>
    <p:sldId id="266" r:id="rId13"/>
    <p:sldId id="267" r:id="rId14"/>
    <p:sldId id="299" r:id="rId15"/>
    <p:sldId id="29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71"/>
    <p:restoredTop sz="92835"/>
  </p:normalViewPr>
  <p:slideViewPr>
    <p:cSldViewPr snapToGrid="0" snapToObjects="1">
      <p:cViewPr varScale="1">
        <p:scale>
          <a:sx n="100" d="100"/>
          <a:sy n="100" d="100"/>
        </p:scale>
        <p:origin x="2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BA879D-01C5-4E1D-9FB9-59AC19C26DD6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42F6A17-6FB3-44AB-92BA-5D825CEFBE17}">
      <dgm:prSet/>
      <dgm:spPr/>
      <dgm:t>
        <a:bodyPr/>
        <a:lstStyle/>
        <a:p>
          <a:r>
            <a:rPr lang="en-US"/>
            <a:t>Adding data to Data Refinery</a:t>
          </a:r>
        </a:p>
      </dgm:t>
    </dgm:pt>
    <dgm:pt modelId="{1C4E5AEB-C810-4FEA-BA46-D3EBDA312624}" type="parTrans" cxnId="{6FEF1225-4AC8-401E-BA09-699128A31CDE}">
      <dgm:prSet/>
      <dgm:spPr/>
      <dgm:t>
        <a:bodyPr/>
        <a:lstStyle/>
        <a:p>
          <a:endParaRPr lang="en-US"/>
        </a:p>
      </dgm:t>
    </dgm:pt>
    <dgm:pt modelId="{C59D7E4B-35B7-48F1-B13E-850DADF7CCB9}" type="sibTrans" cxnId="{6FEF1225-4AC8-401E-BA09-699128A31CDE}">
      <dgm:prSet/>
      <dgm:spPr/>
      <dgm:t>
        <a:bodyPr/>
        <a:lstStyle/>
        <a:p>
          <a:endParaRPr lang="en-US"/>
        </a:p>
      </dgm:t>
    </dgm:pt>
    <dgm:pt modelId="{41F7521E-C0D4-404B-B82B-56C9F3EA65FA}">
      <dgm:prSet/>
      <dgm:spPr/>
      <dgm:t>
        <a:bodyPr/>
        <a:lstStyle/>
        <a:p>
          <a:r>
            <a:rPr lang="en-US"/>
            <a:t>View your Sample Data set</a:t>
          </a:r>
        </a:p>
      </dgm:t>
    </dgm:pt>
    <dgm:pt modelId="{85815727-DEC3-407D-99DD-D84FEA639734}" type="parTrans" cxnId="{EDA3B257-7CAB-40E5-8FD8-C4A764AABD02}">
      <dgm:prSet/>
      <dgm:spPr/>
      <dgm:t>
        <a:bodyPr/>
        <a:lstStyle/>
        <a:p>
          <a:endParaRPr lang="en-US"/>
        </a:p>
      </dgm:t>
    </dgm:pt>
    <dgm:pt modelId="{6C9942C0-44F2-49B7-91F3-2ADD43BF0409}" type="sibTrans" cxnId="{EDA3B257-7CAB-40E5-8FD8-C4A764AABD02}">
      <dgm:prSet/>
      <dgm:spPr/>
      <dgm:t>
        <a:bodyPr/>
        <a:lstStyle/>
        <a:p>
          <a:endParaRPr lang="en-US"/>
        </a:p>
      </dgm:t>
    </dgm:pt>
    <dgm:pt modelId="{B2FDEE4D-F6B1-4428-BA30-86A09FCB1ED1}">
      <dgm:prSet/>
      <dgm:spPr/>
      <dgm:t>
        <a:bodyPr/>
        <a:lstStyle/>
        <a:p>
          <a:r>
            <a:rPr lang="en-US"/>
            <a:t>Specifying the format of the data</a:t>
          </a:r>
        </a:p>
      </dgm:t>
    </dgm:pt>
    <dgm:pt modelId="{DF5A9B70-E03E-4066-916D-D9E11D288E98}" type="parTrans" cxnId="{0B1A6A35-11D4-4F29-AE8A-93EEE067B733}">
      <dgm:prSet/>
      <dgm:spPr/>
      <dgm:t>
        <a:bodyPr/>
        <a:lstStyle/>
        <a:p>
          <a:endParaRPr lang="en-US"/>
        </a:p>
      </dgm:t>
    </dgm:pt>
    <dgm:pt modelId="{8F55164D-7891-44C4-9E3A-5DF802CDB7BC}" type="sibTrans" cxnId="{0B1A6A35-11D4-4F29-AE8A-93EEE067B733}">
      <dgm:prSet/>
      <dgm:spPr/>
      <dgm:t>
        <a:bodyPr/>
        <a:lstStyle/>
        <a:p>
          <a:endParaRPr lang="en-US"/>
        </a:p>
      </dgm:t>
    </dgm:pt>
    <dgm:pt modelId="{D52DD20D-916F-462A-829B-7A9321E3CC63}">
      <dgm:prSet/>
      <dgm:spPr/>
      <dgm:t>
        <a:bodyPr/>
        <a:lstStyle/>
        <a:p>
          <a:r>
            <a:rPr lang="en-US"/>
            <a:t>Validating the data</a:t>
          </a:r>
        </a:p>
      </dgm:t>
    </dgm:pt>
    <dgm:pt modelId="{FECEA29C-D52F-4335-AC18-81DCEC1B4C6A}" type="parTrans" cxnId="{B3807047-1CE6-4212-BDAB-4ACDF0DEF580}">
      <dgm:prSet/>
      <dgm:spPr/>
      <dgm:t>
        <a:bodyPr/>
        <a:lstStyle/>
        <a:p>
          <a:endParaRPr lang="en-US"/>
        </a:p>
      </dgm:t>
    </dgm:pt>
    <dgm:pt modelId="{BFF73F0B-93AF-43A9-A249-476AA706F9EB}" type="sibTrans" cxnId="{B3807047-1CE6-4212-BDAB-4ACDF0DEF580}">
      <dgm:prSet/>
      <dgm:spPr/>
      <dgm:t>
        <a:bodyPr/>
        <a:lstStyle/>
        <a:p>
          <a:endParaRPr lang="en-US"/>
        </a:p>
      </dgm:t>
    </dgm:pt>
    <dgm:pt modelId="{910BBE5C-55BB-4892-A296-60F7E50A43F1}">
      <dgm:prSet/>
      <dgm:spPr/>
      <dgm:t>
        <a:bodyPr/>
        <a:lstStyle/>
        <a:p>
          <a:r>
            <a:rPr lang="en-US" dirty="0"/>
            <a:t>Visualizing the data</a:t>
          </a:r>
        </a:p>
      </dgm:t>
    </dgm:pt>
    <dgm:pt modelId="{05B18E6E-83CB-40F1-91BF-3F312162C265}" type="parTrans" cxnId="{8C88326C-1DD3-4558-9A65-AEA4E0C0EBBA}">
      <dgm:prSet/>
      <dgm:spPr/>
      <dgm:t>
        <a:bodyPr/>
        <a:lstStyle/>
        <a:p>
          <a:endParaRPr lang="en-US"/>
        </a:p>
      </dgm:t>
    </dgm:pt>
    <dgm:pt modelId="{387BF124-4302-4613-A06A-14B08878F650}" type="sibTrans" cxnId="{8C88326C-1DD3-4558-9A65-AEA4E0C0EBBA}">
      <dgm:prSet/>
      <dgm:spPr/>
      <dgm:t>
        <a:bodyPr/>
        <a:lstStyle/>
        <a:p>
          <a:endParaRPr lang="en-US"/>
        </a:p>
      </dgm:t>
    </dgm:pt>
    <dgm:pt modelId="{B7E14815-827B-4A66-9E8F-EAB9C09F719E}">
      <dgm:prSet/>
      <dgm:spPr/>
      <dgm:t>
        <a:bodyPr/>
        <a:lstStyle/>
        <a:p>
          <a:r>
            <a:rPr lang="en-US" dirty="0"/>
            <a:t>Managing Data Refinery flows</a:t>
          </a:r>
        </a:p>
      </dgm:t>
    </dgm:pt>
    <dgm:pt modelId="{E2BF77A6-07F7-4C22-BF76-0C296D6BB92D}" type="parTrans" cxnId="{8EF3D9F1-F56F-4B48-93AA-20D97A2D8493}">
      <dgm:prSet/>
      <dgm:spPr/>
      <dgm:t>
        <a:bodyPr/>
        <a:lstStyle/>
        <a:p>
          <a:endParaRPr lang="en-US"/>
        </a:p>
      </dgm:t>
    </dgm:pt>
    <dgm:pt modelId="{7BE9E26C-E060-42BC-B99D-9D9511A678D5}" type="sibTrans" cxnId="{8EF3D9F1-F56F-4B48-93AA-20D97A2D8493}">
      <dgm:prSet/>
      <dgm:spPr/>
      <dgm:t>
        <a:bodyPr/>
        <a:lstStyle/>
        <a:p>
          <a:endParaRPr lang="en-US"/>
        </a:p>
      </dgm:t>
    </dgm:pt>
    <dgm:pt modelId="{5638EF9A-B9DD-4793-A25B-EE7F03B5433E}">
      <dgm:prSet/>
      <dgm:spPr/>
      <dgm:t>
        <a:bodyPr/>
        <a:lstStyle/>
        <a:p>
          <a:r>
            <a:rPr lang="en-US" dirty="0"/>
            <a:t>GUI operations</a:t>
          </a:r>
        </a:p>
      </dgm:t>
    </dgm:pt>
    <dgm:pt modelId="{292E8FE1-CD95-4577-9FD2-5EC8423707A6}" type="parTrans" cxnId="{6D03F898-AE1F-4073-B441-53479C3FC610}">
      <dgm:prSet/>
      <dgm:spPr/>
      <dgm:t>
        <a:bodyPr/>
        <a:lstStyle/>
        <a:p>
          <a:endParaRPr lang="en-US"/>
        </a:p>
      </dgm:t>
    </dgm:pt>
    <dgm:pt modelId="{DFE49B4F-E539-4E85-A930-F5569EF80AC3}" type="sibTrans" cxnId="{6D03F898-AE1F-4073-B441-53479C3FC610}">
      <dgm:prSet/>
      <dgm:spPr/>
      <dgm:t>
        <a:bodyPr/>
        <a:lstStyle/>
        <a:p>
          <a:endParaRPr lang="en-US"/>
        </a:p>
      </dgm:t>
    </dgm:pt>
    <dgm:pt modelId="{89EBAE33-DB1F-9D44-A64B-E67405649C5B}">
      <dgm:prSet/>
      <dgm:spPr/>
      <dgm:t>
        <a:bodyPr/>
        <a:lstStyle/>
        <a:p>
          <a:r>
            <a:rPr lang="en-US" dirty="0"/>
            <a:t>Scheduling Data Refinery flows</a:t>
          </a:r>
        </a:p>
      </dgm:t>
    </dgm:pt>
    <dgm:pt modelId="{E6354F6B-7E4E-644C-9AA1-A4D2F5F3AE19}" type="parTrans" cxnId="{1C6CB18C-3CC1-4246-802B-C84236346C8B}">
      <dgm:prSet/>
      <dgm:spPr/>
      <dgm:t>
        <a:bodyPr/>
        <a:lstStyle/>
        <a:p>
          <a:endParaRPr lang="en-US"/>
        </a:p>
      </dgm:t>
    </dgm:pt>
    <dgm:pt modelId="{FA616E7C-D5C3-334C-B72A-C7DB993366D7}" type="sibTrans" cxnId="{1C6CB18C-3CC1-4246-802B-C84236346C8B}">
      <dgm:prSet/>
      <dgm:spPr/>
      <dgm:t>
        <a:bodyPr/>
        <a:lstStyle/>
        <a:p>
          <a:endParaRPr lang="en-US"/>
        </a:p>
      </dgm:t>
    </dgm:pt>
    <dgm:pt modelId="{F71B278B-A0AC-6D4F-8676-3A656D3871B9}" type="pres">
      <dgm:prSet presAssocID="{48BA879D-01C5-4E1D-9FB9-59AC19C26DD6}" presName="linear" presStyleCnt="0">
        <dgm:presLayoutVars>
          <dgm:animLvl val="lvl"/>
          <dgm:resizeHandles val="exact"/>
        </dgm:presLayoutVars>
      </dgm:prSet>
      <dgm:spPr/>
    </dgm:pt>
    <dgm:pt modelId="{AD19BF74-47BC-3549-92CE-AEB48705E55D}" type="pres">
      <dgm:prSet presAssocID="{642F6A17-6FB3-44AB-92BA-5D825CEFBE17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D22265A6-2453-A04B-95DC-0E6A9736CCE0}" type="pres">
      <dgm:prSet presAssocID="{C59D7E4B-35B7-48F1-B13E-850DADF7CCB9}" presName="spacer" presStyleCnt="0"/>
      <dgm:spPr/>
    </dgm:pt>
    <dgm:pt modelId="{0CF71841-BF93-7545-BF73-2D5920F9129B}" type="pres">
      <dgm:prSet presAssocID="{41F7521E-C0D4-404B-B82B-56C9F3EA65FA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AAE83343-1609-ED44-8D39-3A7E6E40FA73}" type="pres">
      <dgm:prSet presAssocID="{6C9942C0-44F2-49B7-91F3-2ADD43BF0409}" presName="spacer" presStyleCnt="0"/>
      <dgm:spPr/>
    </dgm:pt>
    <dgm:pt modelId="{B698294C-CE41-5345-ADF0-7DD323BF39CA}" type="pres">
      <dgm:prSet presAssocID="{B2FDEE4D-F6B1-4428-BA30-86A09FCB1ED1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3ABFFDB3-CDA5-1549-B609-B739936AB1AE}" type="pres">
      <dgm:prSet presAssocID="{8F55164D-7891-44C4-9E3A-5DF802CDB7BC}" presName="spacer" presStyleCnt="0"/>
      <dgm:spPr/>
    </dgm:pt>
    <dgm:pt modelId="{4B33FAC9-49D5-A24E-BD0F-33D1EB5F1F1F}" type="pres">
      <dgm:prSet presAssocID="{D52DD20D-916F-462A-829B-7A9321E3CC63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CF54A31D-CACD-D941-9505-5464A052170F}" type="pres">
      <dgm:prSet presAssocID="{BFF73F0B-93AF-43A9-A249-476AA706F9EB}" presName="spacer" presStyleCnt="0"/>
      <dgm:spPr/>
    </dgm:pt>
    <dgm:pt modelId="{1933E99F-28EF-7F44-9F1E-BB2A811CEB03}" type="pres">
      <dgm:prSet presAssocID="{910BBE5C-55BB-4892-A296-60F7E50A43F1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4BA31FE8-AE4A-D34A-90DB-CA8C9DA03965}" type="pres">
      <dgm:prSet presAssocID="{387BF124-4302-4613-A06A-14B08878F650}" presName="spacer" presStyleCnt="0"/>
      <dgm:spPr/>
    </dgm:pt>
    <dgm:pt modelId="{E4B3AEF6-56D3-FE43-B45C-13138B6DA02E}" type="pres">
      <dgm:prSet presAssocID="{89EBAE33-DB1F-9D44-A64B-E67405649C5B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EB868BE4-4924-054F-BBD0-84B2D6F36648}" type="pres">
      <dgm:prSet presAssocID="{FA616E7C-D5C3-334C-B72A-C7DB993366D7}" presName="spacer" presStyleCnt="0"/>
      <dgm:spPr/>
    </dgm:pt>
    <dgm:pt modelId="{6A5F8E15-2032-E148-9AD0-4CA976F5F352}" type="pres">
      <dgm:prSet presAssocID="{B7E14815-827B-4A66-9E8F-EAB9C09F719E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28363E3F-2E8C-9E46-968F-BF34187614E6}" type="pres">
      <dgm:prSet presAssocID="{7BE9E26C-E060-42BC-B99D-9D9511A678D5}" presName="spacer" presStyleCnt="0"/>
      <dgm:spPr/>
    </dgm:pt>
    <dgm:pt modelId="{B59A1C44-541C-3842-9952-F3AAAD5C6525}" type="pres">
      <dgm:prSet presAssocID="{5638EF9A-B9DD-4793-A25B-EE7F03B5433E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606EE622-5326-3C48-ABC0-34730A999465}" type="presOf" srcId="{5638EF9A-B9DD-4793-A25B-EE7F03B5433E}" destId="{B59A1C44-541C-3842-9952-F3AAAD5C6525}" srcOrd="0" destOrd="0" presId="urn:microsoft.com/office/officeart/2005/8/layout/vList2"/>
    <dgm:cxn modelId="{6FEF1225-4AC8-401E-BA09-699128A31CDE}" srcId="{48BA879D-01C5-4E1D-9FB9-59AC19C26DD6}" destId="{642F6A17-6FB3-44AB-92BA-5D825CEFBE17}" srcOrd="0" destOrd="0" parTransId="{1C4E5AEB-C810-4FEA-BA46-D3EBDA312624}" sibTransId="{C59D7E4B-35B7-48F1-B13E-850DADF7CCB9}"/>
    <dgm:cxn modelId="{0B1A6A35-11D4-4F29-AE8A-93EEE067B733}" srcId="{48BA879D-01C5-4E1D-9FB9-59AC19C26DD6}" destId="{B2FDEE4D-F6B1-4428-BA30-86A09FCB1ED1}" srcOrd="2" destOrd="0" parTransId="{DF5A9B70-E03E-4066-916D-D9E11D288E98}" sibTransId="{8F55164D-7891-44C4-9E3A-5DF802CDB7BC}"/>
    <dgm:cxn modelId="{EAA71844-A88D-A745-881F-A5233C5140DE}" type="presOf" srcId="{910BBE5C-55BB-4892-A296-60F7E50A43F1}" destId="{1933E99F-28EF-7F44-9F1E-BB2A811CEB03}" srcOrd="0" destOrd="0" presId="urn:microsoft.com/office/officeart/2005/8/layout/vList2"/>
    <dgm:cxn modelId="{B3807047-1CE6-4212-BDAB-4ACDF0DEF580}" srcId="{48BA879D-01C5-4E1D-9FB9-59AC19C26DD6}" destId="{D52DD20D-916F-462A-829B-7A9321E3CC63}" srcOrd="3" destOrd="0" parTransId="{FECEA29C-D52F-4335-AC18-81DCEC1B4C6A}" sibTransId="{BFF73F0B-93AF-43A9-A249-476AA706F9EB}"/>
    <dgm:cxn modelId="{EDA3B257-7CAB-40E5-8FD8-C4A764AABD02}" srcId="{48BA879D-01C5-4E1D-9FB9-59AC19C26DD6}" destId="{41F7521E-C0D4-404B-B82B-56C9F3EA65FA}" srcOrd="1" destOrd="0" parTransId="{85815727-DEC3-407D-99DD-D84FEA639734}" sibTransId="{6C9942C0-44F2-49B7-91F3-2ADD43BF0409}"/>
    <dgm:cxn modelId="{8C88326C-1DD3-4558-9A65-AEA4E0C0EBBA}" srcId="{48BA879D-01C5-4E1D-9FB9-59AC19C26DD6}" destId="{910BBE5C-55BB-4892-A296-60F7E50A43F1}" srcOrd="4" destOrd="0" parTransId="{05B18E6E-83CB-40F1-91BF-3F312162C265}" sibTransId="{387BF124-4302-4613-A06A-14B08878F650}"/>
    <dgm:cxn modelId="{1C6CB18C-3CC1-4246-802B-C84236346C8B}" srcId="{48BA879D-01C5-4E1D-9FB9-59AC19C26DD6}" destId="{89EBAE33-DB1F-9D44-A64B-E67405649C5B}" srcOrd="5" destOrd="0" parTransId="{E6354F6B-7E4E-644C-9AA1-A4D2F5F3AE19}" sibTransId="{FA616E7C-D5C3-334C-B72A-C7DB993366D7}"/>
    <dgm:cxn modelId="{6D03F898-AE1F-4073-B441-53479C3FC610}" srcId="{48BA879D-01C5-4E1D-9FB9-59AC19C26DD6}" destId="{5638EF9A-B9DD-4793-A25B-EE7F03B5433E}" srcOrd="7" destOrd="0" parTransId="{292E8FE1-CD95-4577-9FD2-5EC8423707A6}" sibTransId="{DFE49B4F-E539-4E85-A930-F5569EF80AC3}"/>
    <dgm:cxn modelId="{0CD5A2AE-CC2C-8545-8E89-79331A5456DE}" type="presOf" srcId="{B7E14815-827B-4A66-9E8F-EAB9C09F719E}" destId="{6A5F8E15-2032-E148-9AD0-4CA976F5F352}" srcOrd="0" destOrd="0" presId="urn:microsoft.com/office/officeart/2005/8/layout/vList2"/>
    <dgm:cxn modelId="{EDB584B4-FE40-8547-B2EF-DDA0E338A922}" type="presOf" srcId="{642F6A17-6FB3-44AB-92BA-5D825CEFBE17}" destId="{AD19BF74-47BC-3549-92CE-AEB48705E55D}" srcOrd="0" destOrd="0" presId="urn:microsoft.com/office/officeart/2005/8/layout/vList2"/>
    <dgm:cxn modelId="{9C0B7BDE-CC2D-604D-B414-A05E683FEF5E}" type="presOf" srcId="{41F7521E-C0D4-404B-B82B-56C9F3EA65FA}" destId="{0CF71841-BF93-7545-BF73-2D5920F9129B}" srcOrd="0" destOrd="0" presId="urn:microsoft.com/office/officeart/2005/8/layout/vList2"/>
    <dgm:cxn modelId="{78CF4FE2-6FFD-774E-BE01-E0FE0D426775}" type="presOf" srcId="{48BA879D-01C5-4E1D-9FB9-59AC19C26DD6}" destId="{F71B278B-A0AC-6D4F-8676-3A656D3871B9}" srcOrd="0" destOrd="0" presId="urn:microsoft.com/office/officeart/2005/8/layout/vList2"/>
    <dgm:cxn modelId="{46EA5FE8-3CD0-9C4D-B5A8-12E40D867957}" type="presOf" srcId="{D52DD20D-916F-462A-829B-7A9321E3CC63}" destId="{4B33FAC9-49D5-A24E-BD0F-33D1EB5F1F1F}" srcOrd="0" destOrd="0" presId="urn:microsoft.com/office/officeart/2005/8/layout/vList2"/>
    <dgm:cxn modelId="{4F7D73F1-0BCC-2D4B-8C4B-029BF72319B7}" type="presOf" srcId="{B2FDEE4D-F6B1-4428-BA30-86A09FCB1ED1}" destId="{B698294C-CE41-5345-ADF0-7DD323BF39CA}" srcOrd="0" destOrd="0" presId="urn:microsoft.com/office/officeart/2005/8/layout/vList2"/>
    <dgm:cxn modelId="{8EF3D9F1-F56F-4B48-93AA-20D97A2D8493}" srcId="{48BA879D-01C5-4E1D-9FB9-59AC19C26DD6}" destId="{B7E14815-827B-4A66-9E8F-EAB9C09F719E}" srcOrd="6" destOrd="0" parTransId="{E2BF77A6-07F7-4C22-BF76-0C296D6BB92D}" sibTransId="{7BE9E26C-E060-42BC-B99D-9D9511A678D5}"/>
    <dgm:cxn modelId="{582E39F2-10C9-A24D-89ED-8A5C0167DF88}" type="presOf" srcId="{89EBAE33-DB1F-9D44-A64B-E67405649C5B}" destId="{E4B3AEF6-56D3-FE43-B45C-13138B6DA02E}" srcOrd="0" destOrd="0" presId="urn:microsoft.com/office/officeart/2005/8/layout/vList2"/>
    <dgm:cxn modelId="{CA687888-0EB5-B94D-A20D-B91F26CCC17A}" type="presParOf" srcId="{F71B278B-A0AC-6D4F-8676-3A656D3871B9}" destId="{AD19BF74-47BC-3549-92CE-AEB48705E55D}" srcOrd="0" destOrd="0" presId="urn:microsoft.com/office/officeart/2005/8/layout/vList2"/>
    <dgm:cxn modelId="{FF4FF822-552B-5849-8300-61E914321990}" type="presParOf" srcId="{F71B278B-A0AC-6D4F-8676-3A656D3871B9}" destId="{D22265A6-2453-A04B-95DC-0E6A9736CCE0}" srcOrd="1" destOrd="0" presId="urn:microsoft.com/office/officeart/2005/8/layout/vList2"/>
    <dgm:cxn modelId="{DD8BD9A7-49B5-C540-B2B5-5E1760D40A35}" type="presParOf" srcId="{F71B278B-A0AC-6D4F-8676-3A656D3871B9}" destId="{0CF71841-BF93-7545-BF73-2D5920F9129B}" srcOrd="2" destOrd="0" presId="urn:microsoft.com/office/officeart/2005/8/layout/vList2"/>
    <dgm:cxn modelId="{052511D9-5F7A-2740-B16D-97F48C2AF8CB}" type="presParOf" srcId="{F71B278B-A0AC-6D4F-8676-3A656D3871B9}" destId="{AAE83343-1609-ED44-8D39-3A7E6E40FA73}" srcOrd="3" destOrd="0" presId="urn:microsoft.com/office/officeart/2005/8/layout/vList2"/>
    <dgm:cxn modelId="{6CC73F43-4753-2C48-978F-9F5F4AC1F9C5}" type="presParOf" srcId="{F71B278B-A0AC-6D4F-8676-3A656D3871B9}" destId="{B698294C-CE41-5345-ADF0-7DD323BF39CA}" srcOrd="4" destOrd="0" presId="urn:microsoft.com/office/officeart/2005/8/layout/vList2"/>
    <dgm:cxn modelId="{2D74435A-D1AB-B740-B6B9-8FBFA4648901}" type="presParOf" srcId="{F71B278B-A0AC-6D4F-8676-3A656D3871B9}" destId="{3ABFFDB3-CDA5-1549-B609-B739936AB1AE}" srcOrd="5" destOrd="0" presId="urn:microsoft.com/office/officeart/2005/8/layout/vList2"/>
    <dgm:cxn modelId="{B8E74904-C371-B94B-AD7F-F2EF0DD5ED7D}" type="presParOf" srcId="{F71B278B-A0AC-6D4F-8676-3A656D3871B9}" destId="{4B33FAC9-49D5-A24E-BD0F-33D1EB5F1F1F}" srcOrd="6" destOrd="0" presId="urn:microsoft.com/office/officeart/2005/8/layout/vList2"/>
    <dgm:cxn modelId="{AC31A220-B916-AC44-83DD-E137AB4B45DC}" type="presParOf" srcId="{F71B278B-A0AC-6D4F-8676-3A656D3871B9}" destId="{CF54A31D-CACD-D941-9505-5464A052170F}" srcOrd="7" destOrd="0" presId="urn:microsoft.com/office/officeart/2005/8/layout/vList2"/>
    <dgm:cxn modelId="{652CEBB6-F589-BA4C-B40D-4E8BE3F79A5C}" type="presParOf" srcId="{F71B278B-A0AC-6D4F-8676-3A656D3871B9}" destId="{1933E99F-28EF-7F44-9F1E-BB2A811CEB03}" srcOrd="8" destOrd="0" presId="urn:microsoft.com/office/officeart/2005/8/layout/vList2"/>
    <dgm:cxn modelId="{E70472F0-7F7D-904B-939E-B773C8B694A1}" type="presParOf" srcId="{F71B278B-A0AC-6D4F-8676-3A656D3871B9}" destId="{4BA31FE8-AE4A-D34A-90DB-CA8C9DA03965}" srcOrd="9" destOrd="0" presId="urn:microsoft.com/office/officeart/2005/8/layout/vList2"/>
    <dgm:cxn modelId="{7CE2C7B4-342B-5B46-B04F-E4FF76FE5ABC}" type="presParOf" srcId="{F71B278B-A0AC-6D4F-8676-3A656D3871B9}" destId="{E4B3AEF6-56D3-FE43-B45C-13138B6DA02E}" srcOrd="10" destOrd="0" presId="urn:microsoft.com/office/officeart/2005/8/layout/vList2"/>
    <dgm:cxn modelId="{96548682-EAC2-6542-88DF-600D021EA042}" type="presParOf" srcId="{F71B278B-A0AC-6D4F-8676-3A656D3871B9}" destId="{EB868BE4-4924-054F-BBD0-84B2D6F36648}" srcOrd="11" destOrd="0" presId="urn:microsoft.com/office/officeart/2005/8/layout/vList2"/>
    <dgm:cxn modelId="{1DFF48B5-1FE4-2441-AF3F-80ED1EEDCB33}" type="presParOf" srcId="{F71B278B-A0AC-6D4F-8676-3A656D3871B9}" destId="{6A5F8E15-2032-E148-9AD0-4CA976F5F352}" srcOrd="12" destOrd="0" presId="urn:microsoft.com/office/officeart/2005/8/layout/vList2"/>
    <dgm:cxn modelId="{D45B1D92-04A3-BF40-8CA9-CFDC37372F31}" type="presParOf" srcId="{F71B278B-A0AC-6D4F-8676-3A656D3871B9}" destId="{28363E3F-2E8C-9E46-968F-BF34187614E6}" srcOrd="13" destOrd="0" presId="urn:microsoft.com/office/officeart/2005/8/layout/vList2"/>
    <dgm:cxn modelId="{1CB30E9B-D00B-E348-BA0E-570072B245B2}" type="presParOf" srcId="{F71B278B-A0AC-6D4F-8676-3A656D3871B9}" destId="{B59A1C44-541C-3842-9952-F3AAAD5C6525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DA6CBE-BB97-42D2-9204-27340AC50844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02D4BE1-642F-416F-A840-23554BB0D19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Remove unwanted rows for your problem Case</a:t>
          </a:r>
        </a:p>
      </dgm:t>
    </dgm:pt>
    <dgm:pt modelId="{9055BA95-A11D-4052-BF5E-BB187180D664}" type="parTrans" cxnId="{3078E8CE-A24C-4A38-B107-CEEF7C92A33E}">
      <dgm:prSet/>
      <dgm:spPr/>
      <dgm:t>
        <a:bodyPr/>
        <a:lstStyle/>
        <a:p>
          <a:endParaRPr lang="en-US"/>
        </a:p>
      </dgm:t>
    </dgm:pt>
    <dgm:pt modelId="{46DBE19A-CA94-463A-83E6-8F5D2659E14C}" type="sibTrans" cxnId="{3078E8CE-A24C-4A38-B107-CEEF7C92A33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A086621-C6F3-4B1D-A5BD-D621DFE943F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Check the Datatypes of columns and change them according to the data</a:t>
          </a:r>
        </a:p>
      </dgm:t>
    </dgm:pt>
    <dgm:pt modelId="{9E1561D5-4C4B-4771-B8A4-FC6CE29407E2}" type="parTrans" cxnId="{E3D8421B-241E-4868-B0BB-D421D69848EC}">
      <dgm:prSet/>
      <dgm:spPr/>
      <dgm:t>
        <a:bodyPr/>
        <a:lstStyle/>
        <a:p>
          <a:endParaRPr lang="en-US"/>
        </a:p>
      </dgm:t>
    </dgm:pt>
    <dgm:pt modelId="{B89B639D-FFDF-449B-832A-839AF2B63FE2}" type="sibTrans" cxnId="{E3D8421B-241E-4868-B0BB-D421D69848E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D6BDE74-925C-4E0D-BB06-082C456B664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If required change the column names according to your convenience</a:t>
          </a:r>
        </a:p>
      </dgm:t>
    </dgm:pt>
    <dgm:pt modelId="{10291A49-9E76-423C-A6F3-886EDE3D432C}" type="parTrans" cxnId="{D2ADBA97-A499-4F81-9A07-B06766E3141C}">
      <dgm:prSet/>
      <dgm:spPr/>
      <dgm:t>
        <a:bodyPr/>
        <a:lstStyle/>
        <a:p>
          <a:endParaRPr lang="en-US"/>
        </a:p>
      </dgm:t>
    </dgm:pt>
    <dgm:pt modelId="{7E551DDE-1A17-4C23-825D-6D2C4625CADC}" type="sibTrans" cxnId="{D2ADBA97-A499-4F81-9A07-B06766E3141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5D7AFA5-5656-409F-9622-5FAB83E5E5E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Remove the rows of a dataset based on emptiness of columns(based on a threshold of column emptiness)</a:t>
          </a:r>
        </a:p>
      </dgm:t>
    </dgm:pt>
    <dgm:pt modelId="{F5FA5150-0785-474E-AAA7-E722C1371FB8}" type="parTrans" cxnId="{37D25D3B-82F9-49B9-943F-470FDF810041}">
      <dgm:prSet/>
      <dgm:spPr/>
      <dgm:t>
        <a:bodyPr/>
        <a:lstStyle/>
        <a:p>
          <a:endParaRPr lang="en-US"/>
        </a:p>
      </dgm:t>
    </dgm:pt>
    <dgm:pt modelId="{222BB28B-F1BB-48DB-AB0C-BC49044EBF68}" type="sibTrans" cxnId="{37D25D3B-82F9-49B9-943F-470FDF81004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5073543-6FC5-456E-8A2E-C063B7376B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Mask the Confidential data which cannot be exposed to Data Scientist/Software Engineers</a:t>
          </a:r>
        </a:p>
      </dgm:t>
    </dgm:pt>
    <dgm:pt modelId="{79515250-DB58-4539-98F7-339174B6AFE9}" type="parTrans" cxnId="{88AFDD8F-4CAA-4E62-8536-F2A8FCF92296}">
      <dgm:prSet/>
      <dgm:spPr/>
      <dgm:t>
        <a:bodyPr/>
        <a:lstStyle/>
        <a:p>
          <a:endParaRPr lang="en-US"/>
        </a:p>
      </dgm:t>
    </dgm:pt>
    <dgm:pt modelId="{3F9D1275-BC17-426C-BA3E-FEEF37639519}" type="sibTrans" cxnId="{88AFDD8F-4CAA-4E62-8536-F2A8FCF9229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6D757D5-8EEF-47A8-9272-14CFBDD1A1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Remove/Replace Unnecessary Characters from the String Columns</a:t>
          </a:r>
        </a:p>
      </dgm:t>
    </dgm:pt>
    <dgm:pt modelId="{6A299C4D-2268-4FCB-B43A-8707B7A34ECE}" type="parTrans" cxnId="{E5F5D633-8F98-4998-8C32-DC7EB156F724}">
      <dgm:prSet/>
      <dgm:spPr/>
      <dgm:t>
        <a:bodyPr/>
        <a:lstStyle/>
        <a:p>
          <a:endParaRPr lang="en-US"/>
        </a:p>
      </dgm:t>
    </dgm:pt>
    <dgm:pt modelId="{A8C519D8-CA8D-4B7F-ADBC-4A470EFF616E}" type="sibTrans" cxnId="{E5F5D633-8F98-4998-8C32-DC7EB156F72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5C21B36-B166-414D-84C1-AC124EF2FD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Create new columns by applying conditions on two or more columns</a:t>
          </a:r>
        </a:p>
      </dgm:t>
    </dgm:pt>
    <dgm:pt modelId="{8313F311-3A27-4559-B219-8320285313C1}" type="parTrans" cxnId="{104DD077-C40C-4AF3-9799-60700E0212CB}">
      <dgm:prSet/>
      <dgm:spPr/>
      <dgm:t>
        <a:bodyPr/>
        <a:lstStyle/>
        <a:p>
          <a:endParaRPr lang="en-US"/>
        </a:p>
      </dgm:t>
    </dgm:pt>
    <dgm:pt modelId="{E379C6DE-8ECC-44CE-BD53-C306AE340D76}" type="sibTrans" cxnId="{104DD077-C40C-4AF3-9799-60700E0212CB}">
      <dgm:prSet/>
      <dgm:spPr/>
      <dgm:t>
        <a:bodyPr/>
        <a:lstStyle/>
        <a:p>
          <a:endParaRPr lang="en-US"/>
        </a:p>
      </dgm:t>
    </dgm:pt>
    <dgm:pt modelId="{A9B83508-204D-CB4F-9049-3754743EB56D}" type="pres">
      <dgm:prSet presAssocID="{98DA6CBE-BB97-42D2-9204-27340AC50844}" presName="vert0" presStyleCnt="0">
        <dgm:presLayoutVars>
          <dgm:dir/>
          <dgm:animOne val="branch"/>
          <dgm:animLvl val="lvl"/>
        </dgm:presLayoutVars>
      </dgm:prSet>
      <dgm:spPr/>
    </dgm:pt>
    <dgm:pt modelId="{9C54A5A3-92AA-D24B-912D-D175CCC3F255}" type="pres">
      <dgm:prSet presAssocID="{602D4BE1-642F-416F-A840-23554BB0D196}" presName="thickLine" presStyleLbl="alignNode1" presStyleIdx="0" presStyleCnt="7"/>
      <dgm:spPr/>
    </dgm:pt>
    <dgm:pt modelId="{E4E51032-D457-EE41-A73A-A428928672A1}" type="pres">
      <dgm:prSet presAssocID="{602D4BE1-642F-416F-A840-23554BB0D196}" presName="horz1" presStyleCnt="0"/>
      <dgm:spPr/>
    </dgm:pt>
    <dgm:pt modelId="{0B28FA9E-AC34-F447-B95E-43CBEA4F2ECE}" type="pres">
      <dgm:prSet presAssocID="{602D4BE1-642F-416F-A840-23554BB0D196}" presName="tx1" presStyleLbl="revTx" presStyleIdx="0" presStyleCnt="7"/>
      <dgm:spPr/>
    </dgm:pt>
    <dgm:pt modelId="{06C515CB-642F-B444-8B34-A38914101E0A}" type="pres">
      <dgm:prSet presAssocID="{602D4BE1-642F-416F-A840-23554BB0D196}" presName="vert1" presStyleCnt="0"/>
      <dgm:spPr/>
    </dgm:pt>
    <dgm:pt modelId="{4E7086C5-6A80-4743-AA6C-DA89B30AC8D4}" type="pres">
      <dgm:prSet presAssocID="{5A086621-C6F3-4B1D-A5BD-D621DFE943F5}" presName="thickLine" presStyleLbl="alignNode1" presStyleIdx="1" presStyleCnt="7"/>
      <dgm:spPr/>
    </dgm:pt>
    <dgm:pt modelId="{DB500FE9-7E73-8D43-8C63-E71F88072C0A}" type="pres">
      <dgm:prSet presAssocID="{5A086621-C6F3-4B1D-A5BD-D621DFE943F5}" presName="horz1" presStyleCnt="0"/>
      <dgm:spPr/>
    </dgm:pt>
    <dgm:pt modelId="{E569B0DE-46F6-FC41-8EB3-E9E0678DD156}" type="pres">
      <dgm:prSet presAssocID="{5A086621-C6F3-4B1D-A5BD-D621DFE943F5}" presName="tx1" presStyleLbl="revTx" presStyleIdx="1" presStyleCnt="7"/>
      <dgm:spPr/>
    </dgm:pt>
    <dgm:pt modelId="{29008F13-2947-B740-840A-D6E48FD44928}" type="pres">
      <dgm:prSet presAssocID="{5A086621-C6F3-4B1D-A5BD-D621DFE943F5}" presName="vert1" presStyleCnt="0"/>
      <dgm:spPr/>
    </dgm:pt>
    <dgm:pt modelId="{18EBA2CA-1C19-4548-ACFF-E09EC47F2DD4}" type="pres">
      <dgm:prSet presAssocID="{3D6BDE74-925C-4E0D-BB06-082C456B664E}" presName="thickLine" presStyleLbl="alignNode1" presStyleIdx="2" presStyleCnt="7"/>
      <dgm:spPr/>
    </dgm:pt>
    <dgm:pt modelId="{640262F5-A991-2246-935F-BC1970EB3C11}" type="pres">
      <dgm:prSet presAssocID="{3D6BDE74-925C-4E0D-BB06-082C456B664E}" presName="horz1" presStyleCnt="0"/>
      <dgm:spPr/>
    </dgm:pt>
    <dgm:pt modelId="{B77D91D1-CCFE-9246-A8B9-3382A40EA25F}" type="pres">
      <dgm:prSet presAssocID="{3D6BDE74-925C-4E0D-BB06-082C456B664E}" presName="tx1" presStyleLbl="revTx" presStyleIdx="2" presStyleCnt="7"/>
      <dgm:spPr/>
    </dgm:pt>
    <dgm:pt modelId="{ABEF5E30-7D44-4846-A6EA-2C96BAB8D945}" type="pres">
      <dgm:prSet presAssocID="{3D6BDE74-925C-4E0D-BB06-082C456B664E}" presName="vert1" presStyleCnt="0"/>
      <dgm:spPr/>
    </dgm:pt>
    <dgm:pt modelId="{855A035A-EBAE-5B45-874F-2A0ACAB6679C}" type="pres">
      <dgm:prSet presAssocID="{45D7AFA5-5656-409F-9622-5FAB83E5E5EC}" presName="thickLine" presStyleLbl="alignNode1" presStyleIdx="3" presStyleCnt="7"/>
      <dgm:spPr/>
    </dgm:pt>
    <dgm:pt modelId="{7EAA79B0-28BB-E44A-BC7C-513BE3519083}" type="pres">
      <dgm:prSet presAssocID="{45D7AFA5-5656-409F-9622-5FAB83E5E5EC}" presName="horz1" presStyleCnt="0"/>
      <dgm:spPr/>
    </dgm:pt>
    <dgm:pt modelId="{010435F2-4D22-1B4C-99F8-577EB263A6F3}" type="pres">
      <dgm:prSet presAssocID="{45D7AFA5-5656-409F-9622-5FAB83E5E5EC}" presName="tx1" presStyleLbl="revTx" presStyleIdx="3" presStyleCnt="7"/>
      <dgm:spPr/>
    </dgm:pt>
    <dgm:pt modelId="{8C0F269A-3DFF-1B4D-ACD6-AFB4F21C72A6}" type="pres">
      <dgm:prSet presAssocID="{45D7AFA5-5656-409F-9622-5FAB83E5E5EC}" presName="vert1" presStyleCnt="0"/>
      <dgm:spPr/>
    </dgm:pt>
    <dgm:pt modelId="{7F1160BA-D9E9-1049-8B18-69C282945113}" type="pres">
      <dgm:prSet presAssocID="{D5073543-6FC5-456E-8A2E-C063B7376BD4}" presName="thickLine" presStyleLbl="alignNode1" presStyleIdx="4" presStyleCnt="7"/>
      <dgm:spPr/>
    </dgm:pt>
    <dgm:pt modelId="{540F4C11-25ED-E543-B98E-90E36ACFCAAF}" type="pres">
      <dgm:prSet presAssocID="{D5073543-6FC5-456E-8A2E-C063B7376BD4}" presName="horz1" presStyleCnt="0"/>
      <dgm:spPr/>
    </dgm:pt>
    <dgm:pt modelId="{0BDD5A55-A019-3D4D-B1F6-8C82BB7FC348}" type="pres">
      <dgm:prSet presAssocID="{D5073543-6FC5-456E-8A2E-C063B7376BD4}" presName="tx1" presStyleLbl="revTx" presStyleIdx="4" presStyleCnt="7"/>
      <dgm:spPr/>
    </dgm:pt>
    <dgm:pt modelId="{5E0DBC1E-33C8-C241-90C5-5428744665AF}" type="pres">
      <dgm:prSet presAssocID="{D5073543-6FC5-456E-8A2E-C063B7376BD4}" presName="vert1" presStyleCnt="0"/>
      <dgm:spPr/>
    </dgm:pt>
    <dgm:pt modelId="{960891B3-7446-1E4A-998B-9E550A7CDACA}" type="pres">
      <dgm:prSet presAssocID="{76D757D5-8EEF-47A8-9272-14CFBDD1A18F}" presName="thickLine" presStyleLbl="alignNode1" presStyleIdx="5" presStyleCnt="7"/>
      <dgm:spPr/>
    </dgm:pt>
    <dgm:pt modelId="{7132E53D-F40D-DB4E-8D92-7B237999A67A}" type="pres">
      <dgm:prSet presAssocID="{76D757D5-8EEF-47A8-9272-14CFBDD1A18F}" presName="horz1" presStyleCnt="0"/>
      <dgm:spPr/>
    </dgm:pt>
    <dgm:pt modelId="{4F40CED6-9FC0-3D42-8B22-A6C018F2BC00}" type="pres">
      <dgm:prSet presAssocID="{76D757D5-8EEF-47A8-9272-14CFBDD1A18F}" presName="tx1" presStyleLbl="revTx" presStyleIdx="5" presStyleCnt="7"/>
      <dgm:spPr/>
    </dgm:pt>
    <dgm:pt modelId="{78DE1455-721F-FD4C-9CB2-4B5065A518D0}" type="pres">
      <dgm:prSet presAssocID="{76D757D5-8EEF-47A8-9272-14CFBDD1A18F}" presName="vert1" presStyleCnt="0"/>
      <dgm:spPr/>
    </dgm:pt>
    <dgm:pt modelId="{0CE1F739-329D-E34D-8655-3A277330AD28}" type="pres">
      <dgm:prSet presAssocID="{C5C21B36-B166-414D-84C1-AC124EF2FDB1}" presName="thickLine" presStyleLbl="alignNode1" presStyleIdx="6" presStyleCnt="7"/>
      <dgm:spPr/>
    </dgm:pt>
    <dgm:pt modelId="{2FE1738D-8FCE-C74E-887C-85B84D7BFC0D}" type="pres">
      <dgm:prSet presAssocID="{C5C21B36-B166-414D-84C1-AC124EF2FDB1}" presName="horz1" presStyleCnt="0"/>
      <dgm:spPr/>
    </dgm:pt>
    <dgm:pt modelId="{1ED792C2-C2CD-C34F-97A4-0AB87283556E}" type="pres">
      <dgm:prSet presAssocID="{C5C21B36-B166-414D-84C1-AC124EF2FDB1}" presName="tx1" presStyleLbl="revTx" presStyleIdx="6" presStyleCnt="7"/>
      <dgm:spPr/>
    </dgm:pt>
    <dgm:pt modelId="{B83A87ED-AFA8-F84F-9074-93ECA04C75B2}" type="pres">
      <dgm:prSet presAssocID="{C5C21B36-B166-414D-84C1-AC124EF2FDB1}" presName="vert1" presStyleCnt="0"/>
      <dgm:spPr/>
    </dgm:pt>
  </dgm:ptLst>
  <dgm:cxnLst>
    <dgm:cxn modelId="{D0A9C203-4D60-DA4C-96B7-35E2EE395C42}" type="presOf" srcId="{5A086621-C6F3-4B1D-A5BD-D621DFE943F5}" destId="{E569B0DE-46F6-FC41-8EB3-E9E0678DD156}" srcOrd="0" destOrd="0" presId="urn:microsoft.com/office/officeart/2008/layout/LinedList"/>
    <dgm:cxn modelId="{A5318511-6218-9A4A-9402-621A15837238}" type="presOf" srcId="{98DA6CBE-BB97-42D2-9204-27340AC50844}" destId="{A9B83508-204D-CB4F-9049-3754743EB56D}" srcOrd="0" destOrd="0" presId="urn:microsoft.com/office/officeart/2008/layout/LinedList"/>
    <dgm:cxn modelId="{E3D8421B-241E-4868-B0BB-D421D69848EC}" srcId="{98DA6CBE-BB97-42D2-9204-27340AC50844}" destId="{5A086621-C6F3-4B1D-A5BD-D621DFE943F5}" srcOrd="1" destOrd="0" parTransId="{9E1561D5-4C4B-4771-B8A4-FC6CE29407E2}" sibTransId="{B89B639D-FFDF-449B-832A-839AF2B63FE2}"/>
    <dgm:cxn modelId="{0984A421-1F9B-344E-9B70-EAB9CA3F71BC}" type="presOf" srcId="{76D757D5-8EEF-47A8-9272-14CFBDD1A18F}" destId="{4F40CED6-9FC0-3D42-8B22-A6C018F2BC00}" srcOrd="0" destOrd="0" presId="urn:microsoft.com/office/officeart/2008/layout/LinedList"/>
    <dgm:cxn modelId="{215A8324-2DA9-6048-B092-A2CDD9F9E740}" type="presOf" srcId="{D5073543-6FC5-456E-8A2E-C063B7376BD4}" destId="{0BDD5A55-A019-3D4D-B1F6-8C82BB7FC348}" srcOrd="0" destOrd="0" presId="urn:microsoft.com/office/officeart/2008/layout/LinedList"/>
    <dgm:cxn modelId="{96302F26-133C-1D4A-B824-8AD50EFCC4A4}" type="presOf" srcId="{45D7AFA5-5656-409F-9622-5FAB83E5E5EC}" destId="{010435F2-4D22-1B4C-99F8-577EB263A6F3}" srcOrd="0" destOrd="0" presId="urn:microsoft.com/office/officeart/2008/layout/LinedList"/>
    <dgm:cxn modelId="{FA4CC229-070E-B742-BFF5-4A7C39A2CF7C}" type="presOf" srcId="{C5C21B36-B166-414D-84C1-AC124EF2FDB1}" destId="{1ED792C2-C2CD-C34F-97A4-0AB87283556E}" srcOrd="0" destOrd="0" presId="urn:microsoft.com/office/officeart/2008/layout/LinedList"/>
    <dgm:cxn modelId="{E5F5D633-8F98-4998-8C32-DC7EB156F724}" srcId="{98DA6CBE-BB97-42D2-9204-27340AC50844}" destId="{76D757D5-8EEF-47A8-9272-14CFBDD1A18F}" srcOrd="5" destOrd="0" parTransId="{6A299C4D-2268-4FCB-B43A-8707B7A34ECE}" sibTransId="{A8C519D8-CA8D-4B7F-ADBC-4A470EFF616E}"/>
    <dgm:cxn modelId="{37D25D3B-82F9-49B9-943F-470FDF810041}" srcId="{98DA6CBE-BB97-42D2-9204-27340AC50844}" destId="{45D7AFA5-5656-409F-9622-5FAB83E5E5EC}" srcOrd="3" destOrd="0" parTransId="{F5FA5150-0785-474E-AAA7-E722C1371FB8}" sibTransId="{222BB28B-F1BB-48DB-AB0C-BC49044EBF68}"/>
    <dgm:cxn modelId="{393DA56D-7869-D94D-9C90-B7229405B45A}" type="presOf" srcId="{602D4BE1-642F-416F-A840-23554BB0D196}" destId="{0B28FA9E-AC34-F447-B95E-43CBEA4F2ECE}" srcOrd="0" destOrd="0" presId="urn:microsoft.com/office/officeart/2008/layout/LinedList"/>
    <dgm:cxn modelId="{104DD077-C40C-4AF3-9799-60700E0212CB}" srcId="{98DA6CBE-BB97-42D2-9204-27340AC50844}" destId="{C5C21B36-B166-414D-84C1-AC124EF2FDB1}" srcOrd="6" destOrd="0" parTransId="{8313F311-3A27-4559-B219-8320285313C1}" sibTransId="{E379C6DE-8ECC-44CE-BD53-C306AE340D76}"/>
    <dgm:cxn modelId="{8C919682-912E-424D-BDF4-1628C9C2BC67}" type="presOf" srcId="{3D6BDE74-925C-4E0D-BB06-082C456B664E}" destId="{B77D91D1-CCFE-9246-A8B9-3382A40EA25F}" srcOrd="0" destOrd="0" presId="urn:microsoft.com/office/officeart/2008/layout/LinedList"/>
    <dgm:cxn modelId="{88AFDD8F-4CAA-4E62-8536-F2A8FCF92296}" srcId="{98DA6CBE-BB97-42D2-9204-27340AC50844}" destId="{D5073543-6FC5-456E-8A2E-C063B7376BD4}" srcOrd="4" destOrd="0" parTransId="{79515250-DB58-4539-98F7-339174B6AFE9}" sibTransId="{3F9D1275-BC17-426C-BA3E-FEEF37639519}"/>
    <dgm:cxn modelId="{D2ADBA97-A499-4F81-9A07-B06766E3141C}" srcId="{98DA6CBE-BB97-42D2-9204-27340AC50844}" destId="{3D6BDE74-925C-4E0D-BB06-082C456B664E}" srcOrd="2" destOrd="0" parTransId="{10291A49-9E76-423C-A6F3-886EDE3D432C}" sibTransId="{7E551DDE-1A17-4C23-825D-6D2C4625CADC}"/>
    <dgm:cxn modelId="{3078E8CE-A24C-4A38-B107-CEEF7C92A33E}" srcId="{98DA6CBE-BB97-42D2-9204-27340AC50844}" destId="{602D4BE1-642F-416F-A840-23554BB0D196}" srcOrd="0" destOrd="0" parTransId="{9055BA95-A11D-4052-BF5E-BB187180D664}" sibTransId="{46DBE19A-CA94-463A-83E6-8F5D2659E14C}"/>
    <dgm:cxn modelId="{36D47E09-78A4-6245-8167-BD590B3BFF10}" type="presParOf" srcId="{A9B83508-204D-CB4F-9049-3754743EB56D}" destId="{9C54A5A3-92AA-D24B-912D-D175CCC3F255}" srcOrd="0" destOrd="0" presId="urn:microsoft.com/office/officeart/2008/layout/LinedList"/>
    <dgm:cxn modelId="{AEDE5D1C-7563-DA4A-AC83-71A63C70739C}" type="presParOf" srcId="{A9B83508-204D-CB4F-9049-3754743EB56D}" destId="{E4E51032-D457-EE41-A73A-A428928672A1}" srcOrd="1" destOrd="0" presId="urn:microsoft.com/office/officeart/2008/layout/LinedList"/>
    <dgm:cxn modelId="{A93847B9-A793-114B-BB6C-3644D8ED9BFD}" type="presParOf" srcId="{E4E51032-D457-EE41-A73A-A428928672A1}" destId="{0B28FA9E-AC34-F447-B95E-43CBEA4F2ECE}" srcOrd="0" destOrd="0" presId="urn:microsoft.com/office/officeart/2008/layout/LinedList"/>
    <dgm:cxn modelId="{BC4948D3-AAFC-B041-9DF8-A4D6EF0FB19A}" type="presParOf" srcId="{E4E51032-D457-EE41-A73A-A428928672A1}" destId="{06C515CB-642F-B444-8B34-A38914101E0A}" srcOrd="1" destOrd="0" presId="urn:microsoft.com/office/officeart/2008/layout/LinedList"/>
    <dgm:cxn modelId="{243BC901-0286-BC4B-A5D1-4C649B7BC699}" type="presParOf" srcId="{A9B83508-204D-CB4F-9049-3754743EB56D}" destId="{4E7086C5-6A80-4743-AA6C-DA89B30AC8D4}" srcOrd="2" destOrd="0" presId="urn:microsoft.com/office/officeart/2008/layout/LinedList"/>
    <dgm:cxn modelId="{F3156733-59AB-FD4A-86E2-B8DBB681B499}" type="presParOf" srcId="{A9B83508-204D-CB4F-9049-3754743EB56D}" destId="{DB500FE9-7E73-8D43-8C63-E71F88072C0A}" srcOrd="3" destOrd="0" presId="urn:microsoft.com/office/officeart/2008/layout/LinedList"/>
    <dgm:cxn modelId="{D8272AD5-0F04-5A42-935B-34C22BAFBA08}" type="presParOf" srcId="{DB500FE9-7E73-8D43-8C63-E71F88072C0A}" destId="{E569B0DE-46F6-FC41-8EB3-E9E0678DD156}" srcOrd="0" destOrd="0" presId="urn:microsoft.com/office/officeart/2008/layout/LinedList"/>
    <dgm:cxn modelId="{80F45BBC-E8D2-D34F-B72E-A95C627309BD}" type="presParOf" srcId="{DB500FE9-7E73-8D43-8C63-E71F88072C0A}" destId="{29008F13-2947-B740-840A-D6E48FD44928}" srcOrd="1" destOrd="0" presId="urn:microsoft.com/office/officeart/2008/layout/LinedList"/>
    <dgm:cxn modelId="{92D86610-F8DE-2C4D-8855-FAD509642F1E}" type="presParOf" srcId="{A9B83508-204D-CB4F-9049-3754743EB56D}" destId="{18EBA2CA-1C19-4548-ACFF-E09EC47F2DD4}" srcOrd="4" destOrd="0" presId="urn:microsoft.com/office/officeart/2008/layout/LinedList"/>
    <dgm:cxn modelId="{FB29AE0C-7D7D-7A47-AE35-B802DB2B3630}" type="presParOf" srcId="{A9B83508-204D-CB4F-9049-3754743EB56D}" destId="{640262F5-A991-2246-935F-BC1970EB3C11}" srcOrd="5" destOrd="0" presId="urn:microsoft.com/office/officeart/2008/layout/LinedList"/>
    <dgm:cxn modelId="{835678C5-0E70-F94D-8EA7-7BEDCCB10C16}" type="presParOf" srcId="{640262F5-A991-2246-935F-BC1970EB3C11}" destId="{B77D91D1-CCFE-9246-A8B9-3382A40EA25F}" srcOrd="0" destOrd="0" presId="urn:microsoft.com/office/officeart/2008/layout/LinedList"/>
    <dgm:cxn modelId="{BB3E4CD1-302E-F141-8B58-AF5EACD9B009}" type="presParOf" srcId="{640262F5-A991-2246-935F-BC1970EB3C11}" destId="{ABEF5E30-7D44-4846-A6EA-2C96BAB8D945}" srcOrd="1" destOrd="0" presId="urn:microsoft.com/office/officeart/2008/layout/LinedList"/>
    <dgm:cxn modelId="{03BE862C-0D92-B643-8B97-5780545E7393}" type="presParOf" srcId="{A9B83508-204D-CB4F-9049-3754743EB56D}" destId="{855A035A-EBAE-5B45-874F-2A0ACAB6679C}" srcOrd="6" destOrd="0" presId="urn:microsoft.com/office/officeart/2008/layout/LinedList"/>
    <dgm:cxn modelId="{3FA38F8E-9446-8B4A-8E0D-D9165ADD32F1}" type="presParOf" srcId="{A9B83508-204D-CB4F-9049-3754743EB56D}" destId="{7EAA79B0-28BB-E44A-BC7C-513BE3519083}" srcOrd="7" destOrd="0" presId="urn:microsoft.com/office/officeart/2008/layout/LinedList"/>
    <dgm:cxn modelId="{D8648042-623B-2E4D-9D1A-DC5C4E8BA67B}" type="presParOf" srcId="{7EAA79B0-28BB-E44A-BC7C-513BE3519083}" destId="{010435F2-4D22-1B4C-99F8-577EB263A6F3}" srcOrd="0" destOrd="0" presId="urn:microsoft.com/office/officeart/2008/layout/LinedList"/>
    <dgm:cxn modelId="{280EE392-AAC8-EF4D-BE4D-D584CE098CEF}" type="presParOf" srcId="{7EAA79B0-28BB-E44A-BC7C-513BE3519083}" destId="{8C0F269A-3DFF-1B4D-ACD6-AFB4F21C72A6}" srcOrd="1" destOrd="0" presId="urn:microsoft.com/office/officeart/2008/layout/LinedList"/>
    <dgm:cxn modelId="{9925EB0C-8786-BF42-88A5-0FFEC7DF3D38}" type="presParOf" srcId="{A9B83508-204D-CB4F-9049-3754743EB56D}" destId="{7F1160BA-D9E9-1049-8B18-69C282945113}" srcOrd="8" destOrd="0" presId="urn:microsoft.com/office/officeart/2008/layout/LinedList"/>
    <dgm:cxn modelId="{911FCCC1-254B-E842-AF19-D2EB5698C054}" type="presParOf" srcId="{A9B83508-204D-CB4F-9049-3754743EB56D}" destId="{540F4C11-25ED-E543-B98E-90E36ACFCAAF}" srcOrd="9" destOrd="0" presId="urn:microsoft.com/office/officeart/2008/layout/LinedList"/>
    <dgm:cxn modelId="{AA38CA95-22E0-774C-B8D8-2E990F80D2CC}" type="presParOf" srcId="{540F4C11-25ED-E543-B98E-90E36ACFCAAF}" destId="{0BDD5A55-A019-3D4D-B1F6-8C82BB7FC348}" srcOrd="0" destOrd="0" presId="urn:microsoft.com/office/officeart/2008/layout/LinedList"/>
    <dgm:cxn modelId="{50107ADC-7E80-9D4C-9757-A6CF706663C7}" type="presParOf" srcId="{540F4C11-25ED-E543-B98E-90E36ACFCAAF}" destId="{5E0DBC1E-33C8-C241-90C5-5428744665AF}" srcOrd="1" destOrd="0" presId="urn:microsoft.com/office/officeart/2008/layout/LinedList"/>
    <dgm:cxn modelId="{CF7A6266-C7EC-6A4C-87F1-1610894A74B9}" type="presParOf" srcId="{A9B83508-204D-CB4F-9049-3754743EB56D}" destId="{960891B3-7446-1E4A-998B-9E550A7CDACA}" srcOrd="10" destOrd="0" presId="urn:microsoft.com/office/officeart/2008/layout/LinedList"/>
    <dgm:cxn modelId="{B46440EC-191A-A54F-BBA7-464BE9E38E86}" type="presParOf" srcId="{A9B83508-204D-CB4F-9049-3754743EB56D}" destId="{7132E53D-F40D-DB4E-8D92-7B237999A67A}" srcOrd="11" destOrd="0" presId="urn:microsoft.com/office/officeart/2008/layout/LinedList"/>
    <dgm:cxn modelId="{0FF49D6E-F730-3D4A-B59A-731EE94639E9}" type="presParOf" srcId="{7132E53D-F40D-DB4E-8D92-7B237999A67A}" destId="{4F40CED6-9FC0-3D42-8B22-A6C018F2BC00}" srcOrd="0" destOrd="0" presId="urn:microsoft.com/office/officeart/2008/layout/LinedList"/>
    <dgm:cxn modelId="{6A9EAF7A-5AF6-C24D-8818-09D9E1DDC83C}" type="presParOf" srcId="{7132E53D-F40D-DB4E-8D92-7B237999A67A}" destId="{78DE1455-721F-FD4C-9CB2-4B5065A518D0}" srcOrd="1" destOrd="0" presId="urn:microsoft.com/office/officeart/2008/layout/LinedList"/>
    <dgm:cxn modelId="{F06E938C-617B-3E49-B5C2-EADB0B73D6E4}" type="presParOf" srcId="{A9B83508-204D-CB4F-9049-3754743EB56D}" destId="{0CE1F739-329D-E34D-8655-3A277330AD28}" srcOrd="12" destOrd="0" presId="urn:microsoft.com/office/officeart/2008/layout/LinedList"/>
    <dgm:cxn modelId="{C7864394-B7BA-B542-BE1B-9E871E96111C}" type="presParOf" srcId="{A9B83508-204D-CB4F-9049-3754743EB56D}" destId="{2FE1738D-8FCE-C74E-887C-85B84D7BFC0D}" srcOrd="13" destOrd="0" presId="urn:microsoft.com/office/officeart/2008/layout/LinedList"/>
    <dgm:cxn modelId="{AF3994CC-379B-1D4B-B7B1-72994A15D807}" type="presParOf" srcId="{2FE1738D-8FCE-C74E-887C-85B84D7BFC0D}" destId="{1ED792C2-C2CD-C34F-97A4-0AB87283556E}" srcOrd="0" destOrd="0" presId="urn:microsoft.com/office/officeart/2008/layout/LinedList"/>
    <dgm:cxn modelId="{FF137DAD-467E-B04B-918E-A0DD18BE5853}" type="presParOf" srcId="{2FE1738D-8FCE-C74E-887C-85B84D7BFC0D}" destId="{B83A87ED-AFA8-F84F-9074-93ECA04C75B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7E1AF6B-8231-4223-9D12-70649B13BBF3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FB11D4A-4F5D-4194-A827-E5CF186031AC}">
      <dgm:prSet/>
      <dgm:spPr/>
      <dgm:t>
        <a:bodyPr/>
        <a:lstStyle/>
        <a:p>
          <a:r>
            <a:rPr lang="en-US" dirty="0"/>
            <a:t>Combine two or more columns which can be represented as single feature for better understanding and readability.</a:t>
          </a:r>
        </a:p>
      </dgm:t>
    </dgm:pt>
    <dgm:pt modelId="{B3AF709C-5A0C-466D-AE17-AC19DB8A96AA}" type="parTrans" cxnId="{75ED171C-EC7E-4B75-8B3F-A674792DDFD6}">
      <dgm:prSet/>
      <dgm:spPr/>
      <dgm:t>
        <a:bodyPr/>
        <a:lstStyle/>
        <a:p>
          <a:endParaRPr lang="en-US"/>
        </a:p>
      </dgm:t>
    </dgm:pt>
    <dgm:pt modelId="{D042CCF4-DDA7-4ED2-BC66-1C9F49FE3299}" type="sibTrans" cxnId="{75ED171C-EC7E-4B75-8B3F-A674792DDFD6}">
      <dgm:prSet/>
      <dgm:spPr/>
      <dgm:t>
        <a:bodyPr/>
        <a:lstStyle/>
        <a:p>
          <a:endParaRPr lang="en-US"/>
        </a:p>
      </dgm:t>
    </dgm:pt>
    <dgm:pt modelId="{1413B2AD-E78C-4B9E-88D5-E3C2CB6B67DC}">
      <dgm:prSet/>
      <dgm:spPr/>
      <dgm:t>
        <a:bodyPr/>
        <a:lstStyle/>
        <a:p>
          <a:r>
            <a:rPr lang="en-US" dirty="0"/>
            <a:t>Split columns based on the separators(alphanumeric) or patterns or based on position.</a:t>
          </a:r>
        </a:p>
      </dgm:t>
    </dgm:pt>
    <dgm:pt modelId="{BD01C5FA-43FF-44C8-9976-1AEEB5779BB2}" type="parTrans" cxnId="{1D628DBB-3DA5-432B-A395-1CEF9D5B1E26}">
      <dgm:prSet/>
      <dgm:spPr/>
      <dgm:t>
        <a:bodyPr/>
        <a:lstStyle/>
        <a:p>
          <a:endParaRPr lang="en-US"/>
        </a:p>
      </dgm:t>
    </dgm:pt>
    <dgm:pt modelId="{D51E9916-7861-4B52-BEFC-88763DE809BD}" type="sibTrans" cxnId="{1D628DBB-3DA5-432B-A395-1CEF9D5B1E26}">
      <dgm:prSet/>
      <dgm:spPr/>
      <dgm:t>
        <a:bodyPr/>
        <a:lstStyle/>
        <a:p>
          <a:endParaRPr lang="en-US"/>
        </a:p>
      </dgm:t>
    </dgm:pt>
    <dgm:pt modelId="{B57AF006-158E-4143-96FB-92D712A744D0}">
      <dgm:prSet/>
      <dgm:spPr/>
      <dgm:t>
        <a:bodyPr/>
        <a:lstStyle/>
        <a:p>
          <a:r>
            <a:rPr lang="en-US" dirty="0"/>
            <a:t>Apply Math functions on columns to derive new data/columns from the existing dataset/columns.</a:t>
          </a:r>
        </a:p>
      </dgm:t>
    </dgm:pt>
    <dgm:pt modelId="{18BEFBD3-3765-4214-B9D1-57CF201633F3}" type="parTrans" cxnId="{A37CC0EB-C4D2-48E4-9F7B-6EED28423780}">
      <dgm:prSet/>
      <dgm:spPr/>
      <dgm:t>
        <a:bodyPr/>
        <a:lstStyle/>
        <a:p>
          <a:endParaRPr lang="en-US"/>
        </a:p>
      </dgm:t>
    </dgm:pt>
    <dgm:pt modelId="{38CCF1A0-F65E-4AEC-9ADA-882D1DF0F28C}" type="sibTrans" cxnId="{A37CC0EB-C4D2-48E4-9F7B-6EED28423780}">
      <dgm:prSet/>
      <dgm:spPr/>
      <dgm:t>
        <a:bodyPr/>
        <a:lstStyle/>
        <a:p>
          <a:endParaRPr lang="en-US"/>
        </a:p>
      </dgm:t>
    </dgm:pt>
    <dgm:pt modelId="{AADC3860-C343-400E-A707-9FC185504BB4}">
      <dgm:prSet/>
      <dgm:spPr/>
      <dgm:t>
        <a:bodyPr/>
        <a:lstStyle/>
        <a:p>
          <a:r>
            <a:rPr lang="en-US" dirty="0"/>
            <a:t>Fill the missing values  with constant ,</a:t>
          </a:r>
          <a:r>
            <a:rPr lang="en-US" dirty="0" err="1"/>
            <a:t>mean,min,max,median</a:t>
          </a:r>
          <a:r>
            <a:rPr lang="en-US" dirty="0"/>
            <a:t>  for integer/decimal columns.</a:t>
          </a:r>
        </a:p>
      </dgm:t>
    </dgm:pt>
    <dgm:pt modelId="{A8A087FD-9677-493D-B459-E4BE0F4624FA}" type="parTrans" cxnId="{4555C4A9-82D4-40C9-8235-7D29CC3109A9}">
      <dgm:prSet/>
      <dgm:spPr/>
      <dgm:t>
        <a:bodyPr/>
        <a:lstStyle/>
        <a:p>
          <a:endParaRPr lang="en-US"/>
        </a:p>
      </dgm:t>
    </dgm:pt>
    <dgm:pt modelId="{3E2CDEB2-8244-4952-9AE0-8D0386B85B74}" type="sibTrans" cxnId="{4555C4A9-82D4-40C9-8235-7D29CC3109A9}">
      <dgm:prSet/>
      <dgm:spPr/>
      <dgm:t>
        <a:bodyPr/>
        <a:lstStyle/>
        <a:p>
          <a:endParaRPr lang="en-US"/>
        </a:p>
      </dgm:t>
    </dgm:pt>
    <dgm:pt modelId="{BD3A11A7-8C12-4F15-B1D1-64DD66FF4F9F}">
      <dgm:prSet/>
      <dgm:spPr/>
      <dgm:t>
        <a:bodyPr/>
        <a:lstStyle/>
        <a:p>
          <a:r>
            <a:rPr lang="en-US" dirty="0"/>
            <a:t>Join</a:t>
          </a:r>
          <a:r>
            <a:rPr lang="en-US" baseline="0" dirty="0"/>
            <a:t> the two or more datasets based on the common key columns</a:t>
          </a:r>
          <a:r>
            <a:rPr lang="en-US" dirty="0"/>
            <a:t>.</a:t>
          </a:r>
        </a:p>
      </dgm:t>
    </dgm:pt>
    <dgm:pt modelId="{A463AD87-1B5D-4CDE-9995-08A0F579E94F}" type="parTrans" cxnId="{7DB629C4-9962-440B-BB70-D6C763159789}">
      <dgm:prSet/>
      <dgm:spPr/>
      <dgm:t>
        <a:bodyPr/>
        <a:lstStyle/>
        <a:p>
          <a:endParaRPr lang="en-US"/>
        </a:p>
      </dgm:t>
    </dgm:pt>
    <dgm:pt modelId="{6FD824E3-1FD5-42BF-BBA6-AC29BBD61538}" type="sibTrans" cxnId="{7DB629C4-9962-440B-BB70-D6C763159789}">
      <dgm:prSet/>
      <dgm:spPr/>
      <dgm:t>
        <a:bodyPr/>
        <a:lstStyle/>
        <a:p>
          <a:endParaRPr lang="en-US"/>
        </a:p>
      </dgm:t>
    </dgm:pt>
    <dgm:pt modelId="{C4D55E3D-F90A-4204-A9B9-026E51F55F4C}">
      <dgm:prSet/>
      <dgm:spPr/>
      <dgm:t>
        <a:bodyPr/>
        <a:lstStyle/>
        <a:p>
          <a:r>
            <a:rPr lang="en-US" dirty="0"/>
            <a:t>Arrange the dataset  in required order based on columns [Ascending/Descending order]</a:t>
          </a:r>
        </a:p>
      </dgm:t>
    </dgm:pt>
    <dgm:pt modelId="{7712C845-A168-40A2-9C3F-0FDD76E281A2}" type="parTrans" cxnId="{F95F00A8-3D38-4E2F-8F6E-5D4C8B2482B3}">
      <dgm:prSet/>
      <dgm:spPr/>
      <dgm:t>
        <a:bodyPr/>
        <a:lstStyle/>
        <a:p>
          <a:endParaRPr lang="en-US"/>
        </a:p>
      </dgm:t>
    </dgm:pt>
    <dgm:pt modelId="{36A94817-A611-4007-83C7-E222855FCCAA}" type="sibTrans" cxnId="{F95F00A8-3D38-4E2F-8F6E-5D4C8B2482B3}">
      <dgm:prSet/>
      <dgm:spPr/>
      <dgm:t>
        <a:bodyPr/>
        <a:lstStyle/>
        <a:p>
          <a:endParaRPr lang="en-US"/>
        </a:p>
      </dgm:t>
    </dgm:pt>
    <dgm:pt modelId="{303EE572-8A9C-9849-83AD-87EEED3EB297}" type="pres">
      <dgm:prSet presAssocID="{77E1AF6B-8231-4223-9D12-70649B13BBF3}" presName="vert0" presStyleCnt="0">
        <dgm:presLayoutVars>
          <dgm:dir/>
          <dgm:animOne val="branch"/>
          <dgm:animLvl val="lvl"/>
        </dgm:presLayoutVars>
      </dgm:prSet>
      <dgm:spPr/>
    </dgm:pt>
    <dgm:pt modelId="{D2BF9FF1-7D2D-4E4B-804F-6F359D188230}" type="pres">
      <dgm:prSet presAssocID="{1FB11D4A-4F5D-4194-A827-E5CF186031AC}" presName="thickLine" presStyleLbl="alignNode1" presStyleIdx="0" presStyleCnt="6"/>
      <dgm:spPr/>
    </dgm:pt>
    <dgm:pt modelId="{0EC176CD-43E7-1949-8C37-C99FE5173649}" type="pres">
      <dgm:prSet presAssocID="{1FB11D4A-4F5D-4194-A827-E5CF186031AC}" presName="horz1" presStyleCnt="0"/>
      <dgm:spPr/>
    </dgm:pt>
    <dgm:pt modelId="{4C5F2406-B480-714B-B2C5-C8AF32370056}" type="pres">
      <dgm:prSet presAssocID="{1FB11D4A-4F5D-4194-A827-E5CF186031AC}" presName="tx1" presStyleLbl="revTx" presStyleIdx="0" presStyleCnt="6"/>
      <dgm:spPr/>
    </dgm:pt>
    <dgm:pt modelId="{2EDB4ADE-572C-2349-9A25-BCE4FFE03DFD}" type="pres">
      <dgm:prSet presAssocID="{1FB11D4A-4F5D-4194-A827-E5CF186031AC}" presName="vert1" presStyleCnt="0"/>
      <dgm:spPr/>
    </dgm:pt>
    <dgm:pt modelId="{6AD98EE9-DB53-1C4E-8BFE-E5F1A5528074}" type="pres">
      <dgm:prSet presAssocID="{1413B2AD-E78C-4B9E-88D5-E3C2CB6B67DC}" presName="thickLine" presStyleLbl="alignNode1" presStyleIdx="1" presStyleCnt="6"/>
      <dgm:spPr/>
    </dgm:pt>
    <dgm:pt modelId="{582E8BB6-8C21-4445-AC2E-7201BD50B5F8}" type="pres">
      <dgm:prSet presAssocID="{1413B2AD-E78C-4B9E-88D5-E3C2CB6B67DC}" presName="horz1" presStyleCnt="0"/>
      <dgm:spPr/>
    </dgm:pt>
    <dgm:pt modelId="{6995056A-3956-C243-A831-0AB79704B1BC}" type="pres">
      <dgm:prSet presAssocID="{1413B2AD-E78C-4B9E-88D5-E3C2CB6B67DC}" presName="tx1" presStyleLbl="revTx" presStyleIdx="1" presStyleCnt="6"/>
      <dgm:spPr/>
    </dgm:pt>
    <dgm:pt modelId="{6ECC13A8-87EB-D249-8A8E-99D56ABF9DD8}" type="pres">
      <dgm:prSet presAssocID="{1413B2AD-E78C-4B9E-88D5-E3C2CB6B67DC}" presName="vert1" presStyleCnt="0"/>
      <dgm:spPr/>
    </dgm:pt>
    <dgm:pt modelId="{94B7E51A-877B-5646-B689-F6AA02EEC607}" type="pres">
      <dgm:prSet presAssocID="{B57AF006-158E-4143-96FB-92D712A744D0}" presName="thickLine" presStyleLbl="alignNode1" presStyleIdx="2" presStyleCnt="6"/>
      <dgm:spPr/>
    </dgm:pt>
    <dgm:pt modelId="{23175066-C4FD-594E-B9DE-1391C005630B}" type="pres">
      <dgm:prSet presAssocID="{B57AF006-158E-4143-96FB-92D712A744D0}" presName="horz1" presStyleCnt="0"/>
      <dgm:spPr/>
    </dgm:pt>
    <dgm:pt modelId="{CCE32CBF-D71A-E24C-AFD1-F01577D04FD0}" type="pres">
      <dgm:prSet presAssocID="{B57AF006-158E-4143-96FB-92D712A744D0}" presName="tx1" presStyleLbl="revTx" presStyleIdx="2" presStyleCnt="6"/>
      <dgm:spPr/>
    </dgm:pt>
    <dgm:pt modelId="{35952A75-EC58-154F-8B91-96942EF22CAA}" type="pres">
      <dgm:prSet presAssocID="{B57AF006-158E-4143-96FB-92D712A744D0}" presName="vert1" presStyleCnt="0"/>
      <dgm:spPr/>
    </dgm:pt>
    <dgm:pt modelId="{7EF57836-8B44-4C44-AEDD-7079EBB40BF5}" type="pres">
      <dgm:prSet presAssocID="{AADC3860-C343-400E-A707-9FC185504BB4}" presName="thickLine" presStyleLbl="alignNode1" presStyleIdx="3" presStyleCnt="6"/>
      <dgm:spPr/>
    </dgm:pt>
    <dgm:pt modelId="{48B7F747-4F1D-7F41-BB27-2037D871175B}" type="pres">
      <dgm:prSet presAssocID="{AADC3860-C343-400E-A707-9FC185504BB4}" presName="horz1" presStyleCnt="0"/>
      <dgm:spPr/>
    </dgm:pt>
    <dgm:pt modelId="{F1500B4E-B74C-0548-8A44-93F33B9E0677}" type="pres">
      <dgm:prSet presAssocID="{AADC3860-C343-400E-A707-9FC185504BB4}" presName="tx1" presStyleLbl="revTx" presStyleIdx="3" presStyleCnt="6"/>
      <dgm:spPr/>
    </dgm:pt>
    <dgm:pt modelId="{3D6EA260-CC69-7E47-9FB2-3849BD43FDD8}" type="pres">
      <dgm:prSet presAssocID="{AADC3860-C343-400E-A707-9FC185504BB4}" presName="vert1" presStyleCnt="0"/>
      <dgm:spPr/>
    </dgm:pt>
    <dgm:pt modelId="{6A5712F9-0F41-A048-94F6-701F72ADF7FA}" type="pres">
      <dgm:prSet presAssocID="{BD3A11A7-8C12-4F15-B1D1-64DD66FF4F9F}" presName="thickLine" presStyleLbl="alignNode1" presStyleIdx="4" presStyleCnt="6"/>
      <dgm:spPr/>
    </dgm:pt>
    <dgm:pt modelId="{58587FB6-2D61-EE4E-98CD-4A86F8421E8C}" type="pres">
      <dgm:prSet presAssocID="{BD3A11A7-8C12-4F15-B1D1-64DD66FF4F9F}" presName="horz1" presStyleCnt="0"/>
      <dgm:spPr/>
    </dgm:pt>
    <dgm:pt modelId="{84AD7F7F-4EDE-BF4D-B55C-48B14BF1BBFE}" type="pres">
      <dgm:prSet presAssocID="{BD3A11A7-8C12-4F15-B1D1-64DD66FF4F9F}" presName="tx1" presStyleLbl="revTx" presStyleIdx="4" presStyleCnt="6"/>
      <dgm:spPr/>
    </dgm:pt>
    <dgm:pt modelId="{1FA5958D-F884-9A43-88D1-F61A37AE812B}" type="pres">
      <dgm:prSet presAssocID="{BD3A11A7-8C12-4F15-B1D1-64DD66FF4F9F}" presName="vert1" presStyleCnt="0"/>
      <dgm:spPr/>
    </dgm:pt>
    <dgm:pt modelId="{5E51BB27-87B2-0D4D-BFB1-B7646011AA40}" type="pres">
      <dgm:prSet presAssocID="{C4D55E3D-F90A-4204-A9B9-026E51F55F4C}" presName="thickLine" presStyleLbl="alignNode1" presStyleIdx="5" presStyleCnt="6"/>
      <dgm:spPr/>
    </dgm:pt>
    <dgm:pt modelId="{3CC6DE99-CE95-184F-84EB-CB9BEC024DAF}" type="pres">
      <dgm:prSet presAssocID="{C4D55E3D-F90A-4204-A9B9-026E51F55F4C}" presName="horz1" presStyleCnt="0"/>
      <dgm:spPr/>
    </dgm:pt>
    <dgm:pt modelId="{0F92E135-2F14-9D4F-B105-E194BA5F6F4F}" type="pres">
      <dgm:prSet presAssocID="{C4D55E3D-F90A-4204-A9B9-026E51F55F4C}" presName="tx1" presStyleLbl="revTx" presStyleIdx="5" presStyleCnt="6"/>
      <dgm:spPr/>
    </dgm:pt>
    <dgm:pt modelId="{556FF30E-AED3-C844-9F90-75F29BD1B906}" type="pres">
      <dgm:prSet presAssocID="{C4D55E3D-F90A-4204-A9B9-026E51F55F4C}" presName="vert1" presStyleCnt="0"/>
      <dgm:spPr/>
    </dgm:pt>
  </dgm:ptLst>
  <dgm:cxnLst>
    <dgm:cxn modelId="{5E70ED13-ED02-0941-B083-AFFF95F40216}" type="presOf" srcId="{BD3A11A7-8C12-4F15-B1D1-64DD66FF4F9F}" destId="{84AD7F7F-4EDE-BF4D-B55C-48B14BF1BBFE}" srcOrd="0" destOrd="0" presId="urn:microsoft.com/office/officeart/2008/layout/LinedList"/>
    <dgm:cxn modelId="{75ED171C-EC7E-4B75-8B3F-A674792DDFD6}" srcId="{77E1AF6B-8231-4223-9D12-70649B13BBF3}" destId="{1FB11D4A-4F5D-4194-A827-E5CF186031AC}" srcOrd="0" destOrd="0" parTransId="{B3AF709C-5A0C-466D-AE17-AC19DB8A96AA}" sibTransId="{D042CCF4-DDA7-4ED2-BC66-1C9F49FE3299}"/>
    <dgm:cxn modelId="{AC898A4D-59F7-ED43-BB5E-4F806528BD29}" type="presOf" srcId="{AADC3860-C343-400E-A707-9FC185504BB4}" destId="{F1500B4E-B74C-0548-8A44-93F33B9E0677}" srcOrd="0" destOrd="0" presId="urn:microsoft.com/office/officeart/2008/layout/LinedList"/>
    <dgm:cxn modelId="{691D5B59-2A99-CF40-8E67-4FCE067C3F9C}" type="presOf" srcId="{B57AF006-158E-4143-96FB-92D712A744D0}" destId="{CCE32CBF-D71A-E24C-AFD1-F01577D04FD0}" srcOrd="0" destOrd="0" presId="urn:microsoft.com/office/officeart/2008/layout/LinedList"/>
    <dgm:cxn modelId="{837BE687-4051-E14F-B6D1-10002CA5881C}" type="presOf" srcId="{77E1AF6B-8231-4223-9D12-70649B13BBF3}" destId="{303EE572-8A9C-9849-83AD-87EEED3EB297}" srcOrd="0" destOrd="0" presId="urn:microsoft.com/office/officeart/2008/layout/LinedList"/>
    <dgm:cxn modelId="{6F94B893-35B9-8D47-99FC-B1E9DD8145AB}" type="presOf" srcId="{1413B2AD-E78C-4B9E-88D5-E3C2CB6B67DC}" destId="{6995056A-3956-C243-A831-0AB79704B1BC}" srcOrd="0" destOrd="0" presId="urn:microsoft.com/office/officeart/2008/layout/LinedList"/>
    <dgm:cxn modelId="{7453BC97-AE6A-8E4F-89CD-88D3F289C2E5}" type="presOf" srcId="{1FB11D4A-4F5D-4194-A827-E5CF186031AC}" destId="{4C5F2406-B480-714B-B2C5-C8AF32370056}" srcOrd="0" destOrd="0" presId="urn:microsoft.com/office/officeart/2008/layout/LinedList"/>
    <dgm:cxn modelId="{0828B79C-FC84-7D42-8F2E-C2AEC36764A3}" type="presOf" srcId="{C4D55E3D-F90A-4204-A9B9-026E51F55F4C}" destId="{0F92E135-2F14-9D4F-B105-E194BA5F6F4F}" srcOrd="0" destOrd="0" presId="urn:microsoft.com/office/officeart/2008/layout/LinedList"/>
    <dgm:cxn modelId="{F95F00A8-3D38-4E2F-8F6E-5D4C8B2482B3}" srcId="{77E1AF6B-8231-4223-9D12-70649B13BBF3}" destId="{C4D55E3D-F90A-4204-A9B9-026E51F55F4C}" srcOrd="5" destOrd="0" parTransId="{7712C845-A168-40A2-9C3F-0FDD76E281A2}" sibTransId="{36A94817-A611-4007-83C7-E222855FCCAA}"/>
    <dgm:cxn modelId="{4555C4A9-82D4-40C9-8235-7D29CC3109A9}" srcId="{77E1AF6B-8231-4223-9D12-70649B13BBF3}" destId="{AADC3860-C343-400E-A707-9FC185504BB4}" srcOrd="3" destOrd="0" parTransId="{A8A087FD-9677-493D-B459-E4BE0F4624FA}" sibTransId="{3E2CDEB2-8244-4952-9AE0-8D0386B85B74}"/>
    <dgm:cxn modelId="{1D628DBB-3DA5-432B-A395-1CEF9D5B1E26}" srcId="{77E1AF6B-8231-4223-9D12-70649B13BBF3}" destId="{1413B2AD-E78C-4B9E-88D5-E3C2CB6B67DC}" srcOrd="1" destOrd="0" parTransId="{BD01C5FA-43FF-44C8-9976-1AEEB5779BB2}" sibTransId="{D51E9916-7861-4B52-BEFC-88763DE809BD}"/>
    <dgm:cxn modelId="{7DB629C4-9962-440B-BB70-D6C763159789}" srcId="{77E1AF6B-8231-4223-9D12-70649B13BBF3}" destId="{BD3A11A7-8C12-4F15-B1D1-64DD66FF4F9F}" srcOrd="4" destOrd="0" parTransId="{A463AD87-1B5D-4CDE-9995-08A0F579E94F}" sibTransId="{6FD824E3-1FD5-42BF-BBA6-AC29BBD61538}"/>
    <dgm:cxn modelId="{A37CC0EB-C4D2-48E4-9F7B-6EED28423780}" srcId="{77E1AF6B-8231-4223-9D12-70649B13BBF3}" destId="{B57AF006-158E-4143-96FB-92D712A744D0}" srcOrd="2" destOrd="0" parTransId="{18BEFBD3-3765-4214-B9D1-57CF201633F3}" sibTransId="{38CCF1A0-F65E-4AEC-9ADA-882D1DF0F28C}"/>
    <dgm:cxn modelId="{F70D7738-4619-9144-ABC0-24CEB31194FB}" type="presParOf" srcId="{303EE572-8A9C-9849-83AD-87EEED3EB297}" destId="{D2BF9FF1-7D2D-4E4B-804F-6F359D188230}" srcOrd="0" destOrd="0" presId="urn:microsoft.com/office/officeart/2008/layout/LinedList"/>
    <dgm:cxn modelId="{7981E157-844D-EE49-A6C6-34BB5DB71281}" type="presParOf" srcId="{303EE572-8A9C-9849-83AD-87EEED3EB297}" destId="{0EC176CD-43E7-1949-8C37-C99FE5173649}" srcOrd="1" destOrd="0" presId="urn:microsoft.com/office/officeart/2008/layout/LinedList"/>
    <dgm:cxn modelId="{5A339FCD-4529-5B47-82C6-4C1093D09CB4}" type="presParOf" srcId="{0EC176CD-43E7-1949-8C37-C99FE5173649}" destId="{4C5F2406-B480-714B-B2C5-C8AF32370056}" srcOrd="0" destOrd="0" presId="urn:microsoft.com/office/officeart/2008/layout/LinedList"/>
    <dgm:cxn modelId="{EF0331F2-C8A6-944D-BF29-1A4198E9DD51}" type="presParOf" srcId="{0EC176CD-43E7-1949-8C37-C99FE5173649}" destId="{2EDB4ADE-572C-2349-9A25-BCE4FFE03DFD}" srcOrd="1" destOrd="0" presId="urn:microsoft.com/office/officeart/2008/layout/LinedList"/>
    <dgm:cxn modelId="{29CE7968-5666-8D40-897C-1C81666530F3}" type="presParOf" srcId="{303EE572-8A9C-9849-83AD-87EEED3EB297}" destId="{6AD98EE9-DB53-1C4E-8BFE-E5F1A5528074}" srcOrd="2" destOrd="0" presId="urn:microsoft.com/office/officeart/2008/layout/LinedList"/>
    <dgm:cxn modelId="{8AD2B685-E531-F049-88F0-397922D4C449}" type="presParOf" srcId="{303EE572-8A9C-9849-83AD-87EEED3EB297}" destId="{582E8BB6-8C21-4445-AC2E-7201BD50B5F8}" srcOrd="3" destOrd="0" presId="urn:microsoft.com/office/officeart/2008/layout/LinedList"/>
    <dgm:cxn modelId="{A4523E7E-9FF2-FC4C-8C4D-8076347CC2F0}" type="presParOf" srcId="{582E8BB6-8C21-4445-AC2E-7201BD50B5F8}" destId="{6995056A-3956-C243-A831-0AB79704B1BC}" srcOrd="0" destOrd="0" presId="urn:microsoft.com/office/officeart/2008/layout/LinedList"/>
    <dgm:cxn modelId="{B263CB25-471A-344A-BAC5-441E4DA4E082}" type="presParOf" srcId="{582E8BB6-8C21-4445-AC2E-7201BD50B5F8}" destId="{6ECC13A8-87EB-D249-8A8E-99D56ABF9DD8}" srcOrd="1" destOrd="0" presId="urn:microsoft.com/office/officeart/2008/layout/LinedList"/>
    <dgm:cxn modelId="{98C809B9-D948-C541-A253-871C89AEE4A1}" type="presParOf" srcId="{303EE572-8A9C-9849-83AD-87EEED3EB297}" destId="{94B7E51A-877B-5646-B689-F6AA02EEC607}" srcOrd="4" destOrd="0" presId="urn:microsoft.com/office/officeart/2008/layout/LinedList"/>
    <dgm:cxn modelId="{3FCB89C7-E63A-D040-92A2-631BEB76B0D9}" type="presParOf" srcId="{303EE572-8A9C-9849-83AD-87EEED3EB297}" destId="{23175066-C4FD-594E-B9DE-1391C005630B}" srcOrd="5" destOrd="0" presId="urn:microsoft.com/office/officeart/2008/layout/LinedList"/>
    <dgm:cxn modelId="{10147E5B-3B09-6B45-8DDA-2A922A20FB5D}" type="presParOf" srcId="{23175066-C4FD-594E-B9DE-1391C005630B}" destId="{CCE32CBF-D71A-E24C-AFD1-F01577D04FD0}" srcOrd="0" destOrd="0" presId="urn:microsoft.com/office/officeart/2008/layout/LinedList"/>
    <dgm:cxn modelId="{F09F992A-82DD-6643-B222-75340175EB93}" type="presParOf" srcId="{23175066-C4FD-594E-B9DE-1391C005630B}" destId="{35952A75-EC58-154F-8B91-96942EF22CAA}" srcOrd="1" destOrd="0" presId="urn:microsoft.com/office/officeart/2008/layout/LinedList"/>
    <dgm:cxn modelId="{4B3925F7-6F8E-DF4B-B8E7-99534DFECD2F}" type="presParOf" srcId="{303EE572-8A9C-9849-83AD-87EEED3EB297}" destId="{7EF57836-8B44-4C44-AEDD-7079EBB40BF5}" srcOrd="6" destOrd="0" presId="urn:microsoft.com/office/officeart/2008/layout/LinedList"/>
    <dgm:cxn modelId="{CCA7C11F-E5F9-3044-B1BE-4A1D713D59E4}" type="presParOf" srcId="{303EE572-8A9C-9849-83AD-87EEED3EB297}" destId="{48B7F747-4F1D-7F41-BB27-2037D871175B}" srcOrd="7" destOrd="0" presId="urn:microsoft.com/office/officeart/2008/layout/LinedList"/>
    <dgm:cxn modelId="{F4C69FBE-5EE5-1748-A315-2C371DA3568A}" type="presParOf" srcId="{48B7F747-4F1D-7F41-BB27-2037D871175B}" destId="{F1500B4E-B74C-0548-8A44-93F33B9E0677}" srcOrd="0" destOrd="0" presId="urn:microsoft.com/office/officeart/2008/layout/LinedList"/>
    <dgm:cxn modelId="{F260AA68-E893-1444-8ADF-550B1BA04217}" type="presParOf" srcId="{48B7F747-4F1D-7F41-BB27-2037D871175B}" destId="{3D6EA260-CC69-7E47-9FB2-3849BD43FDD8}" srcOrd="1" destOrd="0" presId="urn:microsoft.com/office/officeart/2008/layout/LinedList"/>
    <dgm:cxn modelId="{D6DA93C5-7FEA-FA42-BB15-39A6C151608E}" type="presParOf" srcId="{303EE572-8A9C-9849-83AD-87EEED3EB297}" destId="{6A5712F9-0F41-A048-94F6-701F72ADF7FA}" srcOrd="8" destOrd="0" presId="urn:microsoft.com/office/officeart/2008/layout/LinedList"/>
    <dgm:cxn modelId="{23D9A83E-6AD6-5D48-AA4E-4EA942FE7F92}" type="presParOf" srcId="{303EE572-8A9C-9849-83AD-87EEED3EB297}" destId="{58587FB6-2D61-EE4E-98CD-4A86F8421E8C}" srcOrd="9" destOrd="0" presId="urn:microsoft.com/office/officeart/2008/layout/LinedList"/>
    <dgm:cxn modelId="{4BB5FA8D-4BEA-CE4C-A109-A308977B4C67}" type="presParOf" srcId="{58587FB6-2D61-EE4E-98CD-4A86F8421E8C}" destId="{84AD7F7F-4EDE-BF4D-B55C-48B14BF1BBFE}" srcOrd="0" destOrd="0" presId="urn:microsoft.com/office/officeart/2008/layout/LinedList"/>
    <dgm:cxn modelId="{13E3EE0A-B6AB-B648-8E0A-42478C55ADF9}" type="presParOf" srcId="{58587FB6-2D61-EE4E-98CD-4A86F8421E8C}" destId="{1FA5958D-F884-9A43-88D1-F61A37AE812B}" srcOrd="1" destOrd="0" presId="urn:microsoft.com/office/officeart/2008/layout/LinedList"/>
    <dgm:cxn modelId="{8E68CAB9-726C-1546-B399-4465EF3578A7}" type="presParOf" srcId="{303EE572-8A9C-9849-83AD-87EEED3EB297}" destId="{5E51BB27-87B2-0D4D-BFB1-B7646011AA40}" srcOrd="10" destOrd="0" presId="urn:microsoft.com/office/officeart/2008/layout/LinedList"/>
    <dgm:cxn modelId="{56414912-EF2F-6047-BDF4-E24DFE435A35}" type="presParOf" srcId="{303EE572-8A9C-9849-83AD-87EEED3EB297}" destId="{3CC6DE99-CE95-184F-84EB-CB9BEC024DAF}" srcOrd="11" destOrd="0" presId="urn:microsoft.com/office/officeart/2008/layout/LinedList"/>
    <dgm:cxn modelId="{BA7B5B36-7E19-5E47-8E74-BE2AE9C608A0}" type="presParOf" srcId="{3CC6DE99-CE95-184F-84EB-CB9BEC024DAF}" destId="{0F92E135-2F14-9D4F-B105-E194BA5F6F4F}" srcOrd="0" destOrd="0" presId="urn:microsoft.com/office/officeart/2008/layout/LinedList"/>
    <dgm:cxn modelId="{4A832BF1-8A7D-BB47-935F-F7DE4A69B0CE}" type="presParOf" srcId="{3CC6DE99-CE95-184F-84EB-CB9BEC024DAF}" destId="{556FF30E-AED3-C844-9F90-75F29BD1B90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19BF74-47BC-3549-92CE-AEB48705E55D}">
      <dsp:nvSpPr>
        <dsp:cNvPr id="0" name=""/>
        <dsp:cNvSpPr/>
      </dsp:nvSpPr>
      <dsp:spPr>
        <a:xfrm>
          <a:off x="0" y="29542"/>
          <a:ext cx="6269038" cy="6236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Adding data to Data Refinery</a:t>
          </a:r>
        </a:p>
      </dsp:txBody>
      <dsp:txXfrm>
        <a:off x="30442" y="59984"/>
        <a:ext cx="6208154" cy="562726"/>
      </dsp:txXfrm>
    </dsp:sp>
    <dsp:sp modelId="{0CF71841-BF93-7545-BF73-2D5920F9129B}">
      <dsp:nvSpPr>
        <dsp:cNvPr id="0" name=""/>
        <dsp:cNvSpPr/>
      </dsp:nvSpPr>
      <dsp:spPr>
        <a:xfrm>
          <a:off x="0" y="728032"/>
          <a:ext cx="6269038" cy="62361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View your Sample Data set</a:t>
          </a:r>
        </a:p>
      </dsp:txBody>
      <dsp:txXfrm>
        <a:off x="30442" y="758474"/>
        <a:ext cx="6208154" cy="562726"/>
      </dsp:txXfrm>
    </dsp:sp>
    <dsp:sp modelId="{B698294C-CE41-5345-ADF0-7DD323BF39CA}">
      <dsp:nvSpPr>
        <dsp:cNvPr id="0" name=""/>
        <dsp:cNvSpPr/>
      </dsp:nvSpPr>
      <dsp:spPr>
        <a:xfrm>
          <a:off x="0" y="1426522"/>
          <a:ext cx="6269038" cy="62361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Specifying the format of the data</a:t>
          </a:r>
        </a:p>
      </dsp:txBody>
      <dsp:txXfrm>
        <a:off x="30442" y="1456964"/>
        <a:ext cx="6208154" cy="562726"/>
      </dsp:txXfrm>
    </dsp:sp>
    <dsp:sp modelId="{4B33FAC9-49D5-A24E-BD0F-33D1EB5F1F1F}">
      <dsp:nvSpPr>
        <dsp:cNvPr id="0" name=""/>
        <dsp:cNvSpPr/>
      </dsp:nvSpPr>
      <dsp:spPr>
        <a:xfrm>
          <a:off x="0" y="2125012"/>
          <a:ext cx="6269038" cy="62361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Validating the data</a:t>
          </a:r>
        </a:p>
      </dsp:txBody>
      <dsp:txXfrm>
        <a:off x="30442" y="2155454"/>
        <a:ext cx="6208154" cy="562726"/>
      </dsp:txXfrm>
    </dsp:sp>
    <dsp:sp modelId="{1933E99F-28EF-7F44-9F1E-BB2A811CEB03}">
      <dsp:nvSpPr>
        <dsp:cNvPr id="0" name=""/>
        <dsp:cNvSpPr/>
      </dsp:nvSpPr>
      <dsp:spPr>
        <a:xfrm>
          <a:off x="0" y="2823502"/>
          <a:ext cx="6269038" cy="62361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Visualizing the data</a:t>
          </a:r>
        </a:p>
      </dsp:txBody>
      <dsp:txXfrm>
        <a:off x="30442" y="2853944"/>
        <a:ext cx="6208154" cy="562726"/>
      </dsp:txXfrm>
    </dsp:sp>
    <dsp:sp modelId="{E4B3AEF6-56D3-FE43-B45C-13138B6DA02E}">
      <dsp:nvSpPr>
        <dsp:cNvPr id="0" name=""/>
        <dsp:cNvSpPr/>
      </dsp:nvSpPr>
      <dsp:spPr>
        <a:xfrm>
          <a:off x="0" y="3521992"/>
          <a:ext cx="6269038" cy="6236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Scheduling Data Refinery flows</a:t>
          </a:r>
        </a:p>
      </dsp:txBody>
      <dsp:txXfrm>
        <a:off x="30442" y="3552434"/>
        <a:ext cx="6208154" cy="562726"/>
      </dsp:txXfrm>
    </dsp:sp>
    <dsp:sp modelId="{6A5F8E15-2032-E148-9AD0-4CA976F5F352}">
      <dsp:nvSpPr>
        <dsp:cNvPr id="0" name=""/>
        <dsp:cNvSpPr/>
      </dsp:nvSpPr>
      <dsp:spPr>
        <a:xfrm>
          <a:off x="0" y="4220482"/>
          <a:ext cx="6269038" cy="62361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Managing Data Refinery flows</a:t>
          </a:r>
        </a:p>
      </dsp:txBody>
      <dsp:txXfrm>
        <a:off x="30442" y="4250924"/>
        <a:ext cx="6208154" cy="562726"/>
      </dsp:txXfrm>
    </dsp:sp>
    <dsp:sp modelId="{B59A1C44-541C-3842-9952-F3AAAD5C6525}">
      <dsp:nvSpPr>
        <dsp:cNvPr id="0" name=""/>
        <dsp:cNvSpPr/>
      </dsp:nvSpPr>
      <dsp:spPr>
        <a:xfrm>
          <a:off x="0" y="4918972"/>
          <a:ext cx="6269038" cy="62361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GUI operations</a:t>
          </a:r>
        </a:p>
      </dsp:txBody>
      <dsp:txXfrm>
        <a:off x="30442" y="4949414"/>
        <a:ext cx="6208154" cy="5627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54A5A3-92AA-D24B-912D-D175CCC3F255}">
      <dsp:nvSpPr>
        <dsp:cNvPr id="0" name=""/>
        <dsp:cNvSpPr/>
      </dsp:nvSpPr>
      <dsp:spPr>
        <a:xfrm>
          <a:off x="0" y="680"/>
          <a:ext cx="6269038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28FA9E-AC34-F447-B95E-43CBEA4F2ECE}">
      <dsp:nvSpPr>
        <dsp:cNvPr id="0" name=""/>
        <dsp:cNvSpPr/>
      </dsp:nvSpPr>
      <dsp:spPr>
        <a:xfrm>
          <a:off x="0" y="680"/>
          <a:ext cx="6269038" cy="795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Remove unwanted rows for your problem Case</a:t>
          </a:r>
        </a:p>
      </dsp:txBody>
      <dsp:txXfrm>
        <a:off x="0" y="680"/>
        <a:ext cx="6269038" cy="795823"/>
      </dsp:txXfrm>
    </dsp:sp>
    <dsp:sp modelId="{4E7086C5-6A80-4743-AA6C-DA89B30AC8D4}">
      <dsp:nvSpPr>
        <dsp:cNvPr id="0" name=""/>
        <dsp:cNvSpPr/>
      </dsp:nvSpPr>
      <dsp:spPr>
        <a:xfrm>
          <a:off x="0" y="796503"/>
          <a:ext cx="6269038" cy="0"/>
        </a:xfrm>
        <a:prstGeom prst="line">
          <a:avLst/>
        </a:prstGeom>
        <a:solidFill>
          <a:schemeClr val="accent5">
            <a:hueOff val="-1126424"/>
            <a:satOff val="-2903"/>
            <a:lumOff val="-1961"/>
            <a:alphaOff val="0"/>
          </a:schemeClr>
        </a:solidFill>
        <a:ln w="12700" cap="flat" cmpd="sng" algn="ctr">
          <a:solidFill>
            <a:schemeClr val="accent5">
              <a:hueOff val="-1126424"/>
              <a:satOff val="-2903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69B0DE-46F6-FC41-8EB3-E9E0678DD156}">
      <dsp:nvSpPr>
        <dsp:cNvPr id="0" name=""/>
        <dsp:cNvSpPr/>
      </dsp:nvSpPr>
      <dsp:spPr>
        <a:xfrm>
          <a:off x="0" y="796503"/>
          <a:ext cx="6269038" cy="795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Check the Datatypes of columns and change them according to the data</a:t>
          </a:r>
        </a:p>
      </dsp:txBody>
      <dsp:txXfrm>
        <a:off x="0" y="796503"/>
        <a:ext cx="6269038" cy="795823"/>
      </dsp:txXfrm>
    </dsp:sp>
    <dsp:sp modelId="{18EBA2CA-1C19-4548-ACFF-E09EC47F2DD4}">
      <dsp:nvSpPr>
        <dsp:cNvPr id="0" name=""/>
        <dsp:cNvSpPr/>
      </dsp:nvSpPr>
      <dsp:spPr>
        <a:xfrm>
          <a:off x="0" y="1592327"/>
          <a:ext cx="6269038" cy="0"/>
        </a:xfrm>
        <a:prstGeom prst="line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7D91D1-CCFE-9246-A8B9-3382A40EA25F}">
      <dsp:nvSpPr>
        <dsp:cNvPr id="0" name=""/>
        <dsp:cNvSpPr/>
      </dsp:nvSpPr>
      <dsp:spPr>
        <a:xfrm>
          <a:off x="0" y="1592327"/>
          <a:ext cx="6269038" cy="795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If required change the column names according to your convenience</a:t>
          </a:r>
        </a:p>
      </dsp:txBody>
      <dsp:txXfrm>
        <a:off x="0" y="1592327"/>
        <a:ext cx="6269038" cy="795823"/>
      </dsp:txXfrm>
    </dsp:sp>
    <dsp:sp modelId="{855A035A-EBAE-5B45-874F-2A0ACAB6679C}">
      <dsp:nvSpPr>
        <dsp:cNvPr id="0" name=""/>
        <dsp:cNvSpPr/>
      </dsp:nvSpPr>
      <dsp:spPr>
        <a:xfrm>
          <a:off x="0" y="2388150"/>
          <a:ext cx="6269038" cy="0"/>
        </a:xfrm>
        <a:prstGeom prst="line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0435F2-4D22-1B4C-99F8-577EB263A6F3}">
      <dsp:nvSpPr>
        <dsp:cNvPr id="0" name=""/>
        <dsp:cNvSpPr/>
      </dsp:nvSpPr>
      <dsp:spPr>
        <a:xfrm>
          <a:off x="0" y="2388150"/>
          <a:ext cx="6269038" cy="795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Remove the rows of a dataset based on emptiness of columns(based on a threshold of column emptiness)</a:t>
          </a:r>
        </a:p>
      </dsp:txBody>
      <dsp:txXfrm>
        <a:off x="0" y="2388150"/>
        <a:ext cx="6269038" cy="795823"/>
      </dsp:txXfrm>
    </dsp:sp>
    <dsp:sp modelId="{7F1160BA-D9E9-1049-8B18-69C282945113}">
      <dsp:nvSpPr>
        <dsp:cNvPr id="0" name=""/>
        <dsp:cNvSpPr/>
      </dsp:nvSpPr>
      <dsp:spPr>
        <a:xfrm>
          <a:off x="0" y="3183974"/>
          <a:ext cx="6269038" cy="0"/>
        </a:xfrm>
        <a:prstGeom prst="line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DD5A55-A019-3D4D-B1F6-8C82BB7FC348}">
      <dsp:nvSpPr>
        <dsp:cNvPr id="0" name=""/>
        <dsp:cNvSpPr/>
      </dsp:nvSpPr>
      <dsp:spPr>
        <a:xfrm>
          <a:off x="0" y="3183974"/>
          <a:ext cx="6269038" cy="795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Mask the Confidential data which cannot be exposed to Data Scientist/Software Engineers</a:t>
          </a:r>
        </a:p>
      </dsp:txBody>
      <dsp:txXfrm>
        <a:off x="0" y="3183974"/>
        <a:ext cx="6269038" cy="795823"/>
      </dsp:txXfrm>
    </dsp:sp>
    <dsp:sp modelId="{960891B3-7446-1E4A-998B-9E550A7CDACA}">
      <dsp:nvSpPr>
        <dsp:cNvPr id="0" name=""/>
        <dsp:cNvSpPr/>
      </dsp:nvSpPr>
      <dsp:spPr>
        <a:xfrm>
          <a:off x="0" y="3979797"/>
          <a:ext cx="6269038" cy="0"/>
        </a:xfrm>
        <a:prstGeom prst="line">
          <a:avLst/>
        </a:prstGeom>
        <a:solidFill>
          <a:schemeClr val="accent5">
            <a:hueOff val="-5632119"/>
            <a:satOff val="-14516"/>
            <a:lumOff val="-9804"/>
            <a:alphaOff val="0"/>
          </a:schemeClr>
        </a:solidFill>
        <a:ln w="12700" cap="flat" cmpd="sng" algn="ctr">
          <a:solidFill>
            <a:schemeClr val="accent5">
              <a:hueOff val="-5632119"/>
              <a:satOff val="-14516"/>
              <a:lumOff val="-9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40CED6-9FC0-3D42-8B22-A6C018F2BC00}">
      <dsp:nvSpPr>
        <dsp:cNvPr id="0" name=""/>
        <dsp:cNvSpPr/>
      </dsp:nvSpPr>
      <dsp:spPr>
        <a:xfrm>
          <a:off x="0" y="3979797"/>
          <a:ext cx="6269038" cy="795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Remove/Replace Unnecessary Characters from the String Columns</a:t>
          </a:r>
        </a:p>
      </dsp:txBody>
      <dsp:txXfrm>
        <a:off x="0" y="3979797"/>
        <a:ext cx="6269038" cy="795823"/>
      </dsp:txXfrm>
    </dsp:sp>
    <dsp:sp modelId="{0CE1F739-329D-E34D-8655-3A277330AD28}">
      <dsp:nvSpPr>
        <dsp:cNvPr id="0" name=""/>
        <dsp:cNvSpPr/>
      </dsp:nvSpPr>
      <dsp:spPr>
        <a:xfrm>
          <a:off x="0" y="4775621"/>
          <a:ext cx="6269038" cy="0"/>
        </a:xfrm>
        <a:prstGeom prst="lin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D792C2-C2CD-C34F-97A4-0AB87283556E}">
      <dsp:nvSpPr>
        <dsp:cNvPr id="0" name=""/>
        <dsp:cNvSpPr/>
      </dsp:nvSpPr>
      <dsp:spPr>
        <a:xfrm>
          <a:off x="0" y="4775621"/>
          <a:ext cx="6269038" cy="795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Create new columns by applying conditions on two or more columns</a:t>
          </a:r>
        </a:p>
      </dsp:txBody>
      <dsp:txXfrm>
        <a:off x="0" y="4775621"/>
        <a:ext cx="6269038" cy="7958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BF9FF1-7D2D-4E4B-804F-6F359D188230}">
      <dsp:nvSpPr>
        <dsp:cNvPr id="0" name=""/>
        <dsp:cNvSpPr/>
      </dsp:nvSpPr>
      <dsp:spPr>
        <a:xfrm>
          <a:off x="0" y="2720"/>
          <a:ext cx="6269038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5F2406-B480-714B-B2C5-C8AF32370056}">
      <dsp:nvSpPr>
        <dsp:cNvPr id="0" name=""/>
        <dsp:cNvSpPr/>
      </dsp:nvSpPr>
      <dsp:spPr>
        <a:xfrm>
          <a:off x="0" y="2720"/>
          <a:ext cx="6269038" cy="927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Combine two or more columns which can be represented as single feature for better understanding and readability.</a:t>
          </a:r>
        </a:p>
      </dsp:txBody>
      <dsp:txXfrm>
        <a:off x="0" y="2720"/>
        <a:ext cx="6269038" cy="927780"/>
      </dsp:txXfrm>
    </dsp:sp>
    <dsp:sp modelId="{6AD98EE9-DB53-1C4E-8BFE-E5F1A5528074}">
      <dsp:nvSpPr>
        <dsp:cNvPr id="0" name=""/>
        <dsp:cNvSpPr/>
      </dsp:nvSpPr>
      <dsp:spPr>
        <a:xfrm>
          <a:off x="0" y="930501"/>
          <a:ext cx="6269038" cy="0"/>
        </a:xfrm>
        <a:prstGeom prst="line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accent5">
              <a:hueOff val="-1351709"/>
              <a:satOff val="-3484"/>
              <a:lumOff val="-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95056A-3956-C243-A831-0AB79704B1BC}">
      <dsp:nvSpPr>
        <dsp:cNvPr id="0" name=""/>
        <dsp:cNvSpPr/>
      </dsp:nvSpPr>
      <dsp:spPr>
        <a:xfrm>
          <a:off x="0" y="930501"/>
          <a:ext cx="6269038" cy="927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Split columns based on the separators(alphanumeric) or patterns or based on position.</a:t>
          </a:r>
        </a:p>
      </dsp:txBody>
      <dsp:txXfrm>
        <a:off x="0" y="930501"/>
        <a:ext cx="6269038" cy="927780"/>
      </dsp:txXfrm>
    </dsp:sp>
    <dsp:sp modelId="{94B7E51A-877B-5646-B689-F6AA02EEC607}">
      <dsp:nvSpPr>
        <dsp:cNvPr id="0" name=""/>
        <dsp:cNvSpPr/>
      </dsp:nvSpPr>
      <dsp:spPr>
        <a:xfrm>
          <a:off x="0" y="1858281"/>
          <a:ext cx="6269038" cy="0"/>
        </a:xfrm>
        <a:prstGeom prst="line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accent5">
              <a:hueOff val="-2703417"/>
              <a:satOff val="-6968"/>
              <a:lumOff val="-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E32CBF-D71A-E24C-AFD1-F01577D04FD0}">
      <dsp:nvSpPr>
        <dsp:cNvPr id="0" name=""/>
        <dsp:cNvSpPr/>
      </dsp:nvSpPr>
      <dsp:spPr>
        <a:xfrm>
          <a:off x="0" y="1858281"/>
          <a:ext cx="6269038" cy="927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Apply Math functions on columns to derive new data/columns from the existing dataset/columns.</a:t>
          </a:r>
        </a:p>
      </dsp:txBody>
      <dsp:txXfrm>
        <a:off x="0" y="1858281"/>
        <a:ext cx="6269038" cy="927780"/>
      </dsp:txXfrm>
    </dsp:sp>
    <dsp:sp modelId="{7EF57836-8B44-4C44-AEDD-7079EBB40BF5}">
      <dsp:nvSpPr>
        <dsp:cNvPr id="0" name=""/>
        <dsp:cNvSpPr/>
      </dsp:nvSpPr>
      <dsp:spPr>
        <a:xfrm>
          <a:off x="0" y="2786062"/>
          <a:ext cx="6269038" cy="0"/>
        </a:xfrm>
        <a:prstGeom prst="line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accent5">
              <a:hueOff val="-4055126"/>
              <a:satOff val="-10451"/>
              <a:lumOff val="-70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500B4E-B74C-0548-8A44-93F33B9E0677}">
      <dsp:nvSpPr>
        <dsp:cNvPr id="0" name=""/>
        <dsp:cNvSpPr/>
      </dsp:nvSpPr>
      <dsp:spPr>
        <a:xfrm>
          <a:off x="0" y="2786062"/>
          <a:ext cx="6269038" cy="927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Fill the missing values  with constant ,</a:t>
          </a:r>
          <a:r>
            <a:rPr lang="en-US" sz="2000" kern="1200" dirty="0" err="1"/>
            <a:t>mean,min,max,median</a:t>
          </a:r>
          <a:r>
            <a:rPr lang="en-US" sz="2000" kern="1200" dirty="0"/>
            <a:t>  for integer/decimal columns.</a:t>
          </a:r>
        </a:p>
      </dsp:txBody>
      <dsp:txXfrm>
        <a:off x="0" y="2786062"/>
        <a:ext cx="6269038" cy="927780"/>
      </dsp:txXfrm>
    </dsp:sp>
    <dsp:sp modelId="{6A5712F9-0F41-A048-94F6-701F72ADF7FA}">
      <dsp:nvSpPr>
        <dsp:cNvPr id="0" name=""/>
        <dsp:cNvSpPr/>
      </dsp:nvSpPr>
      <dsp:spPr>
        <a:xfrm>
          <a:off x="0" y="3713843"/>
          <a:ext cx="6269038" cy="0"/>
        </a:xfrm>
        <a:prstGeom prst="line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accent5">
              <a:hueOff val="-5406834"/>
              <a:satOff val="-13935"/>
              <a:lumOff val="-94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AD7F7F-4EDE-BF4D-B55C-48B14BF1BBFE}">
      <dsp:nvSpPr>
        <dsp:cNvPr id="0" name=""/>
        <dsp:cNvSpPr/>
      </dsp:nvSpPr>
      <dsp:spPr>
        <a:xfrm>
          <a:off x="0" y="3713843"/>
          <a:ext cx="6269038" cy="927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Join</a:t>
          </a:r>
          <a:r>
            <a:rPr lang="en-US" sz="2000" kern="1200" baseline="0" dirty="0"/>
            <a:t> the two or more datasets based on the common key columns</a:t>
          </a:r>
          <a:r>
            <a:rPr lang="en-US" sz="2000" kern="1200" dirty="0"/>
            <a:t>.</a:t>
          </a:r>
        </a:p>
      </dsp:txBody>
      <dsp:txXfrm>
        <a:off x="0" y="3713843"/>
        <a:ext cx="6269038" cy="927780"/>
      </dsp:txXfrm>
    </dsp:sp>
    <dsp:sp modelId="{5E51BB27-87B2-0D4D-BFB1-B7646011AA40}">
      <dsp:nvSpPr>
        <dsp:cNvPr id="0" name=""/>
        <dsp:cNvSpPr/>
      </dsp:nvSpPr>
      <dsp:spPr>
        <a:xfrm>
          <a:off x="0" y="4641623"/>
          <a:ext cx="6269038" cy="0"/>
        </a:xfrm>
        <a:prstGeom prst="lin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92E135-2F14-9D4F-B105-E194BA5F6F4F}">
      <dsp:nvSpPr>
        <dsp:cNvPr id="0" name=""/>
        <dsp:cNvSpPr/>
      </dsp:nvSpPr>
      <dsp:spPr>
        <a:xfrm>
          <a:off x="0" y="4641623"/>
          <a:ext cx="6269038" cy="927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Arrange the dataset  in required order based on columns [Ascending/Descending order]</a:t>
          </a:r>
        </a:p>
      </dsp:txBody>
      <dsp:txXfrm>
        <a:off x="0" y="4641623"/>
        <a:ext cx="6269038" cy="9277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88E62A-7167-554C-A3D7-0CC59C1EAEC8}" type="datetimeFigureOut">
              <a:rPr lang="en-US" smtClean="0"/>
              <a:t>1/1/18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C7DA1B-3785-6B48-944E-B1544CE7F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15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C7DA1B-3785-6B48-944E-B1544CE7F7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05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C7DA1B-3785-6B48-944E-B1544CE7F77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9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C7DA1B-3785-6B48-944E-B1544CE7F7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2314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C7DA1B-3785-6B48-944E-B1544CE7F7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7306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A0291-0607-734B-A670-6B9955F5B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0803D0-1D4C-FE49-8783-D2C3440045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B581F-9F61-3949-89A7-223BD7995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84D65-9CAE-9446-967B-21BF6CFC1426}" type="datetimeFigureOut">
              <a:rPr lang="en-US" smtClean="0"/>
              <a:t>1/1/18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67F0B-A257-5B4E-95D4-8DE9B16BF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F76FB-2723-B645-A29F-C602186D9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F0F-5F67-334F-9CF7-1BE727419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835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BC10B-06FF-684E-8EA3-B75B5ED9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10ABA5-80DC-0B47-B4C1-6FEB4346C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88768-0B7C-1B4D-8F56-F506012D1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84D65-9CAE-9446-967B-21BF6CFC1426}" type="datetimeFigureOut">
              <a:rPr lang="en-US" smtClean="0"/>
              <a:t>1/1/18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72E8A-226F-3145-8296-50863255C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37C92-FD3F-B041-982C-447042900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F0F-5F67-334F-9CF7-1BE727419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09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5A3A72-41A5-7A41-8B2B-B2DEE22B82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16AA44-0285-7C48-A2E6-1CCEFC3E6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C5C09-1D5B-7A41-AAD0-CC31EC757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84D65-9CAE-9446-967B-21BF6CFC1426}" type="datetimeFigureOut">
              <a:rPr lang="en-US" smtClean="0"/>
              <a:t>1/1/18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D9EA0-6891-3047-9CE6-FA0A956EB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6B55D-0BB0-F34D-9EFC-C5E0B6F03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F0F-5F67-334F-9CF7-1BE727419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94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43854" y="3091154"/>
            <a:ext cx="1704293" cy="67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202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C5C87-A93D-6341-885F-144057120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7F623-F46B-4448-80F8-D0CB58E89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A975-6893-F541-A352-41D7E6AF2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84D65-9CAE-9446-967B-21BF6CFC1426}" type="datetimeFigureOut">
              <a:rPr lang="en-US" smtClean="0"/>
              <a:t>1/1/18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3700C-25C4-A646-9A8F-28EDD11CF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AF8C8-B110-6740-9D05-9EDBB5072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F0F-5F67-334F-9CF7-1BE727419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00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33882-91D4-8C49-8308-E27BD9E12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CA727-3EF8-2A45-9709-573CBE53F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4AB83-5DD0-7149-B4C0-2F8ADBDF5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84D65-9CAE-9446-967B-21BF6CFC1426}" type="datetimeFigureOut">
              <a:rPr lang="en-US" smtClean="0"/>
              <a:t>1/1/18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351BE-3126-9149-BE03-5C4F3FC60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340AA-ECB3-FE44-9B03-8EF3B1427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F0F-5F67-334F-9CF7-1BE727419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210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ACA58-3775-F34A-8C93-A9EF27A03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C2035-8A81-964E-A06D-66C5B606DA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815AF-CF07-6041-A7F0-5D4D79720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15F429-F710-DF4E-92B4-6FA7EEAFE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84D65-9CAE-9446-967B-21BF6CFC1426}" type="datetimeFigureOut">
              <a:rPr lang="en-US" smtClean="0"/>
              <a:t>1/1/18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B9A12F-92E7-E04A-9C70-A3E0A0066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C0BBE-98EE-244A-BB96-C25CB263D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F0F-5F67-334F-9CF7-1BE727419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06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6B0A-D9D3-A74F-9DC2-BBEE2F4C9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B0127-6D00-1145-AB4C-338E6CAB4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1F6226-6A17-5243-A7D1-A78F8F5A3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7C90B7-E8B8-4144-BBFA-8680168B66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EFC2D5-F32A-0745-BA7B-D32E21BA3A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5A2A-800E-BD42-8DB5-8181F23FD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84D65-9CAE-9446-967B-21BF6CFC1426}" type="datetimeFigureOut">
              <a:rPr lang="en-US" smtClean="0"/>
              <a:t>1/1/18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297466-51D5-844E-A053-ABC098993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BCF4E0-9BD9-A24B-85C1-335D32215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F0F-5F67-334F-9CF7-1BE727419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76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B5739-BC97-5E46-80CD-8BCFB3454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CCAFEA-6280-C447-AD2F-978F2325D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84D65-9CAE-9446-967B-21BF6CFC1426}" type="datetimeFigureOut">
              <a:rPr lang="en-US" smtClean="0"/>
              <a:t>1/1/18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B8C8A6-D526-6844-95B5-8F75BD4AB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BBE081-354F-9E4A-BDC5-A953B2EF3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F0F-5F67-334F-9CF7-1BE727419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964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499855-76C5-3644-9A5F-D2AA6A133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84D65-9CAE-9446-967B-21BF6CFC1426}" type="datetimeFigureOut">
              <a:rPr lang="en-US" smtClean="0"/>
              <a:t>1/1/18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59E337-3BD4-7F40-9CFE-E89FF13C5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2BA81B-FF88-3C42-B763-66803722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F0F-5F67-334F-9CF7-1BE727419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64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57FF3-29FE-0848-8424-80D8D76A5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62F12-213F-D240-A09C-2D1EF331E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4655FB-43D5-D344-8165-85F0F29BC3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5650E8-6075-8243-BF3F-FDA7C4DD5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84D65-9CAE-9446-967B-21BF6CFC1426}" type="datetimeFigureOut">
              <a:rPr lang="en-US" smtClean="0"/>
              <a:t>1/1/18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ABD9BE-102F-3644-A80F-265B4C3A5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FEA754-E6CA-6347-BF77-5EE7DD9E1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F0F-5F67-334F-9CF7-1BE727419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180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81012-6B83-0044-8CD6-56BC47130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CDB15C-91F3-104E-AA55-D82E2F7E77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1FEB06-BD79-A147-82D5-62789952B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9C14B-396C-C548-A0BF-D4D50DDAC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84D65-9CAE-9446-967B-21BF6CFC1426}" type="datetimeFigureOut">
              <a:rPr lang="en-US" smtClean="0"/>
              <a:t>1/1/18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7F12F-B3B2-5842-B76A-0F5C247BB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206AC-F46E-A946-A2F7-1180DC1BF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F0F-5F67-334F-9CF7-1BE727419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46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1C10F2-248C-F54F-99EE-5F7520C75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C510D-021A-1F46-A6A4-535EA872F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4A059-9EEB-BB4D-BA88-AB9882E833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84D65-9CAE-9446-967B-21BF6CFC1426}" type="datetimeFigureOut">
              <a:rPr lang="en-US" smtClean="0"/>
              <a:t>1/1/18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5B539-C316-884A-A8D8-C676EE1517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A42EE-7C4E-9B4A-8984-3ACFDDA4CF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18F0F-5F67-334F-9CF7-1BE727419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679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nolladap@in.ibm.com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2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D57A6B-D520-9F4B-AE09-C4E66CADF4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Data Refinery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20CDB3-2601-BD4A-B17A-6D2B3DDFB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Naresh olladapu</a:t>
            </a:r>
          </a:p>
          <a:p>
            <a:pPr algn="l"/>
            <a:r>
              <a:rPr lang="en-US" dirty="0"/>
              <a:t>Developer Advocate</a:t>
            </a:r>
          </a:p>
        </p:txBody>
      </p:sp>
      <p:sp>
        <p:nvSpPr>
          <p:cNvPr id="22" name="Oval 14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Oval 16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B59B51A-A63C-F947-A548-59F963431BF8}"/>
              </a:ext>
            </a:extLst>
          </p:cNvPr>
          <p:cNvSpPr txBox="1"/>
          <p:nvPr/>
        </p:nvSpPr>
        <p:spPr>
          <a:xfrm>
            <a:off x="0" y="6273225"/>
            <a:ext cx="3572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IBM </a:t>
            </a:r>
            <a:r>
              <a:rPr lang="en-US" sz="3200" b="1" dirty="0"/>
              <a:t>Developer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73EA42-D06F-E047-B02B-8DE7A070D0D3}"/>
              </a:ext>
            </a:extLst>
          </p:cNvPr>
          <p:cNvSpPr txBox="1"/>
          <p:nvPr/>
        </p:nvSpPr>
        <p:spPr>
          <a:xfrm>
            <a:off x="11751733" y="6488668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55514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A0F9E-FDB1-A04E-9D78-B15379A26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735" y="2590698"/>
            <a:ext cx="3651467" cy="167660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Sample Python Code Snippet:</a:t>
            </a:r>
          </a:p>
        </p:txBody>
      </p:sp>
      <p:sp>
        <p:nvSpPr>
          <p:cNvPr id="44" name="Content Placeholder 43">
            <a:extLst>
              <a:ext uri="{FF2B5EF4-FFF2-40B4-BE49-F238E27FC236}">
                <a16:creationId xmlns:a16="http://schemas.microsoft.com/office/drawing/2014/main" id="{C588DFC0-208B-427A-B66A-D06094DB2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663A43-E07C-8948-8B41-BCBA17FA5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593" y="0"/>
            <a:ext cx="7858408" cy="68580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B5CE6AF9-8DE9-7744-B40B-E54C14B7F35E}"/>
              </a:ext>
            </a:extLst>
          </p:cNvPr>
          <p:cNvSpPr txBox="1"/>
          <p:nvPr/>
        </p:nvSpPr>
        <p:spPr>
          <a:xfrm>
            <a:off x="11819467" y="6581001"/>
            <a:ext cx="372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085632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A9D726-D2A5-2942-B216-FDCFAA34D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Visualizing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2EEA1-2A03-AA4C-9423-820528192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9935" y="-2"/>
            <a:ext cx="7996597" cy="1354669"/>
          </a:xfrm>
        </p:spPr>
        <p:txBody>
          <a:bodyPr anchor="ctr">
            <a:normAutofit/>
          </a:bodyPr>
          <a:lstStyle/>
          <a:p>
            <a:r>
              <a:rPr lang="en-US" sz="2000" dirty="0"/>
              <a:t>Different types of visualization graphs are available in order to view ,analyze and  understand the data better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0EF57D-CFA7-7D4E-AE7B-81F1F0C0C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934" y="1049867"/>
            <a:ext cx="8132065" cy="58081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E47A20-6BE0-4545-8581-7AC269BBA5D0}"/>
              </a:ext>
            </a:extLst>
          </p:cNvPr>
          <p:cNvSpPr txBox="1"/>
          <p:nvPr/>
        </p:nvSpPr>
        <p:spPr>
          <a:xfrm>
            <a:off x="11785600" y="6581001"/>
            <a:ext cx="3725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120459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A9D726-D2A5-2942-B216-FDCFAA34D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Scheduling Data Refinery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2EEA1-2A03-AA4C-9423-820528192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50801"/>
            <a:ext cx="6848715" cy="827309"/>
          </a:xfrm>
        </p:spPr>
        <p:txBody>
          <a:bodyPr anchor="ctr">
            <a:normAutofit/>
          </a:bodyPr>
          <a:lstStyle/>
          <a:p>
            <a:r>
              <a:rPr lang="en-US" sz="2000" dirty="0"/>
              <a:t>Schedule data refinery flow as jobs(recurring) on the datasets</a:t>
            </a:r>
          </a:p>
          <a:p>
            <a:endParaRPr lang="en-US" sz="2000" dirty="0"/>
          </a:p>
        </p:txBody>
      </p:sp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00011F8-5490-1B4D-9CBC-95CC065A5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934" y="1168399"/>
            <a:ext cx="8132065" cy="563879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2171EE5-3547-934F-94A1-AC66D4C764EB}"/>
              </a:ext>
            </a:extLst>
          </p:cNvPr>
          <p:cNvSpPr txBox="1"/>
          <p:nvPr/>
        </p:nvSpPr>
        <p:spPr>
          <a:xfrm>
            <a:off x="11751733" y="6581001"/>
            <a:ext cx="440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4137594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A9D726-D2A5-2942-B216-FDCFAA34D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Manage Data Refinery Flow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2EEA1-2A03-AA4C-9423-820528192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r>
              <a:rPr lang="en-US" sz="2000" dirty="0"/>
              <a:t>Save the data refinery flow in Watson studio with a series of cleaning steps</a:t>
            </a:r>
          </a:p>
          <a:p>
            <a:r>
              <a:rPr lang="en-US" sz="2000" dirty="0"/>
              <a:t>Add/Remove the refinery steps from the data refinery flow</a:t>
            </a:r>
          </a:p>
          <a:p>
            <a:r>
              <a:rPr lang="en-US" sz="2000" dirty="0"/>
              <a:t>Snapshot view of Data refinery steps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6CF6558-14C3-984E-AB79-61CB0B705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818" y="3733035"/>
            <a:ext cx="6894236" cy="8273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89F23B-4F30-3842-B7DB-06EB3947E77C}"/>
              </a:ext>
            </a:extLst>
          </p:cNvPr>
          <p:cNvSpPr txBox="1"/>
          <p:nvPr/>
        </p:nvSpPr>
        <p:spPr>
          <a:xfrm>
            <a:off x="11751733" y="6581001"/>
            <a:ext cx="440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761339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A9D726-D2A5-2942-B216-FDCFAA34D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2EEA1-2A03-AA4C-9423-820528192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Naresh Olladapu</a:t>
            </a:r>
          </a:p>
          <a:p>
            <a:pPr marL="0" indent="0">
              <a:buNone/>
            </a:pPr>
            <a:r>
              <a:rPr lang="en-US" sz="2000" dirty="0"/>
              <a:t>Developer Advocate</a:t>
            </a:r>
          </a:p>
          <a:p>
            <a:pPr marL="0" indent="0">
              <a:buNone/>
            </a:pPr>
            <a:r>
              <a:rPr lang="en-US" sz="2000" dirty="0">
                <a:hlinkClick r:id="rId2"/>
              </a:rPr>
              <a:t>nolladap@in.ibm.com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+91-8132097165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F4C9F3-B09D-0344-9BEE-69A19E3E5F91}"/>
              </a:ext>
            </a:extLst>
          </p:cNvPr>
          <p:cNvSpPr txBox="1"/>
          <p:nvPr/>
        </p:nvSpPr>
        <p:spPr>
          <a:xfrm>
            <a:off x="11751733" y="6581001"/>
            <a:ext cx="440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553128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6082B6-38F4-6F4A-A441-AE664FEEC2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en-US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979359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89ACC69-ADF2-492B-84C5-EA2CC1607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FFD722-456F-5B4A-BF40-03E254D2F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What is Data Refinery?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0085A-F599-F64C-96B6-BA5C88D6A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050181"/>
            <a:ext cx="10410524" cy="412678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Consists of – 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Cleansing Data - </a:t>
            </a:r>
            <a:r>
              <a:rPr lang="en-IN" b="0" i="0" dirty="0">
                <a:solidFill>
                  <a:srgbClr val="FFFFFF"/>
                </a:solidFill>
                <a:effectLst/>
                <a:latin typeface="ibm-plex-sans"/>
              </a:rPr>
              <a:t>fix or remove data that is incorrect, incomplete, improperly formatted, or duplicated</a:t>
            </a:r>
          </a:p>
          <a:p>
            <a:pPr lvl="1"/>
            <a:endParaRPr lang="en-IN" dirty="0">
              <a:solidFill>
                <a:srgbClr val="FFFFFF"/>
              </a:solidFill>
              <a:latin typeface="ibm-plex-sans"/>
            </a:endParaRPr>
          </a:p>
          <a:p>
            <a:pPr lvl="1"/>
            <a:r>
              <a:rPr lang="en-IN" dirty="0">
                <a:solidFill>
                  <a:srgbClr val="FFFFFF"/>
                </a:solidFill>
                <a:latin typeface="ibm-plex-sans"/>
              </a:rPr>
              <a:t>Shape Data - </a:t>
            </a:r>
            <a:r>
              <a:rPr lang="en-IN" b="0" i="0" dirty="0">
                <a:solidFill>
                  <a:srgbClr val="FFFFFF"/>
                </a:solidFill>
                <a:effectLst/>
                <a:latin typeface="ibm-plex-sans"/>
              </a:rPr>
              <a:t>customize it by filtering, sorting, combining or removing columns, and performing operations</a:t>
            </a:r>
          </a:p>
          <a:p>
            <a:pPr lvl="1"/>
            <a:endParaRPr lang="en-IN" dirty="0">
              <a:solidFill>
                <a:srgbClr val="FFFFFF"/>
              </a:solidFill>
              <a:latin typeface="ibm-plex-sans"/>
            </a:endParaRPr>
          </a:p>
          <a:p>
            <a:pPr marL="457200" lvl="1" indent="0">
              <a:buNone/>
            </a:pPr>
            <a:r>
              <a:rPr lang="en-IN" dirty="0">
                <a:solidFill>
                  <a:srgbClr val="FFFFFF"/>
                </a:solidFill>
                <a:latin typeface="ibm-plex-sans"/>
              </a:rPr>
              <a:t>Outcome is creation of </a:t>
            </a:r>
            <a:r>
              <a:rPr lang="en-IN" dirty="0">
                <a:solidFill>
                  <a:srgbClr val="FFFFFF"/>
                </a:solidFill>
              </a:rPr>
              <a:t>customized Data Refinery flow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497953-BC2C-2341-BDD0-6849C0D44678}"/>
              </a:ext>
            </a:extLst>
          </p:cNvPr>
          <p:cNvSpPr txBox="1"/>
          <p:nvPr/>
        </p:nvSpPr>
        <p:spPr>
          <a:xfrm>
            <a:off x="11751733" y="6488668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71707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89ACC69-ADF2-492B-84C5-EA2CC1607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FFD722-456F-5B4A-BF40-03E254D2F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Why is Data Refinery Important?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0085A-F599-F64C-96B6-BA5C88D6A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618069"/>
            <a:ext cx="10410524" cy="35588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Dataset needs to be structured and combined from multiple sources</a:t>
            </a:r>
            <a:r>
              <a:rPr lang="en-IN" dirty="0">
                <a:solidFill>
                  <a:srgbClr val="FFFFFF"/>
                </a:solidFill>
              </a:rPr>
              <a:t>.</a:t>
            </a:r>
          </a:p>
          <a:p>
            <a:r>
              <a:rPr lang="en-US" dirty="0">
                <a:solidFill>
                  <a:srgbClr val="FFFFFF"/>
                </a:solidFill>
              </a:rPr>
              <a:t>Dataset might contain discrepancies in the names or the codes</a:t>
            </a:r>
            <a:r>
              <a:rPr lang="en-IN" dirty="0">
                <a:solidFill>
                  <a:srgbClr val="FFFFFF"/>
                </a:solidFill>
              </a:rPr>
              <a:t>.</a:t>
            </a:r>
          </a:p>
          <a:p>
            <a:r>
              <a:rPr lang="en-IN" dirty="0">
                <a:solidFill>
                  <a:srgbClr val="FFFFFF"/>
                </a:solidFill>
              </a:rPr>
              <a:t>Dataset might contains outliers or errors.</a:t>
            </a:r>
          </a:p>
          <a:p>
            <a:r>
              <a:rPr lang="en-IN" dirty="0">
                <a:solidFill>
                  <a:srgbClr val="FFFFFF"/>
                </a:solidFill>
              </a:rPr>
              <a:t>Dataset lacks your attributes of interest for analysis.</a:t>
            </a:r>
          </a:p>
          <a:p>
            <a:r>
              <a:rPr lang="en-IN" dirty="0">
                <a:solidFill>
                  <a:srgbClr val="FFFFFF"/>
                </a:solidFill>
              </a:rPr>
              <a:t>Noisy Datasets can lead to incorrect Insights.</a:t>
            </a:r>
          </a:p>
          <a:p>
            <a:endParaRPr lang="en-IN" dirty="0">
              <a:solidFill>
                <a:srgbClr val="FFFFFF"/>
              </a:solidFill>
            </a:endParaRPr>
          </a:p>
          <a:p>
            <a:endParaRPr lang="en-IN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497953-BC2C-2341-BDD0-6849C0D44678}"/>
              </a:ext>
            </a:extLst>
          </p:cNvPr>
          <p:cNvSpPr txBox="1"/>
          <p:nvPr/>
        </p:nvSpPr>
        <p:spPr>
          <a:xfrm>
            <a:off x="11751733" y="6488668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057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89ACC69-ADF2-492B-84C5-EA2CC1607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FFD722-456F-5B4A-BF40-03E254D2F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Challenges in Data Refinery?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0085A-F599-F64C-96B6-BA5C88D6A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1905800"/>
            <a:ext cx="10672976" cy="45828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Handle data  from Multiple  sources (NoSQL, Hadoop, RDMS, Dropbox etc.)</a:t>
            </a:r>
          </a:p>
          <a:p>
            <a:r>
              <a:rPr lang="en-US" dirty="0">
                <a:solidFill>
                  <a:srgbClr val="FFFFFF"/>
                </a:solidFill>
              </a:rPr>
              <a:t>Increase the Compute and storage based on our requirement very easily.</a:t>
            </a:r>
          </a:p>
          <a:p>
            <a:r>
              <a:rPr lang="en-US" dirty="0">
                <a:solidFill>
                  <a:srgbClr val="FFFFFF"/>
                </a:solidFill>
              </a:rPr>
              <a:t>Data refinery process should provide diagnostic and cognitive Analytics.</a:t>
            </a:r>
          </a:p>
          <a:p>
            <a:r>
              <a:rPr lang="en-US" dirty="0">
                <a:solidFill>
                  <a:srgbClr val="FFFFFF"/>
                </a:solidFill>
              </a:rPr>
              <a:t>Scheduling Data refinery process on a real time data streaming from sources like social media , IoT devices etc.</a:t>
            </a:r>
          </a:p>
          <a:p>
            <a:r>
              <a:rPr lang="en-US" dirty="0">
                <a:solidFill>
                  <a:srgbClr val="FFFFFF"/>
                </a:solidFill>
              </a:rPr>
              <a:t>Age old ETL process is slow, time consuming , limits output and performance.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497953-BC2C-2341-BDD0-6849C0D44678}"/>
              </a:ext>
            </a:extLst>
          </p:cNvPr>
          <p:cNvSpPr txBox="1"/>
          <p:nvPr/>
        </p:nvSpPr>
        <p:spPr>
          <a:xfrm>
            <a:off x="11751733" y="6488668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0118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6FB941-DAD4-CD4B-9476-3AB635250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Exploring Data Refinery Tool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8FDE66A-B240-44B7-A2ED-151FDF7FFC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5283763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994CF48-1D84-8D43-B87E-328313D9C73D}"/>
              </a:ext>
            </a:extLst>
          </p:cNvPr>
          <p:cNvSpPr txBox="1"/>
          <p:nvPr/>
        </p:nvSpPr>
        <p:spPr>
          <a:xfrm>
            <a:off x="11887200" y="658100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413500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50F720-F232-7F4A-BB47-630D5AE09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Adding data to Data Refinery</a:t>
            </a:r>
            <a:br>
              <a:rPr lang="en-US">
                <a:solidFill>
                  <a:srgbClr val="FFFFFF"/>
                </a:solidFill>
              </a:rPr>
            </a:b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2D9C0-1C69-D84D-B7CD-D9BE18317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r>
              <a:rPr lang="en-US" sz="2000"/>
              <a:t>Push Files to Assets Directory (Drag &amp; Drop)</a:t>
            </a:r>
          </a:p>
          <a:p>
            <a:r>
              <a:rPr lang="en-US" sz="2000"/>
              <a:t>Create connections with IBM or Third Party Storage Services</a:t>
            </a:r>
          </a:p>
          <a:p>
            <a:pPr marL="0" indent="0">
              <a:buNone/>
            </a:pPr>
            <a:r>
              <a:rPr lang="en-US" sz="2000"/>
              <a:t>  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066EBB-D681-FF40-A561-7D2215239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7" y="2233541"/>
            <a:ext cx="6894236" cy="14994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EA280A-6C12-504B-8728-4745C4C25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7" y="3868501"/>
            <a:ext cx="6894236" cy="25876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11C924-506D-064A-9A2C-A7F2D3CFA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750AD4-9E06-5845-A9F1-ED0028D5B147}"/>
              </a:ext>
            </a:extLst>
          </p:cNvPr>
          <p:cNvSpPr txBox="1"/>
          <p:nvPr/>
        </p:nvSpPr>
        <p:spPr>
          <a:xfrm>
            <a:off x="11887200" y="658100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432565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A9D726-D2A5-2942-B216-FDCFAA34D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View Sample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2EEA1-2A03-AA4C-9423-820528192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3362" y="-2"/>
            <a:ext cx="6848715" cy="1354669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This helps to view the subset of data for exploring the columns and their data formats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BC96F1-D655-A547-AA93-0DF1D224C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936" y="1083732"/>
            <a:ext cx="8132064" cy="57742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E9ADF0-B54F-254C-B138-45DC965C08FA}"/>
              </a:ext>
            </a:extLst>
          </p:cNvPr>
          <p:cNvSpPr txBox="1"/>
          <p:nvPr/>
        </p:nvSpPr>
        <p:spPr>
          <a:xfrm>
            <a:off x="11887200" y="658100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714129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6AF3F9-D5C3-544C-B062-9108EDB46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Validating the Data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0A1C60D-50A0-4E89-831C-21CA4C0B82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5556137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9A63697E-7F3D-3E4B-A668-443070C744B1}"/>
              </a:ext>
            </a:extLst>
          </p:cNvPr>
          <p:cNvSpPr txBox="1"/>
          <p:nvPr/>
        </p:nvSpPr>
        <p:spPr>
          <a:xfrm>
            <a:off x="11887200" y="658100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047866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6AF3F9-D5C3-544C-B062-9108EDB46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Validating the Data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25DE1D6-43CC-4604-9D15-EC51EAE908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5706682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EB80BF5-FC87-074F-A78D-4760EC9978B5}"/>
              </a:ext>
            </a:extLst>
          </p:cNvPr>
          <p:cNvSpPr txBox="1"/>
          <p:nvPr/>
        </p:nvSpPr>
        <p:spPr>
          <a:xfrm>
            <a:off x="11887200" y="658100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992788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730690</TotalTime>
  <Words>570</Words>
  <Application>Microsoft Macintosh PowerPoint</Application>
  <PresentationFormat>Widescreen</PresentationFormat>
  <Paragraphs>90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ibm-plex-sans</vt:lpstr>
      <vt:lpstr>Office Theme</vt:lpstr>
      <vt:lpstr>Data Refinery</vt:lpstr>
      <vt:lpstr>What is Data Refinery?</vt:lpstr>
      <vt:lpstr>Why is Data Refinery Important?</vt:lpstr>
      <vt:lpstr>Challenges in Data Refinery?</vt:lpstr>
      <vt:lpstr>Exploring Data Refinery Tool </vt:lpstr>
      <vt:lpstr>Adding data to Data Refinery </vt:lpstr>
      <vt:lpstr>View Sample Data Set</vt:lpstr>
      <vt:lpstr>Validating the Data</vt:lpstr>
      <vt:lpstr>Validating the Data</vt:lpstr>
      <vt:lpstr>Sample Python Code Snippet:</vt:lpstr>
      <vt:lpstr>Visualizing the data</vt:lpstr>
      <vt:lpstr>Scheduling Data Refinery Flow</vt:lpstr>
      <vt:lpstr>Manage Data Refinery Flow</vt:lpstr>
      <vt:lpstr>Thank you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Refinery</dc:title>
  <dc:creator>naresh olladapu</dc:creator>
  <cp:lastModifiedBy>naresh olladapu</cp:lastModifiedBy>
  <cp:revision>24</cp:revision>
  <dcterms:created xsi:type="dcterms:W3CDTF">2019-05-07T07:28:56Z</dcterms:created>
  <dcterms:modified xsi:type="dcterms:W3CDTF">2019-05-17T13:25:38Z</dcterms:modified>
</cp:coreProperties>
</file>