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8235"/>
  </p:normalViewPr>
  <p:slideViewPr>
    <p:cSldViewPr>
      <p:cViewPr varScale="1">
        <p:scale>
          <a:sx n="61" d="100"/>
          <a:sy n="61" d="100"/>
        </p:scale>
        <p:origin x="1624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738AB-2CED-C947-90BE-AF6399C853D3}" type="datetimeFigureOut">
              <a:rPr lang="en-US" smtClean="0"/>
              <a:t>7/11/18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D28F5-EB6D-294F-A6D6-7E1A78F8B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3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Why</a:t>
            </a:r>
            <a:r>
              <a:rPr lang="en-US" sz="12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 is it named as</a:t>
            </a:r>
            <a:r>
              <a:rPr lang="en-US" sz="1200" dirty="0">
                <a:solidFill>
                  <a:schemeClr val="accent3"/>
                </a:solidFill>
                <a:latin typeface="IBM Plex Sans" charset="0"/>
                <a:ea typeface="IBM Plex Sans" charset="0"/>
                <a:cs typeface="IBM Plex Sans" charset="0"/>
              </a:rPr>
              <a:t> Serverless? </a:t>
            </a:r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Is there really no Server involved, then how is the code rendered to </a:t>
            </a:r>
            <a:r>
              <a:rPr lang="en-US" sz="12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Web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28F5-EB6D-294F-A6D6-7E1A78F8BEA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2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313" y="343310"/>
            <a:ext cx="19555473" cy="729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EEDD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6DEDD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5" dirty="0"/>
              <a:t>@DanielKrook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F5F7F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5" dirty="0"/>
              <a:t>IBM </a:t>
            </a:r>
            <a:r>
              <a:rPr dirty="0"/>
              <a:t>Cloud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6EEDD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6DEDD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5" dirty="0"/>
              <a:t>@DanielKrook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F5F7F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5" dirty="0"/>
              <a:t>IBM </a:t>
            </a:r>
            <a:r>
              <a:rPr dirty="0"/>
              <a:t>Cloud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6EEDD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35441" y="2651093"/>
            <a:ext cx="6992620" cy="658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861283" y="3076211"/>
            <a:ext cx="7439025" cy="581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02B4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6DEDD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5" dirty="0"/>
              <a:t>@DanielKrook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F5F7F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5" dirty="0"/>
              <a:t>IBM </a:t>
            </a:r>
            <a:r>
              <a:rPr dirty="0"/>
              <a:t>Cloud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6EEDD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6DEDD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5" dirty="0"/>
              <a:t>@DanielKrook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F5F7F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5" dirty="0"/>
              <a:t>IBM </a:t>
            </a:r>
            <a:r>
              <a:rPr dirty="0"/>
              <a:t>Cloud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6DEDD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5" dirty="0"/>
              <a:t>@DanielKrook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F5F7F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5" dirty="0"/>
              <a:t>IBM </a:t>
            </a:r>
            <a:r>
              <a:rPr dirty="0"/>
              <a:t>Cloud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491615"/>
          </a:xfrm>
          <a:custGeom>
            <a:avLst/>
            <a:gdLst/>
            <a:ahLst/>
            <a:cxnLst/>
            <a:rect l="l" t="t" r="r" b="b"/>
            <a:pathLst>
              <a:path w="20104100" h="1491615">
                <a:moveTo>
                  <a:pt x="0" y="1491619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1491619"/>
                </a:lnTo>
                <a:lnTo>
                  <a:pt x="0" y="1491619"/>
                </a:lnTo>
                <a:close/>
              </a:path>
            </a:pathLst>
          </a:custGeom>
          <a:solidFill>
            <a:srgbClr val="14293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10578667"/>
            <a:ext cx="20104100" cy="730250"/>
          </a:xfrm>
          <a:custGeom>
            <a:avLst/>
            <a:gdLst/>
            <a:ahLst/>
            <a:cxnLst/>
            <a:rect l="l" t="t" r="r" b="b"/>
            <a:pathLst>
              <a:path w="20104100" h="730250">
                <a:moveTo>
                  <a:pt x="0" y="729888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729888"/>
                </a:lnTo>
                <a:lnTo>
                  <a:pt x="0" y="729888"/>
                </a:lnTo>
                <a:close/>
              </a:path>
            </a:pathLst>
          </a:custGeom>
          <a:solidFill>
            <a:srgbClr val="14293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953" y="311897"/>
            <a:ext cx="19220193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rgbClr val="6EEDD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594" y="2196657"/>
            <a:ext cx="18604910" cy="296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7659" y="10842985"/>
            <a:ext cx="1823085" cy="28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6DEDD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5" dirty="0"/>
              <a:t>@DanielKrook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8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F5F7F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5" dirty="0"/>
              <a:t>IBM </a:t>
            </a:r>
            <a:r>
              <a:rPr dirty="0"/>
              <a:t>Cloud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dharshan.govindan@in.ib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18" Type="http://schemas.openxmlformats.org/officeDocument/2006/relationships/image" Target="../media/image61.png"/><Relationship Id="rId26" Type="http://schemas.openxmlformats.org/officeDocument/2006/relationships/image" Target="../media/image62.jpg"/><Relationship Id="rId3" Type="http://schemas.openxmlformats.org/officeDocument/2006/relationships/image" Target="../media/image84.png"/><Relationship Id="rId21" Type="http://schemas.openxmlformats.org/officeDocument/2006/relationships/image" Target="../media/image95.png"/><Relationship Id="rId7" Type="http://schemas.openxmlformats.org/officeDocument/2006/relationships/image" Target="../media/image59.png"/><Relationship Id="rId12" Type="http://schemas.openxmlformats.org/officeDocument/2006/relationships/image" Target="../media/image49.png"/><Relationship Id="rId17" Type="http://schemas.openxmlformats.org/officeDocument/2006/relationships/image" Target="../media/image92.png"/><Relationship Id="rId25" Type="http://schemas.openxmlformats.org/officeDocument/2006/relationships/image" Target="../media/image56.png"/><Relationship Id="rId2" Type="http://schemas.openxmlformats.org/officeDocument/2006/relationships/image" Target="../media/image83.png"/><Relationship Id="rId16" Type="http://schemas.openxmlformats.org/officeDocument/2006/relationships/image" Target="../media/image53.png"/><Relationship Id="rId20" Type="http://schemas.openxmlformats.org/officeDocument/2006/relationships/image" Target="../media/image94.png"/><Relationship Id="rId29" Type="http://schemas.openxmlformats.org/officeDocument/2006/relationships/image" Target="../media/image9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48.png"/><Relationship Id="rId24" Type="http://schemas.openxmlformats.org/officeDocument/2006/relationships/image" Target="../media/image55.png"/><Relationship Id="rId5" Type="http://schemas.openxmlformats.org/officeDocument/2006/relationships/image" Target="../media/image57.png"/><Relationship Id="rId15" Type="http://schemas.openxmlformats.org/officeDocument/2006/relationships/image" Target="../media/image52.png"/><Relationship Id="rId23" Type="http://schemas.openxmlformats.org/officeDocument/2006/relationships/image" Target="../media/image54.png"/><Relationship Id="rId28" Type="http://schemas.openxmlformats.org/officeDocument/2006/relationships/image" Target="../media/image97.png"/><Relationship Id="rId10" Type="http://schemas.openxmlformats.org/officeDocument/2006/relationships/image" Target="../media/image89.png"/><Relationship Id="rId19" Type="http://schemas.openxmlformats.org/officeDocument/2006/relationships/image" Target="../media/image93.png"/><Relationship Id="rId31" Type="http://schemas.openxmlformats.org/officeDocument/2006/relationships/image" Target="../media/image71.png"/><Relationship Id="rId4" Type="http://schemas.openxmlformats.org/officeDocument/2006/relationships/image" Target="../media/image85.png"/><Relationship Id="rId9" Type="http://schemas.openxmlformats.org/officeDocument/2006/relationships/image" Target="../media/image88.png"/><Relationship Id="rId14" Type="http://schemas.openxmlformats.org/officeDocument/2006/relationships/image" Target="../media/image91.png"/><Relationship Id="rId22" Type="http://schemas.openxmlformats.org/officeDocument/2006/relationships/image" Target="../media/image96.png"/><Relationship Id="rId27" Type="http://schemas.openxmlformats.org/officeDocument/2006/relationships/image" Target="../media/image70.png"/><Relationship Id="rId30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0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" Type="http://schemas.openxmlformats.org/officeDocument/2006/relationships/image" Target="../media/image126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08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" Type="http://schemas.openxmlformats.org/officeDocument/2006/relationships/image" Target="../media/image150.png"/><Relationship Id="rId16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image" Target="../media/image48.png"/><Relationship Id="rId16" Type="http://schemas.openxmlformats.org/officeDocument/2006/relationships/image" Target="../media/image62.jp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jpg"/><Relationship Id="rId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14293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6" y="406135"/>
            <a:ext cx="15880715" cy="2536976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140"/>
              </a:lnSpc>
              <a:spcBef>
                <a:spcPts val="229"/>
              </a:spcBef>
              <a:tabLst>
                <a:tab pos="2415540" algn="l"/>
                <a:tab pos="4372610" algn="l"/>
                <a:tab pos="6487795" algn="l"/>
                <a:tab pos="9782810" algn="l"/>
              </a:tabLst>
            </a:pPr>
            <a:r>
              <a:rPr sz="8250" b="1" spc="-120" dirty="0">
                <a:solidFill>
                  <a:srgbClr val="6DEDD8"/>
                </a:solidFill>
                <a:latin typeface="Arial"/>
                <a:cs typeface="Arial"/>
              </a:rPr>
              <a:t>Building	</a:t>
            </a:r>
            <a:r>
              <a:rPr sz="8250" b="1" spc="-55" dirty="0">
                <a:solidFill>
                  <a:srgbClr val="6DEDD8"/>
                </a:solidFill>
                <a:latin typeface="Arial"/>
                <a:cs typeface="Arial"/>
              </a:rPr>
              <a:t>serverless	</a:t>
            </a:r>
            <a:r>
              <a:rPr sz="8250" b="1" spc="-20" dirty="0">
                <a:solidFill>
                  <a:srgbClr val="6DEDD8"/>
                </a:solidFill>
                <a:latin typeface="Arial"/>
                <a:cs typeface="Arial"/>
              </a:rPr>
              <a:t>applications  </a:t>
            </a:r>
            <a:r>
              <a:rPr sz="8250" b="1" spc="30" dirty="0">
                <a:solidFill>
                  <a:srgbClr val="6DEDD8"/>
                </a:solidFill>
                <a:latin typeface="Arial"/>
                <a:cs typeface="Arial"/>
              </a:rPr>
              <a:t>with	</a:t>
            </a:r>
            <a:r>
              <a:rPr sz="8250" b="1" spc="19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lang="en-IN" sz="8250" b="1" spc="195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8250" b="1" spc="-7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82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8669" y="5560040"/>
            <a:ext cx="2085975" cy="188595"/>
          </a:xfrm>
          <a:custGeom>
            <a:avLst/>
            <a:gdLst/>
            <a:ahLst/>
            <a:cxnLst/>
            <a:rect l="l" t="t" r="r" b="b"/>
            <a:pathLst>
              <a:path w="2085975" h="188595">
                <a:moveTo>
                  <a:pt x="0" y="0"/>
                </a:moveTo>
                <a:lnTo>
                  <a:pt x="2085433" y="0"/>
                </a:lnTo>
                <a:lnTo>
                  <a:pt x="2085433" y="188475"/>
                </a:lnTo>
                <a:lnTo>
                  <a:pt x="0" y="188475"/>
                </a:lnTo>
                <a:lnTo>
                  <a:pt x="0" y="0"/>
                </a:lnTo>
                <a:close/>
              </a:path>
            </a:pathLst>
          </a:custGeom>
          <a:solidFill>
            <a:srgbClr val="6D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56793" y="8084259"/>
            <a:ext cx="2004695" cy="2332990"/>
          </a:xfrm>
          <a:custGeom>
            <a:avLst/>
            <a:gdLst/>
            <a:ahLst/>
            <a:cxnLst/>
            <a:rect l="l" t="t" r="r" b="b"/>
            <a:pathLst>
              <a:path w="2004694" h="2332990">
                <a:moveTo>
                  <a:pt x="1905444" y="0"/>
                </a:moveTo>
                <a:lnTo>
                  <a:pt x="1903716" y="45849"/>
                </a:lnTo>
                <a:lnTo>
                  <a:pt x="1898788" y="90789"/>
                </a:lnTo>
                <a:lnTo>
                  <a:pt x="1890766" y="134721"/>
                </a:lnTo>
                <a:lnTo>
                  <a:pt x="1879756" y="177549"/>
                </a:lnTo>
                <a:lnTo>
                  <a:pt x="1865862" y="219175"/>
                </a:lnTo>
                <a:lnTo>
                  <a:pt x="1849192" y="259502"/>
                </a:lnTo>
                <a:lnTo>
                  <a:pt x="1829849" y="298433"/>
                </a:lnTo>
                <a:lnTo>
                  <a:pt x="1807941" y="335871"/>
                </a:lnTo>
                <a:lnTo>
                  <a:pt x="1783573" y="371718"/>
                </a:lnTo>
                <a:lnTo>
                  <a:pt x="1756850" y="405878"/>
                </a:lnTo>
                <a:lnTo>
                  <a:pt x="1727879" y="438253"/>
                </a:lnTo>
                <a:lnTo>
                  <a:pt x="1696764" y="468746"/>
                </a:lnTo>
                <a:lnTo>
                  <a:pt x="1663612" y="497259"/>
                </a:lnTo>
                <a:lnTo>
                  <a:pt x="1628528" y="523696"/>
                </a:lnTo>
                <a:lnTo>
                  <a:pt x="1591618" y="547960"/>
                </a:lnTo>
                <a:lnTo>
                  <a:pt x="1552987" y="569953"/>
                </a:lnTo>
                <a:lnTo>
                  <a:pt x="1512742" y="589578"/>
                </a:lnTo>
                <a:lnTo>
                  <a:pt x="1470988" y="606738"/>
                </a:lnTo>
                <a:lnTo>
                  <a:pt x="1427831" y="621336"/>
                </a:lnTo>
                <a:lnTo>
                  <a:pt x="1383375" y="633274"/>
                </a:lnTo>
                <a:lnTo>
                  <a:pt x="1337728" y="642456"/>
                </a:lnTo>
                <a:lnTo>
                  <a:pt x="1290995" y="648783"/>
                </a:lnTo>
                <a:lnTo>
                  <a:pt x="1243281" y="652160"/>
                </a:lnTo>
                <a:lnTo>
                  <a:pt x="1194692" y="652489"/>
                </a:lnTo>
                <a:lnTo>
                  <a:pt x="847138" y="643789"/>
                </a:lnTo>
                <a:lnTo>
                  <a:pt x="799067" y="644688"/>
                </a:lnTo>
                <a:lnTo>
                  <a:pt x="751699" y="648226"/>
                </a:lnTo>
                <a:lnTo>
                  <a:pt x="705106" y="654333"/>
                </a:lnTo>
                <a:lnTo>
                  <a:pt x="659359" y="662938"/>
                </a:lnTo>
                <a:lnTo>
                  <a:pt x="614531" y="673970"/>
                </a:lnTo>
                <a:lnTo>
                  <a:pt x="570692" y="687357"/>
                </a:lnTo>
                <a:lnTo>
                  <a:pt x="527914" y="703028"/>
                </a:lnTo>
                <a:lnTo>
                  <a:pt x="486269" y="720913"/>
                </a:lnTo>
                <a:lnTo>
                  <a:pt x="445828" y="740941"/>
                </a:lnTo>
                <a:lnTo>
                  <a:pt x="406662" y="763041"/>
                </a:lnTo>
                <a:lnTo>
                  <a:pt x="368844" y="787140"/>
                </a:lnTo>
                <a:lnTo>
                  <a:pt x="332444" y="813170"/>
                </a:lnTo>
                <a:lnTo>
                  <a:pt x="297535" y="841057"/>
                </a:lnTo>
                <a:lnTo>
                  <a:pt x="264187" y="870733"/>
                </a:lnTo>
                <a:lnTo>
                  <a:pt x="232472" y="902124"/>
                </a:lnTo>
                <a:lnTo>
                  <a:pt x="202462" y="935161"/>
                </a:lnTo>
                <a:lnTo>
                  <a:pt x="174229" y="969773"/>
                </a:lnTo>
                <a:lnTo>
                  <a:pt x="147842" y="1005887"/>
                </a:lnTo>
                <a:lnTo>
                  <a:pt x="123376" y="1043434"/>
                </a:lnTo>
                <a:lnTo>
                  <a:pt x="100900" y="1082343"/>
                </a:lnTo>
                <a:lnTo>
                  <a:pt x="80486" y="1122541"/>
                </a:lnTo>
                <a:lnTo>
                  <a:pt x="62206" y="1163959"/>
                </a:lnTo>
                <a:lnTo>
                  <a:pt x="46131" y="1206525"/>
                </a:lnTo>
                <a:lnTo>
                  <a:pt x="32333" y="1250168"/>
                </a:lnTo>
                <a:lnTo>
                  <a:pt x="20884" y="1294818"/>
                </a:lnTo>
                <a:lnTo>
                  <a:pt x="11854" y="1340402"/>
                </a:lnTo>
                <a:lnTo>
                  <a:pt x="5316" y="1386851"/>
                </a:lnTo>
                <a:lnTo>
                  <a:pt x="1341" y="1434093"/>
                </a:lnTo>
                <a:lnTo>
                  <a:pt x="0" y="1482057"/>
                </a:lnTo>
                <a:lnTo>
                  <a:pt x="1340" y="1529345"/>
                </a:lnTo>
                <a:lnTo>
                  <a:pt x="5315" y="1576018"/>
                </a:lnTo>
                <a:lnTo>
                  <a:pt x="11851" y="1622002"/>
                </a:lnTo>
                <a:lnTo>
                  <a:pt x="20879" y="1667222"/>
                </a:lnTo>
                <a:lnTo>
                  <a:pt x="32325" y="1711605"/>
                </a:lnTo>
                <a:lnTo>
                  <a:pt x="46120" y="1755075"/>
                </a:lnTo>
                <a:lnTo>
                  <a:pt x="62192" y="1797560"/>
                </a:lnTo>
                <a:lnTo>
                  <a:pt x="80468" y="1838984"/>
                </a:lnTo>
                <a:lnTo>
                  <a:pt x="100879" y="1879274"/>
                </a:lnTo>
                <a:lnTo>
                  <a:pt x="123351" y="1918355"/>
                </a:lnTo>
                <a:lnTo>
                  <a:pt x="147815" y="1956153"/>
                </a:lnTo>
                <a:lnTo>
                  <a:pt x="174198" y="1992593"/>
                </a:lnTo>
                <a:lnTo>
                  <a:pt x="202429" y="2027602"/>
                </a:lnTo>
                <a:lnTo>
                  <a:pt x="232436" y="2061105"/>
                </a:lnTo>
                <a:lnTo>
                  <a:pt x="264149" y="2093028"/>
                </a:lnTo>
                <a:lnTo>
                  <a:pt x="297496" y="2123297"/>
                </a:lnTo>
                <a:lnTo>
                  <a:pt x="332404" y="2151837"/>
                </a:lnTo>
                <a:lnTo>
                  <a:pt x="368804" y="2178575"/>
                </a:lnTo>
                <a:lnTo>
                  <a:pt x="406623" y="2203436"/>
                </a:lnTo>
                <a:lnTo>
                  <a:pt x="445791" y="2226345"/>
                </a:lnTo>
                <a:lnTo>
                  <a:pt x="486235" y="2247229"/>
                </a:lnTo>
                <a:lnTo>
                  <a:pt x="527884" y="2266013"/>
                </a:lnTo>
                <a:lnTo>
                  <a:pt x="570667" y="2282624"/>
                </a:lnTo>
                <a:lnTo>
                  <a:pt x="614512" y="2296986"/>
                </a:lnTo>
                <a:lnTo>
                  <a:pt x="659348" y="2309026"/>
                </a:lnTo>
                <a:lnTo>
                  <a:pt x="705104" y="2318669"/>
                </a:lnTo>
                <a:lnTo>
                  <a:pt x="751707" y="2325841"/>
                </a:lnTo>
                <a:lnTo>
                  <a:pt x="799088" y="2330468"/>
                </a:lnTo>
                <a:lnTo>
                  <a:pt x="847174" y="2332476"/>
                </a:lnTo>
                <a:lnTo>
                  <a:pt x="2004614" y="2332476"/>
                </a:lnTo>
              </a:path>
            </a:pathLst>
          </a:custGeom>
          <a:ln w="157743">
            <a:solidFill>
              <a:srgbClr val="ABC2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406443" y="6518576"/>
            <a:ext cx="2948305" cy="3907154"/>
          </a:xfrm>
          <a:custGeom>
            <a:avLst/>
            <a:gdLst/>
            <a:ahLst/>
            <a:cxnLst/>
            <a:rect l="l" t="t" r="r" b="b"/>
            <a:pathLst>
              <a:path w="2948305" h="3907154">
                <a:moveTo>
                  <a:pt x="0" y="3906819"/>
                </a:moveTo>
                <a:lnTo>
                  <a:pt x="1099809" y="3906819"/>
                </a:lnTo>
                <a:lnTo>
                  <a:pt x="1147316" y="3906156"/>
                </a:lnTo>
                <a:lnTo>
                  <a:pt x="1194099" y="3902883"/>
                </a:lnTo>
                <a:lnTo>
                  <a:pt x="1240089" y="3897068"/>
                </a:lnTo>
                <a:lnTo>
                  <a:pt x="1285214" y="3888783"/>
                </a:lnTo>
                <a:lnTo>
                  <a:pt x="1329406" y="3878096"/>
                </a:lnTo>
                <a:lnTo>
                  <a:pt x="1372594" y="3865077"/>
                </a:lnTo>
                <a:lnTo>
                  <a:pt x="1414708" y="3849794"/>
                </a:lnTo>
                <a:lnTo>
                  <a:pt x="1455679" y="3832319"/>
                </a:lnTo>
                <a:lnTo>
                  <a:pt x="1495437" y="3812720"/>
                </a:lnTo>
                <a:lnTo>
                  <a:pt x="1533911" y="3791066"/>
                </a:lnTo>
                <a:lnTo>
                  <a:pt x="1571032" y="3767428"/>
                </a:lnTo>
                <a:lnTo>
                  <a:pt x="1606730" y="3741875"/>
                </a:lnTo>
                <a:lnTo>
                  <a:pt x="1640935" y="3714476"/>
                </a:lnTo>
                <a:lnTo>
                  <a:pt x="1673577" y="3685301"/>
                </a:lnTo>
                <a:lnTo>
                  <a:pt x="1704586" y="3654419"/>
                </a:lnTo>
                <a:lnTo>
                  <a:pt x="1733892" y="3621899"/>
                </a:lnTo>
                <a:lnTo>
                  <a:pt x="1761425" y="3587812"/>
                </a:lnTo>
                <a:lnTo>
                  <a:pt x="1787116" y="3552227"/>
                </a:lnTo>
                <a:lnTo>
                  <a:pt x="1810894" y="3515213"/>
                </a:lnTo>
                <a:lnTo>
                  <a:pt x="1832690" y="3476840"/>
                </a:lnTo>
                <a:lnTo>
                  <a:pt x="1852433" y="3437178"/>
                </a:lnTo>
                <a:lnTo>
                  <a:pt x="1870054" y="3396295"/>
                </a:lnTo>
                <a:lnTo>
                  <a:pt x="1885483" y="3354261"/>
                </a:lnTo>
                <a:lnTo>
                  <a:pt x="1898650" y="3311147"/>
                </a:lnTo>
                <a:lnTo>
                  <a:pt x="1909484" y="3267020"/>
                </a:lnTo>
                <a:lnTo>
                  <a:pt x="1917917" y="3221952"/>
                </a:lnTo>
                <a:lnTo>
                  <a:pt x="1923878" y="3176010"/>
                </a:lnTo>
                <a:lnTo>
                  <a:pt x="1927297" y="3129266"/>
                </a:lnTo>
                <a:lnTo>
                  <a:pt x="1928104" y="3081788"/>
                </a:lnTo>
                <a:lnTo>
                  <a:pt x="1916178" y="1988533"/>
                </a:lnTo>
                <a:lnTo>
                  <a:pt x="1916178" y="749657"/>
                </a:lnTo>
                <a:lnTo>
                  <a:pt x="1917652" y="702247"/>
                </a:lnTo>
                <a:lnTo>
                  <a:pt x="1922015" y="655621"/>
                </a:lnTo>
                <a:lnTo>
                  <a:pt x="1929179" y="609867"/>
                </a:lnTo>
                <a:lnTo>
                  <a:pt x="1939056" y="565071"/>
                </a:lnTo>
                <a:lnTo>
                  <a:pt x="1951559" y="521323"/>
                </a:lnTo>
                <a:lnTo>
                  <a:pt x="1966601" y="478710"/>
                </a:lnTo>
                <a:lnTo>
                  <a:pt x="1984093" y="437319"/>
                </a:lnTo>
                <a:lnTo>
                  <a:pt x="2003947" y="397239"/>
                </a:lnTo>
                <a:lnTo>
                  <a:pt x="2026077" y="358557"/>
                </a:lnTo>
                <a:lnTo>
                  <a:pt x="2050394" y="321361"/>
                </a:lnTo>
                <a:lnTo>
                  <a:pt x="2076810" y="285739"/>
                </a:lnTo>
                <a:lnTo>
                  <a:pt x="2105239" y="251779"/>
                </a:lnTo>
                <a:lnTo>
                  <a:pt x="2135591" y="219569"/>
                </a:lnTo>
                <a:lnTo>
                  <a:pt x="2167780" y="189196"/>
                </a:lnTo>
                <a:lnTo>
                  <a:pt x="2201718" y="160748"/>
                </a:lnTo>
                <a:lnTo>
                  <a:pt x="2237317" y="134313"/>
                </a:lnTo>
                <a:lnTo>
                  <a:pt x="2274490" y="109979"/>
                </a:lnTo>
                <a:lnTo>
                  <a:pt x="2313148" y="87834"/>
                </a:lnTo>
                <a:lnTo>
                  <a:pt x="2353204" y="67965"/>
                </a:lnTo>
                <a:lnTo>
                  <a:pt x="2394570" y="50460"/>
                </a:lnTo>
                <a:lnTo>
                  <a:pt x="2437159" y="35407"/>
                </a:lnTo>
                <a:lnTo>
                  <a:pt x="2480882" y="22895"/>
                </a:lnTo>
                <a:lnTo>
                  <a:pt x="2525653" y="13010"/>
                </a:lnTo>
                <a:lnTo>
                  <a:pt x="2571383" y="5840"/>
                </a:lnTo>
                <a:lnTo>
                  <a:pt x="2617985" y="1474"/>
                </a:lnTo>
                <a:lnTo>
                  <a:pt x="2665371" y="0"/>
                </a:lnTo>
                <a:lnTo>
                  <a:pt x="2948013" y="0"/>
                </a:lnTo>
              </a:path>
            </a:pathLst>
          </a:custGeom>
          <a:ln w="157735">
            <a:solidFill>
              <a:srgbClr val="ABC2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212132" y="10186558"/>
            <a:ext cx="963930" cy="495934"/>
          </a:xfrm>
          <a:custGeom>
            <a:avLst/>
            <a:gdLst/>
            <a:ahLst/>
            <a:cxnLst/>
            <a:rect l="l" t="t" r="r" b="b"/>
            <a:pathLst>
              <a:path w="963930" h="495934">
                <a:moveTo>
                  <a:pt x="715894" y="0"/>
                </a:moveTo>
                <a:lnTo>
                  <a:pt x="247427" y="0"/>
                </a:lnTo>
                <a:lnTo>
                  <a:pt x="197623" y="5034"/>
                </a:lnTo>
                <a:lnTo>
                  <a:pt x="151207" y="19474"/>
                </a:lnTo>
                <a:lnTo>
                  <a:pt x="109182" y="42321"/>
                </a:lnTo>
                <a:lnTo>
                  <a:pt x="72550" y="72581"/>
                </a:lnTo>
                <a:lnTo>
                  <a:pt x="42313" y="109257"/>
                </a:lnTo>
                <a:lnTo>
                  <a:pt x="19474" y="151351"/>
                </a:lnTo>
                <a:lnTo>
                  <a:pt x="5035" y="197868"/>
                </a:lnTo>
                <a:lnTo>
                  <a:pt x="0" y="247812"/>
                </a:lnTo>
                <a:lnTo>
                  <a:pt x="5027" y="297764"/>
                </a:lnTo>
                <a:lnTo>
                  <a:pt x="19444" y="344286"/>
                </a:lnTo>
                <a:lnTo>
                  <a:pt x="42257" y="386382"/>
                </a:lnTo>
                <a:lnTo>
                  <a:pt x="72471" y="423056"/>
                </a:lnTo>
                <a:lnTo>
                  <a:pt x="109090" y="453313"/>
                </a:lnTo>
                <a:lnTo>
                  <a:pt x="151119" y="476158"/>
                </a:lnTo>
                <a:lnTo>
                  <a:pt x="197563" y="490595"/>
                </a:lnTo>
                <a:lnTo>
                  <a:pt x="247427" y="495628"/>
                </a:lnTo>
                <a:lnTo>
                  <a:pt x="715894" y="495628"/>
                </a:lnTo>
                <a:lnTo>
                  <a:pt x="765698" y="490594"/>
                </a:lnTo>
                <a:lnTo>
                  <a:pt x="812113" y="476154"/>
                </a:lnTo>
                <a:lnTo>
                  <a:pt x="854138" y="453305"/>
                </a:lnTo>
                <a:lnTo>
                  <a:pt x="890771" y="423044"/>
                </a:lnTo>
                <a:lnTo>
                  <a:pt x="921008" y="386368"/>
                </a:lnTo>
                <a:lnTo>
                  <a:pt x="943847" y="344273"/>
                </a:lnTo>
                <a:lnTo>
                  <a:pt x="958285" y="297755"/>
                </a:lnTo>
                <a:lnTo>
                  <a:pt x="963321" y="247812"/>
                </a:lnTo>
                <a:lnTo>
                  <a:pt x="958294" y="197860"/>
                </a:lnTo>
                <a:lnTo>
                  <a:pt x="943876" y="151338"/>
                </a:lnTo>
                <a:lnTo>
                  <a:pt x="921063" y="109243"/>
                </a:lnTo>
                <a:lnTo>
                  <a:pt x="890849" y="72570"/>
                </a:lnTo>
                <a:lnTo>
                  <a:pt x="854230" y="42313"/>
                </a:lnTo>
                <a:lnTo>
                  <a:pt x="812202" y="19469"/>
                </a:lnTo>
                <a:lnTo>
                  <a:pt x="765758" y="5033"/>
                </a:lnTo>
                <a:lnTo>
                  <a:pt x="715894" y="0"/>
                </a:lnTo>
                <a:close/>
              </a:path>
            </a:pathLst>
          </a:custGeom>
          <a:solidFill>
            <a:srgbClr val="5E738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333909" y="10282905"/>
            <a:ext cx="302895" cy="303530"/>
          </a:xfrm>
          <a:custGeom>
            <a:avLst/>
            <a:gdLst/>
            <a:ahLst/>
            <a:cxnLst/>
            <a:rect l="l" t="t" r="r" b="b"/>
            <a:pathLst>
              <a:path w="302894" h="303529">
                <a:moveTo>
                  <a:pt x="151199" y="0"/>
                </a:moveTo>
                <a:lnTo>
                  <a:pt x="103428" y="7731"/>
                </a:lnTo>
                <a:lnTo>
                  <a:pt x="61925" y="29260"/>
                </a:lnTo>
                <a:lnTo>
                  <a:pt x="29187" y="62088"/>
                </a:lnTo>
                <a:lnTo>
                  <a:pt x="7713" y="103718"/>
                </a:lnTo>
                <a:lnTo>
                  <a:pt x="0" y="151652"/>
                </a:lnTo>
                <a:lnTo>
                  <a:pt x="7713" y="199587"/>
                </a:lnTo>
                <a:lnTo>
                  <a:pt x="29187" y="241217"/>
                </a:lnTo>
                <a:lnTo>
                  <a:pt x="61925" y="274045"/>
                </a:lnTo>
                <a:lnTo>
                  <a:pt x="103428" y="295574"/>
                </a:lnTo>
                <a:lnTo>
                  <a:pt x="151199" y="303305"/>
                </a:lnTo>
                <a:lnTo>
                  <a:pt x="198959" y="295574"/>
                </a:lnTo>
                <a:lnTo>
                  <a:pt x="240436" y="274045"/>
                </a:lnTo>
                <a:lnTo>
                  <a:pt x="273143" y="241217"/>
                </a:lnTo>
                <a:lnTo>
                  <a:pt x="294592" y="199587"/>
                </a:lnTo>
                <a:lnTo>
                  <a:pt x="302294" y="151652"/>
                </a:lnTo>
                <a:lnTo>
                  <a:pt x="294592" y="103718"/>
                </a:lnTo>
                <a:lnTo>
                  <a:pt x="273143" y="62088"/>
                </a:lnTo>
                <a:lnTo>
                  <a:pt x="240436" y="29260"/>
                </a:lnTo>
                <a:lnTo>
                  <a:pt x="198959" y="7731"/>
                </a:lnTo>
                <a:lnTo>
                  <a:pt x="151199" y="0"/>
                </a:lnTo>
                <a:close/>
              </a:path>
            </a:pathLst>
          </a:custGeom>
          <a:solidFill>
            <a:srgbClr val="ABC2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3123067" y="6309326"/>
            <a:ext cx="306070" cy="306705"/>
          </a:xfrm>
          <a:custGeom>
            <a:avLst/>
            <a:gdLst/>
            <a:ahLst/>
            <a:cxnLst/>
            <a:rect l="l" t="t" r="r" b="b"/>
            <a:pathLst>
              <a:path w="306069" h="306704">
                <a:moveTo>
                  <a:pt x="136377" y="0"/>
                </a:moveTo>
                <a:lnTo>
                  <a:pt x="90910" y="12229"/>
                </a:lnTo>
                <a:lnTo>
                  <a:pt x="50891" y="37931"/>
                </a:lnTo>
                <a:lnTo>
                  <a:pt x="19779" y="76175"/>
                </a:lnTo>
                <a:lnTo>
                  <a:pt x="2234" y="122264"/>
                </a:lnTo>
                <a:lnTo>
                  <a:pt x="0" y="169804"/>
                </a:lnTo>
                <a:lnTo>
                  <a:pt x="12149" y="215330"/>
                </a:lnTo>
                <a:lnTo>
                  <a:pt x="37758" y="255381"/>
                </a:lnTo>
                <a:lnTo>
                  <a:pt x="75903" y="286493"/>
                </a:lnTo>
                <a:lnTo>
                  <a:pt x="121892" y="303998"/>
                </a:lnTo>
                <a:lnTo>
                  <a:pt x="169350" y="306169"/>
                </a:lnTo>
                <a:lnTo>
                  <a:pt x="214817" y="293938"/>
                </a:lnTo>
                <a:lnTo>
                  <a:pt x="254836" y="268236"/>
                </a:lnTo>
                <a:lnTo>
                  <a:pt x="285948" y="229992"/>
                </a:lnTo>
                <a:lnTo>
                  <a:pt x="303493" y="183907"/>
                </a:lnTo>
                <a:lnTo>
                  <a:pt x="305728" y="136368"/>
                </a:lnTo>
                <a:lnTo>
                  <a:pt x="293578" y="90842"/>
                </a:lnTo>
                <a:lnTo>
                  <a:pt x="267969" y="50792"/>
                </a:lnTo>
                <a:lnTo>
                  <a:pt x="229825" y="19684"/>
                </a:lnTo>
                <a:lnTo>
                  <a:pt x="183835" y="2174"/>
                </a:lnTo>
                <a:lnTo>
                  <a:pt x="136377" y="0"/>
                </a:lnTo>
                <a:close/>
              </a:path>
            </a:pathLst>
          </a:custGeom>
          <a:solidFill>
            <a:srgbClr val="5AAA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973711" y="8036917"/>
            <a:ext cx="753745" cy="199390"/>
          </a:xfrm>
          <a:custGeom>
            <a:avLst/>
            <a:gdLst/>
            <a:ahLst/>
            <a:cxnLst/>
            <a:rect l="l" t="t" r="r" b="b"/>
            <a:pathLst>
              <a:path w="753744" h="199390">
                <a:moveTo>
                  <a:pt x="674534" y="0"/>
                </a:moveTo>
                <a:lnTo>
                  <a:pt x="78845" y="0"/>
                </a:lnTo>
                <a:lnTo>
                  <a:pt x="48193" y="6190"/>
                </a:lnTo>
                <a:lnTo>
                  <a:pt x="23127" y="23072"/>
                </a:lnTo>
                <a:lnTo>
                  <a:pt x="6208" y="48114"/>
                </a:lnTo>
                <a:lnTo>
                  <a:pt x="0" y="78782"/>
                </a:lnTo>
                <a:lnTo>
                  <a:pt x="0" y="120551"/>
                </a:lnTo>
                <a:lnTo>
                  <a:pt x="6194" y="151261"/>
                </a:lnTo>
                <a:lnTo>
                  <a:pt x="23088" y="176302"/>
                </a:lnTo>
                <a:lnTo>
                  <a:pt x="48149" y="193166"/>
                </a:lnTo>
                <a:lnTo>
                  <a:pt x="78845" y="199344"/>
                </a:lnTo>
                <a:lnTo>
                  <a:pt x="674534" y="199344"/>
                </a:lnTo>
                <a:lnTo>
                  <a:pt x="705230" y="193152"/>
                </a:lnTo>
                <a:lnTo>
                  <a:pt x="730291" y="176266"/>
                </a:lnTo>
                <a:lnTo>
                  <a:pt x="747186" y="151221"/>
                </a:lnTo>
                <a:lnTo>
                  <a:pt x="753380" y="120551"/>
                </a:lnTo>
                <a:lnTo>
                  <a:pt x="753380" y="78782"/>
                </a:lnTo>
                <a:lnTo>
                  <a:pt x="747186" y="48074"/>
                </a:lnTo>
                <a:lnTo>
                  <a:pt x="730291" y="23037"/>
                </a:lnTo>
                <a:lnTo>
                  <a:pt x="705230" y="6177"/>
                </a:lnTo>
                <a:lnTo>
                  <a:pt x="674534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190667" y="7456998"/>
            <a:ext cx="325755" cy="326390"/>
          </a:xfrm>
          <a:custGeom>
            <a:avLst/>
            <a:gdLst/>
            <a:ahLst/>
            <a:cxnLst/>
            <a:rect l="l" t="t" r="r" b="b"/>
            <a:pathLst>
              <a:path w="325755" h="326390">
                <a:moveTo>
                  <a:pt x="162822" y="0"/>
                </a:moveTo>
                <a:lnTo>
                  <a:pt x="119530" y="5826"/>
                </a:lnTo>
                <a:lnTo>
                  <a:pt x="80633" y="22268"/>
                </a:lnTo>
                <a:lnTo>
                  <a:pt x="47681" y="47770"/>
                </a:lnTo>
                <a:lnTo>
                  <a:pt x="22225" y="80779"/>
                </a:lnTo>
                <a:lnTo>
                  <a:pt x="5814" y="119738"/>
                </a:lnTo>
                <a:lnTo>
                  <a:pt x="0" y="163094"/>
                </a:lnTo>
                <a:lnTo>
                  <a:pt x="5814" y="206454"/>
                </a:lnTo>
                <a:lnTo>
                  <a:pt x="22225" y="245416"/>
                </a:lnTo>
                <a:lnTo>
                  <a:pt x="47681" y="278427"/>
                </a:lnTo>
                <a:lnTo>
                  <a:pt x="80633" y="303931"/>
                </a:lnTo>
                <a:lnTo>
                  <a:pt x="119530" y="320373"/>
                </a:lnTo>
                <a:lnTo>
                  <a:pt x="162822" y="326199"/>
                </a:lnTo>
                <a:lnTo>
                  <a:pt x="206069" y="320373"/>
                </a:lnTo>
                <a:lnTo>
                  <a:pt x="244937" y="303931"/>
                </a:lnTo>
                <a:lnTo>
                  <a:pt x="277871" y="278427"/>
                </a:lnTo>
                <a:lnTo>
                  <a:pt x="303318" y="245416"/>
                </a:lnTo>
                <a:lnTo>
                  <a:pt x="319725" y="206454"/>
                </a:lnTo>
                <a:lnTo>
                  <a:pt x="325539" y="163094"/>
                </a:lnTo>
                <a:lnTo>
                  <a:pt x="319725" y="119738"/>
                </a:lnTo>
                <a:lnTo>
                  <a:pt x="303318" y="80779"/>
                </a:lnTo>
                <a:lnTo>
                  <a:pt x="277871" y="47770"/>
                </a:lnTo>
                <a:lnTo>
                  <a:pt x="244937" y="22268"/>
                </a:lnTo>
                <a:lnTo>
                  <a:pt x="206069" y="5826"/>
                </a:lnTo>
                <a:lnTo>
                  <a:pt x="162822" y="0"/>
                </a:lnTo>
                <a:close/>
              </a:path>
            </a:pathLst>
          </a:custGeom>
          <a:solidFill>
            <a:srgbClr val="2657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4163547" y="7746958"/>
            <a:ext cx="386080" cy="384175"/>
          </a:xfrm>
          <a:custGeom>
            <a:avLst/>
            <a:gdLst/>
            <a:ahLst/>
            <a:cxnLst/>
            <a:rect l="l" t="t" r="r" b="b"/>
            <a:pathLst>
              <a:path w="386080" h="384175">
                <a:moveTo>
                  <a:pt x="299048" y="0"/>
                </a:moveTo>
                <a:lnTo>
                  <a:pt x="75704" y="0"/>
                </a:lnTo>
                <a:lnTo>
                  <a:pt x="0" y="334775"/>
                </a:lnTo>
                <a:lnTo>
                  <a:pt x="385852" y="384019"/>
                </a:lnTo>
                <a:lnTo>
                  <a:pt x="299048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823902" y="5973985"/>
            <a:ext cx="1795145" cy="1840230"/>
          </a:xfrm>
          <a:custGeom>
            <a:avLst/>
            <a:gdLst/>
            <a:ahLst/>
            <a:cxnLst/>
            <a:rect l="l" t="t" r="r" b="b"/>
            <a:pathLst>
              <a:path w="1795144" h="1840229">
                <a:moveTo>
                  <a:pt x="542369" y="538528"/>
                </a:moveTo>
                <a:lnTo>
                  <a:pt x="472655" y="538528"/>
                </a:lnTo>
                <a:lnTo>
                  <a:pt x="666053" y="851597"/>
                </a:lnTo>
                <a:lnTo>
                  <a:pt x="0" y="1548361"/>
                </a:lnTo>
                <a:lnTo>
                  <a:pt x="35246" y="1581115"/>
                </a:lnTo>
                <a:lnTo>
                  <a:pt x="71983" y="1612076"/>
                </a:lnTo>
                <a:lnTo>
                  <a:pt x="110147" y="1641211"/>
                </a:lnTo>
                <a:lnTo>
                  <a:pt x="149675" y="1668488"/>
                </a:lnTo>
                <a:lnTo>
                  <a:pt x="190502" y="1693876"/>
                </a:lnTo>
                <a:lnTo>
                  <a:pt x="232565" y="1717343"/>
                </a:lnTo>
                <a:lnTo>
                  <a:pt x="275800" y="1738857"/>
                </a:lnTo>
                <a:lnTo>
                  <a:pt x="320144" y="1758386"/>
                </a:lnTo>
                <a:lnTo>
                  <a:pt x="365533" y="1775900"/>
                </a:lnTo>
                <a:lnTo>
                  <a:pt x="411902" y="1791366"/>
                </a:lnTo>
                <a:lnTo>
                  <a:pt x="459190" y="1804752"/>
                </a:lnTo>
                <a:lnTo>
                  <a:pt x="507331" y="1816026"/>
                </a:lnTo>
                <a:lnTo>
                  <a:pt x="556262" y="1825158"/>
                </a:lnTo>
                <a:lnTo>
                  <a:pt x="605920" y="1832115"/>
                </a:lnTo>
                <a:lnTo>
                  <a:pt x="656240" y="1836865"/>
                </a:lnTo>
                <a:lnTo>
                  <a:pt x="707160" y="1839377"/>
                </a:lnTo>
                <a:lnTo>
                  <a:pt x="758615" y="1839619"/>
                </a:lnTo>
                <a:lnTo>
                  <a:pt x="810048" y="1837579"/>
                </a:lnTo>
                <a:lnTo>
                  <a:pt x="860863" y="1833290"/>
                </a:lnTo>
                <a:lnTo>
                  <a:pt x="911000" y="1826784"/>
                </a:lnTo>
                <a:lnTo>
                  <a:pt x="960395" y="1818097"/>
                </a:lnTo>
                <a:lnTo>
                  <a:pt x="1008986" y="1807262"/>
                </a:lnTo>
                <a:lnTo>
                  <a:pt x="1056711" y="1794313"/>
                </a:lnTo>
                <a:lnTo>
                  <a:pt x="1103507" y="1779283"/>
                </a:lnTo>
                <a:lnTo>
                  <a:pt x="1149311" y="1762208"/>
                </a:lnTo>
                <a:lnTo>
                  <a:pt x="1194062" y="1743120"/>
                </a:lnTo>
                <a:lnTo>
                  <a:pt x="1237698" y="1722054"/>
                </a:lnTo>
                <a:lnTo>
                  <a:pt x="1280155" y="1699043"/>
                </a:lnTo>
                <a:lnTo>
                  <a:pt x="1321371" y="1674122"/>
                </a:lnTo>
                <a:lnTo>
                  <a:pt x="1361284" y="1647325"/>
                </a:lnTo>
                <a:lnTo>
                  <a:pt x="1399831" y="1618685"/>
                </a:lnTo>
                <a:lnTo>
                  <a:pt x="1436950" y="1588236"/>
                </a:lnTo>
                <a:lnTo>
                  <a:pt x="1472579" y="1556012"/>
                </a:lnTo>
                <a:lnTo>
                  <a:pt x="1506655" y="1522047"/>
                </a:lnTo>
                <a:lnTo>
                  <a:pt x="1539074" y="1486451"/>
                </a:lnTo>
                <a:lnTo>
                  <a:pt x="1569713" y="1449350"/>
                </a:lnTo>
                <a:lnTo>
                  <a:pt x="1598542" y="1410809"/>
                </a:lnTo>
                <a:lnTo>
                  <a:pt x="1625530" y="1370892"/>
                </a:lnTo>
                <a:lnTo>
                  <a:pt x="1650645" y="1329663"/>
                </a:lnTo>
                <a:lnTo>
                  <a:pt x="1673856" y="1287185"/>
                </a:lnTo>
                <a:lnTo>
                  <a:pt x="1695132" y="1243522"/>
                </a:lnTo>
                <a:lnTo>
                  <a:pt x="1714442" y="1198738"/>
                </a:lnTo>
                <a:lnTo>
                  <a:pt x="1731755" y="1152897"/>
                </a:lnTo>
                <a:lnTo>
                  <a:pt x="1747039" y="1106062"/>
                </a:lnTo>
                <a:lnTo>
                  <a:pt x="1760263" y="1058297"/>
                </a:lnTo>
                <a:lnTo>
                  <a:pt x="1771396" y="1009666"/>
                </a:lnTo>
                <a:lnTo>
                  <a:pt x="1780407" y="960234"/>
                </a:lnTo>
                <a:lnTo>
                  <a:pt x="1787265" y="910063"/>
                </a:lnTo>
                <a:lnTo>
                  <a:pt x="1791937" y="859217"/>
                </a:lnTo>
                <a:lnTo>
                  <a:pt x="1794395" y="807760"/>
                </a:lnTo>
                <a:lnTo>
                  <a:pt x="1794605" y="755757"/>
                </a:lnTo>
                <a:lnTo>
                  <a:pt x="1792575" y="703806"/>
                </a:lnTo>
                <a:lnTo>
                  <a:pt x="1791992" y="696764"/>
                </a:lnTo>
                <a:lnTo>
                  <a:pt x="814006" y="696764"/>
                </a:lnTo>
                <a:lnTo>
                  <a:pt x="542369" y="538528"/>
                </a:lnTo>
                <a:close/>
              </a:path>
              <a:path w="1795144" h="1840229">
                <a:moveTo>
                  <a:pt x="1480059" y="0"/>
                </a:moveTo>
                <a:lnTo>
                  <a:pt x="814006" y="696764"/>
                </a:lnTo>
                <a:lnTo>
                  <a:pt x="1791992" y="696764"/>
                </a:lnTo>
                <a:lnTo>
                  <a:pt x="1788321" y="652477"/>
                </a:lnTo>
                <a:lnTo>
                  <a:pt x="1781874" y="601833"/>
                </a:lnTo>
                <a:lnTo>
                  <a:pt x="1773268" y="551937"/>
                </a:lnTo>
                <a:lnTo>
                  <a:pt x="1762537" y="502852"/>
                </a:lnTo>
                <a:lnTo>
                  <a:pt x="1749713" y="454641"/>
                </a:lnTo>
                <a:lnTo>
                  <a:pt x="1734830" y="407366"/>
                </a:lnTo>
                <a:lnTo>
                  <a:pt x="1717921" y="361092"/>
                </a:lnTo>
                <a:lnTo>
                  <a:pt x="1699019" y="315880"/>
                </a:lnTo>
                <a:lnTo>
                  <a:pt x="1678158" y="271794"/>
                </a:lnTo>
                <a:lnTo>
                  <a:pt x="1655371" y="228897"/>
                </a:lnTo>
                <a:lnTo>
                  <a:pt x="1630691" y="187251"/>
                </a:lnTo>
                <a:lnTo>
                  <a:pt x="1604151" y="146920"/>
                </a:lnTo>
                <a:lnTo>
                  <a:pt x="1575784" y="107966"/>
                </a:lnTo>
                <a:lnTo>
                  <a:pt x="1545625" y="70453"/>
                </a:lnTo>
                <a:lnTo>
                  <a:pt x="1513705" y="34443"/>
                </a:lnTo>
                <a:lnTo>
                  <a:pt x="1480059" y="0"/>
                </a:lnTo>
                <a:close/>
              </a:path>
              <a:path w="1795144" h="1840229">
                <a:moveTo>
                  <a:pt x="432133" y="398930"/>
                </a:moveTo>
                <a:lnTo>
                  <a:pt x="402882" y="405426"/>
                </a:lnTo>
                <a:lnTo>
                  <a:pt x="379216" y="422154"/>
                </a:lnTo>
                <a:lnTo>
                  <a:pt x="363501" y="446626"/>
                </a:lnTo>
                <a:lnTo>
                  <a:pt x="358104" y="476351"/>
                </a:lnTo>
                <a:lnTo>
                  <a:pt x="364543" y="505871"/>
                </a:lnTo>
                <a:lnTo>
                  <a:pt x="381114" y="529779"/>
                </a:lnTo>
                <a:lnTo>
                  <a:pt x="405341" y="545669"/>
                </a:lnTo>
                <a:lnTo>
                  <a:pt x="434751" y="551135"/>
                </a:lnTo>
                <a:lnTo>
                  <a:pt x="445105" y="550060"/>
                </a:lnTo>
                <a:lnTo>
                  <a:pt x="454842" y="547407"/>
                </a:lnTo>
                <a:lnTo>
                  <a:pt x="464009" y="543466"/>
                </a:lnTo>
                <a:lnTo>
                  <a:pt x="472655" y="538528"/>
                </a:lnTo>
                <a:lnTo>
                  <a:pt x="542369" y="538528"/>
                </a:lnTo>
                <a:lnTo>
                  <a:pt x="497576" y="512434"/>
                </a:lnTo>
                <a:lnTo>
                  <a:pt x="502183" y="503529"/>
                </a:lnTo>
                <a:lnTo>
                  <a:pt x="505769" y="494115"/>
                </a:lnTo>
                <a:lnTo>
                  <a:pt x="508060" y="484183"/>
                </a:lnTo>
                <a:lnTo>
                  <a:pt x="508780" y="473723"/>
                </a:lnTo>
                <a:lnTo>
                  <a:pt x="502340" y="444199"/>
                </a:lnTo>
                <a:lnTo>
                  <a:pt x="485770" y="420290"/>
                </a:lnTo>
                <a:lnTo>
                  <a:pt x="461543" y="404399"/>
                </a:lnTo>
                <a:lnTo>
                  <a:pt x="432133" y="39893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3127749" y="6313286"/>
            <a:ext cx="307340" cy="307975"/>
          </a:xfrm>
          <a:custGeom>
            <a:avLst/>
            <a:gdLst/>
            <a:ahLst/>
            <a:cxnLst/>
            <a:rect l="l" t="t" r="r" b="b"/>
            <a:pathLst>
              <a:path w="307340" h="307975">
                <a:moveTo>
                  <a:pt x="147187" y="0"/>
                </a:moveTo>
                <a:lnTo>
                  <a:pt x="100617" y="9382"/>
                </a:lnTo>
                <a:lnTo>
                  <a:pt x="59456" y="32258"/>
                </a:lnTo>
                <a:lnTo>
                  <a:pt x="26833" y="66888"/>
                </a:lnTo>
                <a:lnTo>
                  <a:pt x="5882" y="111533"/>
                </a:lnTo>
                <a:lnTo>
                  <a:pt x="0" y="160497"/>
                </a:lnTo>
                <a:lnTo>
                  <a:pt x="9336" y="207162"/>
                </a:lnTo>
                <a:lnTo>
                  <a:pt x="32148" y="248393"/>
                </a:lnTo>
                <a:lnTo>
                  <a:pt x="66690" y="281050"/>
                </a:lnTo>
                <a:lnTo>
                  <a:pt x="111219" y="301999"/>
                </a:lnTo>
                <a:lnTo>
                  <a:pt x="160065" y="307850"/>
                </a:lnTo>
                <a:lnTo>
                  <a:pt x="206634" y="298468"/>
                </a:lnTo>
                <a:lnTo>
                  <a:pt x="247796" y="275594"/>
                </a:lnTo>
                <a:lnTo>
                  <a:pt x="280418" y="240967"/>
                </a:lnTo>
                <a:lnTo>
                  <a:pt x="301370" y="196327"/>
                </a:lnTo>
                <a:lnTo>
                  <a:pt x="307262" y="147362"/>
                </a:lnTo>
                <a:lnTo>
                  <a:pt x="297946" y="100694"/>
                </a:lnTo>
                <a:lnTo>
                  <a:pt x="275149" y="59461"/>
                </a:lnTo>
                <a:lnTo>
                  <a:pt x="240602" y="26800"/>
                </a:lnTo>
                <a:lnTo>
                  <a:pt x="196033" y="5851"/>
                </a:lnTo>
                <a:lnTo>
                  <a:pt x="147187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3033063" y="8507823"/>
            <a:ext cx="390525" cy="391160"/>
          </a:xfrm>
          <a:custGeom>
            <a:avLst/>
            <a:gdLst/>
            <a:ahLst/>
            <a:cxnLst/>
            <a:rect l="l" t="t" r="r" b="b"/>
            <a:pathLst>
              <a:path w="390525" h="391159">
                <a:moveTo>
                  <a:pt x="208709" y="0"/>
                </a:moveTo>
                <a:lnTo>
                  <a:pt x="165703" y="1867"/>
                </a:lnTo>
                <a:lnTo>
                  <a:pt x="124305" y="12998"/>
                </a:lnTo>
                <a:lnTo>
                  <a:pt x="86120" y="32962"/>
                </a:lnTo>
                <a:lnTo>
                  <a:pt x="52752" y="61327"/>
                </a:lnTo>
                <a:lnTo>
                  <a:pt x="25806" y="97663"/>
                </a:lnTo>
                <a:lnTo>
                  <a:pt x="7848" y="139167"/>
                </a:lnTo>
                <a:lnTo>
                  <a:pt x="0" y="182257"/>
                </a:lnTo>
                <a:lnTo>
                  <a:pt x="1829" y="225325"/>
                </a:lnTo>
                <a:lnTo>
                  <a:pt x="12906" y="266766"/>
                </a:lnTo>
                <a:lnTo>
                  <a:pt x="32801" y="304972"/>
                </a:lnTo>
                <a:lnTo>
                  <a:pt x="61084" y="338338"/>
                </a:lnTo>
                <a:lnTo>
                  <a:pt x="97322" y="365257"/>
                </a:lnTo>
                <a:lnTo>
                  <a:pt x="138731" y="383210"/>
                </a:lnTo>
                <a:lnTo>
                  <a:pt x="181738" y="391037"/>
                </a:lnTo>
                <a:lnTo>
                  <a:pt x="224739" y="389170"/>
                </a:lnTo>
                <a:lnTo>
                  <a:pt x="266125" y="378039"/>
                </a:lnTo>
                <a:lnTo>
                  <a:pt x="304292" y="358075"/>
                </a:lnTo>
                <a:lnTo>
                  <a:pt x="337632" y="329710"/>
                </a:lnTo>
                <a:lnTo>
                  <a:pt x="364539" y="293374"/>
                </a:lnTo>
                <a:lnTo>
                  <a:pt x="382536" y="251869"/>
                </a:lnTo>
                <a:lnTo>
                  <a:pt x="390412" y="208780"/>
                </a:lnTo>
                <a:lnTo>
                  <a:pt x="388602" y="165712"/>
                </a:lnTo>
                <a:lnTo>
                  <a:pt x="377535" y="124271"/>
                </a:lnTo>
                <a:lnTo>
                  <a:pt x="357646" y="86065"/>
                </a:lnTo>
                <a:lnTo>
                  <a:pt x="329366" y="52699"/>
                </a:lnTo>
                <a:lnTo>
                  <a:pt x="293128" y="25780"/>
                </a:lnTo>
                <a:lnTo>
                  <a:pt x="251719" y="7827"/>
                </a:lnTo>
                <a:lnTo>
                  <a:pt x="208709" y="0"/>
                </a:lnTo>
                <a:close/>
              </a:path>
            </a:pathLst>
          </a:custGeom>
          <a:solidFill>
            <a:srgbClr val="5E738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2262078" y="5872286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5">
                <a:moveTo>
                  <a:pt x="189554" y="0"/>
                </a:moveTo>
                <a:lnTo>
                  <a:pt x="144873" y="6592"/>
                </a:lnTo>
                <a:lnTo>
                  <a:pt x="102874" y="23183"/>
                </a:lnTo>
                <a:lnTo>
                  <a:pt x="66909" y="48060"/>
                </a:lnTo>
                <a:lnTo>
                  <a:pt x="37810" y="79783"/>
                </a:lnTo>
                <a:lnTo>
                  <a:pt x="16406" y="116915"/>
                </a:lnTo>
                <a:lnTo>
                  <a:pt x="3525" y="158015"/>
                </a:lnTo>
                <a:lnTo>
                  <a:pt x="0" y="201645"/>
                </a:lnTo>
                <a:lnTo>
                  <a:pt x="6658" y="246365"/>
                </a:lnTo>
                <a:lnTo>
                  <a:pt x="23297" y="288414"/>
                </a:lnTo>
                <a:lnTo>
                  <a:pt x="48205" y="324438"/>
                </a:lnTo>
                <a:lnTo>
                  <a:pt x="79943" y="353603"/>
                </a:lnTo>
                <a:lnTo>
                  <a:pt x="117074" y="375077"/>
                </a:lnTo>
                <a:lnTo>
                  <a:pt x="158159" y="388028"/>
                </a:lnTo>
                <a:lnTo>
                  <a:pt x="201760" y="391623"/>
                </a:lnTo>
                <a:lnTo>
                  <a:pt x="246441" y="385031"/>
                </a:lnTo>
                <a:lnTo>
                  <a:pt x="288440" y="368440"/>
                </a:lnTo>
                <a:lnTo>
                  <a:pt x="324405" y="343563"/>
                </a:lnTo>
                <a:lnTo>
                  <a:pt x="353504" y="311839"/>
                </a:lnTo>
                <a:lnTo>
                  <a:pt x="374908" y="274708"/>
                </a:lnTo>
                <a:lnTo>
                  <a:pt x="387789" y="233607"/>
                </a:lnTo>
                <a:lnTo>
                  <a:pt x="391314" y="189978"/>
                </a:lnTo>
                <a:lnTo>
                  <a:pt x="384656" y="145258"/>
                </a:lnTo>
                <a:lnTo>
                  <a:pt x="368017" y="103208"/>
                </a:lnTo>
                <a:lnTo>
                  <a:pt x="343109" y="67185"/>
                </a:lnTo>
                <a:lnTo>
                  <a:pt x="311371" y="38020"/>
                </a:lnTo>
                <a:lnTo>
                  <a:pt x="274240" y="16546"/>
                </a:lnTo>
                <a:lnTo>
                  <a:pt x="233155" y="3595"/>
                </a:lnTo>
                <a:lnTo>
                  <a:pt x="189554" y="0"/>
                </a:lnTo>
                <a:close/>
              </a:path>
            </a:pathLst>
          </a:custGeom>
          <a:solidFill>
            <a:srgbClr val="ABC2DD">
              <a:alpha val="5920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674186" y="5283932"/>
            <a:ext cx="389255" cy="389890"/>
          </a:xfrm>
          <a:custGeom>
            <a:avLst/>
            <a:gdLst/>
            <a:ahLst/>
            <a:cxnLst/>
            <a:rect l="l" t="t" r="r" b="b"/>
            <a:pathLst>
              <a:path w="389254" h="389889">
                <a:moveTo>
                  <a:pt x="172933" y="0"/>
                </a:moveTo>
                <a:lnTo>
                  <a:pt x="130907" y="9333"/>
                </a:lnTo>
                <a:lnTo>
                  <a:pt x="91385" y="28034"/>
                </a:lnTo>
                <a:lnTo>
                  <a:pt x="56031" y="56104"/>
                </a:lnTo>
                <a:lnTo>
                  <a:pt x="27997" y="91498"/>
                </a:lnTo>
                <a:lnTo>
                  <a:pt x="9320" y="131054"/>
                </a:lnTo>
                <a:lnTo>
                  <a:pt x="0" y="173111"/>
                </a:lnTo>
                <a:lnTo>
                  <a:pt x="97" y="216290"/>
                </a:lnTo>
                <a:lnTo>
                  <a:pt x="9419" y="258071"/>
                </a:lnTo>
                <a:lnTo>
                  <a:pt x="28155" y="297651"/>
                </a:lnTo>
                <a:lnTo>
                  <a:pt x="56241" y="333080"/>
                </a:lnTo>
                <a:lnTo>
                  <a:pt x="91633" y="361203"/>
                </a:lnTo>
                <a:lnTo>
                  <a:pt x="131180" y="379964"/>
                </a:lnTo>
                <a:lnTo>
                  <a:pt x="173219" y="389361"/>
                </a:lnTo>
                <a:lnTo>
                  <a:pt x="216084" y="389393"/>
                </a:lnTo>
                <a:lnTo>
                  <a:pt x="258110" y="380060"/>
                </a:lnTo>
                <a:lnTo>
                  <a:pt x="297633" y="361359"/>
                </a:lnTo>
                <a:lnTo>
                  <a:pt x="332986" y="333289"/>
                </a:lnTo>
                <a:lnTo>
                  <a:pt x="361026" y="297899"/>
                </a:lnTo>
                <a:lnTo>
                  <a:pt x="379716" y="258345"/>
                </a:lnTo>
                <a:lnTo>
                  <a:pt x="389051" y="216290"/>
                </a:lnTo>
                <a:lnTo>
                  <a:pt x="388964" y="173111"/>
                </a:lnTo>
                <a:lnTo>
                  <a:pt x="379644" y="131328"/>
                </a:lnTo>
                <a:lnTo>
                  <a:pt x="360895" y="91746"/>
                </a:lnTo>
                <a:lnTo>
                  <a:pt x="332777" y="56313"/>
                </a:lnTo>
                <a:lnTo>
                  <a:pt x="297385" y="28190"/>
                </a:lnTo>
                <a:lnTo>
                  <a:pt x="257837" y="9429"/>
                </a:lnTo>
                <a:lnTo>
                  <a:pt x="215798" y="32"/>
                </a:lnTo>
                <a:lnTo>
                  <a:pt x="172933" y="0"/>
                </a:lnTo>
                <a:close/>
              </a:path>
            </a:pathLst>
          </a:custGeom>
          <a:solidFill>
            <a:srgbClr val="ABC2DD">
              <a:alpha val="164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044960" y="4912860"/>
            <a:ext cx="389255" cy="389890"/>
          </a:xfrm>
          <a:custGeom>
            <a:avLst/>
            <a:gdLst/>
            <a:ahLst/>
            <a:cxnLst/>
            <a:rect l="l" t="t" r="r" b="b"/>
            <a:pathLst>
              <a:path w="389254" h="389889">
                <a:moveTo>
                  <a:pt x="172933" y="0"/>
                </a:moveTo>
                <a:lnTo>
                  <a:pt x="130907" y="9335"/>
                </a:lnTo>
                <a:lnTo>
                  <a:pt x="91385" y="28038"/>
                </a:lnTo>
                <a:lnTo>
                  <a:pt x="56031" y="56108"/>
                </a:lnTo>
                <a:lnTo>
                  <a:pt x="27997" y="91498"/>
                </a:lnTo>
                <a:lnTo>
                  <a:pt x="9320" y="131052"/>
                </a:lnTo>
                <a:lnTo>
                  <a:pt x="0" y="173107"/>
                </a:lnTo>
                <a:lnTo>
                  <a:pt x="96" y="216284"/>
                </a:lnTo>
                <a:lnTo>
                  <a:pt x="9419" y="258069"/>
                </a:lnTo>
                <a:lnTo>
                  <a:pt x="28155" y="297651"/>
                </a:lnTo>
                <a:lnTo>
                  <a:pt x="56241" y="333084"/>
                </a:lnTo>
                <a:lnTo>
                  <a:pt x="91666" y="361206"/>
                </a:lnTo>
                <a:lnTo>
                  <a:pt x="131226" y="379966"/>
                </a:lnTo>
                <a:lnTo>
                  <a:pt x="173263" y="389361"/>
                </a:lnTo>
                <a:lnTo>
                  <a:pt x="216117" y="389391"/>
                </a:lnTo>
                <a:lnTo>
                  <a:pt x="258129" y="380055"/>
                </a:lnTo>
                <a:lnTo>
                  <a:pt x="297638" y="361353"/>
                </a:lnTo>
                <a:lnTo>
                  <a:pt x="332986" y="333283"/>
                </a:lnTo>
                <a:lnTo>
                  <a:pt x="361059" y="297892"/>
                </a:lnTo>
                <a:lnTo>
                  <a:pt x="379761" y="258338"/>
                </a:lnTo>
                <a:lnTo>
                  <a:pt x="389095" y="216284"/>
                </a:lnTo>
                <a:lnTo>
                  <a:pt x="388998" y="173107"/>
                </a:lnTo>
                <a:lnTo>
                  <a:pt x="379663" y="131322"/>
                </a:lnTo>
                <a:lnTo>
                  <a:pt x="360900" y="91740"/>
                </a:lnTo>
                <a:lnTo>
                  <a:pt x="332777" y="56307"/>
                </a:lnTo>
                <a:lnTo>
                  <a:pt x="297385" y="28184"/>
                </a:lnTo>
                <a:lnTo>
                  <a:pt x="257837" y="9425"/>
                </a:lnTo>
                <a:lnTo>
                  <a:pt x="215798" y="30"/>
                </a:lnTo>
                <a:lnTo>
                  <a:pt x="172933" y="0"/>
                </a:lnTo>
                <a:close/>
              </a:path>
            </a:pathLst>
          </a:custGeom>
          <a:solidFill>
            <a:srgbClr val="ABC2DD">
              <a:alpha val="164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728991" y="5955704"/>
            <a:ext cx="389255" cy="389890"/>
          </a:xfrm>
          <a:custGeom>
            <a:avLst/>
            <a:gdLst/>
            <a:ahLst/>
            <a:cxnLst/>
            <a:rect l="l" t="t" r="r" b="b"/>
            <a:pathLst>
              <a:path w="389255" h="389889">
                <a:moveTo>
                  <a:pt x="172966" y="0"/>
                </a:moveTo>
                <a:lnTo>
                  <a:pt x="130940" y="9335"/>
                </a:lnTo>
                <a:lnTo>
                  <a:pt x="91418" y="28039"/>
                </a:lnTo>
                <a:lnTo>
                  <a:pt x="56064" y="56112"/>
                </a:lnTo>
                <a:lnTo>
                  <a:pt x="28024" y="91503"/>
                </a:lnTo>
                <a:lnTo>
                  <a:pt x="9335" y="131057"/>
                </a:lnTo>
                <a:lnTo>
                  <a:pt x="0" y="173111"/>
                </a:lnTo>
                <a:lnTo>
                  <a:pt x="85" y="216288"/>
                </a:lnTo>
                <a:lnTo>
                  <a:pt x="9406" y="258073"/>
                </a:lnTo>
                <a:lnTo>
                  <a:pt x="28155" y="297655"/>
                </a:lnTo>
                <a:lnTo>
                  <a:pt x="56274" y="333088"/>
                </a:lnTo>
                <a:lnTo>
                  <a:pt x="91666" y="361211"/>
                </a:lnTo>
                <a:lnTo>
                  <a:pt x="131213" y="379970"/>
                </a:lnTo>
                <a:lnTo>
                  <a:pt x="173252" y="389365"/>
                </a:lnTo>
                <a:lnTo>
                  <a:pt x="216117" y="389396"/>
                </a:lnTo>
                <a:lnTo>
                  <a:pt x="258143" y="380060"/>
                </a:lnTo>
                <a:lnTo>
                  <a:pt x="297666" y="361357"/>
                </a:lnTo>
                <a:lnTo>
                  <a:pt x="333019" y="333287"/>
                </a:lnTo>
                <a:lnTo>
                  <a:pt x="361054" y="297897"/>
                </a:lnTo>
                <a:lnTo>
                  <a:pt x="379730" y="258343"/>
                </a:lnTo>
                <a:lnTo>
                  <a:pt x="389051" y="216288"/>
                </a:lnTo>
                <a:lnTo>
                  <a:pt x="388954" y="173111"/>
                </a:lnTo>
                <a:lnTo>
                  <a:pt x="379631" y="131326"/>
                </a:lnTo>
                <a:lnTo>
                  <a:pt x="360895" y="91744"/>
                </a:lnTo>
                <a:lnTo>
                  <a:pt x="332810" y="56311"/>
                </a:lnTo>
                <a:lnTo>
                  <a:pt x="297418" y="28188"/>
                </a:lnTo>
                <a:lnTo>
                  <a:pt x="257870" y="9428"/>
                </a:lnTo>
                <a:lnTo>
                  <a:pt x="215831" y="31"/>
                </a:lnTo>
                <a:lnTo>
                  <a:pt x="172966" y="0"/>
                </a:lnTo>
                <a:close/>
              </a:path>
            </a:pathLst>
          </a:custGeom>
          <a:solidFill>
            <a:srgbClr val="AAC2D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632885" y="5501214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4" h="391795">
                <a:moveTo>
                  <a:pt x="189521" y="0"/>
                </a:moveTo>
                <a:lnTo>
                  <a:pt x="144840" y="6596"/>
                </a:lnTo>
                <a:lnTo>
                  <a:pt x="102846" y="23183"/>
                </a:lnTo>
                <a:lnTo>
                  <a:pt x="66895" y="48057"/>
                </a:lnTo>
                <a:lnTo>
                  <a:pt x="37810" y="79779"/>
                </a:lnTo>
                <a:lnTo>
                  <a:pt x="16417" y="116909"/>
                </a:lnTo>
                <a:lnTo>
                  <a:pt x="3538" y="158009"/>
                </a:lnTo>
                <a:lnTo>
                  <a:pt x="0" y="201638"/>
                </a:lnTo>
                <a:lnTo>
                  <a:pt x="6625" y="246358"/>
                </a:lnTo>
                <a:lnTo>
                  <a:pt x="23270" y="288408"/>
                </a:lnTo>
                <a:lnTo>
                  <a:pt x="48191" y="324431"/>
                </a:lnTo>
                <a:lnTo>
                  <a:pt x="79943" y="353596"/>
                </a:lnTo>
                <a:lnTo>
                  <a:pt x="117085" y="375070"/>
                </a:lnTo>
                <a:lnTo>
                  <a:pt x="158172" y="388021"/>
                </a:lnTo>
                <a:lnTo>
                  <a:pt x="201760" y="391616"/>
                </a:lnTo>
                <a:lnTo>
                  <a:pt x="246408" y="385024"/>
                </a:lnTo>
                <a:lnTo>
                  <a:pt x="288407" y="368437"/>
                </a:lnTo>
                <a:lnTo>
                  <a:pt x="324372" y="343563"/>
                </a:lnTo>
                <a:lnTo>
                  <a:pt x="353471" y="311841"/>
                </a:lnTo>
                <a:lnTo>
                  <a:pt x="374876" y="274711"/>
                </a:lnTo>
                <a:lnTo>
                  <a:pt x="387756" y="233611"/>
                </a:lnTo>
                <a:lnTo>
                  <a:pt x="391282" y="189982"/>
                </a:lnTo>
                <a:lnTo>
                  <a:pt x="384624" y="145262"/>
                </a:lnTo>
                <a:lnTo>
                  <a:pt x="367984" y="103208"/>
                </a:lnTo>
                <a:lnTo>
                  <a:pt x="343076" y="67182"/>
                </a:lnTo>
                <a:lnTo>
                  <a:pt x="311338" y="38016"/>
                </a:lnTo>
                <a:lnTo>
                  <a:pt x="274207" y="16542"/>
                </a:lnTo>
                <a:lnTo>
                  <a:pt x="233122" y="3592"/>
                </a:lnTo>
                <a:lnTo>
                  <a:pt x="189521" y="0"/>
                </a:lnTo>
                <a:close/>
              </a:path>
            </a:pathLst>
          </a:custGeom>
          <a:solidFill>
            <a:srgbClr val="ABC2DD">
              <a:alpha val="5920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2147680" y="5399529"/>
            <a:ext cx="389255" cy="389890"/>
          </a:xfrm>
          <a:custGeom>
            <a:avLst/>
            <a:gdLst/>
            <a:ahLst/>
            <a:cxnLst/>
            <a:rect l="l" t="t" r="r" b="b"/>
            <a:pathLst>
              <a:path w="389254" h="389889">
                <a:moveTo>
                  <a:pt x="172933" y="0"/>
                </a:moveTo>
                <a:lnTo>
                  <a:pt x="130907" y="9334"/>
                </a:lnTo>
                <a:lnTo>
                  <a:pt x="91385" y="28035"/>
                </a:lnTo>
                <a:lnTo>
                  <a:pt x="56031" y="56105"/>
                </a:lnTo>
                <a:lnTo>
                  <a:pt x="27997" y="91495"/>
                </a:lnTo>
                <a:lnTo>
                  <a:pt x="9320" y="131049"/>
                </a:lnTo>
                <a:lnTo>
                  <a:pt x="0" y="173104"/>
                </a:lnTo>
                <a:lnTo>
                  <a:pt x="96" y="216280"/>
                </a:lnTo>
                <a:lnTo>
                  <a:pt x="9419" y="258066"/>
                </a:lnTo>
                <a:lnTo>
                  <a:pt x="28155" y="297648"/>
                </a:lnTo>
                <a:lnTo>
                  <a:pt x="56241" y="333080"/>
                </a:lnTo>
                <a:lnTo>
                  <a:pt x="91666" y="361204"/>
                </a:lnTo>
                <a:lnTo>
                  <a:pt x="131226" y="379964"/>
                </a:lnTo>
                <a:lnTo>
                  <a:pt x="173263" y="389361"/>
                </a:lnTo>
                <a:lnTo>
                  <a:pt x="216117" y="389392"/>
                </a:lnTo>
                <a:lnTo>
                  <a:pt x="258129" y="380057"/>
                </a:lnTo>
                <a:lnTo>
                  <a:pt x="297638" y="361353"/>
                </a:lnTo>
                <a:lnTo>
                  <a:pt x="332986" y="333279"/>
                </a:lnTo>
                <a:lnTo>
                  <a:pt x="361059" y="297889"/>
                </a:lnTo>
                <a:lnTo>
                  <a:pt x="379761" y="258335"/>
                </a:lnTo>
                <a:lnTo>
                  <a:pt x="389095" y="216280"/>
                </a:lnTo>
                <a:lnTo>
                  <a:pt x="388998" y="173104"/>
                </a:lnTo>
                <a:lnTo>
                  <a:pt x="379663" y="131318"/>
                </a:lnTo>
                <a:lnTo>
                  <a:pt x="360900" y="91736"/>
                </a:lnTo>
                <a:lnTo>
                  <a:pt x="332777" y="56304"/>
                </a:lnTo>
                <a:lnTo>
                  <a:pt x="297385" y="28184"/>
                </a:lnTo>
                <a:lnTo>
                  <a:pt x="257837" y="9426"/>
                </a:lnTo>
                <a:lnTo>
                  <a:pt x="215798" y="31"/>
                </a:lnTo>
                <a:lnTo>
                  <a:pt x="172933" y="0"/>
                </a:lnTo>
                <a:close/>
              </a:path>
            </a:pathLst>
          </a:custGeom>
          <a:solidFill>
            <a:srgbClr val="ABC2DD">
              <a:alpha val="3914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2492872" y="5054043"/>
            <a:ext cx="389255" cy="389890"/>
          </a:xfrm>
          <a:custGeom>
            <a:avLst/>
            <a:gdLst/>
            <a:ahLst/>
            <a:cxnLst/>
            <a:rect l="l" t="t" r="r" b="b"/>
            <a:pathLst>
              <a:path w="389254" h="389889">
                <a:moveTo>
                  <a:pt x="172966" y="0"/>
                </a:moveTo>
                <a:lnTo>
                  <a:pt x="130940" y="9333"/>
                </a:lnTo>
                <a:lnTo>
                  <a:pt x="91418" y="28034"/>
                </a:lnTo>
                <a:lnTo>
                  <a:pt x="56064" y="56104"/>
                </a:lnTo>
                <a:lnTo>
                  <a:pt x="28024" y="91498"/>
                </a:lnTo>
                <a:lnTo>
                  <a:pt x="9335" y="131054"/>
                </a:lnTo>
                <a:lnTo>
                  <a:pt x="0" y="173111"/>
                </a:lnTo>
                <a:lnTo>
                  <a:pt x="86" y="216290"/>
                </a:lnTo>
                <a:lnTo>
                  <a:pt x="9406" y="258071"/>
                </a:lnTo>
                <a:lnTo>
                  <a:pt x="28155" y="297651"/>
                </a:lnTo>
                <a:lnTo>
                  <a:pt x="56274" y="333080"/>
                </a:lnTo>
                <a:lnTo>
                  <a:pt x="91666" y="361203"/>
                </a:lnTo>
                <a:lnTo>
                  <a:pt x="131213" y="379964"/>
                </a:lnTo>
                <a:lnTo>
                  <a:pt x="173252" y="389361"/>
                </a:lnTo>
                <a:lnTo>
                  <a:pt x="216117" y="389393"/>
                </a:lnTo>
                <a:lnTo>
                  <a:pt x="258143" y="380060"/>
                </a:lnTo>
                <a:lnTo>
                  <a:pt x="297666" y="361359"/>
                </a:lnTo>
                <a:lnTo>
                  <a:pt x="333019" y="333289"/>
                </a:lnTo>
                <a:lnTo>
                  <a:pt x="361092" y="297899"/>
                </a:lnTo>
                <a:lnTo>
                  <a:pt x="379794" y="258345"/>
                </a:lnTo>
                <a:lnTo>
                  <a:pt x="389128" y="216290"/>
                </a:lnTo>
                <a:lnTo>
                  <a:pt x="389030" y="173111"/>
                </a:lnTo>
                <a:lnTo>
                  <a:pt x="379695" y="131328"/>
                </a:lnTo>
                <a:lnTo>
                  <a:pt x="360933" y="91746"/>
                </a:lnTo>
                <a:lnTo>
                  <a:pt x="332810" y="56313"/>
                </a:lnTo>
                <a:lnTo>
                  <a:pt x="297418" y="28190"/>
                </a:lnTo>
                <a:lnTo>
                  <a:pt x="257870" y="9429"/>
                </a:lnTo>
                <a:lnTo>
                  <a:pt x="215831" y="32"/>
                </a:lnTo>
                <a:lnTo>
                  <a:pt x="172966" y="0"/>
                </a:lnTo>
                <a:close/>
              </a:path>
            </a:pathLst>
          </a:custGeom>
          <a:solidFill>
            <a:srgbClr val="ABC2DD">
              <a:alpha val="3083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1802455" y="5745007"/>
            <a:ext cx="389255" cy="389890"/>
          </a:xfrm>
          <a:custGeom>
            <a:avLst/>
            <a:gdLst/>
            <a:ahLst/>
            <a:cxnLst/>
            <a:rect l="l" t="t" r="r" b="b"/>
            <a:pathLst>
              <a:path w="389254" h="389889">
                <a:moveTo>
                  <a:pt x="172977" y="0"/>
                </a:moveTo>
                <a:lnTo>
                  <a:pt x="130953" y="9333"/>
                </a:lnTo>
                <a:lnTo>
                  <a:pt x="91418" y="28034"/>
                </a:lnTo>
                <a:lnTo>
                  <a:pt x="56031" y="56104"/>
                </a:lnTo>
                <a:lnTo>
                  <a:pt x="27997" y="91498"/>
                </a:lnTo>
                <a:lnTo>
                  <a:pt x="9320" y="131055"/>
                </a:lnTo>
                <a:lnTo>
                  <a:pt x="0" y="173111"/>
                </a:lnTo>
                <a:lnTo>
                  <a:pt x="97" y="216290"/>
                </a:lnTo>
                <a:lnTo>
                  <a:pt x="9419" y="258075"/>
                </a:lnTo>
                <a:lnTo>
                  <a:pt x="28155" y="297657"/>
                </a:lnTo>
                <a:lnTo>
                  <a:pt x="56241" y="333090"/>
                </a:lnTo>
                <a:lnTo>
                  <a:pt x="91666" y="361213"/>
                </a:lnTo>
                <a:lnTo>
                  <a:pt x="131226" y="379972"/>
                </a:lnTo>
                <a:lnTo>
                  <a:pt x="173263" y="389367"/>
                </a:lnTo>
                <a:lnTo>
                  <a:pt x="216117" y="389397"/>
                </a:lnTo>
                <a:lnTo>
                  <a:pt x="258129" y="380062"/>
                </a:lnTo>
                <a:lnTo>
                  <a:pt x="297638" y="361359"/>
                </a:lnTo>
                <a:lnTo>
                  <a:pt x="332986" y="333289"/>
                </a:lnTo>
                <a:lnTo>
                  <a:pt x="361059" y="297899"/>
                </a:lnTo>
                <a:lnTo>
                  <a:pt x="379761" y="258345"/>
                </a:lnTo>
                <a:lnTo>
                  <a:pt x="389095" y="216290"/>
                </a:lnTo>
                <a:lnTo>
                  <a:pt x="388997" y="173111"/>
                </a:lnTo>
                <a:lnTo>
                  <a:pt x="379663" y="131328"/>
                </a:lnTo>
                <a:lnTo>
                  <a:pt x="360900" y="91746"/>
                </a:lnTo>
                <a:lnTo>
                  <a:pt x="332777" y="56313"/>
                </a:lnTo>
                <a:lnTo>
                  <a:pt x="297390" y="28190"/>
                </a:lnTo>
                <a:lnTo>
                  <a:pt x="257855" y="9429"/>
                </a:lnTo>
                <a:lnTo>
                  <a:pt x="215831" y="32"/>
                </a:lnTo>
                <a:lnTo>
                  <a:pt x="172977" y="0"/>
                </a:lnTo>
                <a:close/>
              </a:path>
            </a:pathLst>
          </a:custGeom>
          <a:solidFill>
            <a:srgbClr val="ABC2DD">
              <a:alpha val="3083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5690088" y="10156962"/>
            <a:ext cx="390525" cy="391160"/>
          </a:xfrm>
          <a:custGeom>
            <a:avLst/>
            <a:gdLst/>
            <a:ahLst/>
            <a:cxnLst/>
            <a:rect l="l" t="t" r="r" b="b"/>
            <a:pathLst>
              <a:path w="390525" h="391159">
                <a:moveTo>
                  <a:pt x="208674" y="0"/>
                </a:moveTo>
                <a:lnTo>
                  <a:pt x="165673" y="1867"/>
                </a:lnTo>
                <a:lnTo>
                  <a:pt x="124287" y="13000"/>
                </a:lnTo>
                <a:lnTo>
                  <a:pt x="86120" y="32965"/>
                </a:lnTo>
                <a:lnTo>
                  <a:pt x="52780" y="61331"/>
                </a:lnTo>
                <a:lnTo>
                  <a:pt x="25873" y="97667"/>
                </a:lnTo>
                <a:lnTo>
                  <a:pt x="7876" y="139171"/>
                </a:lnTo>
                <a:lnTo>
                  <a:pt x="0" y="182259"/>
                </a:lnTo>
                <a:lnTo>
                  <a:pt x="1810" y="225326"/>
                </a:lnTo>
                <a:lnTo>
                  <a:pt x="12877" y="266766"/>
                </a:lnTo>
                <a:lnTo>
                  <a:pt x="32766" y="304972"/>
                </a:lnTo>
                <a:lnTo>
                  <a:pt x="61046" y="338338"/>
                </a:lnTo>
                <a:lnTo>
                  <a:pt x="97284" y="365258"/>
                </a:lnTo>
                <a:lnTo>
                  <a:pt x="138693" y="383212"/>
                </a:lnTo>
                <a:lnTo>
                  <a:pt x="181703" y="391040"/>
                </a:lnTo>
                <a:lnTo>
                  <a:pt x="224709" y="389172"/>
                </a:lnTo>
                <a:lnTo>
                  <a:pt x="266107" y="378039"/>
                </a:lnTo>
                <a:lnTo>
                  <a:pt x="304292" y="358075"/>
                </a:lnTo>
                <a:lnTo>
                  <a:pt x="337660" y="329709"/>
                </a:lnTo>
                <a:lnTo>
                  <a:pt x="364606" y="293375"/>
                </a:lnTo>
                <a:lnTo>
                  <a:pt x="382569" y="251871"/>
                </a:lnTo>
                <a:lnTo>
                  <a:pt x="390431" y="208782"/>
                </a:lnTo>
                <a:lnTo>
                  <a:pt x="388616" y="165715"/>
                </a:lnTo>
                <a:lnTo>
                  <a:pt x="377549" y="124275"/>
                </a:lnTo>
                <a:lnTo>
                  <a:pt x="357656" y="86069"/>
                </a:lnTo>
                <a:lnTo>
                  <a:pt x="329361" y="52704"/>
                </a:lnTo>
                <a:lnTo>
                  <a:pt x="293090" y="25785"/>
                </a:lnTo>
                <a:lnTo>
                  <a:pt x="251681" y="7828"/>
                </a:lnTo>
                <a:lnTo>
                  <a:pt x="208674" y="0"/>
                </a:lnTo>
                <a:close/>
              </a:path>
            </a:pathLst>
          </a:custGeom>
          <a:solidFill>
            <a:srgbClr val="5E738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7613808" y="6239443"/>
            <a:ext cx="490220" cy="483870"/>
          </a:xfrm>
          <a:custGeom>
            <a:avLst/>
            <a:gdLst/>
            <a:ahLst/>
            <a:cxnLst/>
            <a:rect l="l" t="t" r="r" b="b"/>
            <a:pathLst>
              <a:path w="490219" h="483870">
                <a:moveTo>
                  <a:pt x="63977" y="32585"/>
                </a:moveTo>
                <a:lnTo>
                  <a:pt x="102509" y="196852"/>
                </a:lnTo>
                <a:lnTo>
                  <a:pt x="0" y="331351"/>
                </a:lnTo>
                <a:lnTo>
                  <a:pt x="167743" y="344638"/>
                </a:lnTo>
                <a:lnTo>
                  <a:pt x="263133" y="483398"/>
                </a:lnTo>
                <a:lnTo>
                  <a:pt x="328366" y="327351"/>
                </a:lnTo>
                <a:lnTo>
                  <a:pt x="489723" y="278609"/>
                </a:lnTo>
                <a:lnTo>
                  <a:pt x="362292" y="168884"/>
                </a:lnTo>
                <a:lnTo>
                  <a:pt x="364342" y="88227"/>
                </a:lnTo>
                <a:lnTo>
                  <a:pt x="222611" y="88227"/>
                </a:lnTo>
                <a:lnTo>
                  <a:pt x="63977" y="32585"/>
                </a:lnTo>
                <a:close/>
              </a:path>
              <a:path w="490219" h="483870">
                <a:moveTo>
                  <a:pt x="366585" y="0"/>
                </a:moveTo>
                <a:lnTo>
                  <a:pt x="222611" y="88227"/>
                </a:lnTo>
                <a:lnTo>
                  <a:pt x="364342" y="88227"/>
                </a:lnTo>
                <a:lnTo>
                  <a:pt x="366585" y="0"/>
                </a:lnTo>
                <a:close/>
              </a:path>
            </a:pathLst>
          </a:custGeom>
          <a:solidFill>
            <a:srgbClr val="ABC2DD">
              <a:alpha val="2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065314" y="5916940"/>
            <a:ext cx="492125" cy="470534"/>
          </a:xfrm>
          <a:custGeom>
            <a:avLst/>
            <a:gdLst/>
            <a:ahLst/>
            <a:cxnLst/>
            <a:rect l="l" t="t" r="r" b="b"/>
            <a:pathLst>
              <a:path w="492125" h="470535">
                <a:moveTo>
                  <a:pt x="245856" y="0"/>
                </a:moveTo>
                <a:lnTo>
                  <a:pt x="165230" y="148445"/>
                </a:lnTo>
                <a:lnTo>
                  <a:pt x="0" y="179669"/>
                </a:lnTo>
                <a:lnTo>
                  <a:pt x="115389" y="302650"/>
                </a:lnTo>
                <a:lnTo>
                  <a:pt x="93923" y="470394"/>
                </a:lnTo>
                <a:lnTo>
                  <a:pt x="245856" y="397956"/>
                </a:lnTo>
                <a:lnTo>
                  <a:pt x="388474" y="397956"/>
                </a:lnTo>
                <a:lnTo>
                  <a:pt x="376218" y="302650"/>
                </a:lnTo>
                <a:lnTo>
                  <a:pt x="491608" y="179669"/>
                </a:lnTo>
                <a:lnTo>
                  <a:pt x="326377" y="148445"/>
                </a:lnTo>
                <a:lnTo>
                  <a:pt x="245856" y="0"/>
                </a:lnTo>
                <a:close/>
              </a:path>
              <a:path w="492125" h="470535">
                <a:moveTo>
                  <a:pt x="388474" y="397956"/>
                </a:moveTo>
                <a:lnTo>
                  <a:pt x="245856" y="397956"/>
                </a:lnTo>
                <a:lnTo>
                  <a:pt x="397788" y="470394"/>
                </a:lnTo>
                <a:lnTo>
                  <a:pt x="388474" y="397956"/>
                </a:lnTo>
                <a:close/>
              </a:path>
            </a:pathLst>
          </a:custGeom>
          <a:solidFill>
            <a:srgbClr val="ABC2DD">
              <a:alpha val="50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8065314" y="6559370"/>
            <a:ext cx="492125" cy="470534"/>
          </a:xfrm>
          <a:custGeom>
            <a:avLst/>
            <a:gdLst/>
            <a:ahLst/>
            <a:cxnLst/>
            <a:rect l="l" t="t" r="r" b="b"/>
            <a:pathLst>
              <a:path w="492125" h="470534">
                <a:moveTo>
                  <a:pt x="93923" y="0"/>
                </a:moveTo>
                <a:lnTo>
                  <a:pt x="115389" y="167743"/>
                </a:lnTo>
                <a:lnTo>
                  <a:pt x="0" y="290724"/>
                </a:lnTo>
                <a:lnTo>
                  <a:pt x="165230" y="321948"/>
                </a:lnTo>
                <a:lnTo>
                  <a:pt x="245856" y="470404"/>
                </a:lnTo>
                <a:lnTo>
                  <a:pt x="326377" y="321948"/>
                </a:lnTo>
                <a:lnTo>
                  <a:pt x="491608" y="290724"/>
                </a:lnTo>
                <a:lnTo>
                  <a:pt x="376218" y="167743"/>
                </a:lnTo>
                <a:lnTo>
                  <a:pt x="388472" y="72448"/>
                </a:lnTo>
                <a:lnTo>
                  <a:pt x="245856" y="72448"/>
                </a:lnTo>
                <a:lnTo>
                  <a:pt x="93923" y="0"/>
                </a:lnTo>
                <a:close/>
              </a:path>
              <a:path w="492125" h="470534">
                <a:moveTo>
                  <a:pt x="397788" y="0"/>
                </a:moveTo>
                <a:lnTo>
                  <a:pt x="245856" y="72448"/>
                </a:lnTo>
                <a:lnTo>
                  <a:pt x="388472" y="72448"/>
                </a:lnTo>
                <a:lnTo>
                  <a:pt x="397788" y="0"/>
                </a:lnTo>
                <a:close/>
              </a:path>
            </a:pathLst>
          </a:custGeom>
          <a:solidFill>
            <a:srgbClr val="ABC2DD">
              <a:alpha val="50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038372" y="5916940"/>
            <a:ext cx="492125" cy="470534"/>
          </a:xfrm>
          <a:custGeom>
            <a:avLst/>
            <a:gdLst/>
            <a:ahLst/>
            <a:cxnLst/>
            <a:rect l="l" t="t" r="r" b="b"/>
            <a:pathLst>
              <a:path w="492125" h="470535">
                <a:moveTo>
                  <a:pt x="245856" y="0"/>
                </a:moveTo>
                <a:lnTo>
                  <a:pt x="165335" y="148445"/>
                </a:lnTo>
                <a:lnTo>
                  <a:pt x="0" y="179669"/>
                </a:lnTo>
                <a:lnTo>
                  <a:pt x="115493" y="302650"/>
                </a:lnTo>
                <a:lnTo>
                  <a:pt x="93923" y="470394"/>
                </a:lnTo>
                <a:lnTo>
                  <a:pt x="245856" y="397956"/>
                </a:lnTo>
                <a:lnTo>
                  <a:pt x="388519" y="397956"/>
                </a:lnTo>
                <a:lnTo>
                  <a:pt x="376323" y="302650"/>
                </a:lnTo>
                <a:lnTo>
                  <a:pt x="491712" y="179669"/>
                </a:lnTo>
                <a:lnTo>
                  <a:pt x="326482" y="148445"/>
                </a:lnTo>
                <a:lnTo>
                  <a:pt x="245856" y="0"/>
                </a:lnTo>
                <a:close/>
              </a:path>
              <a:path w="492125" h="470535">
                <a:moveTo>
                  <a:pt x="388519" y="397956"/>
                </a:moveTo>
                <a:lnTo>
                  <a:pt x="245856" y="397956"/>
                </a:lnTo>
                <a:lnTo>
                  <a:pt x="397788" y="470394"/>
                </a:lnTo>
                <a:lnTo>
                  <a:pt x="388519" y="397956"/>
                </a:lnTo>
                <a:close/>
              </a:path>
            </a:pathLst>
          </a:custGeom>
          <a:solidFill>
            <a:srgbClr val="ABC2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038372" y="6559370"/>
            <a:ext cx="492125" cy="470534"/>
          </a:xfrm>
          <a:custGeom>
            <a:avLst/>
            <a:gdLst/>
            <a:ahLst/>
            <a:cxnLst/>
            <a:rect l="l" t="t" r="r" b="b"/>
            <a:pathLst>
              <a:path w="492125" h="470534">
                <a:moveTo>
                  <a:pt x="93923" y="0"/>
                </a:moveTo>
                <a:lnTo>
                  <a:pt x="115493" y="167743"/>
                </a:lnTo>
                <a:lnTo>
                  <a:pt x="0" y="290724"/>
                </a:lnTo>
                <a:lnTo>
                  <a:pt x="165335" y="321948"/>
                </a:lnTo>
                <a:lnTo>
                  <a:pt x="245856" y="470404"/>
                </a:lnTo>
                <a:lnTo>
                  <a:pt x="326482" y="321948"/>
                </a:lnTo>
                <a:lnTo>
                  <a:pt x="491712" y="290724"/>
                </a:lnTo>
                <a:lnTo>
                  <a:pt x="376323" y="167743"/>
                </a:lnTo>
                <a:lnTo>
                  <a:pt x="388518" y="72448"/>
                </a:lnTo>
                <a:lnTo>
                  <a:pt x="245856" y="72448"/>
                </a:lnTo>
                <a:lnTo>
                  <a:pt x="93923" y="0"/>
                </a:lnTo>
                <a:close/>
              </a:path>
              <a:path w="492125" h="470534">
                <a:moveTo>
                  <a:pt x="397788" y="0"/>
                </a:moveTo>
                <a:lnTo>
                  <a:pt x="245856" y="72448"/>
                </a:lnTo>
                <a:lnTo>
                  <a:pt x="388518" y="72448"/>
                </a:lnTo>
                <a:lnTo>
                  <a:pt x="397788" y="0"/>
                </a:lnTo>
                <a:close/>
              </a:path>
            </a:pathLst>
          </a:custGeom>
          <a:solidFill>
            <a:srgbClr val="ABC2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8550639" y="6224135"/>
            <a:ext cx="470534" cy="492125"/>
          </a:xfrm>
          <a:custGeom>
            <a:avLst/>
            <a:gdLst/>
            <a:ahLst/>
            <a:cxnLst/>
            <a:rect l="l" t="t" r="r" b="b"/>
            <a:pathLst>
              <a:path w="470534" h="492125">
                <a:moveTo>
                  <a:pt x="179575" y="0"/>
                </a:moveTo>
                <a:lnTo>
                  <a:pt x="148372" y="165377"/>
                </a:lnTo>
                <a:lnTo>
                  <a:pt x="0" y="246023"/>
                </a:lnTo>
                <a:lnTo>
                  <a:pt x="148372" y="326681"/>
                </a:lnTo>
                <a:lnTo>
                  <a:pt x="179575" y="492058"/>
                </a:lnTo>
                <a:lnTo>
                  <a:pt x="302399" y="376522"/>
                </a:lnTo>
                <a:lnTo>
                  <a:pt x="459779" y="376522"/>
                </a:lnTo>
                <a:lnTo>
                  <a:pt x="397684" y="246023"/>
                </a:lnTo>
                <a:lnTo>
                  <a:pt x="459778" y="115535"/>
                </a:lnTo>
                <a:lnTo>
                  <a:pt x="302399" y="115535"/>
                </a:lnTo>
                <a:lnTo>
                  <a:pt x="179575" y="0"/>
                </a:lnTo>
                <a:close/>
              </a:path>
              <a:path w="470534" h="492125">
                <a:moveTo>
                  <a:pt x="459779" y="376522"/>
                </a:moveTo>
                <a:lnTo>
                  <a:pt x="302399" y="376522"/>
                </a:lnTo>
                <a:lnTo>
                  <a:pt x="470038" y="398082"/>
                </a:lnTo>
                <a:lnTo>
                  <a:pt x="459779" y="376522"/>
                </a:lnTo>
                <a:close/>
              </a:path>
              <a:path w="470534" h="492125">
                <a:moveTo>
                  <a:pt x="470038" y="93976"/>
                </a:moveTo>
                <a:lnTo>
                  <a:pt x="302399" y="115535"/>
                </a:lnTo>
                <a:lnTo>
                  <a:pt x="459778" y="115535"/>
                </a:lnTo>
                <a:lnTo>
                  <a:pt x="470038" y="93976"/>
                </a:lnTo>
                <a:close/>
              </a:path>
            </a:pathLst>
          </a:custGeom>
          <a:solidFill>
            <a:srgbClr val="ABC2DD">
              <a:alpha val="7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8536608" y="5672204"/>
            <a:ext cx="492125" cy="470534"/>
          </a:xfrm>
          <a:custGeom>
            <a:avLst/>
            <a:gdLst/>
            <a:ahLst/>
            <a:cxnLst/>
            <a:rect l="l" t="t" r="r" b="b"/>
            <a:pathLst>
              <a:path w="492125" h="470535">
                <a:moveTo>
                  <a:pt x="245856" y="0"/>
                </a:moveTo>
                <a:lnTo>
                  <a:pt x="165335" y="148445"/>
                </a:lnTo>
                <a:lnTo>
                  <a:pt x="0" y="179669"/>
                </a:lnTo>
                <a:lnTo>
                  <a:pt x="115493" y="302650"/>
                </a:lnTo>
                <a:lnTo>
                  <a:pt x="93923" y="470404"/>
                </a:lnTo>
                <a:lnTo>
                  <a:pt x="245856" y="397956"/>
                </a:lnTo>
                <a:lnTo>
                  <a:pt x="388518" y="397956"/>
                </a:lnTo>
                <a:lnTo>
                  <a:pt x="376323" y="302650"/>
                </a:lnTo>
                <a:lnTo>
                  <a:pt x="491712" y="179669"/>
                </a:lnTo>
                <a:lnTo>
                  <a:pt x="326482" y="148445"/>
                </a:lnTo>
                <a:lnTo>
                  <a:pt x="245856" y="0"/>
                </a:lnTo>
                <a:close/>
              </a:path>
              <a:path w="492125" h="470535">
                <a:moveTo>
                  <a:pt x="388518" y="397956"/>
                </a:moveTo>
                <a:lnTo>
                  <a:pt x="245856" y="397956"/>
                </a:lnTo>
                <a:lnTo>
                  <a:pt x="397788" y="470404"/>
                </a:lnTo>
                <a:lnTo>
                  <a:pt x="388518" y="397956"/>
                </a:lnTo>
                <a:close/>
              </a:path>
            </a:pathLst>
          </a:custGeom>
          <a:solidFill>
            <a:srgbClr val="ABC2DD">
              <a:alpha val="7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536608" y="6865288"/>
            <a:ext cx="492125" cy="470534"/>
          </a:xfrm>
          <a:custGeom>
            <a:avLst/>
            <a:gdLst/>
            <a:ahLst/>
            <a:cxnLst/>
            <a:rect l="l" t="t" r="r" b="b"/>
            <a:pathLst>
              <a:path w="492125" h="470534">
                <a:moveTo>
                  <a:pt x="93923" y="0"/>
                </a:moveTo>
                <a:lnTo>
                  <a:pt x="115493" y="167754"/>
                </a:lnTo>
                <a:lnTo>
                  <a:pt x="0" y="290724"/>
                </a:lnTo>
                <a:lnTo>
                  <a:pt x="165335" y="321958"/>
                </a:lnTo>
                <a:lnTo>
                  <a:pt x="245856" y="470404"/>
                </a:lnTo>
                <a:lnTo>
                  <a:pt x="326482" y="321958"/>
                </a:lnTo>
                <a:lnTo>
                  <a:pt x="491712" y="290724"/>
                </a:lnTo>
                <a:lnTo>
                  <a:pt x="376323" y="167754"/>
                </a:lnTo>
                <a:lnTo>
                  <a:pt x="388518" y="72448"/>
                </a:lnTo>
                <a:lnTo>
                  <a:pt x="245856" y="72448"/>
                </a:lnTo>
                <a:lnTo>
                  <a:pt x="93923" y="0"/>
                </a:lnTo>
                <a:close/>
              </a:path>
              <a:path w="492125" h="470534">
                <a:moveTo>
                  <a:pt x="397788" y="0"/>
                </a:moveTo>
                <a:lnTo>
                  <a:pt x="245856" y="72448"/>
                </a:lnTo>
                <a:lnTo>
                  <a:pt x="388518" y="72448"/>
                </a:lnTo>
                <a:lnTo>
                  <a:pt x="397788" y="0"/>
                </a:lnTo>
                <a:close/>
              </a:path>
            </a:pathLst>
          </a:custGeom>
          <a:solidFill>
            <a:srgbClr val="ABC2DD">
              <a:alpha val="7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6943358" y="6007555"/>
            <a:ext cx="527685" cy="1010919"/>
          </a:xfrm>
          <a:custGeom>
            <a:avLst/>
            <a:gdLst/>
            <a:ahLst/>
            <a:cxnLst/>
            <a:rect l="l" t="t" r="r" b="b"/>
            <a:pathLst>
              <a:path w="527684" h="1010920">
                <a:moveTo>
                  <a:pt x="527627" y="0"/>
                </a:moveTo>
                <a:lnTo>
                  <a:pt x="0" y="505408"/>
                </a:lnTo>
                <a:lnTo>
                  <a:pt x="527627" y="1010827"/>
                </a:lnTo>
                <a:lnTo>
                  <a:pt x="527627" y="0"/>
                </a:lnTo>
                <a:close/>
              </a:path>
            </a:pathLst>
          </a:custGeom>
          <a:solidFill>
            <a:srgbClr val="5E738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5099121" y="7375147"/>
            <a:ext cx="2568575" cy="2533650"/>
          </a:xfrm>
          <a:custGeom>
            <a:avLst/>
            <a:gdLst/>
            <a:ahLst/>
            <a:cxnLst/>
            <a:rect l="l" t="t" r="r" b="b"/>
            <a:pathLst>
              <a:path w="2568575" h="2533650">
                <a:moveTo>
                  <a:pt x="1931993" y="2156782"/>
                </a:moveTo>
                <a:lnTo>
                  <a:pt x="964368" y="2156782"/>
                </a:lnTo>
                <a:lnTo>
                  <a:pt x="1010990" y="2172290"/>
                </a:lnTo>
                <a:lnTo>
                  <a:pt x="1058261" y="2185327"/>
                </a:lnTo>
                <a:lnTo>
                  <a:pt x="1106085" y="2195876"/>
                </a:lnTo>
                <a:lnTo>
                  <a:pt x="1154367" y="2203921"/>
                </a:lnTo>
                <a:lnTo>
                  <a:pt x="1203011" y="2209447"/>
                </a:lnTo>
                <a:lnTo>
                  <a:pt x="1251923" y="2212437"/>
                </a:lnTo>
                <a:lnTo>
                  <a:pt x="1301007" y="2212875"/>
                </a:lnTo>
                <a:lnTo>
                  <a:pt x="1500791" y="2533535"/>
                </a:lnTo>
                <a:lnTo>
                  <a:pt x="1966327" y="2376849"/>
                </a:lnTo>
                <a:lnTo>
                  <a:pt x="1931993" y="2156782"/>
                </a:lnTo>
                <a:close/>
              </a:path>
              <a:path w="2568575" h="2533650">
                <a:moveTo>
                  <a:pt x="1067402" y="0"/>
                </a:moveTo>
                <a:lnTo>
                  <a:pt x="602075" y="156832"/>
                </a:lnTo>
                <a:lnTo>
                  <a:pt x="663540" y="552140"/>
                </a:lnTo>
                <a:lnTo>
                  <a:pt x="636117" y="576719"/>
                </a:lnTo>
                <a:lnTo>
                  <a:pt x="583511" y="629238"/>
                </a:lnTo>
                <a:lnTo>
                  <a:pt x="535065" y="687017"/>
                </a:lnTo>
                <a:lnTo>
                  <a:pt x="492507" y="748001"/>
                </a:lnTo>
                <a:lnTo>
                  <a:pt x="473074" y="779274"/>
                </a:lnTo>
                <a:lnTo>
                  <a:pt x="73400" y="787316"/>
                </a:lnTo>
                <a:lnTo>
                  <a:pt x="0" y="1273259"/>
                </a:lnTo>
                <a:lnTo>
                  <a:pt x="350251" y="1414417"/>
                </a:lnTo>
                <a:lnTo>
                  <a:pt x="359220" y="1462739"/>
                </a:lnTo>
                <a:lnTo>
                  <a:pt x="370670" y="1510449"/>
                </a:lnTo>
                <a:lnTo>
                  <a:pt x="384566" y="1557456"/>
                </a:lnTo>
                <a:lnTo>
                  <a:pt x="400877" y="1603665"/>
                </a:lnTo>
                <a:lnTo>
                  <a:pt x="419569" y="1648981"/>
                </a:lnTo>
                <a:lnTo>
                  <a:pt x="440609" y="1693313"/>
                </a:lnTo>
                <a:lnTo>
                  <a:pt x="463964" y="1736564"/>
                </a:lnTo>
                <a:lnTo>
                  <a:pt x="301980" y="2053529"/>
                </a:lnTo>
                <a:lnTo>
                  <a:pt x="680607" y="2371446"/>
                </a:lnTo>
                <a:lnTo>
                  <a:pt x="964368" y="2156782"/>
                </a:lnTo>
                <a:lnTo>
                  <a:pt x="1931993" y="2156782"/>
                </a:lnTo>
                <a:lnTo>
                  <a:pt x="1904654" y="1981552"/>
                </a:lnTo>
                <a:lnTo>
                  <a:pt x="1932138" y="1956968"/>
                </a:lnTo>
                <a:lnTo>
                  <a:pt x="1958906" y="1931328"/>
                </a:lnTo>
                <a:lnTo>
                  <a:pt x="2009781" y="1876141"/>
                </a:lnTo>
                <a:lnTo>
                  <a:pt x="2055212" y="1816452"/>
                </a:lnTo>
                <a:lnTo>
                  <a:pt x="2095224" y="1754250"/>
                </a:lnTo>
                <a:lnTo>
                  <a:pt x="2494897" y="1746365"/>
                </a:lnTo>
                <a:lnTo>
                  <a:pt x="2568403" y="1260495"/>
                </a:lnTo>
                <a:lnTo>
                  <a:pt x="2218152" y="1119264"/>
                </a:lnTo>
                <a:lnTo>
                  <a:pt x="2209182" y="1070960"/>
                </a:lnTo>
                <a:lnTo>
                  <a:pt x="2197733" y="1023264"/>
                </a:lnTo>
                <a:lnTo>
                  <a:pt x="2183836" y="976271"/>
                </a:lnTo>
                <a:lnTo>
                  <a:pt x="2167525" y="930074"/>
                </a:lnTo>
                <a:lnTo>
                  <a:pt x="2148833" y="884766"/>
                </a:lnTo>
                <a:lnTo>
                  <a:pt x="2127793" y="840440"/>
                </a:lnTo>
                <a:lnTo>
                  <a:pt x="2104438" y="797190"/>
                </a:lnTo>
                <a:lnTo>
                  <a:pt x="2266318" y="480152"/>
                </a:lnTo>
                <a:lnTo>
                  <a:pt x="2143294" y="376826"/>
                </a:lnTo>
                <a:lnTo>
                  <a:pt x="1603930" y="376826"/>
                </a:lnTo>
                <a:lnTo>
                  <a:pt x="1557302" y="361358"/>
                </a:lnTo>
                <a:lnTo>
                  <a:pt x="1510016" y="348353"/>
                </a:lnTo>
                <a:lnTo>
                  <a:pt x="1462172" y="337826"/>
                </a:lnTo>
                <a:lnTo>
                  <a:pt x="1413868" y="329794"/>
                </a:lnTo>
                <a:lnTo>
                  <a:pt x="1365203" y="324273"/>
                </a:lnTo>
                <a:lnTo>
                  <a:pt x="1316276" y="321279"/>
                </a:lnTo>
                <a:lnTo>
                  <a:pt x="1267186" y="320827"/>
                </a:lnTo>
                <a:lnTo>
                  <a:pt x="1067402" y="0"/>
                </a:lnTo>
                <a:close/>
              </a:path>
              <a:path w="2568575" h="2533650">
                <a:moveTo>
                  <a:pt x="1887795" y="162235"/>
                </a:moveTo>
                <a:lnTo>
                  <a:pt x="1603930" y="376826"/>
                </a:lnTo>
                <a:lnTo>
                  <a:pt x="2143294" y="376826"/>
                </a:lnTo>
                <a:lnTo>
                  <a:pt x="1887795" y="162235"/>
                </a:lnTo>
                <a:close/>
              </a:path>
            </a:pathLst>
          </a:custGeom>
          <a:solidFill>
            <a:srgbClr val="62E4CE">
              <a:alpha val="330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5111057" y="7442841"/>
            <a:ext cx="2551430" cy="2419985"/>
          </a:xfrm>
          <a:custGeom>
            <a:avLst/>
            <a:gdLst/>
            <a:ahLst/>
            <a:cxnLst/>
            <a:rect l="l" t="t" r="r" b="b"/>
            <a:pathLst>
              <a:path w="2551430" h="2419984">
                <a:moveTo>
                  <a:pt x="2124262" y="2138657"/>
                </a:moveTo>
                <a:lnTo>
                  <a:pt x="1456290" y="2138657"/>
                </a:lnTo>
                <a:lnTo>
                  <a:pt x="1708639" y="2419737"/>
                </a:lnTo>
                <a:lnTo>
                  <a:pt x="2139934" y="2184540"/>
                </a:lnTo>
                <a:lnTo>
                  <a:pt x="2124262" y="2138657"/>
                </a:lnTo>
                <a:close/>
              </a:path>
              <a:path w="2551430" h="2419984">
                <a:moveTo>
                  <a:pt x="842278" y="0"/>
                </a:moveTo>
                <a:lnTo>
                  <a:pt x="411191" y="235322"/>
                </a:lnTo>
                <a:lnTo>
                  <a:pt x="540297" y="613939"/>
                </a:lnTo>
                <a:lnTo>
                  <a:pt x="517574" y="642905"/>
                </a:lnTo>
                <a:lnTo>
                  <a:pt x="474875" y="703771"/>
                </a:lnTo>
                <a:lnTo>
                  <a:pt x="437192" y="769093"/>
                </a:lnTo>
                <a:lnTo>
                  <a:pt x="405858" y="836541"/>
                </a:lnTo>
                <a:lnTo>
                  <a:pt x="392134" y="870716"/>
                </a:lnTo>
                <a:lnTo>
                  <a:pt x="0" y="948096"/>
                </a:lnTo>
                <a:lnTo>
                  <a:pt x="11936" y="1439411"/>
                </a:lnTo>
                <a:lnTo>
                  <a:pt x="381349" y="1517566"/>
                </a:lnTo>
                <a:lnTo>
                  <a:pt x="398560" y="1563596"/>
                </a:lnTo>
                <a:lnTo>
                  <a:pt x="418117" y="1608593"/>
                </a:lnTo>
                <a:lnTo>
                  <a:pt x="439969" y="1652471"/>
                </a:lnTo>
                <a:lnTo>
                  <a:pt x="464065" y="1695143"/>
                </a:lnTo>
                <a:lnTo>
                  <a:pt x="490353" y="1736521"/>
                </a:lnTo>
                <a:lnTo>
                  <a:pt x="518783" y="1776521"/>
                </a:lnTo>
                <a:lnTo>
                  <a:pt x="549302" y="1815054"/>
                </a:lnTo>
                <a:lnTo>
                  <a:pt x="444803" y="2155347"/>
                </a:lnTo>
                <a:lnTo>
                  <a:pt x="872748" y="2402638"/>
                </a:lnTo>
                <a:lnTo>
                  <a:pt x="1115044" y="2141924"/>
                </a:lnTo>
                <a:lnTo>
                  <a:pt x="1436761" y="2141924"/>
                </a:lnTo>
                <a:lnTo>
                  <a:pt x="1456290" y="2138657"/>
                </a:lnTo>
                <a:lnTo>
                  <a:pt x="2124262" y="2138657"/>
                </a:lnTo>
                <a:lnTo>
                  <a:pt x="2010619" y="1805955"/>
                </a:lnTo>
                <a:lnTo>
                  <a:pt x="2055317" y="1747059"/>
                </a:lnTo>
                <a:lnTo>
                  <a:pt x="2095852" y="1683875"/>
                </a:lnTo>
                <a:lnTo>
                  <a:pt x="2130223" y="1617194"/>
                </a:lnTo>
                <a:lnTo>
                  <a:pt x="2158782" y="1548989"/>
                </a:lnTo>
                <a:lnTo>
                  <a:pt x="2551126" y="1471756"/>
                </a:lnTo>
                <a:lnTo>
                  <a:pt x="2539189" y="980493"/>
                </a:lnTo>
                <a:lnTo>
                  <a:pt x="2169672" y="902286"/>
                </a:lnTo>
                <a:lnTo>
                  <a:pt x="2152467" y="856277"/>
                </a:lnTo>
                <a:lnTo>
                  <a:pt x="2132925" y="811296"/>
                </a:lnTo>
                <a:lnTo>
                  <a:pt x="2111093" y="767431"/>
                </a:lnTo>
                <a:lnTo>
                  <a:pt x="2087019" y="724768"/>
                </a:lnTo>
                <a:lnTo>
                  <a:pt x="2060752" y="683395"/>
                </a:lnTo>
                <a:lnTo>
                  <a:pt x="2032337" y="643397"/>
                </a:lnTo>
                <a:lnTo>
                  <a:pt x="2001823" y="604861"/>
                </a:lnTo>
                <a:lnTo>
                  <a:pt x="2101185" y="281237"/>
                </a:lnTo>
                <a:lnTo>
                  <a:pt x="1094626" y="281237"/>
                </a:lnTo>
                <a:lnTo>
                  <a:pt x="842278" y="0"/>
                </a:lnTo>
                <a:close/>
              </a:path>
              <a:path w="2551430" h="2419984">
                <a:moveTo>
                  <a:pt x="1436761" y="2141924"/>
                </a:moveTo>
                <a:lnTo>
                  <a:pt x="1115044" y="2141924"/>
                </a:lnTo>
                <a:lnTo>
                  <a:pt x="1163614" y="2149095"/>
                </a:lnTo>
                <a:lnTo>
                  <a:pt x="1212415" y="2153718"/>
                </a:lnTo>
                <a:lnTo>
                  <a:pt x="1261344" y="2155795"/>
                </a:lnTo>
                <a:lnTo>
                  <a:pt x="1310298" y="2155326"/>
                </a:lnTo>
                <a:lnTo>
                  <a:pt x="1359176" y="2152313"/>
                </a:lnTo>
                <a:lnTo>
                  <a:pt x="1407874" y="2146756"/>
                </a:lnTo>
                <a:lnTo>
                  <a:pt x="1436761" y="2141924"/>
                </a:lnTo>
                <a:close/>
              </a:path>
              <a:path w="2551430" h="2419984">
                <a:moveTo>
                  <a:pt x="1289592" y="264099"/>
                </a:moveTo>
                <a:lnTo>
                  <a:pt x="1240626" y="264581"/>
                </a:lnTo>
                <a:lnTo>
                  <a:pt x="1191743" y="267599"/>
                </a:lnTo>
                <a:lnTo>
                  <a:pt x="1143042" y="273151"/>
                </a:lnTo>
                <a:lnTo>
                  <a:pt x="1094626" y="281237"/>
                </a:lnTo>
                <a:lnTo>
                  <a:pt x="2101185" y="281237"/>
                </a:lnTo>
                <a:lnTo>
                  <a:pt x="2102217" y="277876"/>
                </a:lnTo>
                <a:lnTo>
                  <a:pt x="1435977" y="277876"/>
                </a:lnTo>
                <a:lnTo>
                  <a:pt x="1387368" y="270745"/>
                </a:lnTo>
                <a:lnTo>
                  <a:pt x="1338539" y="266153"/>
                </a:lnTo>
                <a:lnTo>
                  <a:pt x="1289592" y="264099"/>
                </a:lnTo>
                <a:close/>
              </a:path>
              <a:path w="2551430" h="2419984">
                <a:moveTo>
                  <a:pt x="1678273" y="17214"/>
                </a:moveTo>
                <a:lnTo>
                  <a:pt x="1435977" y="277876"/>
                </a:lnTo>
                <a:lnTo>
                  <a:pt x="2102217" y="277876"/>
                </a:lnTo>
                <a:lnTo>
                  <a:pt x="2106323" y="264505"/>
                </a:lnTo>
                <a:lnTo>
                  <a:pt x="1678273" y="17214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6046946" y="8308741"/>
            <a:ext cx="664210" cy="681355"/>
          </a:xfrm>
          <a:custGeom>
            <a:avLst/>
            <a:gdLst/>
            <a:ahLst/>
            <a:cxnLst/>
            <a:rect l="l" t="t" r="r" b="b"/>
            <a:pathLst>
              <a:path w="664209" h="681354">
                <a:moveTo>
                  <a:pt x="332031" y="0"/>
                </a:moveTo>
                <a:lnTo>
                  <a:pt x="282666" y="4840"/>
                </a:lnTo>
                <a:lnTo>
                  <a:pt x="235650" y="16424"/>
                </a:lnTo>
                <a:lnTo>
                  <a:pt x="191479" y="34245"/>
                </a:lnTo>
                <a:lnTo>
                  <a:pt x="150649" y="57794"/>
                </a:lnTo>
                <a:lnTo>
                  <a:pt x="113654" y="86564"/>
                </a:lnTo>
                <a:lnTo>
                  <a:pt x="80992" y="120048"/>
                </a:lnTo>
                <a:lnTo>
                  <a:pt x="53156" y="157739"/>
                </a:lnTo>
                <a:lnTo>
                  <a:pt x="30643" y="199127"/>
                </a:lnTo>
                <a:lnTo>
                  <a:pt x="13949" y="243707"/>
                </a:lnTo>
                <a:lnTo>
                  <a:pt x="3570" y="290969"/>
                </a:lnTo>
                <a:lnTo>
                  <a:pt x="0" y="340408"/>
                </a:lnTo>
                <a:lnTo>
                  <a:pt x="3570" y="389847"/>
                </a:lnTo>
                <a:lnTo>
                  <a:pt x="13949" y="437109"/>
                </a:lnTo>
                <a:lnTo>
                  <a:pt x="30643" y="481689"/>
                </a:lnTo>
                <a:lnTo>
                  <a:pt x="53156" y="523077"/>
                </a:lnTo>
                <a:lnTo>
                  <a:pt x="80992" y="560767"/>
                </a:lnTo>
                <a:lnTo>
                  <a:pt x="113654" y="594252"/>
                </a:lnTo>
                <a:lnTo>
                  <a:pt x="150649" y="623022"/>
                </a:lnTo>
                <a:lnTo>
                  <a:pt x="191479" y="646571"/>
                </a:lnTo>
                <a:lnTo>
                  <a:pt x="235650" y="664392"/>
                </a:lnTo>
                <a:lnTo>
                  <a:pt x="282666" y="675976"/>
                </a:lnTo>
                <a:lnTo>
                  <a:pt x="332031" y="680816"/>
                </a:lnTo>
                <a:lnTo>
                  <a:pt x="381420" y="675976"/>
                </a:lnTo>
                <a:lnTo>
                  <a:pt x="428450" y="664392"/>
                </a:lnTo>
                <a:lnTo>
                  <a:pt x="472629" y="646571"/>
                </a:lnTo>
                <a:lnTo>
                  <a:pt x="513460" y="623022"/>
                </a:lnTo>
                <a:lnTo>
                  <a:pt x="550451" y="594252"/>
                </a:lnTo>
                <a:lnTo>
                  <a:pt x="583106" y="560767"/>
                </a:lnTo>
                <a:lnTo>
                  <a:pt x="610933" y="523077"/>
                </a:lnTo>
                <a:lnTo>
                  <a:pt x="633436" y="481689"/>
                </a:lnTo>
                <a:lnTo>
                  <a:pt x="650122" y="437109"/>
                </a:lnTo>
                <a:lnTo>
                  <a:pt x="660495" y="389847"/>
                </a:lnTo>
                <a:lnTo>
                  <a:pt x="664063" y="340408"/>
                </a:lnTo>
                <a:lnTo>
                  <a:pt x="660495" y="290969"/>
                </a:lnTo>
                <a:lnTo>
                  <a:pt x="650122" y="243707"/>
                </a:lnTo>
                <a:lnTo>
                  <a:pt x="633436" y="199127"/>
                </a:lnTo>
                <a:lnTo>
                  <a:pt x="610933" y="157739"/>
                </a:lnTo>
                <a:lnTo>
                  <a:pt x="583106" y="120048"/>
                </a:lnTo>
                <a:lnTo>
                  <a:pt x="550451" y="86564"/>
                </a:lnTo>
                <a:lnTo>
                  <a:pt x="513460" y="57794"/>
                </a:lnTo>
                <a:lnTo>
                  <a:pt x="472629" y="34245"/>
                </a:lnTo>
                <a:lnTo>
                  <a:pt x="428450" y="16424"/>
                </a:lnTo>
                <a:lnTo>
                  <a:pt x="381420" y="4840"/>
                </a:lnTo>
                <a:lnTo>
                  <a:pt x="332031" y="0"/>
                </a:lnTo>
                <a:close/>
              </a:path>
            </a:pathLst>
          </a:custGeom>
          <a:solidFill>
            <a:srgbClr val="2657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8BD833C2-0D7C-5E4F-87C3-C8261F3C3946}"/>
              </a:ext>
            </a:extLst>
          </p:cNvPr>
          <p:cNvSpPr txBox="1">
            <a:spLocks/>
          </p:cNvSpPr>
          <p:nvPr/>
        </p:nvSpPr>
        <p:spPr>
          <a:xfrm>
            <a:off x="666899" y="6758212"/>
            <a:ext cx="8343627" cy="310461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>
              <a:defRPr sz="385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kern="0" dirty="0">
                <a:solidFill>
                  <a:schemeClr val="bg1"/>
                </a:solidFill>
              </a:rPr>
              <a:t>Sudharshan Govindan</a:t>
            </a:r>
          </a:p>
          <a:p>
            <a:r>
              <a:rPr lang="en-US" sz="4000" kern="0" dirty="0">
                <a:solidFill>
                  <a:schemeClr val="bg1"/>
                </a:solidFill>
              </a:rPr>
              <a:t>Developer Advocate</a:t>
            </a:r>
          </a:p>
          <a:p>
            <a:endParaRPr lang="en-US" sz="2000" kern="0" dirty="0">
              <a:solidFill>
                <a:schemeClr val="bg1"/>
              </a:solidFill>
              <a:hlinkClick r:id="rId2"/>
            </a:endParaRPr>
          </a:p>
          <a:p>
            <a:r>
              <a:rPr lang="en-US" sz="4000" kern="0" dirty="0">
                <a:solidFill>
                  <a:schemeClr val="bg1"/>
                </a:solidFill>
                <a:hlinkClick r:id="rId2"/>
              </a:rPr>
              <a:t>sudharshan.govindan@in.ibm.com</a:t>
            </a:r>
            <a:endParaRPr lang="en-US" sz="4000" kern="0" dirty="0">
              <a:solidFill>
                <a:schemeClr val="bg1"/>
              </a:solidFill>
            </a:endParaRPr>
          </a:p>
          <a:p>
            <a:r>
              <a:rPr lang="en-US" sz="4000" kern="0" dirty="0">
                <a:solidFill>
                  <a:schemeClr val="bg1"/>
                </a:solidFill>
              </a:rPr>
              <a:t>@sudhargovindan</a:t>
            </a:r>
          </a:p>
          <a:p>
            <a:endParaRPr lang="en-US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Use </a:t>
            </a:r>
            <a:r>
              <a:rPr spc="90" dirty="0"/>
              <a:t>Apache </a:t>
            </a:r>
            <a:r>
              <a:rPr spc="5" dirty="0"/>
              <a:t>OpenWhisk via </a:t>
            </a:r>
            <a:r>
              <a:rPr spc="10" dirty="0"/>
              <a:t>IBM </a:t>
            </a:r>
            <a:r>
              <a:rPr spc="55" dirty="0"/>
              <a:t>Cloud </a:t>
            </a:r>
            <a:r>
              <a:rPr spc="5" dirty="0"/>
              <a:t>Functions:</a:t>
            </a:r>
            <a:r>
              <a:rPr spc="-55" dirty="0"/>
              <a:t> </a:t>
            </a:r>
            <a:r>
              <a:rPr u="heavy" spc="30" dirty="0">
                <a:uFill>
                  <a:solidFill>
                    <a:srgbClr val="6EEDD8"/>
                  </a:solidFill>
                </a:uFill>
              </a:rPr>
              <a:t>bluemix.net/openwhisk</a:t>
            </a:r>
          </a:p>
        </p:txBody>
      </p:sp>
      <p:sp>
        <p:nvSpPr>
          <p:cNvPr id="3" name="object 3"/>
          <p:cNvSpPr/>
          <p:nvPr/>
        </p:nvSpPr>
        <p:spPr>
          <a:xfrm>
            <a:off x="680607" y="2083706"/>
            <a:ext cx="15193254" cy="7905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459241" y="9014018"/>
            <a:ext cx="7686040" cy="0"/>
          </a:xfrm>
          <a:custGeom>
            <a:avLst/>
            <a:gdLst/>
            <a:ahLst/>
            <a:cxnLst/>
            <a:rect l="l" t="t" r="r" b="b"/>
            <a:pathLst>
              <a:path w="7686040">
                <a:moveTo>
                  <a:pt x="7685891" y="0"/>
                </a:moveTo>
                <a:lnTo>
                  <a:pt x="52354" y="0"/>
                </a:lnTo>
                <a:lnTo>
                  <a:pt x="0" y="0"/>
                </a:lnTo>
              </a:path>
            </a:pathLst>
          </a:custGeom>
          <a:ln w="104708">
            <a:solidFill>
              <a:srgbClr val="56A9F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109544" y="8812977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90">
                <a:moveTo>
                  <a:pt x="402081" y="0"/>
                </a:moveTo>
                <a:lnTo>
                  <a:pt x="0" y="201040"/>
                </a:lnTo>
                <a:lnTo>
                  <a:pt x="402081" y="402071"/>
                </a:lnTo>
                <a:lnTo>
                  <a:pt x="402081" y="0"/>
                </a:lnTo>
                <a:close/>
              </a:path>
            </a:pathLst>
          </a:custGeom>
          <a:solidFill>
            <a:srgbClr val="56A9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442265" y="8625780"/>
            <a:ext cx="18891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02B4A0"/>
                </a:solidFill>
                <a:latin typeface="Courier New"/>
                <a:cs typeface="Courier New"/>
              </a:rPr>
              <a:t>wsk</a:t>
            </a:r>
            <a:r>
              <a:rPr sz="3950" b="1" spc="-1350" dirty="0">
                <a:solidFill>
                  <a:srgbClr val="02B4A0"/>
                </a:solidFill>
                <a:latin typeface="Courier New"/>
                <a:cs typeface="Courier New"/>
              </a:rPr>
              <a:t> </a:t>
            </a:r>
            <a:r>
              <a:rPr sz="3950" b="1" spc="25" dirty="0">
                <a:solidFill>
                  <a:srgbClr val="02B4A0"/>
                </a:solidFill>
                <a:latin typeface="Arial"/>
                <a:cs typeface="Arial"/>
              </a:rPr>
              <a:t>CLI</a:t>
            </a:r>
            <a:endParaRPr sz="39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lang="en-US" spc="5" dirty="0"/>
              <a:t> </a:t>
            </a:r>
            <a:r>
              <a:rPr dirty="0"/>
              <a:t>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  <a:tabLst>
                <a:tab pos="1341755" algn="l"/>
                <a:tab pos="3191510" algn="l"/>
                <a:tab pos="6090285" algn="l"/>
                <a:tab pos="8696960" algn="l"/>
                <a:tab pos="12747625" algn="l"/>
                <a:tab pos="14982190" algn="l"/>
                <a:tab pos="16239490" algn="l"/>
              </a:tabLst>
            </a:pPr>
            <a:r>
              <a:rPr spc="-5" dirty="0"/>
              <a:t>IBM	</a:t>
            </a:r>
            <a:r>
              <a:rPr spc="50" dirty="0"/>
              <a:t>Cloud	</a:t>
            </a:r>
            <a:r>
              <a:rPr spc="-5" dirty="0"/>
              <a:t>Functions	</a:t>
            </a:r>
            <a:r>
              <a:rPr spc="165" dirty="0"/>
              <a:t>p</a:t>
            </a:r>
            <a:r>
              <a:rPr spc="10" dirty="0"/>
              <a:t>r</a:t>
            </a:r>
            <a:r>
              <a:rPr spc="40" dirty="0"/>
              <a:t>ovides</a:t>
            </a:r>
            <a:r>
              <a:rPr dirty="0"/>
              <a:t>	</a:t>
            </a:r>
            <a:r>
              <a:rPr spc="20" dirty="0"/>
              <a:t>management,</a:t>
            </a:r>
            <a:r>
              <a:rPr dirty="0"/>
              <a:t>	</a:t>
            </a:r>
            <a:r>
              <a:rPr spc="30" dirty="0"/>
              <a:t>tooling,</a:t>
            </a:r>
            <a:r>
              <a:rPr dirty="0"/>
              <a:t>	</a:t>
            </a:r>
            <a:r>
              <a:rPr spc="85" dirty="0"/>
              <a:t>and</a:t>
            </a:r>
            <a:r>
              <a:rPr dirty="0"/>
              <a:t>	</a:t>
            </a:r>
            <a:r>
              <a:rPr spc="25" dirty="0"/>
              <a:t>monitoring</a:t>
            </a:r>
          </a:p>
        </p:txBody>
      </p:sp>
      <p:sp>
        <p:nvSpPr>
          <p:cNvPr id="3" name="object 3"/>
          <p:cNvSpPr/>
          <p:nvPr/>
        </p:nvSpPr>
        <p:spPr>
          <a:xfrm>
            <a:off x="2827139" y="1738166"/>
            <a:ext cx="14481234" cy="859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 </a:t>
            </a:r>
            <a:r>
              <a:rPr dirty="0"/>
              <a:t>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  <a:tabLst>
                <a:tab pos="1341755" algn="l"/>
                <a:tab pos="3191510" algn="l"/>
                <a:tab pos="6090285" algn="l"/>
                <a:tab pos="8696960" algn="l"/>
                <a:tab pos="12747625" algn="l"/>
                <a:tab pos="14982190" algn="l"/>
                <a:tab pos="16239490" algn="l"/>
              </a:tabLst>
            </a:pPr>
            <a:r>
              <a:rPr spc="-5" dirty="0"/>
              <a:t>IBM	</a:t>
            </a:r>
            <a:r>
              <a:rPr spc="50" dirty="0"/>
              <a:t>Cloud	</a:t>
            </a:r>
            <a:r>
              <a:rPr spc="-5" dirty="0"/>
              <a:t>Functions	</a:t>
            </a:r>
            <a:r>
              <a:rPr spc="165" dirty="0"/>
              <a:t>p</a:t>
            </a:r>
            <a:r>
              <a:rPr spc="10" dirty="0"/>
              <a:t>r</a:t>
            </a:r>
            <a:r>
              <a:rPr spc="40" dirty="0"/>
              <a:t>ovides</a:t>
            </a:r>
            <a:r>
              <a:rPr dirty="0"/>
              <a:t>	</a:t>
            </a:r>
            <a:r>
              <a:rPr spc="20" dirty="0"/>
              <a:t>management,</a:t>
            </a:r>
            <a:r>
              <a:rPr dirty="0"/>
              <a:t>	</a:t>
            </a:r>
            <a:r>
              <a:rPr spc="30" dirty="0"/>
              <a:t>tooling,</a:t>
            </a:r>
            <a:r>
              <a:rPr dirty="0"/>
              <a:t>	</a:t>
            </a:r>
            <a:r>
              <a:rPr spc="85" dirty="0"/>
              <a:t>and</a:t>
            </a:r>
            <a:r>
              <a:rPr dirty="0"/>
              <a:t>	</a:t>
            </a:r>
            <a:r>
              <a:rPr spc="25" dirty="0"/>
              <a:t>monitoring</a:t>
            </a:r>
          </a:p>
        </p:txBody>
      </p:sp>
      <p:sp>
        <p:nvSpPr>
          <p:cNvPr id="3" name="object 3"/>
          <p:cNvSpPr/>
          <p:nvPr/>
        </p:nvSpPr>
        <p:spPr>
          <a:xfrm>
            <a:off x="2827139" y="1738166"/>
            <a:ext cx="14491705" cy="859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dirty="0"/>
              <a:t>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  <a:tabLst>
                <a:tab pos="1341755" algn="l"/>
                <a:tab pos="3191510" algn="l"/>
                <a:tab pos="6090285" algn="l"/>
                <a:tab pos="8696960" algn="l"/>
                <a:tab pos="12747625" algn="l"/>
                <a:tab pos="14982190" algn="l"/>
                <a:tab pos="16239490" algn="l"/>
              </a:tabLst>
            </a:pPr>
            <a:r>
              <a:rPr spc="-5" dirty="0"/>
              <a:t>IBM	</a:t>
            </a:r>
            <a:r>
              <a:rPr spc="50" dirty="0"/>
              <a:t>Cloud	</a:t>
            </a:r>
            <a:r>
              <a:rPr spc="-5" dirty="0"/>
              <a:t>Functions	</a:t>
            </a:r>
            <a:r>
              <a:rPr spc="165" dirty="0"/>
              <a:t>p</a:t>
            </a:r>
            <a:r>
              <a:rPr spc="10" dirty="0"/>
              <a:t>r</a:t>
            </a:r>
            <a:r>
              <a:rPr spc="40" dirty="0"/>
              <a:t>ovides</a:t>
            </a:r>
            <a:r>
              <a:rPr dirty="0"/>
              <a:t>	</a:t>
            </a:r>
            <a:r>
              <a:rPr spc="20" dirty="0"/>
              <a:t>management,</a:t>
            </a:r>
            <a:r>
              <a:rPr dirty="0"/>
              <a:t>	</a:t>
            </a:r>
            <a:r>
              <a:rPr spc="30" dirty="0"/>
              <a:t>tooling,</a:t>
            </a:r>
            <a:r>
              <a:rPr dirty="0"/>
              <a:t>	</a:t>
            </a:r>
            <a:r>
              <a:rPr spc="85" dirty="0"/>
              <a:t>and</a:t>
            </a:r>
            <a:r>
              <a:rPr dirty="0"/>
              <a:t>	</a:t>
            </a:r>
            <a:r>
              <a:rPr spc="25" dirty="0"/>
              <a:t>monitoring</a:t>
            </a:r>
          </a:p>
        </p:txBody>
      </p:sp>
      <p:sp>
        <p:nvSpPr>
          <p:cNvPr id="3" name="object 3"/>
          <p:cNvSpPr/>
          <p:nvPr/>
        </p:nvSpPr>
        <p:spPr>
          <a:xfrm>
            <a:off x="2827139" y="1738166"/>
            <a:ext cx="14491705" cy="859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lang="en-US" spc="5" dirty="0"/>
              <a:t> </a:t>
            </a:r>
            <a:r>
              <a:rPr dirty="0"/>
              <a:t>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31" y="311897"/>
            <a:ext cx="192874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4290" algn="l"/>
                <a:tab pos="3154045" algn="l"/>
                <a:tab pos="6052820" algn="l"/>
                <a:tab pos="7379970" algn="l"/>
                <a:tab pos="9986645" algn="l"/>
                <a:tab pos="12604750" algn="l"/>
                <a:tab pos="13757275" algn="l"/>
                <a:tab pos="16306165" algn="l"/>
              </a:tabLst>
            </a:pPr>
            <a:r>
              <a:rPr spc="-5" dirty="0"/>
              <a:t>IBM	</a:t>
            </a:r>
            <a:r>
              <a:rPr spc="50" dirty="0"/>
              <a:t>Cloud	</a:t>
            </a:r>
            <a:r>
              <a:rPr spc="-5" dirty="0"/>
              <a:t>Functions	also	</a:t>
            </a:r>
            <a:r>
              <a:rPr spc="50" dirty="0"/>
              <a:t>provides	</a:t>
            </a:r>
            <a:r>
              <a:rPr spc="100" dirty="0"/>
              <a:t>included	</a:t>
            </a:r>
            <a:r>
              <a:rPr spc="-95" dirty="0"/>
              <a:t>API	</a:t>
            </a:r>
            <a:r>
              <a:rPr spc="35" dirty="0"/>
              <a:t>gateway	</a:t>
            </a:r>
            <a:r>
              <a:rPr spc="20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848080" y="2020880"/>
            <a:ext cx="14407938" cy="802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dirty="0"/>
              <a:t>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8461"/>
            <a:ext cx="20104100" cy="10660380"/>
          </a:xfrm>
          <a:custGeom>
            <a:avLst/>
            <a:gdLst/>
            <a:ahLst/>
            <a:cxnLst/>
            <a:rect l="l" t="t" r="r" b="b"/>
            <a:pathLst>
              <a:path w="20104100" h="10660380">
                <a:moveTo>
                  <a:pt x="0" y="10660094"/>
                </a:moveTo>
                <a:lnTo>
                  <a:pt x="20104099" y="10660094"/>
                </a:lnTo>
                <a:lnTo>
                  <a:pt x="20104099" y="0"/>
                </a:lnTo>
                <a:lnTo>
                  <a:pt x="0" y="0"/>
                </a:lnTo>
                <a:lnTo>
                  <a:pt x="0" y="10660094"/>
                </a:lnTo>
                <a:close/>
              </a:path>
            </a:pathLst>
          </a:custGeom>
          <a:solidFill>
            <a:srgbClr val="14293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23917" y="10699015"/>
            <a:ext cx="250444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428750" algn="l"/>
              </a:tabLst>
            </a:pPr>
            <a:r>
              <a:rPr sz="950" spc="90" dirty="0">
                <a:solidFill>
                  <a:srgbClr val="152835"/>
                </a:solidFill>
                <a:latin typeface="Arial"/>
                <a:cs typeface="Arial"/>
              </a:rPr>
              <a:t>© </a:t>
            </a:r>
            <a:r>
              <a:rPr sz="950" spc="5" dirty="0">
                <a:solidFill>
                  <a:srgbClr val="152835"/>
                </a:solidFill>
                <a:latin typeface="Arial"/>
                <a:cs typeface="Arial"/>
              </a:rPr>
              <a:t>2017</a:t>
            </a:r>
            <a:r>
              <a:rPr sz="950" spc="-145" dirty="0">
                <a:solidFill>
                  <a:srgbClr val="152835"/>
                </a:solidFill>
                <a:latin typeface="Arial"/>
                <a:cs typeface="Arial"/>
              </a:rPr>
              <a:t> </a:t>
            </a:r>
            <a:r>
              <a:rPr sz="950" spc="-15" dirty="0">
                <a:solidFill>
                  <a:srgbClr val="152835"/>
                </a:solidFill>
                <a:latin typeface="Arial"/>
                <a:cs typeface="Arial"/>
              </a:rPr>
              <a:t>IBM</a:t>
            </a:r>
            <a:r>
              <a:rPr sz="950" spc="-25" dirty="0">
                <a:solidFill>
                  <a:srgbClr val="15283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152835"/>
                </a:solidFill>
                <a:latin typeface="Arial"/>
                <a:cs typeface="Arial"/>
              </a:rPr>
              <a:t>Corporation	</a:t>
            </a:r>
            <a:r>
              <a:rPr sz="950" spc="-30" dirty="0">
                <a:solidFill>
                  <a:srgbClr val="152835"/>
                </a:solidFill>
                <a:latin typeface="Arial"/>
                <a:cs typeface="Arial"/>
              </a:rPr>
              <a:t>l </a:t>
            </a:r>
            <a:r>
              <a:rPr sz="950" spc="-15" dirty="0">
                <a:solidFill>
                  <a:srgbClr val="152835"/>
                </a:solidFill>
                <a:latin typeface="Arial"/>
                <a:cs typeface="Arial"/>
              </a:rPr>
              <a:t>Interconnect</a:t>
            </a:r>
            <a:r>
              <a:rPr sz="950" spc="-50" dirty="0">
                <a:solidFill>
                  <a:srgbClr val="15283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52835"/>
                </a:solidFill>
                <a:latin typeface="Arial"/>
                <a:cs typeface="Arial"/>
              </a:rPr>
              <a:t>2017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9632" y="10598984"/>
            <a:ext cx="392430" cy="0"/>
          </a:xfrm>
          <a:custGeom>
            <a:avLst/>
            <a:gdLst/>
            <a:ahLst/>
            <a:cxnLst/>
            <a:rect l="l" t="t" r="r" b="b"/>
            <a:pathLst>
              <a:path w="392430">
                <a:moveTo>
                  <a:pt x="0" y="0"/>
                </a:moveTo>
                <a:lnTo>
                  <a:pt x="392278" y="0"/>
                </a:lnTo>
              </a:path>
            </a:pathLst>
          </a:custGeom>
          <a:ln w="10470">
            <a:solidFill>
              <a:srgbClr val="15283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104100" cy="648970"/>
          </a:xfrm>
          <a:custGeom>
            <a:avLst/>
            <a:gdLst/>
            <a:ahLst/>
            <a:cxnLst/>
            <a:rect l="l" t="t" r="r" b="b"/>
            <a:pathLst>
              <a:path w="20104100" h="648970">
                <a:moveTo>
                  <a:pt x="0" y="648461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648461"/>
                </a:lnTo>
                <a:lnTo>
                  <a:pt x="0" y="648461"/>
                </a:lnTo>
                <a:close/>
              </a:path>
            </a:pathLst>
          </a:custGeom>
          <a:solidFill>
            <a:srgbClr val="15283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0261" y="332838"/>
            <a:ext cx="10869930" cy="27311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0720"/>
              </a:lnSpc>
              <a:spcBef>
                <a:spcPts val="345"/>
              </a:spcBef>
            </a:pPr>
            <a:r>
              <a:rPr sz="8800" b="1" spc="10" dirty="0">
                <a:latin typeface="Arial"/>
                <a:cs typeface="Arial"/>
              </a:rPr>
              <a:t>Apache </a:t>
            </a:r>
            <a:r>
              <a:rPr sz="8800" b="1" spc="-25" dirty="0">
                <a:latin typeface="Arial"/>
                <a:cs typeface="Arial"/>
              </a:rPr>
              <a:t>OpenWhisk  </a:t>
            </a:r>
            <a:r>
              <a:rPr sz="8800" b="1" spc="5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r>
              <a:rPr sz="8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800" b="1" spc="3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8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6295" y="4220604"/>
            <a:ext cx="2085975" cy="188595"/>
          </a:xfrm>
          <a:custGeom>
            <a:avLst/>
            <a:gdLst/>
            <a:ahLst/>
            <a:cxnLst/>
            <a:rect l="l" t="t" r="r" b="b"/>
            <a:pathLst>
              <a:path w="2085975" h="188595">
                <a:moveTo>
                  <a:pt x="0" y="0"/>
                </a:moveTo>
                <a:lnTo>
                  <a:pt x="2085433" y="0"/>
                </a:lnTo>
                <a:lnTo>
                  <a:pt x="2085433" y="188475"/>
                </a:lnTo>
                <a:lnTo>
                  <a:pt x="0" y="188475"/>
                </a:lnTo>
                <a:lnTo>
                  <a:pt x="0" y="0"/>
                </a:lnTo>
                <a:close/>
              </a:path>
            </a:pathLst>
          </a:custGeom>
          <a:solidFill>
            <a:srgbClr val="6D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7891" y="1663907"/>
            <a:ext cx="8991872" cy="7570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970076" y="4174794"/>
            <a:ext cx="522605" cy="516255"/>
          </a:xfrm>
          <a:custGeom>
            <a:avLst/>
            <a:gdLst/>
            <a:ahLst/>
            <a:cxnLst/>
            <a:rect l="l" t="t" r="r" b="b"/>
            <a:pathLst>
              <a:path w="522605" h="516254">
                <a:moveTo>
                  <a:pt x="68270" y="34773"/>
                </a:moveTo>
                <a:lnTo>
                  <a:pt x="109420" y="210045"/>
                </a:lnTo>
                <a:lnTo>
                  <a:pt x="0" y="353559"/>
                </a:lnTo>
                <a:lnTo>
                  <a:pt x="179052" y="367737"/>
                </a:lnTo>
                <a:lnTo>
                  <a:pt x="280829" y="515806"/>
                </a:lnTo>
                <a:lnTo>
                  <a:pt x="350355" y="349287"/>
                </a:lnTo>
                <a:lnTo>
                  <a:pt x="522601" y="297289"/>
                </a:lnTo>
                <a:lnTo>
                  <a:pt x="386585" y="180203"/>
                </a:lnTo>
                <a:lnTo>
                  <a:pt x="388785" y="94143"/>
                </a:lnTo>
                <a:lnTo>
                  <a:pt x="237584" y="94143"/>
                </a:lnTo>
                <a:lnTo>
                  <a:pt x="68270" y="34773"/>
                </a:lnTo>
                <a:close/>
              </a:path>
              <a:path w="522605" h="516254">
                <a:moveTo>
                  <a:pt x="391192" y="0"/>
                </a:moveTo>
                <a:lnTo>
                  <a:pt x="237584" y="94143"/>
                </a:lnTo>
                <a:lnTo>
                  <a:pt x="388785" y="94143"/>
                </a:lnTo>
                <a:lnTo>
                  <a:pt x="391192" y="0"/>
                </a:lnTo>
                <a:close/>
              </a:path>
            </a:pathLst>
          </a:custGeom>
          <a:solidFill>
            <a:srgbClr val="CCD5DF">
              <a:alpha val="2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451842" y="3830668"/>
            <a:ext cx="525145" cy="502284"/>
          </a:xfrm>
          <a:custGeom>
            <a:avLst/>
            <a:gdLst/>
            <a:ahLst/>
            <a:cxnLst/>
            <a:rect l="l" t="t" r="r" b="b"/>
            <a:pathLst>
              <a:path w="525144" h="502285">
                <a:moveTo>
                  <a:pt x="262400" y="0"/>
                </a:moveTo>
                <a:lnTo>
                  <a:pt x="176329" y="158403"/>
                </a:lnTo>
                <a:lnTo>
                  <a:pt x="0" y="191721"/>
                </a:lnTo>
                <a:lnTo>
                  <a:pt x="123242" y="322943"/>
                </a:lnTo>
                <a:lnTo>
                  <a:pt x="100206" y="501932"/>
                </a:lnTo>
                <a:lnTo>
                  <a:pt x="262400" y="424636"/>
                </a:lnTo>
                <a:lnTo>
                  <a:pt x="414541" y="424636"/>
                </a:lnTo>
                <a:lnTo>
                  <a:pt x="401453" y="322943"/>
                </a:lnTo>
                <a:lnTo>
                  <a:pt x="524696" y="191721"/>
                </a:lnTo>
                <a:lnTo>
                  <a:pt x="348366" y="158403"/>
                </a:lnTo>
                <a:lnTo>
                  <a:pt x="262400" y="0"/>
                </a:lnTo>
                <a:close/>
              </a:path>
              <a:path w="525144" h="502285">
                <a:moveTo>
                  <a:pt x="414541" y="424636"/>
                </a:moveTo>
                <a:lnTo>
                  <a:pt x="262400" y="424636"/>
                </a:lnTo>
                <a:lnTo>
                  <a:pt x="424489" y="501932"/>
                </a:lnTo>
                <a:lnTo>
                  <a:pt x="414541" y="424636"/>
                </a:lnTo>
                <a:close/>
              </a:path>
            </a:pathLst>
          </a:custGeom>
          <a:solidFill>
            <a:srgbClr val="CCD5DF">
              <a:alpha val="50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3451842" y="4516166"/>
            <a:ext cx="525145" cy="502284"/>
          </a:xfrm>
          <a:custGeom>
            <a:avLst/>
            <a:gdLst/>
            <a:ahLst/>
            <a:cxnLst/>
            <a:rect l="l" t="t" r="r" b="b"/>
            <a:pathLst>
              <a:path w="525144" h="502285">
                <a:moveTo>
                  <a:pt x="100206" y="0"/>
                </a:moveTo>
                <a:lnTo>
                  <a:pt x="123242" y="178989"/>
                </a:lnTo>
                <a:lnTo>
                  <a:pt x="0" y="310210"/>
                </a:lnTo>
                <a:lnTo>
                  <a:pt x="176329" y="343539"/>
                </a:lnTo>
                <a:lnTo>
                  <a:pt x="262400" y="501932"/>
                </a:lnTo>
                <a:lnTo>
                  <a:pt x="348366" y="343539"/>
                </a:lnTo>
                <a:lnTo>
                  <a:pt x="524696" y="310210"/>
                </a:lnTo>
                <a:lnTo>
                  <a:pt x="401453" y="178989"/>
                </a:lnTo>
                <a:lnTo>
                  <a:pt x="414540" y="77306"/>
                </a:lnTo>
                <a:lnTo>
                  <a:pt x="262400" y="77306"/>
                </a:lnTo>
                <a:lnTo>
                  <a:pt x="100206" y="0"/>
                </a:lnTo>
                <a:close/>
              </a:path>
              <a:path w="525144" h="502285">
                <a:moveTo>
                  <a:pt x="424489" y="0"/>
                </a:moveTo>
                <a:lnTo>
                  <a:pt x="262400" y="77306"/>
                </a:lnTo>
                <a:lnTo>
                  <a:pt x="414540" y="77306"/>
                </a:lnTo>
                <a:lnTo>
                  <a:pt x="424489" y="0"/>
                </a:lnTo>
                <a:close/>
              </a:path>
            </a:pathLst>
          </a:custGeom>
          <a:solidFill>
            <a:srgbClr val="CCD5DF">
              <a:alpha val="50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490239" y="3830668"/>
            <a:ext cx="525145" cy="502284"/>
          </a:xfrm>
          <a:custGeom>
            <a:avLst/>
            <a:gdLst/>
            <a:ahLst/>
            <a:cxnLst/>
            <a:rect l="l" t="t" r="r" b="b"/>
            <a:pathLst>
              <a:path w="525144" h="502285">
                <a:moveTo>
                  <a:pt x="262400" y="0"/>
                </a:moveTo>
                <a:lnTo>
                  <a:pt x="176434" y="158403"/>
                </a:lnTo>
                <a:lnTo>
                  <a:pt x="0" y="191721"/>
                </a:lnTo>
                <a:lnTo>
                  <a:pt x="123242" y="322943"/>
                </a:lnTo>
                <a:lnTo>
                  <a:pt x="100206" y="501932"/>
                </a:lnTo>
                <a:lnTo>
                  <a:pt x="262400" y="424636"/>
                </a:lnTo>
                <a:lnTo>
                  <a:pt x="414586" y="424636"/>
                </a:lnTo>
                <a:lnTo>
                  <a:pt x="401558" y="322943"/>
                </a:lnTo>
                <a:lnTo>
                  <a:pt x="524696" y="191721"/>
                </a:lnTo>
                <a:lnTo>
                  <a:pt x="348366" y="158403"/>
                </a:lnTo>
                <a:lnTo>
                  <a:pt x="262400" y="0"/>
                </a:lnTo>
                <a:close/>
              </a:path>
              <a:path w="525144" h="502285">
                <a:moveTo>
                  <a:pt x="414586" y="424636"/>
                </a:moveTo>
                <a:lnTo>
                  <a:pt x="262400" y="424636"/>
                </a:lnTo>
                <a:lnTo>
                  <a:pt x="424489" y="501932"/>
                </a:lnTo>
                <a:lnTo>
                  <a:pt x="414586" y="424636"/>
                </a:lnTo>
                <a:close/>
              </a:path>
            </a:pathLst>
          </a:custGeom>
          <a:solidFill>
            <a:srgbClr val="CCD5D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490239" y="4516166"/>
            <a:ext cx="525145" cy="502284"/>
          </a:xfrm>
          <a:custGeom>
            <a:avLst/>
            <a:gdLst/>
            <a:ahLst/>
            <a:cxnLst/>
            <a:rect l="l" t="t" r="r" b="b"/>
            <a:pathLst>
              <a:path w="525144" h="502285">
                <a:moveTo>
                  <a:pt x="100206" y="0"/>
                </a:moveTo>
                <a:lnTo>
                  <a:pt x="123242" y="178989"/>
                </a:lnTo>
                <a:lnTo>
                  <a:pt x="0" y="310210"/>
                </a:lnTo>
                <a:lnTo>
                  <a:pt x="176434" y="343539"/>
                </a:lnTo>
                <a:lnTo>
                  <a:pt x="262400" y="501932"/>
                </a:lnTo>
                <a:lnTo>
                  <a:pt x="348366" y="343539"/>
                </a:lnTo>
                <a:lnTo>
                  <a:pt x="524696" y="310210"/>
                </a:lnTo>
                <a:lnTo>
                  <a:pt x="401558" y="178989"/>
                </a:lnTo>
                <a:lnTo>
                  <a:pt x="414585" y="77306"/>
                </a:lnTo>
                <a:lnTo>
                  <a:pt x="262400" y="77306"/>
                </a:lnTo>
                <a:lnTo>
                  <a:pt x="100206" y="0"/>
                </a:lnTo>
                <a:close/>
              </a:path>
              <a:path w="525144" h="502285">
                <a:moveTo>
                  <a:pt x="424489" y="0"/>
                </a:moveTo>
                <a:lnTo>
                  <a:pt x="262400" y="77306"/>
                </a:lnTo>
                <a:lnTo>
                  <a:pt x="414585" y="77306"/>
                </a:lnTo>
                <a:lnTo>
                  <a:pt x="424489" y="0"/>
                </a:lnTo>
                <a:close/>
              </a:path>
            </a:pathLst>
          </a:custGeom>
          <a:solidFill>
            <a:srgbClr val="CCD5D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3969731" y="4158459"/>
            <a:ext cx="502284" cy="525145"/>
          </a:xfrm>
          <a:custGeom>
            <a:avLst/>
            <a:gdLst/>
            <a:ahLst/>
            <a:cxnLst/>
            <a:rect l="l" t="t" r="r" b="b"/>
            <a:pathLst>
              <a:path w="502284" h="525145">
                <a:moveTo>
                  <a:pt x="191617" y="0"/>
                </a:moveTo>
                <a:lnTo>
                  <a:pt x="158319" y="176465"/>
                </a:lnTo>
                <a:lnTo>
                  <a:pt x="0" y="262515"/>
                </a:lnTo>
                <a:lnTo>
                  <a:pt x="158319" y="348575"/>
                </a:lnTo>
                <a:lnTo>
                  <a:pt x="191617" y="525031"/>
                </a:lnTo>
                <a:lnTo>
                  <a:pt x="322712" y="401757"/>
                </a:lnTo>
                <a:lnTo>
                  <a:pt x="490703" y="401757"/>
                </a:lnTo>
                <a:lnTo>
                  <a:pt x="424384" y="262515"/>
                </a:lnTo>
                <a:lnTo>
                  <a:pt x="490703" y="123273"/>
                </a:lnTo>
                <a:lnTo>
                  <a:pt x="322712" y="123273"/>
                </a:lnTo>
                <a:lnTo>
                  <a:pt x="191617" y="0"/>
                </a:lnTo>
                <a:close/>
              </a:path>
              <a:path w="502284" h="525145">
                <a:moveTo>
                  <a:pt x="490703" y="401757"/>
                </a:moveTo>
                <a:lnTo>
                  <a:pt x="322712" y="401757"/>
                </a:lnTo>
                <a:lnTo>
                  <a:pt x="501660" y="424761"/>
                </a:lnTo>
                <a:lnTo>
                  <a:pt x="490703" y="401757"/>
                </a:lnTo>
                <a:close/>
              </a:path>
              <a:path w="502284" h="525145">
                <a:moveTo>
                  <a:pt x="501660" y="100269"/>
                </a:moveTo>
                <a:lnTo>
                  <a:pt x="322712" y="123273"/>
                </a:lnTo>
                <a:lnTo>
                  <a:pt x="490703" y="123273"/>
                </a:lnTo>
                <a:lnTo>
                  <a:pt x="501660" y="100269"/>
                </a:lnTo>
                <a:close/>
              </a:path>
            </a:pathLst>
          </a:custGeom>
          <a:solidFill>
            <a:srgbClr val="CCD5DF">
              <a:alpha val="7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3954862" y="3569535"/>
            <a:ext cx="525145" cy="502284"/>
          </a:xfrm>
          <a:custGeom>
            <a:avLst/>
            <a:gdLst/>
            <a:ahLst/>
            <a:cxnLst/>
            <a:rect l="l" t="t" r="r" b="b"/>
            <a:pathLst>
              <a:path w="525144" h="502285">
                <a:moveTo>
                  <a:pt x="262295" y="0"/>
                </a:moveTo>
                <a:lnTo>
                  <a:pt x="176329" y="158393"/>
                </a:lnTo>
                <a:lnTo>
                  <a:pt x="0" y="191721"/>
                </a:lnTo>
                <a:lnTo>
                  <a:pt x="123137" y="322932"/>
                </a:lnTo>
                <a:lnTo>
                  <a:pt x="100206" y="501932"/>
                </a:lnTo>
                <a:lnTo>
                  <a:pt x="262295" y="424625"/>
                </a:lnTo>
                <a:lnTo>
                  <a:pt x="414540" y="424625"/>
                </a:lnTo>
                <a:lnTo>
                  <a:pt x="401453" y="322932"/>
                </a:lnTo>
                <a:lnTo>
                  <a:pt x="524696" y="191721"/>
                </a:lnTo>
                <a:lnTo>
                  <a:pt x="348366" y="158393"/>
                </a:lnTo>
                <a:lnTo>
                  <a:pt x="262295" y="0"/>
                </a:lnTo>
                <a:close/>
              </a:path>
              <a:path w="525144" h="502285">
                <a:moveTo>
                  <a:pt x="414540" y="424625"/>
                </a:moveTo>
                <a:lnTo>
                  <a:pt x="262295" y="424625"/>
                </a:lnTo>
                <a:lnTo>
                  <a:pt x="424489" y="501932"/>
                </a:lnTo>
                <a:lnTo>
                  <a:pt x="414540" y="424625"/>
                </a:lnTo>
                <a:close/>
              </a:path>
            </a:pathLst>
          </a:custGeom>
          <a:solidFill>
            <a:srgbClr val="CCD5DF">
              <a:alpha val="7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954862" y="4842585"/>
            <a:ext cx="525145" cy="502284"/>
          </a:xfrm>
          <a:custGeom>
            <a:avLst/>
            <a:gdLst/>
            <a:ahLst/>
            <a:cxnLst/>
            <a:rect l="l" t="t" r="r" b="b"/>
            <a:pathLst>
              <a:path w="525144" h="502285">
                <a:moveTo>
                  <a:pt x="100206" y="0"/>
                </a:moveTo>
                <a:lnTo>
                  <a:pt x="123137" y="178999"/>
                </a:lnTo>
                <a:lnTo>
                  <a:pt x="0" y="310220"/>
                </a:lnTo>
                <a:lnTo>
                  <a:pt x="176329" y="343539"/>
                </a:lnTo>
                <a:lnTo>
                  <a:pt x="262295" y="501942"/>
                </a:lnTo>
                <a:lnTo>
                  <a:pt x="348366" y="343539"/>
                </a:lnTo>
                <a:lnTo>
                  <a:pt x="524696" y="310220"/>
                </a:lnTo>
                <a:lnTo>
                  <a:pt x="401453" y="178999"/>
                </a:lnTo>
                <a:lnTo>
                  <a:pt x="414540" y="77306"/>
                </a:lnTo>
                <a:lnTo>
                  <a:pt x="262295" y="77306"/>
                </a:lnTo>
                <a:lnTo>
                  <a:pt x="100206" y="0"/>
                </a:lnTo>
                <a:close/>
              </a:path>
              <a:path w="525144" h="502285">
                <a:moveTo>
                  <a:pt x="424489" y="0"/>
                </a:moveTo>
                <a:lnTo>
                  <a:pt x="262295" y="77306"/>
                </a:lnTo>
                <a:lnTo>
                  <a:pt x="414540" y="77306"/>
                </a:lnTo>
                <a:lnTo>
                  <a:pt x="424489" y="0"/>
                </a:lnTo>
                <a:close/>
              </a:path>
            </a:pathLst>
          </a:custGeom>
          <a:solidFill>
            <a:srgbClr val="CCD5DF">
              <a:alpha val="7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567173" y="4348474"/>
            <a:ext cx="1035050" cy="0"/>
          </a:xfrm>
          <a:custGeom>
            <a:avLst/>
            <a:gdLst/>
            <a:ahLst/>
            <a:cxnLst/>
            <a:rect l="l" t="t" r="r" b="b"/>
            <a:pathLst>
              <a:path w="1035050">
                <a:moveTo>
                  <a:pt x="1034836" y="0"/>
                </a:moveTo>
                <a:lnTo>
                  <a:pt x="0" y="0"/>
                </a:lnTo>
              </a:path>
            </a:pathLst>
          </a:custGeom>
          <a:ln w="41883">
            <a:solidFill>
              <a:srgbClr val="5AAAF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092917" y="4101011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492" y="0"/>
                </a:moveTo>
                <a:lnTo>
                  <a:pt x="200223" y="4530"/>
                </a:lnTo>
                <a:lnTo>
                  <a:pt x="154358" y="18121"/>
                </a:lnTo>
                <a:lnTo>
                  <a:pt x="111309" y="40772"/>
                </a:lnTo>
                <a:lnTo>
                  <a:pt x="72484" y="72484"/>
                </a:lnTo>
                <a:lnTo>
                  <a:pt x="40772" y="111303"/>
                </a:lnTo>
                <a:lnTo>
                  <a:pt x="18121" y="154344"/>
                </a:lnTo>
                <a:lnTo>
                  <a:pt x="4530" y="200200"/>
                </a:lnTo>
                <a:lnTo>
                  <a:pt x="0" y="247464"/>
                </a:lnTo>
                <a:lnTo>
                  <a:pt x="4530" y="294729"/>
                </a:lnTo>
                <a:lnTo>
                  <a:pt x="18121" y="340587"/>
                </a:lnTo>
                <a:lnTo>
                  <a:pt x="40772" y="383630"/>
                </a:lnTo>
                <a:lnTo>
                  <a:pt x="72484" y="422453"/>
                </a:lnTo>
                <a:lnTo>
                  <a:pt x="111309" y="454161"/>
                </a:lnTo>
                <a:lnTo>
                  <a:pt x="154358" y="476810"/>
                </a:lnTo>
                <a:lnTo>
                  <a:pt x="200223" y="490400"/>
                </a:lnTo>
                <a:lnTo>
                  <a:pt x="247492" y="494929"/>
                </a:lnTo>
                <a:lnTo>
                  <a:pt x="294756" y="490400"/>
                </a:lnTo>
                <a:lnTo>
                  <a:pt x="340606" y="476810"/>
                </a:lnTo>
                <a:lnTo>
                  <a:pt x="383631" y="454161"/>
                </a:lnTo>
                <a:lnTo>
                  <a:pt x="422421" y="422453"/>
                </a:lnTo>
                <a:lnTo>
                  <a:pt x="454133" y="383630"/>
                </a:lnTo>
                <a:lnTo>
                  <a:pt x="476785" y="340587"/>
                </a:lnTo>
                <a:lnTo>
                  <a:pt x="490376" y="294729"/>
                </a:lnTo>
                <a:lnTo>
                  <a:pt x="494906" y="247464"/>
                </a:lnTo>
                <a:lnTo>
                  <a:pt x="490376" y="200200"/>
                </a:lnTo>
                <a:lnTo>
                  <a:pt x="476785" y="154344"/>
                </a:lnTo>
                <a:lnTo>
                  <a:pt x="454133" y="111303"/>
                </a:lnTo>
                <a:lnTo>
                  <a:pt x="422421" y="72484"/>
                </a:lnTo>
                <a:lnTo>
                  <a:pt x="383631" y="40772"/>
                </a:lnTo>
                <a:lnTo>
                  <a:pt x="340606" y="18121"/>
                </a:lnTo>
                <a:lnTo>
                  <a:pt x="294756" y="4530"/>
                </a:lnTo>
                <a:lnTo>
                  <a:pt x="247492" y="0"/>
                </a:lnTo>
                <a:close/>
              </a:path>
            </a:pathLst>
          </a:custGeom>
          <a:solidFill>
            <a:srgbClr val="56A8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6538658" y="4068954"/>
            <a:ext cx="1819910" cy="622935"/>
          </a:xfrm>
          <a:prstGeom prst="rect">
            <a:avLst/>
          </a:prstGeom>
          <a:solidFill>
            <a:srgbClr val="56A8FD"/>
          </a:solidFill>
        </p:spPr>
        <p:txBody>
          <a:bodyPr vert="horz" wrap="square" lIns="0" tIns="10287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810"/>
              </a:spcBef>
            </a:pP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79431" y="280484"/>
            <a:ext cx="1853628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25" dirty="0"/>
              <a:t>Developers </a:t>
            </a:r>
            <a:r>
              <a:rPr sz="5450" spc="-5" dirty="0"/>
              <a:t>work with </a:t>
            </a:r>
            <a:r>
              <a:rPr sz="5450" spc="95" dirty="0"/>
              <a:t>packages, </a:t>
            </a:r>
            <a:r>
              <a:rPr sz="5450" spc="60" dirty="0"/>
              <a:t>triggers, </a:t>
            </a:r>
            <a:r>
              <a:rPr sz="5450" spc="30" dirty="0"/>
              <a:t>actions, </a:t>
            </a:r>
            <a:r>
              <a:rPr sz="5450" spc="90" dirty="0"/>
              <a:t>and</a:t>
            </a:r>
            <a:r>
              <a:rPr sz="5450" spc="-250" dirty="0"/>
              <a:t> </a:t>
            </a:r>
            <a:r>
              <a:rPr sz="5450" spc="-5" dirty="0"/>
              <a:t>rules</a:t>
            </a:r>
            <a:endParaRPr sz="5450" dirty="0"/>
          </a:p>
        </p:txBody>
      </p:sp>
      <p:sp>
        <p:nvSpPr>
          <p:cNvPr id="15" name="object 15"/>
          <p:cNvSpPr txBox="1"/>
          <p:nvPr/>
        </p:nvSpPr>
        <p:spPr>
          <a:xfrm>
            <a:off x="3945294" y="1767350"/>
            <a:ext cx="1385570" cy="825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25"/>
              </a:spcBef>
            </a:pP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Packa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600" b="1" spc="1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(feed)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543" y="3735877"/>
            <a:ext cx="5045075" cy="9283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sz="2950" b="1" spc="35" dirty="0">
                <a:solidFill>
                  <a:srgbClr val="00BEB0"/>
                </a:solidFill>
                <a:latin typeface="Arial"/>
                <a:cs typeface="Arial"/>
              </a:rPr>
              <a:t>Packages </a:t>
            </a:r>
            <a:r>
              <a:rPr sz="2950" spc="30" dirty="0">
                <a:latin typeface="Arial"/>
                <a:cs typeface="Arial"/>
              </a:rPr>
              <a:t>provide</a:t>
            </a:r>
            <a:r>
              <a:rPr sz="2950" spc="-85" dirty="0">
                <a:latin typeface="Arial"/>
                <a:cs typeface="Arial"/>
              </a:rPr>
              <a:t> </a:t>
            </a:r>
            <a:r>
              <a:rPr sz="2950" spc="25" dirty="0">
                <a:latin typeface="Arial"/>
                <a:cs typeface="Arial"/>
              </a:rPr>
              <a:t>integration  </a:t>
            </a:r>
            <a:r>
              <a:rPr sz="2950" spc="60" dirty="0">
                <a:latin typeface="Arial"/>
                <a:cs typeface="Arial"/>
              </a:rPr>
              <a:t>with </a:t>
            </a:r>
            <a:r>
              <a:rPr sz="2950" spc="10" dirty="0">
                <a:latin typeface="Arial"/>
                <a:cs typeface="Arial"/>
              </a:rPr>
              <a:t>external </a:t>
            </a:r>
            <a:r>
              <a:rPr sz="2950" spc="5" dirty="0">
                <a:latin typeface="Arial"/>
                <a:cs typeface="Arial"/>
              </a:rPr>
              <a:t>event</a:t>
            </a:r>
            <a:r>
              <a:rPr sz="2950" spc="-75" dirty="0">
                <a:latin typeface="Arial"/>
                <a:cs typeface="Arial"/>
              </a:rPr>
              <a:t> </a:t>
            </a:r>
            <a:r>
              <a:rPr sz="2950" spc="15" dirty="0">
                <a:latin typeface="Arial"/>
                <a:cs typeface="Arial"/>
              </a:rPr>
              <a:t>sources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2649" y="1863817"/>
            <a:ext cx="655927" cy="668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130794" y="1926642"/>
            <a:ext cx="554956" cy="605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125559" y="1889994"/>
            <a:ext cx="586740" cy="586740"/>
          </a:xfrm>
          <a:custGeom>
            <a:avLst/>
            <a:gdLst/>
            <a:ahLst/>
            <a:cxnLst/>
            <a:rect l="l" t="t" r="r" b="b"/>
            <a:pathLst>
              <a:path w="586739" h="586739">
                <a:moveTo>
                  <a:pt x="293184" y="0"/>
                </a:moveTo>
                <a:lnTo>
                  <a:pt x="245628" y="3837"/>
                </a:lnTo>
                <a:lnTo>
                  <a:pt x="200515" y="14946"/>
                </a:lnTo>
                <a:lnTo>
                  <a:pt x="158449" y="32724"/>
                </a:lnTo>
                <a:lnTo>
                  <a:pt x="120033" y="56567"/>
                </a:lnTo>
                <a:lnTo>
                  <a:pt x="85871" y="85871"/>
                </a:lnTo>
                <a:lnTo>
                  <a:pt x="56567" y="120033"/>
                </a:lnTo>
                <a:lnTo>
                  <a:pt x="32724" y="158449"/>
                </a:lnTo>
                <a:lnTo>
                  <a:pt x="14946" y="200515"/>
                </a:lnTo>
                <a:lnTo>
                  <a:pt x="3837" y="245628"/>
                </a:lnTo>
                <a:lnTo>
                  <a:pt x="0" y="293184"/>
                </a:lnTo>
                <a:lnTo>
                  <a:pt x="3837" y="340740"/>
                </a:lnTo>
                <a:lnTo>
                  <a:pt x="14946" y="385853"/>
                </a:lnTo>
                <a:lnTo>
                  <a:pt x="32724" y="427920"/>
                </a:lnTo>
                <a:lnTo>
                  <a:pt x="56567" y="466336"/>
                </a:lnTo>
                <a:lnTo>
                  <a:pt x="85871" y="500497"/>
                </a:lnTo>
                <a:lnTo>
                  <a:pt x="120033" y="529802"/>
                </a:lnTo>
                <a:lnTo>
                  <a:pt x="158449" y="553644"/>
                </a:lnTo>
                <a:lnTo>
                  <a:pt x="200515" y="571422"/>
                </a:lnTo>
                <a:lnTo>
                  <a:pt x="245628" y="582532"/>
                </a:lnTo>
                <a:lnTo>
                  <a:pt x="293184" y="586369"/>
                </a:lnTo>
                <a:lnTo>
                  <a:pt x="340740" y="582532"/>
                </a:lnTo>
                <a:lnTo>
                  <a:pt x="385853" y="571422"/>
                </a:lnTo>
                <a:lnTo>
                  <a:pt x="427920" y="553644"/>
                </a:lnTo>
                <a:lnTo>
                  <a:pt x="466336" y="529802"/>
                </a:lnTo>
                <a:lnTo>
                  <a:pt x="500497" y="500497"/>
                </a:lnTo>
                <a:lnTo>
                  <a:pt x="529802" y="466336"/>
                </a:lnTo>
                <a:lnTo>
                  <a:pt x="553644" y="427920"/>
                </a:lnTo>
                <a:lnTo>
                  <a:pt x="571422" y="385853"/>
                </a:lnTo>
                <a:lnTo>
                  <a:pt x="582532" y="340740"/>
                </a:lnTo>
                <a:lnTo>
                  <a:pt x="586369" y="293184"/>
                </a:lnTo>
                <a:lnTo>
                  <a:pt x="582532" y="245628"/>
                </a:lnTo>
                <a:lnTo>
                  <a:pt x="571422" y="200515"/>
                </a:lnTo>
                <a:lnTo>
                  <a:pt x="553644" y="158449"/>
                </a:lnTo>
                <a:lnTo>
                  <a:pt x="529802" y="120033"/>
                </a:lnTo>
                <a:lnTo>
                  <a:pt x="500497" y="85871"/>
                </a:lnTo>
                <a:lnTo>
                  <a:pt x="466336" y="56567"/>
                </a:lnTo>
                <a:lnTo>
                  <a:pt x="427920" y="32724"/>
                </a:lnTo>
                <a:lnTo>
                  <a:pt x="385853" y="14946"/>
                </a:lnTo>
                <a:lnTo>
                  <a:pt x="340740" y="3837"/>
                </a:lnTo>
                <a:lnTo>
                  <a:pt x="293184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125559" y="1889994"/>
            <a:ext cx="586740" cy="586740"/>
          </a:xfrm>
          <a:custGeom>
            <a:avLst/>
            <a:gdLst/>
            <a:ahLst/>
            <a:cxnLst/>
            <a:rect l="l" t="t" r="r" b="b"/>
            <a:pathLst>
              <a:path w="586739" h="586739">
                <a:moveTo>
                  <a:pt x="0" y="293184"/>
                </a:moveTo>
                <a:lnTo>
                  <a:pt x="3837" y="245628"/>
                </a:lnTo>
                <a:lnTo>
                  <a:pt x="14946" y="200515"/>
                </a:lnTo>
                <a:lnTo>
                  <a:pt x="32724" y="158449"/>
                </a:lnTo>
                <a:lnTo>
                  <a:pt x="56567" y="120033"/>
                </a:lnTo>
                <a:lnTo>
                  <a:pt x="85871" y="85871"/>
                </a:lnTo>
                <a:lnTo>
                  <a:pt x="120033" y="56567"/>
                </a:lnTo>
                <a:lnTo>
                  <a:pt x="158449" y="32724"/>
                </a:lnTo>
                <a:lnTo>
                  <a:pt x="200515" y="14946"/>
                </a:lnTo>
                <a:lnTo>
                  <a:pt x="245628" y="3837"/>
                </a:lnTo>
                <a:lnTo>
                  <a:pt x="293184" y="0"/>
                </a:lnTo>
                <a:lnTo>
                  <a:pt x="340740" y="3837"/>
                </a:lnTo>
                <a:lnTo>
                  <a:pt x="385853" y="14946"/>
                </a:lnTo>
                <a:lnTo>
                  <a:pt x="427920" y="32724"/>
                </a:lnTo>
                <a:lnTo>
                  <a:pt x="466335" y="56567"/>
                </a:lnTo>
                <a:lnTo>
                  <a:pt x="500497" y="85871"/>
                </a:lnTo>
                <a:lnTo>
                  <a:pt x="529802" y="120033"/>
                </a:lnTo>
                <a:lnTo>
                  <a:pt x="553645" y="158449"/>
                </a:lnTo>
                <a:lnTo>
                  <a:pt x="571423" y="200515"/>
                </a:lnTo>
                <a:lnTo>
                  <a:pt x="582532" y="245628"/>
                </a:lnTo>
                <a:lnTo>
                  <a:pt x="586369" y="293184"/>
                </a:lnTo>
                <a:lnTo>
                  <a:pt x="582532" y="340740"/>
                </a:lnTo>
                <a:lnTo>
                  <a:pt x="571423" y="385853"/>
                </a:lnTo>
                <a:lnTo>
                  <a:pt x="553645" y="427920"/>
                </a:lnTo>
                <a:lnTo>
                  <a:pt x="529802" y="466335"/>
                </a:lnTo>
                <a:lnTo>
                  <a:pt x="500497" y="500497"/>
                </a:lnTo>
                <a:lnTo>
                  <a:pt x="466335" y="529802"/>
                </a:lnTo>
                <a:lnTo>
                  <a:pt x="427920" y="553645"/>
                </a:lnTo>
                <a:lnTo>
                  <a:pt x="385853" y="571423"/>
                </a:lnTo>
                <a:lnTo>
                  <a:pt x="340740" y="582532"/>
                </a:lnTo>
                <a:lnTo>
                  <a:pt x="293184" y="586369"/>
                </a:lnTo>
                <a:lnTo>
                  <a:pt x="245628" y="582532"/>
                </a:lnTo>
                <a:lnTo>
                  <a:pt x="200515" y="571423"/>
                </a:lnTo>
                <a:lnTo>
                  <a:pt x="158449" y="553645"/>
                </a:lnTo>
                <a:lnTo>
                  <a:pt x="120033" y="529802"/>
                </a:lnTo>
                <a:lnTo>
                  <a:pt x="85871" y="500497"/>
                </a:lnTo>
                <a:lnTo>
                  <a:pt x="56567" y="466335"/>
                </a:lnTo>
                <a:lnTo>
                  <a:pt x="32724" y="427920"/>
                </a:lnTo>
                <a:lnTo>
                  <a:pt x="14946" y="385853"/>
                </a:lnTo>
                <a:lnTo>
                  <a:pt x="3837" y="340740"/>
                </a:lnTo>
                <a:lnTo>
                  <a:pt x="0" y="293184"/>
                </a:lnTo>
                <a:close/>
              </a:path>
            </a:pathLst>
          </a:custGeom>
          <a:ln w="1047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3311638" y="2014002"/>
            <a:ext cx="19304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4329" y="5152068"/>
            <a:ext cx="879526" cy="404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745058" y="4894353"/>
            <a:ext cx="795344" cy="8033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582460" y="5001333"/>
            <a:ext cx="834711" cy="657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610548" y="4820835"/>
            <a:ext cx="1031366" cy="10315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361025" y="4525362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464" y="0"/>
                </a:moveTo>
                <a:lnTo>
                  <a:pt x="200200" y="4529"/>
                </a:lnTo>
                <a:lnTo>
                  <a:pt x="154342" y="18119"/>
                </a:lnTo>
                <a:lnTo>
                  <a:pt x="111299" y="40768"/>
                </a:lnTo>
                <a:lnTo>
                  <a:pt x="72476" y="72476"/>
                </a:lnTo>
                <a:lnTo>
                  <a:pt x="40768" y="111299"/>
                </a:lnTo>
                <a:lnTo>
                  <a:pt x="18119" y="154342"/>
                </a:lnTo>
                <a:lnTo>
                  <a:pt x="4529" y="200200"/>
                </a:lnTo>
                <a:lnTo>
                  <a:pt x="0" y="247464"/>
                </a:lnTo>
                <a:lnTo>
                  <a:pt x="4529" y="294729"/>
                </a:lnTo>
                <a:lnTo>
                  <a:pt x="18119" y="340585"/>
                </a:lnTo>
                <a:lnTo>
                  <a:pt x="40768" y="383626"/>
                </a:lnTo>
                <a:lnTo>
                  <a:pt x="72476" y="422445"/>
                </a:lnTo>
                <a:lnTo>
                  <a:pt x="111299" y="454157"/>
                </a:lnTo>
                <a:lnTo>
                  <a:pt x="154342" y="476808"/>
                </a:lnTo>
                <a:lnTo>
                  <a:pt x="200200" y="490399"/>
                </a:lnTo>
                <a:lnTo>
                  <a:pt x="247464" y="494929"/>
                </a:lnTo>
                <a:lnTo>
                  <a:pt x="294729" y="490399"/>
                </a:lnTo>
                <a:lnTo>
                  <a:pt x="340585" y="476808"/>
                </a:lnTo>
                <a:lnTo>
                  <a:pt x="383626" y="454157"/>
                </a:lnTo>
                <a:lnTo>
                  <a:pt x="422445" y="422445"/>
                </a:lnTo>
                <a:lnTo>
                  <a:pt x="454157" y="383626"/>
                </a:lnTo>
                <a:lnTo>
                  <a:pt x="476808" y="340585"/>
                </a:lnTo>
                <a:lnTo>
                  <a:pt x="490399" y="294729"/>
                </a:lnTo>
                <a:lnTo>
                  <a:pt x="494929" y="247464"/>
                </a:lnTo>
                <a:lnTo>
                  <a:pt x="490399" y="200200"/>
                </a:lnTo>
                <a:lnTo>
                  <a:pt x="476808" y="154342"/>
                </a:lnTo>
                <a:lnTo>
                  <a:pt x="454157" y="111299"/>
                </a:lnTo>
                <a:lnTo>
                  <a:pt x="422445" y="72476"/>
                </a:lnTo>
                <a:lnTo>
                  <a:pt x="383626" y="40768"/>
                </a:lnTo>
                <a:lnTo>
                  <a:pt x="340585" y="18119"/>
                </a:lnTo>
                <a:lnTo>
                  <a:pt x="294729" y="4529"/>
                </a:lnTo>
                <a:lnTo>
                  <a:pt x="247464" y="0"/>
                </a:lnTo>
                <a:close/>
              </a:path>
            </a:pathLst>
          </a:custGeom>
          <a:solidFill>
            <a:srgbClr val="56A8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8202472" y="2842583"/>
            <a:ext cx="2299970" cy="1205230"/>
          </a:xfrm>
          <a:custGeom>
            <a:avLst/>
            <a:gdLst/>
            <a:ahLst/>
            <a:cxnLst/>
            <a:rect l="l" t="t" r="r" b="b"/>
            <a:pathLst>
              <a:path w="2299970" h="1205229">
                <a:moveTo>
                  <a:pt x="0" y="0"/>
                </a:moveTo>
                <a:lnTo>
                  <a:pt x="2299511" y="0"/>
                </a:lnTo>
                <a:lnTo>
                  <a:pt x="2299511" y="1204717"/>
                </a:lnTo>
                <a:lnTo>
                  <a:pt x="0" y="1204717"/>
                </a:lnTo>
                <a:lnTo>
                  <a:pt x="0" y="0"/>
                </a:lnTo>
                <a:close/>
              </a:path>
            </a:pathLst>
          </a:custGeom>
          <a:solidFill>
            <a:srgbClr val="56A8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8202472" y="3023856"/>
            <a:ext cx="2299970" cy="825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 marR="1116965">
              <a:lnSpc>
                <a:spcPct val="100400"/>
              </a:lnSpc>
              <a:spcBef>
                <a:spcPts val="125"/>
              </a:spcBef>
            </a:pPr>
            <a:r>
              <a:rPr sz="2600" b="1" spc="-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rigger  (event)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34522" y="4027982"/>
            <a:ext cx="713105" cy="772160"/>
          </a:xfrm>
          <a:custGeom>
            <a:avLst/>
            <a:gdLst/>
            <a:ahLst/>
            <a:cxnLst/>
            <a:rect l="l" t="t" r="r" b="b"/>
            <a:pathLst>
              <a:path w="713104" h="772160">
                <a:moveTo>
                  <a:pt x="0" y="772039"/>
                </a:moveTo>
                <a:lnTo>
                  <a:pt x="712820" y="0"/>
                </a:lnTo>
              </a:path>
            </a:pathLst>
          </a:custGeom>
          <a:ln w="41883">
            <a:solidFill>
              <a:srgbClr val="5AAAF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413387" y="3078442"/>
            <a:ext cx="667621" cy="6769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476211" y="3151736"/>
            <a:ext cx="544486" cy="6036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450035" y="3104617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298420" y="0"/>
                </a:moveTo>
                <a:lnTo>
                  <a:pt x="250015" y="3905"/>
                </a:lnTo>
                <a:lnTo>
                  <a:pt x="204096" y="15213"/>
                </a:lnTo>
                <a:lnTo>
                  <a:pt x="161279" y="33309"/>
                </a:lnTo>
                <a:lnTo>
                  <a:pt x="122177" y="57578"/>
                </a:lnTo>
                <a:lnTo>
                  <a:pt x="87405" y="87405"/>
                </a:lnTo>
                <a:lnTo>
                  <a:pt x="57578" y="122177"/>
                </a:lnTo>
                <a:lnTo>
                  <a:pt x="33309" y="161279"/>
                </a:lnTo>
                <a:lnTo>
                  <a:pt x="15213" y="204096"/>
                </a:lnTo>
                <a:lnTo>
                  <a:pt x="3905" y="250015"/>
                </a:lnTo>
                <a:lnTo>
                  <a:pt x="0" y="298420"/>
                </a:lnTo>
                <a:lnTo>
                  <a:pt x="3905" y="346825"/>
                </a:lnTo>
                <a:lnTo>
                  <a:pt x="15213" y="392743"/>
                </a:lnTo>
                <a:lnTo>
                  <a:pt x="33309" y="435560"/>
                </a:lnTo>
                <a:lnTo>
                  <a:pt x="57578" y="474662"/>
                </a:lnTo>
                <a:lnTo>
                  <a:pt x="87405" y="509434"/>
                </a:lnTo>
                <a:lnTo>
                  <a:pt x="122177" y="539262"/>
                </a:lnTo>
                <a:lnTo>
                  <a:pt x="161279" y="563531"/>
                </a:lnTo>
                <a:lnTo>
                  <a:pt x="204096" y="581626"/>
                </a:lnTo>
                <a:lnTo>
                  <a:pt x="250015" y="592934"/>
                </a:lnTo>
                <a:lnTo>
                  <a:pt x="298420" y="596840"/>
                </a:lnTo>
                <a:lnTo>
                  <a:pt x="346825" y="592934"/>
                </a:lnTo>
                <a:lnTo>
                  <a:pt x="392743" y="581626"/>
                </a:lnTo>
                <a:lnTo>
                  <a:pt x="435560" y="563531"/>
                </a:lnTo>
                <a:lnTo>
                  <a:pt x="474662" y="539262"/>
                </a:lnTo>
                <a:lnTo>
                  <a:pt x="509434" y="509434"/>
                </a:lnTo>
                <a:lnTo>
                  <a:pt x="539262" y="474662"/>
                </a:lnTo>
                <a:lnTo>
                  <a:pt x="563531" y="435560"/>
                </a:lnTo>
                <a:lnTo>
                  <a:pt x="581626" y="392743"/>
                </a:lnTo>
                <a:lnTo>
                  <a:pt x="592934" y="346825"/>
                </a:lnTo>
                <a:lnTo>
                  <a:pt x="596840" y="298420"/>
                </a:lnTo>
                <a:lnTo>
                  <a:pt x="592934" y="250015"/>
                </a:lnTo>
                <a:lnTo>
                  <a:pt x="581626" y="204096"/>
                </a:lnTo>
                <a:lnTo>
                  <a:pt x="563531" y="161279"/>
                </a:lnTo>
                <a:lnTo>
                  <a:pt x="539262" y="122177"/>
                </a:lnTo>
                <a:lnTo>
                  <a:pt x="509434" y="87405"/>
                </a:lnTo>
                <a:lnTo>
                  <a:pt x="474662" y="57578"/>
                </a:lnTo>
                <a:lnTo>
                  <a:pt x="435560" y="33309"/>
                </a:lnTo>
                <a:lnTo>
                  <a:pt x="392743" y="15213"/>
                </a:lnTo>
                <a:lnTo>
                  <a:pt x="346825" y="3905"/>
                </a:lnTo>
                <a:lnTo>
                  <a:pt x="298420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450035" y="3104617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0" y="298420"/>
                </a:moveTo>
                <a:lnTo>
                  <a:pt x="3905" y="250015"/>
                </a:lnTo>
                <a:lnTo>
                  <a:pt x="15213" y="204096"/>
                </a:lnTo>
                <a:lnTo>
                  <a:pt x="33309" y="161279"/>
                </a:lnTo>
                <a:lnTo>
                  <a:pt x="57577" y="122177"/>
                </a:lnTo>
                <a:lnTo>
                  <a:pt x="87405" y="87405"/>
                </a:lnTo>
                <a:lnTo>
                  <a:pt x="122177" y="57577"/>
                </a:lnTo>
                <a:lnTo>
                  <a:pt x="161279" y="33309"/>
                </a:lnTo>
                <a:lnTo>
                  <a:pt x="204096" y="15213"/>
                </a:lnTo>
                <a:lnTo>
                  <a:pt x="250015" y="3905"/>
                </a:lnTo>
                <a:lnTo>
                  <a:pt x="298420" y="0"/>
                </a:lnTo>
                <a:lnTo>
                  <a:pt x="346825" y="3905"/>
                </a:lnTo>
                <a:lnTo>
                  <a:pt x="392744" y="15213"/>
                </a:lnTo>
                <a:lnTo>
                  <a:pt x="435561" y="33309"/>
                </a:lnTo>
                <a:lnTo>
                  <a:pt x="474663" y="57577"/>
                </a:lnTo>
                <a:lnTo>
                  <a:pt x="509435" y="87405"/>
                </a:lnTo>
                <a:lnTo>
                  <a:pt x="539263" y="122177"/>
                </a:lnTo>
                <a:lnTo>
                  <a:pt x="563531" y="161279"/>
                </a:lnTo>
                <a:lnTo>
                  <a:pt x="581627" y="204096"/>
                </a:lnTo>
                <a:lnTo>
                  <a:pt x="592934" y="250015"/>
                </a:lnTo>
                <a:lnTo>
                  <a:pt x="596840" y="298420"/>
                </a:lnTo>
                <a:lnTo>
                  <a:pt x="592934" y="346825"/>
                </a:lnTo>
                <a:lnTo>
                  <a:pt x="581627" y="392744"/>
                </a:lnTo>
                <a:lnTo>
                  <a:pt x="563531" y="435561"/>
                </a:lnTo>
                <a:lnTo>
                  <a:pt x="539263" y="474663"/>
                </a:lnTo>
                <a:lnTo>
                  <a:pt x="509435" y="509435"/>
                </a:lnTo>
                <a:lnTo>
                  <a:pt x="474663" y="539263"/>
                </a:lnTo>
                <a:lnTo>
                  <a:pt x="435561" y="563531"/>
                </a:lnTo>
                <a:lnTo>
                  <a:pt x="392744" y="581627"/>
                </a:lnTo>
                <a:lnTo>
                  <a:pt x="346825" y="592934"/>
                </a:lnTo>
                <a:lnTo>
                  <a:pt x="298420" y="596840"/>
                </a:lnTo>
                <a:lnTo>
                  <a:pt x="250015" y="592934"/>
                </a:lnTo>
                <a:lnTo>
                  <a:pt x="204096" y="581627"/>
                </a:lnTo>
                <a:lnTo>
                  <a:pt x="161279" y="563531"/>
                </a:lnTo>
                <a:lnTo>
                  <a:pt x="122177" y="539263"/>
                </a:lnTo>
                <a:lnTo>
                  <a:pt x="87405" y="509435"/>
                </a:lnTo>
                <a:lnTo>
                  <a:pt x="57577" y="474663"/>
                </a:lnTo>
                <a:lnTo>
                  <a:pt x="33309" y="435561"/>
                </a:lnTo>
                <a:lnTo>
                  <a:pt x="15213" y="392744"/>
                </a:lnTo>
                <a:lnTo>
                  <a:pt x="3905" y="346825"/>
                </a:lnTo>
                <a:lnTo>
                  <a:pt x="0" y="298420"/>
                </a:lnTo>
                <a:close/>
              </a:path>
            </a:pathLst>
          </a:custGeom>
          <a:ln w="1047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7652124" y="3237264"/>
            <a:ext cx="1790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753477" y="2020880"/>
            <a:ext cx="209417" cy="2827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4313699" y="1937113"/>
            <a:ext cx="429306" cy="4397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643502" y="1999939"/>
            <a:ext cx="209417" cy="2827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5172312" y="1889619"/>
            <a:ext cx="481660" cy="5082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3842510" y="2020880"/>
            <a:ext cx="209417" cy="2827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3329437" y="1889619"/>
            <a:ext cx="261772" cy="25691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318966" y="2125589"/>
            <a:ext cx="293184" cy="3141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3549326" y="1989468"/>
            <a:ext cx="293184" cy="3036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6543999" y="2010410"/>
            <a:ext cx="204970" cy="2617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6062338" y="1895230"/>
            <a:ext cx="471189" cy="4711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8206944" y="1694054"/>
            <a:ext cx="4594225" cy="9283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"/>
                <a:cs typeface="Arial"/>
              </a:rPr>
              <a:t>Data sources define</a:t>
            </a:r>
            <a:r>
              <a:rPr sz="2950" spc="-25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events  they emit as</a:t>
            </a:r>
            <a:r>
              <a:rPr sz="2950" spc="-20" dirty="0">
                <a:latin typeface="Arial"/>
                <a:cs typeface="Arial"/>
              </a:rPr>
              <a:t> </a:t>
            </a:r>
            <a:r>
              <a:rPr sz="2950" b="1" spc="-15" dirty="0">
                <a:solidFill>
                  <a:srgbClr val="02B4A0"/>
                </a:solidFill>
                <a:latin typeface="Arial"/>
                <a:cs typeface="Arial"/>
              </a:rPr>
              <a:t>Triggers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641058" y="9056858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464" y="0"/>
                </a:moveTo>
                <a:lnTo>
                  <a:pt x="200200" y="4529"/>
                </a:lnTo>
                <a:lnTo>
                  <a:pt x="154342" y="18119"/>
                </a:lnTo>
                <a:lnTo>
                  <a:pt x="111299" y="40768"/>
                </a:lnTo>
                <a:lnTo>
                  <a:pt x="72476" y="72476"/>
                </a:lnTo>
                <a:lnTo>
                  <a:pt x="40768" y="111299"/>
                </a:lnTo>
                <a:lnTo>
                  <a:pt x="18119" y="154342"/>
                </a:lnTo>
                <a:lnTo>
                  <a:pt x="4529" y="200200"/>
                </a:lnTo>
                <a:lnTo>
                  <a:pt x="0" y="247464"/>
                </a:lnTo>
                <a:lnTo>
                  <a:pt x="4529" y="294729"/>
                </a:lnTo>
                <a:lnTo>
                  <a:pt x="18119" y="340585"/>
                </a:lnTo>
                <a:lnTo>
                  <a:pt x="40768" y="383626"/>
                </a:lnTo>
                <a:lnTo>
                  <a:pt x="72476" y="422445"/>
                </a:lnTo>
                <a:lnTo>
                  <a:pt x="111299" y="454157"/>
                </a:lnTo>
                <a:lnTo>
                  <a:pt x="154342" y="476808"/>
                </a:lnTo>
                <a:lnTo>
                  <a:pt x="200200" y="490399"/>
                </a:lnTo>
                <a:lnTo>
                  <a:pt x="247464" y="494929"/>
                </a:lnTo>
                <a:lnTo>
                  <a:pt x="294729" y="490399"/>
                </a:lnTo>
                <a:lnTo>
                  <a:pt x="340585" y="476808"/>
                </a:lnTo>
                <a:lnTo>
                  <a:pt x="383626" y="454157"/>
                </a:lnTo>
                <a:lnTo>
                  <a:pt x="422445" y="422445"/>
                </a:lnTo>
                <a:lnTo>
                  <a:pt x="454157" y="383626"/>
                </a:lnTo>
                <a:lnTo>
                  <a:pt x="476808" y="340585"/>
                </a:lnTo>
                <a:lnTo>
                  <a:pt x="490399" y="294729"/>
                </a:lnTo>
                <a:lnTo>
                  <a:pt x="494929" y="247464"/>
                </a:lnTo>
                <a:lnTo>
                  <a:pt x="490399" y="200200"/>
                </a:lnTo>
                <a:lnTo>
                  <a:pt x="476808" y="154342"/>
                </a:lnTo>
                <a:lnTo>
                  <a:pt x="454157" y="111299"/>
                </a:lnTo>
                <a:lnTo>
                  <a:pt x="422445" y="72476"/>
                </a:lnTo>
                <a:lnTo>
                  <a:pt x="383626" y="40768"/>
                </a:lnTo>
                <a:lnTo>
                  <a:pt x="340585" y="18119"/>
                </a:lnTo>
                <a:lnTo>
                  <a:pt x="294729" y="4529"/>
                </a:lnTo>
                <a:lnTo>
                  <a:pt x="247464" y="0"/>
                </a:lnTo>
                <a:close/>
              </a:path>
            </a:pathLst>
          </a:custGeom>
          <a:solidFill>
            <a:srgbClr val="56A8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9597896" y="9818109"/>
            <a:ext cx="1819910" cy="622935"/>
          </a:xfrm>
          <a:custGeom>
            <a:avLst/>
            <a:gdLst/>
            <a:ahLst/>
            <a:cxnLst/>
            <a:rect l="l" t="t" r="r" b="b"/>
            <a:pathLst>
              <a:path w="1819909" h="622934">
                <a:moveTo>
                  <a:pt x="0" y="0"/>
                </a:moveTo>
                <a:lnTo>
                  <a:pt x="1819871" y="0"/>
                </a:lnTo>
                <a:lnTo>
                  <a:pt x="1819871" y="622809"/>
                </a:lnTo>
                <a:lnTo>
                  <a:pt x="0" y="622809"/>
                </a:lnTo>
                <a:lnTo>
                  <a:pt x="0" y="0"/>
                </a:lnTo>
                <a:close/>
              </a:path>
            </a:pathLst>
          </a:custGeom>
          <a:solidFill>
            <a:srgbClr val="56A8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9597896" y="9903228"/>
            <a:ext cx="18199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Rule</a:t>
            </a:r>
            <a:r>
              <a:rPr sz="2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(map)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914558" y="9331523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0" y="0"/>
                </a:moveTo>
                <a:lnTo>
                  <a:pt x="713977" y="713976"/>
                </a:lnTo>
              </a:path>
            </a:pathLst>
          </a:custGeom>
          <a:ln w="41883">
            <a:solidFill>
              <a:srgbClr val="5AAAF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8575654" y="9769336"/>
            <a:ext cx="668869" cy="66736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628009" y="9832161"/>
            <a:ext cx="565427" cy="6045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612302" y="9795512"/>
            <a:ext cx="596900" cy="586740"/>
          </a:xfrm>
          <a:custGeom>
            <a:avLst/>
            <a:gdLst/>
            <a:ahLst/>
            <a:cxnLst/>
            <a:rect l="l" t="t" r="r" b="b"/>
            <a:pathLst>
              <a:path w="596900" h="586740">
                <a:moveTo>
                  <a:pt x="298420" y="0"/>
                </a:moveTo>
                <a:lnTo>
                  <a:pt x="250015" y="3837"/>
                </a:lnTo>
                <a:lnTo>
                  <a:pt x="204096" y="14946"/>
                </a:lnTo>
                <a:lnTo>
                  <a:pt x="161279" y="32724"/>
                </a:lnTo>
                <a:lnTo>
                  <a:pt x="122177" y="56567"/>
                </a:lnTo>
                <a:lnTo>
                  <a:pt x="87405" y="85871"/>
                </a:lnTo>
                <a:lnTo>
                  <a:pt x="57578" y="120033"/>
                </a:lnTo>
                <a:lnTo>
                  <a:pt x="33309" y="158449"/>
                </a:lnTo>
                <a:lnTo>
                  <a:pt x="15213" y="200515"/>
                </a:lnTo>
                <a:lnTo>
                  <a:pt x="3905" y="245628"/>
                </a:lnTo>
                <a:lnTo>
                  <a:pt x="0" y="293184"/>
                </a:lnTo>
                <a:lnTo>
                  <a:pt x="3905" y="340740"/>
                </a:lnTo>
                <a:lnTo>
                  <a:pt x="15213" y="385853"/>
                </a:lnTo>
                <a:lnTo>
                  <a:pt x="33309" y="427920"/>
                </a:lnTo>
                <a:lnTo>
                  <a:pt x="57578" y="466336"/>
                </a:lnTo>
                <a:lnTo>
                  <a:pt x="87405" y="500497"/>
                </a:lnTo>
                <a:lnTo>
                  <a:pt x="122177" y="529802"/>
                </a:lnTo>
                <a:lnTo>
                  <a:pt x="161279" y="553644"/>
                </a:lnTo>
                <a:lnTo>
                  <a:pt x="204096" y="571422"/>
                </a:lnTo>
                <a:lnTo>
                  <a:pt x="250015" y="582532"/>
                </a:lnTo>
                <a:lnTo>
                  <a:pt x="298420" y="586369"/>
                </a:lnTo>
                <a:lnTo>
                  <a:pt x="346825" y="582532"/>
                </a:lnTo>
                <a:lnTo>
                  <a:pt x="392743" y="571422"/>
                </a:lnTo>
                <a:lnTo>
                  <a:pt x="435560" y="553644"/>
                </a:lnTo>
                <a:lnTo>
                  <a:pt x="474662" y="529802"/>
                </a:lnTo>
                <a:lnTo>
                  <a:pt x="509434" y="500497"/>
                </a:lnTo>
                <a:lnTo>
                  <a:pt x="539262" y="466336"/>
                </a:lnTo>
                <a:lnTo>
                  <a:pt x="563531" y="427920"/>
                </a:lnTo>
                <a:lnTo>
                  <a:pt x="581626" y="385853"/>
                </a:lnTo>
                <a:lnTo>
                  <a:pt x="592934" y="340740"/>
                </a:lnTo>
                <a:lnTo>
                  <a:pt x="596840" y="293184"/>
                </a:lnTo>
                <a:lnTo>
                  <a:pt x="592934" y="245628"/>
                </a:lnTo>
                <a:lnTo>
                  <a:pt x="581626" y="200515"/>
                </a:lnTo>
                <a:lnTo>
                  <a:pt x="563531" y="158449"/>
                </a:lnTo>
                <a:lnTo>
                  <a:pt x="539262" y="120033"/>
                </a:lnTo>
                <a:lnTo>
                  <a:pt x="509434" y="85871"/>
                </a:lnTo>
                <a:lnTo>
                  <a:pt x="474662" y="56567"/>
                </a:lnTo>
                <a:lnTo>
                  <a:pt x="435560" y="32724"/>
                </a:lnTo>
                <a:lnTo>
                  <a:pt x="392743" y="14946"/>
                </a:lnTo>
                <a:lnTo>
                  <a:pt x="346825" y="3837"/>
                </a:lnTo>
                <a:lnTo>
                  <a:pt x="298420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612302" y="9795512"/>
            <a:ext cx="596900" cy="586740"/>
          </a:xfrm>
          <a:custGeom>
            <a:avLst/>
            <a:gdLst/>
            <a:ahLst/>
            <a:cxnLst/>
            <a:rect l="l" t="t" r="r" b="b"/>
            <a:pathLst>
              <a:path w="596900" h="586740">
                <a:moveTo>
                  <a:pt x="0" y="293184"/>
                </a:moveTo>
                <a:lnTo>
                  <a:pt x="3905" y="245628"/>
                </a:lnTo>
                <a:lnTo>
                  <a:pt x="15213" y="200515"/>
                </a:lnTo>
                <a:lnTo>
                  <a:pt x="33309" y="158449"/>
                </a:lnTo>
                <a:lnTo>
                  <a:pt x="57577" y="120033"/>
                </a:lnTo>
                <a:lnTo>
                  <a:pt x="87405" y="85871"/>
                </a:lnTo>
                <a:lnTo>
                  <a:pt x="122177" y="56567"/>
                </a:lnTo>
                <a:lnTo>
                  <a:pt x="161279" y="32724"/>
                </a:lnTo>
                <a:lnTo>
                  <a:pt x="204096" y="14946"/>
                </a:lnTo>
                <a:lnTo>
                  <a:pt x="250015" y="3837"/>
                </a:lnTo>
                <a:lnTo>
                  <a:pt x="298420" y="0"/>
                </a:lnTo>
                <a:lnTo>
                  <a:pt x="346825" y="3837"/>
                </a:lnTo>
                <a:lnTo>
                  <a:pt x="392744" y="14946"/>
                </a:lnTo>
                <a:lnTo>
                  <a:pt x="435561" y="32724"/>
                </a:lnTo>
                <a:lnTo>
                  <a:pt x="474663" y="56567"/>
                </a:lnTo>
                <a:lnTo>
                  <a:pt x="509435" y="85871"/>
                </a:lnTo>
                <a:lnTo>
                  <a:pt x="539263" y="120033"/>
                </a:lnTo>
                <a:lnTo>
                  <a:pt x="563531" y="158449"/>
                </a:lnTo>
                <a:lnTo>
                  <a:pt x="581627" y="200515"/>
                </a:lnTo>
                <a:lnTo>
                  <a:pt x="592934" y="245628"/>
                </a:lnTo>
                <a:lnTo>
                  <a:pt x="596840" y="293184"/>
                </a:lnTo>
                <a:lnTo>
                  <a:pt x="592934" y="340740"/>
                </a:lnTo>
                <a:lnTo>
                  <a:pt x="581627" y="385853"/>
                </a:lnTo>
                <a:lnTo>
                  <a:pt x="563531" y="427920"/>
                </a:lnTo>
                <a:lnTo>
                  <a:pt x="539263" y="466335"/>
                </a:lnTo>
                <a:lnTo>
                  <a:pt x="509435" y="500497"/>
                </a:lnTo>
                <a:lnTo>
                  <a:pt x="474663" y="529802"/>
                </a:lnTo>
                <a:lnTo>
                  <a:pt x="435561" y="553645"/>
                </a:lnTo>
                <a:lnTo>
                  <a:pt x="392744" y="571423"/>
                </a:lnTo>
                <a:lnTo>
                  <a:pt x="346825" y="582532"/>
                </a:lnTo>
                <a:lnTo>
                  <a:pt x="298420" y="586369"/>
                </a:lnTo>
                <a:lnTo>
                  <a:pt x="250015" y="582532"/>
                </a:lnTo>
                <a:lnTo>
                  <a:pt x="204096" y="571423"/>
                </a:lnTo>
                <a:lnTo>
                  <a:pt x="161279" y="553645"/>
                </a:lnTo>
                <a:lnTo>
                  <a:pt x="122177" y="529802"/>
                </a:lnTo>
                <a:lnTo>
                  <a:pt x="87405" y="500497"/>
                </a:lnTo>
                <a:lnTo>
                  <a:pt x="57577" y="466335"/>
                </a:lnTo>
                <a:lnTo>
                  <a:pt x="33309" y="427920"/>
                </a:lnTo>
                <a:lnTo>
                  <a:pt x="15213" y="385853"/>
                </a:lnTo>
                <a:lnTo>
                  <a:pt x="3905" y="340740"/>
                </a:lnTo>
                <a:lnTo>
                  <a:pt x="0" y="293184"/>
                </a:lnTo>
                <a:close/>
              </a:path>
            </a:pathLst>
          </a:custGeom>
          <a:ln w="1047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806057" y="9919353"/>
            <a:ext cx="2070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014267" y="6982041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453" y="0"/>
                </a:moveTo>
                <a:lnTo>
                  <a:pt x="200195" y="4529"/>
                </a:lnTo>
                <a:lnTo>
                  <a:pt x="154344" y="18119"/>
                </a:lnTo>
                <a:lnTo>
                  <a:pt x="111305" y="40768"/>
                </a:lnTo>
                <a:lnTo>
                  <a:pt x="72484" y="72476"/>
                </a:lnTo>
                <a:lnTo>
                  <a:pt x="40772" y="111299"/>
                </a:lnTo>
                <a:lnTo>
                  <a:pt x="18121" y="154342"/>
                </a:lnTo>
                <a:lnTo>
                  <a:pt x="4530" y="200200"/>
                </a:lnTo>
                <a:lnTo>
                  <a:pt x="0" y="247464"/>
                </a:lnTo>
                <a:lnTo>
                  <a:pt x="4530" y="294729"/>
                </a:lnTo>
                <a:lnTo>
                  <a:pt x="18121" y="340585"/>
                </a:lnTo>
                <a:lnTo>
                  <a:pt x="40772" y="383626"/>
                </a:lnTo>
                <a:lnTo>
                  <a:pt x="72484" y="422445"/>
                </a:lnTo>
                <a:lnTo>
                  <a:pt x="111305" y="454157"/>
                </a:lnTo>
                <a:lnTo>
                  <a:pt x="154344" y="476808"/>
                </a:lnTo>
                <a:lnTo>
                  <a:pt x="200195" y="490399"/>
                </a:lnTo>
                <a:lnTo>
                  <a:pt x="247453" y="494929"/>
                </a:lnTo>
                <a:lnTo>
                  <a:pt x="294710" y="490399"/>
                </a:lnTo>
                <a:lnTo>
                  <a:pt x="340562" y="476808"/>
                </a:lnTo>
                <a:lnTo>
                  <a:pt x="383601" y="454157"/>
                </a:lnTo>
                <a:lnTo>
                  <a:pt x="422421" y="422445"/>
                </a:lnTo>
                <a:lnTo>
                  <a:pt x="454133" y="383626"/>
                </a:lnTo>
                <a:lnTo>
                  <a:pt x="476785" y="340585"/>
                </a:lnTo>
                <a:lnTo>
                  <a:pt x="490376" y="294729"/>
                </a:lnTo>
                <a:lnTo>
                  <a:pt x="494906" y="247464"/>
                </a:lnTo>
                <a:lnTo>
                  <a:pt x="490376" y="200200"/>
                </a:lnTo>
                <a:lnTo>
                  <a:pt x="476785" y="154342"/>
                </a:lnTo>
                <a:lnTo>
                  <a:pt x="454133" y="111299"/>
                </a:lnTo>
                <a:lnTo>
                  <a:pt x="422421" y="72476"/>
                </a:lnTo>
                <a:lnTo>
                  <a:pt x="383601" y="40768"/>
                </a:lnTo>
                <a:lnTo>
                  <a:pt x="340562" y="18119"/>
                </a:lnTo>
                <a:lnTo>
                  <a:pt x="294710" y="4529"/>
                </a:lnTo>
                <a:lnTo>
                  <a:pt x="247453" y="0"/>
                </a:lnTo>
                <a:close/>
              </a:path>
            </a:pathLst>
          </a:custGeom>
          <a:solidFill>
            <a:srgbClr val="56A8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2572392" y="8153699"/>
            <a:ext cx="1819910" cy="1205230"/>
          </a:xfrm>
          <a:custGeom>
            <a:avLst/>
            <a:gdLst/>
            <a:ahLst/>
            <a:cxnLst/>
            <a:rect l="l" t="t" r="r" b="b"/>
            <a:pathLst>
              <a:path w="1819909" h="1205229">
                <a:moveTo>
                  <a:pt x="0" y="0"/>
                </a:moveTo>
                <a:lnTo>
                  <a:pt x="1819839" y="0"/>
                </a:lnTo>
                <a:lnTo>
                  <a:pt x="1819839" y="1204727"/>
                </a:lnTo>
                <a:lnTo>
                  <a:pt x="0" y="1204727"/>
                </a:lnTo>
                <a:lnTo>
                  <a:pt x="0" y="0"/>
                </a:lnTo>
                <a:close/>
              </a:path>
            </a:pathLst>
          </a:custGeom>
          <a:solidFill>
            <a:srgbClr val="56A8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/>
          <p:nvPr/>
        </p:nvSpPr>
        <p:spPr>
          <a:xfrm>
            <a:off x="12572392" y="8332595"/>
            <a:ext cx="1819910" cy="825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4450" marR="222885">
              <a:lnSpc>
                <a:spcPct val="100400"/>
              </a:lnSpc>
              <a:spcBef>
                <a:spcPts val="125"/>
              </a:spcBef>
            </a:pP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Action  </a:t>
            </a:r>
            <a:r>
              <a:rPr sz="2600" b="1" spc="10" dirty="0">
                <a:solidFill>
                  <a:srgbClr val="FFFFFF"/>
                </a:solidFill>
                <a:latin typeface="Arial"/>
                <a:cs typeface="Arial"/>
              </a:rPr>
              <a:t>(f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unct</a:t>
            </a:r>
            <a:r>
              <a:rPr sz="2600" b="1" spc="10" dirty="0">
                <a:solidFill>
                  <a:srgbClr val="FFFFFF"/>
                </a:solidFill>
                <a:latin typeface="Arial"/>
                <a:cs typeface="Arial"/>
              </a:rPr>
              <a:t>ion)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2287711" y="7256702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0" y="0"/>
                </a:moveTo>
                <a:lnTo>
                  <a:pt x="999836" y="999836"/>
                </a:lnTo>
              </a:path>
            </a:pathLst>
          </a:custGeom>
          <a:ln w="41883">
            <a:solidFill>
              <a:srgbClr val="5AAAF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1773672" y="8491890"/>
            <a:ext cx="655251" cy="6798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1811158" y="8554713"/>
            <a:ext cx="554956" cy="61702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1805923" y="8518065"/>
            <a:ext cx="586740" cy="596900"/>
          </a:xfrm>
          <a:custGeom>
            <a:avLst/>
            <a:gdLst/>
            <a:ahLst/>
            <a:cxnLst/>
            <a:rect l="l" t="t" r="r" b="b"/>
            <a:pathLst>
              <a:path w="586740" h="596900">
                <a:moveTo>
                  <a:pt x="293184" y="0"/>
                </a:moveTo>
                <a:lnTo>
                  <a:pt x="245638" y="3905"/>
                </a:lnTo>
                <a:lnTo>
                  <a:pt x="200531" y="15213"/>
                </a:lnTo>
                <a:lnTo>
                  <a:pt x="158467" y="33309"/>
                </a:lnTo>
                <a:lnTo>
                  <a:pt x="120051" y="57578"/>
                </a:lnTo>
                <a:lnTo>
                  <a:pt x="85887" y="87405"/>
                </a:lnTo>
                <a:lnTo>
                  <a:pt x="56579" y="122177"/>
                </a:lnTo>
                <a:lnTo>
                  <a:pt x="32732" y="161279"/>
                </a:lnTo>
                <a:lnTo>
                  <a:pt x="14950" y="204096"/>
                </a:lnTo>
                <a:lnTo>
                  <a:pt x="3838" y="250015"/>
                </a:lnTo>
                <a:lnTo>
                  <a:pt x="0" y="298420"/>
                </a:lnTo>
                <a:lnTo>
                  <a:pt x="3838" y="346825"/>
                </a:lnTo>
                <a:lnTo>
                  <a:pt x="14950" y="392743"/>
                </a:lnTo>
                <a:lnTo>
                  <a:pt x="32732" y="435560"/>
                </a:lnTo>
                <a:lnTo>
                  <a:pt x="56579" y="474662"/>
                </a:lnTo>
                <a:lnTo>
                  <a:pt x="85887" y="509434"/>
                </a:lnTo>
                <a:lnTo>
                  <a:pt x="120051" y="539262"/>
                </a:lnTo>
                <a:lnTo>
                  <a:pt x="158467" y="563531"/>
                </a:lnTo>
                <a:lnTo>
                  <a:pt x="200531" y="581626"/>
                </a:lnTo>
                <a:lnTo>
                  <a:pt x="245638" y="592934"/>
                </a:lnTo>
                <a:lnTo>
                  <a:pt x="293184" y="596840"/>
                </a:lnTo>
                <a:lnTo>
                  <a:pt x="340730" y="592934"/>
                </a:lnTo>
                <a:lnTo>
                  <a:pt x="385837" y="581626"/>
                </a:lnTo>
                <a:lnTo>
                  <a:pt x="427901" y="563531"/>
                </a:lnTo>
                <a:lnTo>
                  <a:pt x="466317" y="539262"/>
                </a:lnTo>
                <a:lnTo>
                  <a:pt x="500482" y="509434"/>
                </a:lnTo>
                <a:lnTo>
                  <a:pt x="529789" y="474662"/>
                </a:lnTo>
                <a:lnTo>
                  <a:pt x="553636" y="435560"/>
                </a:lnTo>
                <a:lnTo>
                  <a:pt x="571418" y="392743"/>
                </a:lnTo>
                <a:lnTo>
                  <a:pt x="582531" y="346825"/>
                </a:lnTo>
                <a:lnTo>
                  <a:pt x="586369" y="298420"/>
                </a:lnTo>
                <a:lnTo>
                  <a:pt x="582531" y="250015"/>
                </a:lnTo>
                <a:lnTo>
                  <a:pt x="571418" y="204096"/>
                </a:lnTo>
                <a:lnTo>
                  <a:pt x="553636" y="161279"/>
                </a:lnTo>
                <a:lnTo>
                  <a:pt x="529789" y="122177"/>
                </a:lnTo>
                <a:lnTo>
                  <a:pt x="500482" y="87405"/>
                </a:lnTo>
                <a:lnTo>
                  <a:pt x="466317" y="57578"/>
                </a:lnTo>
                <a:lnTo>
                  <a:pt x="427901" y="33309"/>
                </a:lnTo>
                <a:lnTo>
                  <a:pt x="385837" y="15213"/>
                </a:lnTo>
                <a:lnTo>
                  <a:pt x="340730" y="3905"/>
                </a:lnTo>
                <a:lnTo>
                  <a:pt x="293184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1805923" y="8518065"/>
            <a:ext cx="586740" cy="596900"/>
          </a:xfrm>
          <a:custGeom>
            <a:avLst/>
            <a:gdLst/>
            <a:ahLst/>
            <a:cxnLst/>
            <a:rect l="l" t="t" r="r" b="b"/>
            <a:pathLst>
              <a:path w="586740" h="596900">
                <a:moveTo>
                  <a:pt x="0" y="298420"/>
                </a:moveTo>
                <a:lnTo>
                  <a:pt x="3837" y="250015"/>
                </a:lnTo>
                <a:lnTo>
                  <a:pt x="14946" y="204096"/>
                </a:lnTo>
                <a:lnTo>
                  <a:pt x="32724" y="161279"/>
                </a:lnTo>
                <a:lnTo>
                  <a:pt x="56567" y="122177"/>
                </a:lnTo>
                <a:lnTo>
                  <a:pt x="85871" y="87405"/>
                </a:lnTo>
                <a:lnTo>
                  <a:pt x="120033" y="57577"/>
                </a:lnTo>
                <a:lnTo>
                  <a:pt x="158449" y="33309"/>
                </a:lnTo>
                <a:lnTo>
                  <a:pt x="200515" y="15213"/>
                </a:lnTo>
                <a:lnTo>
                  <a:pt x="245628" y="3905"/>
                </a:lnTo>
                <a:lnTo>
                  <a:pt x="293184" y="0"/>
                </a:lnTo>
                <a:lnTo>
                  <a:pt x="340740" y="3905"/>
                </a:lnTo>
                <a:lnTo>
                  <a:pt x="385853" y="15213"/>
                </a:lnTo>
                <a:lnTo>
                  <a:pt x="427920" y="33309"/>
                </a:lnTo>
                <a:lnTo>
                  <a:pt x="466335" y="57577"/>
                </a:lnTo>
                <a:lnTo>
                  <a:pt x="500497" y="87405"/>
                </a:lnTo>
                <a:lnTo>
                  <a:pt x="529802" y="122177"/>
                </a:lnTo>
                <a:lnTo>
                  <a:pt x="553645" y="161279"/>
                </a:lnTo>
                <a:lnTo>
                  <a:pt x="571423" y="204096"/>
                </a:lnTo>
                <a:lnTo>
                  <a:pt x="582532" y="250015"/>
                </a:lnTo>
                <a:lnTo>
                  <a:pt x="586369" y="298420"/>
                </a:lnTo>
                <a:lnTo>
                  <a:pt x="582532" y="346825"/>
                </a:lnTo>
                <a:lnTo>
                  <a:pt x="571423" y="392744"/>
                </a:lnTo>
                <a:lnTo>
                  <a:pt x="553645" y="435561"/>
                </a:lnTo>
                <a:lnTo>
                  <a:pt x="529802" y="474663"/>
                </a:lnTo>
                <a:lnTo>
                  <a:pt x="500497" y="509435"/>
                </a:lnTo>
                <a:lnTo>
                  <a:pt x="466335" y="539263"/>
                </a:lnTo>
                <a:lnTo>
                  <a:pt x="427920" y="563531"/>
                </a:lnTo>
                <a:lnTo>
                  <a:pt x="385853" y="581627"/>
                </a:lnTo>
                <a:lnTo>
                  <a:pt x="340740" y="592934"/>
                </a:lnTo>
                <a:lnTo>
                  <a:pt x="293184" y="596840"/>
                </a:lnTo>
                <a:lnTo>
                  <a:pt x="245628" y="592934"/>
                </a:lnTo>
                <a:lnTo>
                  <a:pt x="200515" y="581627"/>
                </a:lnTo>
                <a:lnTo>
                  <a:pt x="158449" y="563531"/>
                </a:lnTo>
                <a:lnTo>
                  <a:pt x="120033" y="539263"/>
                </a:lnTo>
                <a:lnTo>
                  <a:pt x="85871" y="509435"/>
                </a:lnTo>
                <a:lnTo>
                  <a:pt x="56567" y="474663"/>
                </a:lnTo>
                <a:lnTo>
                  <a:pt x="32724" y="435561"/>
                </a:lnTo>
                <a:lnTo>
                  <a:pt x="14946" y="392744"/>
                </a:lnTo>
                <a:lnTo>
                  <a:pt x="3837" y="346825"/>
                </a:lnTo>
                <a:lnTo>
                  <a:pt x="0" y="298420"/>
                </a:lnTo>
                <a:close/>
              </a:path>
            </a:pathLst>
          </a:custGeom>
          <a:ln w="1047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11993426" y="8644272"/>
            <a:ext cx="1981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7788607" y="9213397"/>
            <a:ext cx="615678" cy="6891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958886" y="9176255"/>
            <a:ext cx="404437" cy="7463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6596248" y="9408734"/>
            <a:ext cx="1017222" cy="3058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5111758" y="9252076"/>
            <a:ext cx="630144" cy="6896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8471374" y="9151784"/>
            <a:ext cx="857898" cy="77084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 txBox="1"/>
          <p:nvPr/>
        </p:nvSpPr>
        <p:spPr>
          <a:xfrm>
            <a:off x="15013020" y="7882347"/>
            <a:ext cx="4257040" cy="9283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"/>
                <a:cs typeface="Arial"/>
              </a:rPr>
              <a:t>Developers </a:t>
            </a:r>
            <a:r>
              <a:rPr sz="2950" spc="10" dirty="0">
                <a:latin typeface="Arial"/>
                <a:cs typeface="Arial"/>
              </a:rPr>
              <a:t>map</a:t>
            </a:r>
            <a:r>
              <a:rPr sz="2950" spc="-40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02B4A0"/>
                </a:solidFill>
                <a:latin typeface="Arial"/>
                <a:cs typeface="Arial"/>
              </a:rPr>
              <a:t>Actions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spc="5" dirty="0">
                <a:latin typeface="Arial"/>
                <a:cs typeface="Arial"/>
              </a:rPr>
              <a:t>to </a:t>
            </a:r>
            <a:r>
              <a:rPr sz="2950" b="1" spc="-15" dirty="0">
                <a:solidFill>
                  <a:srgbClr val="02B4A0"/>
                </a:solidFill>
                <a:latin typeface="Arial"/>
                <a:cs typeface="Arial"/>
              </a:rPr>
              <a:t>Triggers </a:t>
            </a:r>
            <a:r>
              <a:rPr sz="2950" spc="5" dirty="0">
                <a:latin typeface="Arial"/>
                <a:cs typeface="Arial"/>
              </a:rPr>
              <a:t>via</a:t>
            </a:r>
            <a:r>
              <a:rPr sz="2950" spc="-5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02B4A0"/>
                </a:solidFill>
                <a:latin typeface="Arial"/>
                <a:cs typeface="Arial"/>
              </a:rPr>
              <a:t>Rules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4882897" y="9095314"/>
            <a:ext cx="4572000" cy="1047115"/>
          </a:xfrm>
          <a:custGeom>
            <a:avLst/>
            <a:gdLst/>
            <a:ahLst/>
            <a:cxnLst/>
            <a:rect l="l" t="t" r="r" b="b"/>
            <a:pathLst>
              <a:path w="4572000" h="1047115">
                <a:moveTo>
                  <a:pt x="0" y="0"/>
                </a:moveTo>
                <a:lnTo>
                  <a:pt x="4571902" y="0"/>
                </a:lnTo>
                <a:lnTo>
                  <a:pt x="4571902" y="1047088"/>
                </a:lnTo>
                <a:lnTo>
                  <a:pt x="0" y="10470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7065449" y="9146977"/>
            <a:ext cx="967301" cy="96757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5706013" y="9199284"/>
            <a:ext cx="431363" cy="79759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6281179" y="9460787"/>
            <a:ext cx="901943" cy="2745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4882897" y="9251586"/>
            <a:ext cx="757702" cy="79759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8581738" y="9173134"/>
            <a:ext cx="872995" cy="82374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7902073" y="9447717"/>
            <a:ext cx="679725" cy="36610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dirty="0"/>
              <a:t>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31" y="280484"/>
            <a:ext cx="253428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810" dirty="0"/>
              <a:t>T</a:t>
            </a:r>
            <a:r>
              <a:rPr sz="5450" spc="80" dirty="0"/>
              <a:t>riggers</a:t>
            </a:r>
            <a:endParaRPr sz="5450" dirty="0"/>
          </a:p>
        </p:txBody>
      </p:sp>
      <p:sp>
        <p:nvSpPr>
          <p:cNvPr id="3" name="object 3"/>
          <p:cNvSpPr txBox="1"/>
          <p:nvPr/>
        </p:nvSpPr>
        <p:spPr>
          <a:xfrm>
            <a:off x="2485339" y="2556534"/>
            <a:ext cx="101333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600" i="1" spc="-5" dirty="0">
                <a:latin typeface="Arial"/>
                <a:cs typeface="Arial"/>
              </a:rPr>
              <a:t>A </a:t>
            </a:r>
            <a:r>
              <a:rPr sz="5600" i="1" spc="-60" dirty="0">
                <a:latin typeface="Arial"/>
                <a:cs typeface="Arial"/>
              </a:rPr>
              <a:t>class </a:t>
            </a:r>
            <a:r>
              <a:rPr sz="5600" i="1" spc="90" dirty="0">
                <a:latin typeface="Arial"/>
                <a:cs typeface="Arial"/>
              </a:rPr>
              <a:t>of </a:t>
            </a:r>
            <a:r>
              <a:rPr sz="5600" i="1" spc="-40" dirty="0">
                <a:latin typeface="Arial"/>
                <a:cs typeface="Arial"/>
              </a:rPr>
              <a:t>events </a:t>
            </a:r>
            <a:r>
              <a:rPr sz="5600" i="1" spc="100" dirty="0">
                <a:latin typeface="Arial"/>
                <a:cs typeface="Arial"/>
              </a:rPr>
              <a:t>that </a:t>
            </a:r>
            <a:r>
              <a:rPr sz="5600" i="1" spc="20" dirty="0">
                <a:latin typeface="Arial"/>
                <a:cs typeface="Arial"/>
              </a:rPr>
              <a:t>can</a:t>
            </a:r>
            <a:r>
              <a:rPr sz="5600" i="1" spc="-365" dirty="0">
                <a:latin typeface="Arial"/>
                <a:cs typeface="Arial"/>
              </a:rPr>
              <a:t> </a:t>
            </a:r>
            <a:r>
              <a:rPr sz="5600" i="1" spc="110" dirty="0">
                <a:latin typeface="Arial"/>
                <a:cs typeface="Arial"/>
              </a:rPr>
              <a:t>occur</a:t>
            </a:r>
            <a:endParaRPr sz="5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6047" y="2487316"/>
            <a:ext cx="1192717" cy="1193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09913" y="2411162"/>
            <a:ext cx="1294222" cy="149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300243" y="2550770"/>
            <a:ext cx="964565" cy="965200"/>
          </a:xfrm>
          <a:custGeom>
            <a:avLst/>
            <a:gdLst/>
            <a:ahLst/>
            <a:cxnLst/>
            <a:rect l="l" t="t" r="r" b="b"/>
            <a:pathLst>
              <a:path w="964564" h="965200">
                <a:moveTo>
                  <a:pt x="482163" y="0"/>
                </a:moveTo>
                <a:lnTo>
                  <a:pt x="432864" y="2490"/>
                </a:lnTo>
                <a:lnTo>
                  <a:pt x="384989" y="9798"/>
                </a:lnTo>
                <a:lnTo>
                  <a:pt x="338781" y="21683"/>
                </a:lnTo>
                <a:lnTo>
                  <a:pt x="294481" y="37901"/>
                </a:lnTo>
                <a:lnTo>
                  <a:pt x="252333" y="58210"/>
                </a:lnTo>
                <a:lnTo>
                  <a:pt x="212579" y="82368"/>
                </a:lnTo>
                <a:lnTo>
                  <a:pt x="175460" y="110133"/>
                </a:lnTo>
                <a:lnTo>
                  <a:pt x="141220" y="141261"/>
                </a:lnTo>
                <a:lnTo>
                  <a:pt x="110101" y="175511"/>
                </a:lnTo>
                <a:lnTo>
                  <a:pt x="82344" y="212640"/>
                </a:lnTo>
                <a:lnTo>
                  <a:pt x="58193" y="252405"/>
                </a:lnTo>
                <a:lnTo>
                  <a:pt x="37890" y="294565"/>
                </a:lnTo>
                <a:lnTo>
                  <a:pt x="21676" y="338877"/>
                </a:lnTo>
                <a:lnTo>
                  <a:pt x="9795" y="385098"/>
                </a:lnTo>
                <a:lnTo>
                  <a:pt x="2489" y="432986"/>
                </a:lnTo>
                <a:lnTo>
                  <a:pt x="0" y="482299"/>
                </a:lnTo>
                <a:lnTo>
                  <a:pt x="2489" y="531610"/>
                </a:lnTo>
                <a:lnTo>
                  <a:pt x="9795" y="579496"/>
                </a:lnTo>
                <a:lnTo>
                  <a:pt x="21676" y="625716"/>
                </a:lnTo>
                <a:lnTo>
                  <a:pt x="37890" y="670027"/>
                </a:lnTo>
                <a:lnTo>
                  <a:pt x="58193" y="712185"/>
                </a:lnTo>
                <a:lnTo>
                  <a:pt x="82344" y="751950"/>
                </a:lnTo>
                <a:lnTo>
                  <a:pt x="110101" y="789079"/>
                </a:lnTo>
                <a:lnTo>
                  <a:pt x="141220" y="823328"/>
                </a:lnTo>
                <a:lnTo>
                  <a:pt x="175460" y="854456"/>
                </a:lnTo>
                <a:lnTo>
                  <a:pt x="212579" y="882220"/>
                </a:lnTo>
                <a:lnTo>
                  <a:pt x="252333" y="906378"/>
                </a:lnTo>
                <a:lnTo>
                  <a:pt x="294481" y="926687"/>
                </a:lnTo>
                <a:lnTo>
                  <a:pt x="338781" y="942905"/>
                </a:lnTo>
                <a:lnTo>
                  <a:pt x="384989" y="954789"/>
                </a:lnTo>
                <a:lnTo>
                  <a:pt x="432864" y="962098"/>
                </a:lnTo>
                <a:lnTo>
                  <a:pt x="482163" y="964588"/>
                </a:lnTo>
                <a:lnTo>
                  <a:pt x="531460" y="962098"/>
                </a:lnTo>
                <a:lnTo>
                  <a:pt x="579334" y="954789"/>
                </a:lnTo>
                <a:lnTo>
                  <a:pt x="625541" y="942905"/>
                </a:lnTo>
                <a:lnTo>
                  <a:pt x="669840" y="926687"/>
                </a:lnTo>
                <a:lnTo>
                  <a:pt x="711988" y="906378"/>
                </a:lnTo>
                <a:lnTo>
                  <a:pt x="751742" y="882220"/>
                </a:lnTo>
                <a:lnTo>
                  <a:pt x="788861" y="854456"/>
                </a:lnTo>
                <a:lnTo>
                  <a:pt x="823101" y="823328"/>
                </a:lnTo>
                <a:lnTo>
                  <a:pt x="854221" y="789079"/>
                </a:lnTo>
                <a:lnTo>
                  <a:pt x="881979" y="751950"/>
                </a:lnTo>
                <a:lnTo>
                  <a:pt x="906130" y="712185"/>
                </a:lnTo>
                <a:lnTo>
                  <a:pt x="926434" y="670027"/>
                </a:lnTo>
                <a:lnTo>
                  <a:pt x="942649" y="625716"/>
                </a:lnTo>
                <a:lnTo>
                  <a:pt x="954530" y="579496"/>
                </a:lnTo>
                <a:lnTo>
                  <a:pt x="961837" y="531610"/>
                </a:lnTo>
                <a:lnTo>
                  <a:pt x="964326" y="482299"/>
                </a:lnTo>
                <a:lnTo>
                  <a:pt x="961837" y="432986"/>
                </a:lnTo>
                <a:lnTo>
                  <a:pt x="954530" y="385098"/>
                </a:lnTo>
                <a:lnTo>
                  <a:pt x="942649" y="338877"/>
                </a:lnTo>
                <a:lnTo>
                  <a:pt x="926434" y="294565"/>
                </a:lnTo>
                <a:lnTo>
                  <a:pt x="906130" y="252405"/>
                </a:lnTo>
                <a:lnTo>
                  <a:pt x="881979" y="212640"/>
                </a:lnTo>
                <a:lnTo>
                  <a:pt x="854221" y="175511"/>
                </a:lnTo>
                <a:lnTo>
                  <a:pt x="823101" y="141261"/>
                </a:lnTo>
                <a:lnTo>
                  <a:pt x="788861" y="110133"/>
                </a:lnTo>
                <a:lnTo>
                  <a:pt x="751742" y="82368"/>
                </a:lnTo>
                <a:lnTo>
                  <a:pt x="711988" y="58210"/>
                </a:lnTo>
                <a:lnTo>
                  <a:pt x="669840" y="37901"/>
                </a:lnTo>
                <a:lnTo>
                  <a:pt x="625541" y="21683"/>
                </a:lnTo>
                <a:lnTo>
                  <a:pt x="579334" y="9798"/>
                </a:lnTo>
                <a:lnTo>
                  <a:pt x="531460" y="2490"/>
                </a:lnTo>
                <a:lnTo>
                  <a:pt x="482163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300243" y="2550770"/>
            <a:ext cx="964565" cy="965200"/>
          </a:xfrm>
          <a:custGeom>
            <a:avLst/>
            <a:gdLst/>
            <a:ahLst/>
            <a:cxnLst/>
            <a:rect l="l" t="t" r="r" b="b"/>
            <a:pathLst>
              <a:path w="964564" h="965200">
                <a:moveTo>
                  <a:pt x="0" y="482294"/>
                </a:moveTo>
                <a:lnTo>
                  <a:pt x="2489" y="432983"/>
                </a:lnTo>
                <a:lnTo>
                  <a:pt x="9795" y="385095"/>
                </a:lnTo>
                <a:lnTo>
                  <a:pt x="21677" y="338875"/>
                </a:lnTo>
                <a:lnTo>
                  <a:pt x="37890" y="294564"/>
                </a:lnTo>
                <a:lnTo>
                  <a:pt x="58194" y="252404"/>
                </a:lnTo>
                <a:lnTo>
                  <a:pt x="82346" y="212639"/>
                </a:lnTo>
                <a:lnTo>
                  <a:pt x="110102" y="175510"/>
                </a:lnTo>
                <a:lnTo>
                  <a:pt x="141222" y="141261"/>
                </a:lnTo>
                <a:lnTo>
                  <a:pt x="175462" y="110132"/>
                </a:lnTo>
                <a:lnTo>
                  <a:pt x="212581" y="82368"/>
                </a:lnTo>
                <a:lnTo>
                  <a:pt x="252335" y="58210"/>
                </a:lnTo>
                <a:lnTo>
                  <a:pt x="294483" y="37901"/>
                </a:lnTo>
                <a:lnTo>
                  <a:pt x="338782" y="21683"/>
                </a:lnTo>
                <a:lnTo>
                  <a:pt x="384990" y="9798"/>
                </a:lnTo>
                <a:lnTo>
                  <a:pt x="432865" y="2490"/>
                </a:lnTo>
                <a:lnTo>
                  <a:pt x="482163" y="0"/>
                </a:lnTo>
                <a:lnTo>
                  <a:pt x="531461" y="2490"/>
                </a:lnTo>
                <a:lnTo>
                  <a:pt x="579335" y="9798"/>
                </a:lnTo>
                <a:lnTo>
                  <a:pt x="625543" y="21683"/>
                </a:lnTo>
                <a:lnTo>
                  <a:pt x="669842" y="37901"/>
                </a:lnTo>
                <a:lnTo>
                  <a:pt x="711990" y="58210"/>
                </a:lnTo>
                <a:lnTo>
                  <a:pt x="751745" y="82368"/>
                </a:lnTo>
                <a:lnTo>
                  <a:pt x="788863" y="110132"/>
                </a:lnTo>
                <a:lnTo>
                  <a:pt x="823104" y="141261"/>
                </a:lnTo>
                <a:lnTo>
                  <a:pt x="854223" y="175510"/>
                </a:lnTo>
                <a:lnTo>
                  <a:pt x="881980" y="212639"/>
                </a:lnTo>
                <a:lnTo>
                  <a:pt x="906132" y="252404"/>
                </a:lnTo>
                <a:lnTo>
                  <a:pt x="926435" y="294564"/>
                </a:lnTo>
                <a:lnTo>
                  <a:pt x="942649" y="338875"/>
                </a:lnTo>
                <a:lnTo>
                  <a:pt x="954530" y="385095"/>
                </a:lnTo>
                <a:lnTo>
                  <a:pt x="961837" y="432983"/>
                </a:lnTo>
                <a:lnTo>
                  <a:pt x="964326" y="482294"/>
                </a:lnTo>
                <a:lnTo>
                  <a:pt x="961837" y="531606"/>
                </a:lnTo>
                <a:lnTo>
                  <a:pt x="954530" y="579493"/>
                </a:lnTo>
                <a:lnTo>
                  <a:pt x="942649" y="625714"/>
                </a:lnTo>
                <a:lnTo>
                  <a:pt x="926435" y="670025"/>
                </a:lnTo>
                <a:lnTo>
                  <a:pt x="906132" y="712184"/>
                </a:lnTo>
                <a:lnTo>
                  <a:pt x="881980" y="751950"/>
                </a:lnTo>
                <a:lnTo>
                  <a:pt x="854223" y="789078"/>
                </a:lnTo>
                <a:lnTo>
                  <a:pt x="823104" y="823328"/>
                </a:lnTo>
                <a:lnTo>
                  <a:pt x="788863" y="854456"/>
                </a:lnTo>
                <a:lnTo>
                  <a:pt x="751745" y="882220"/>
                </a:lnTo>
                <a:lnTo>
                  <a:pt x="711990" y="906379"/>
                </a:lnTo>
                <a:lnTo>
                  <a:pt x="669842" y="926688"/>
                </a:lnTo>
                <a:lnTo>
                  <a:pt x="625543" y="942906"/>
                </a:lnTo>
                <a:lnTo>
                  <a:pt x="579335" y="954790"/>
                </a:lnTo>
                <a:lnTo>
                  <a:pt x="531461" y="962099"/>
                </a:lnTo>
                <a:lnTo>
                  <a:pt x="482163" y="964589"/>
                </a:lnTo>
                <a:lnTo>
                  <a:pt x="432865" y="962099"/>
                </a:lnTo>
                <a:lnTo>
                  <a:pt x="384990" y="954790"/>
                </a:lnTo>
                <a:lnTo>
                  <a:pt x="338782" y="942906"/>
                </a:lnTo>
                <a:lnTo>
                  <a:pt x="294483" y="926688"/>
                </a:lnTo>
                <a:lnTo>
                  <a:pt x="252335" y="906379"/>
                </a:lnTo>
                <a:lnTo>
                  <a:pt x="212581" y="882220"/>
                </a:lnTo>
                <a:lnTo>
                  <a:pt x="175462" y="854456"/>
                </a:lnTo>
                <a:lnTo>
                  <a:pt x="141222" y="823328"/>
                </a:lnTo>
                <a:lnTo>
                  <a:pt x="110102" y="789078"/>
                </a:lnTo>
                <a:lnTo>
                  <a:pt x="82346" y="751950"/>
                </a:lnTo>
                <a:lnTo>
                  <a:pt x="58194" y="712184"/>
                </a:lnTo>
                <a:lnTo>
                  <a:pt x="37890" y="670025"/>
                </a:lnTo>
                <a:lnTo>
                  <a:pt x="21677" y="625714"/>
                </a:lnTo>
                <a:lnTo>
                  <a:pt x="9795" y="579493"/>
                </a:lnTo>
                <a:lnTo>
                  <a:pt x="2489" y="531606"/>
                </a:lnTo>
                <a:lnTo>
                  <a:pt x="0" y="482294"/>
                </a:lnTo>
                <a:close/>
              </a:path>
            </a:pathLst>
          </a:custGeom>
          <a:ln w="2538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550666" y="2645263"/>
            <a:ext cx="3981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37849" y="4046842"/>
            <a:ext cx="3375101" cy="2501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118759" y="4822638"/>
            <a:ext cx="710557" cy="9392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646888" y="4568792"/>
            <a:ext cx="1421108" cy="1446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688077" y="6610629"/>
            <a:ext cx="3400524" cy="250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768987" y="7386414"/>
            <a:ext cx="710557" cy="9392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144859" y="7031042"/>
            <a:ext cx="1674880" cy="1649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338304" y="4046842"/>
            <a:ext cx="3400524" cy="2501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419225" y="4822638"/>
            <a:ext cx="735933" cy="9392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693581" y="4391110"/>
            <a:ext cx="888195" cy="8630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642829" y="5203397"/>
            <a:ext cx="1015081" cy="9899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429517" y="4721098"/>
            <a:ext cx="1015081" cy="9899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1362271" y="6585247"/>
            <a:ext cx="3400524" cy="2501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3468491" y="7361032"/>
            <a:ext cx="710557" cy="9392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1971258" y="7132568"/>
            <a:ext cx="1446489" cy="14215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712012" y="4046842"/>
            <a:ext cx="3400524" cy="2501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6792891" y="4822638"/>
            <a:ext cx="735933" cy="9392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5321103" y="4568792"/>
            <a:ext cx="1421108" cy="14468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707739" y="6730080"/>
            <a:ext cx="24618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25" dirty="0">
                <a:latin typeface="Arial"/>
                <a:cs typeface="Arial"/>
              </a:rPr>
              <a:t>Social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events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 </a:t>
            </a:r>
            <a:r>
              <a:rPr dirty="0"/>
              <a:t>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106107" y="5817825"/>
            <a:ext cx="25634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Arial"/>
                <a:cs typeface="Arial"/>
              </a:rPr>
              <a:t>Data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40" dirty="0">
                <a:latin typeface="Arial"/>
                <a:cs typeface="Arial"/>
              </a:rPr>
              <a:t>changes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45499" y="6774592"/>
            <a:ext cx="2943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5" dirty="0">
                <a:latin typeface="Arial"/>
                <a:cs typeface="Arial"/>
              </a:rPr>
              <a:t>Device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readings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135111" y="6734698"/>
            <a:ext cx="3172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55" dirty="0">
                <a:latin typeface="Arial"/>
                <a:cs typeface="Arial"/>
              </a:rPr>
              <a:t>Location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updates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129443" y="5817825"/>
            <a:ext cx="190436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20" dirty="0">
                <a:latin typeface="Arial"/>
                <a:cs typeface="Arial"/>
              </a:rPr>
              <a:t>User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input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31" y="280484"/>
            <a:ext cx="2330450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35" dirty="0"/>
              <a:t>Actions</a:t>
            </a:r>
            <a:endParaRPr sz="5450" dirty="0"/>
          </a:p>
        </p:txBody>
      </p:sp>
      <p:sp>
        <p:nvSpPr>
          <p:cNvPr id="3" name="object 3"/>
          <p:cNvSpPr txBox="1"/>
          <p:nvPr/>
        </p:nvSpPr>
        <p:spPr>
          <a:xfrm>
            <a:off x="2770953" y="2555387"/>
            <a:ext cx="12382500" cy="17538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15"/>
              </a:spcBef>
            </a:pPr>
            <a:r>
              <a:rPr sz="5600" i="1" spc="70" dirty="0">
                <a:latin typeface="Arial"/>
                <a:cs typeface="Arial"/>
              </a:rPr>
              <a:t>Code </a:t>
            </a:r>
            <a:r>
              <a:rPr sz="5600" i="1" spc="114" dirty="0">
                <a:latin typeface="Arial"/>
                <a:cs typeface="Arial"/>
              </a:rPr>
              <a:t>that </a:t>
            </a:r>
            <a:r>
              <a:rPr sz="5600" i="1" spc="10" dirty="0">
                <a:latin typeface="Arial"/>
                <a:cs typeface="Arial"/>
              </a:rPr>
              <a:t>runs </a:t>
            </a:r>
            <a:r>
              <a:rPr sz="5600" i="1" spc="-15" dirty="0">
                <a:latin typeface="Arial"/>
                <a:cs typeface="Arial"/>
              </a:rPr>
              <a:t>in </a:t>
            </a:r>
            <a:r>
              <a:rPr sz="5600" i="1" spc="-45" dirty="0">
                <a:latin typeface="Arial"/>
                <a:cs typeface="Arial"/>
              </a:rPr>
              <a:t>response </a:t>
            </a:r>
            <a:r>
              <a:rPr sz="5600" i="1" spc="185" dirty="0">
                <a:latin typeface="Arial"/>
                <a:cs typeface="Arial"/>
              </a:rPr>
              <a:t>to </a:t>
            </a:r>
            <a:r>
              <a:rPr sz="5600" i="1" spc="-45" dirty="0">
                <a:latin typeface="Arial"/>
                <a:cs typeface="Arial"/>
              </a:rPr>
              <a:t>an</a:t>
            </a:r>
            <a:r>
              <a:rPr sz="5600" i="1" spc="-310" dirty="0">
                <a:latin typeface="Arial"/>
                <a:cs typeface="Arial"/>
              </a:rPr>
              <a:t> </a:t>
            </a:r>
            <a:r>
              <a:rPr sz="5600" i="1" spc="-15" dirty="0">
                <a:latin typeface="Arial"/>
                <a:cs typeface="Arial"/>
              </a:rPr>
              <a:t>event  </a:t>
            </a:r>
            <a:r>
              <a:rPr sz="5600" i="1" dirty="0">
                <a:latin typeface="Arial"/>
                <a:cs typeface="Arial"/>
              </a:rPr>
              <a:t>(that </a:t>
            </a:r>
            <a:r>
              <a:rPr sz="5600" i="1" spc="-75" dirty="0">
                <a:latin typeface="Arial"/>
                <a:cs typeface="Arial"/>
              </a:rPr>
              <a:t>is, </a:t>
            </a:r>
            <a:r>
              <a:rPr sz="5600" i="1" spc="-45" dirty="0">
                <a:latin typeface="Arial"/>
                <a:cs typeface="Arial"/>
              </a:rPr>
              <a:t>an </a:t>
            </a:r>
            <a:r>
              <a:rPr sz="5600" i="1" spc="-15" dirty="0">
                <a:latin typeface="Arial"/>
                <a:cs typeface="Arial"/>
              </a:rPr>
              <a:t>event</a:t>
            </a:r>
            <a:r>
              <a:rPr sz="5600" i="1" spc="110" dirty="0">
                <a:latin typeface="Arial"/>
                <a:cs typeface="Arial"/>
              </a:rPr>
              <a:t> </a:t>
            </a:r>
            <a:r>
              <a:rPr sz="5600" i="1" spc="-25" dirty="0">
                <a:latin typeface="Arial"/>
                <a:cs typeface="Arial"/>
              </a:rPr>
              <a:t>handler)</a:t>
            </a:r>
            <a:endParaRPr sz="5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3233" y="2488364"/>
            <a:ext cx="1225857" cy="120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382156" y="2411685"/>
            <a:ext cx="1328011" cy="1508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48162" y="2552267"/>
            <a:ext cx="996315" cy="971550"/>
          </a:xfrm>
          <a:custGeom>
            <a:avLst/>
            <a:gdLst/>
            <a:ahLst/>
            <a:cxnLst/>
            <a:rect l="l" t="t" r="r" b="b"/>
            <a:pathLst>
              <a:path w="996314" h="971550">
                <a:moveTo>
                  <a:pt x="498005" y="0"/>
                </a:moveTo>
                <a:lnTo>
                  <a:pt x="450043" y="2223"/>
                </a:lnTo>
                <a:lnTo>
                  <a:pt x="403370" y="8756"/>
                </a:lnTo>
                <a:lnTo>
                  <a:pt x="358197" y="19397"/>
                </a:lnTo>
                <a:lnTo>
                  <a:pt x="314731" y="33941"/>
                </a:lnTo>
                <a:lnTo>
                  <a:pt x="273181" y="52186"/>
                </a:lnTo>
                <a:lnTo>
                  <a:pt x="233756" y="73927"/>
                </a:lnTo>
                <a:lnTo>
                  <a:pt x="196664" y="98961"/>
                </a:lnTo>
                <a:lnTo>
                  <a:pt x="162115" y="127084"/>
                </a:lnTo>
                <a:lnTo>
                  <a:pt x="130317" y="158094"/>
                </a:lnTo>
                <a:lnTo>
                  <a:pt x="101478" y="191786"/>
                </a:lnTo>
                <a:lnTo>
                  <a:pt x="75807" y="227958"/>
                </a:lnTo>
                <a:lnTo>
                  <a:pt x="53513" y="266405"/>
                </a:lnTo>
                <a:lnTo>
                  <a:pt x="34805" y="306923"/>
                </a:lnTo>
                <a:lnTo>
                  <a:pt x="19890" y="349311"/>
                </a:lnTo>
                <a:lnTo>
                  <a:pt x="8979" y="393363"/>
                </a:lnTo>
                <a:lnTo>
                  <a:pt x="2279" y="438877"/>
                </a:lnTo>
                <a:lnTo>
                  <a:pt x="0" y="485650"/>
                </a:lnTo>
                <a:lnTo>
                  <a:pt x="2279" y="532420"/>
                </a:lnTo>
                <a:lnTo>
                  <a:pt x="8979" y="577933"/>
                </a:lnTo>
                <a:lnTo>
                  <a:pt x="19890" y="621984"/>
                </a:lnTo>
                <a:lnTo>
                  <a:pt x="34805" y="664370"/>
                </a:lnTo>
                <a:lnTo>
                  <a:pt x="53513" y="704888"/>
                </a:lnTo>
                <a:lnTo>
                  <a:pt x="75807" y="743334"/>
                </a:lnTo>
                <a:lnTo>
                  <a:pt x="101478" y="779505"/>
                </a:lnTo>
                <a:lnTo>
                  <a:pt x="130317" y="813196"/>
                </a:lnTo>
                <a:lnTo>
                  <a:pt x="162115" y="844205"/>
                </a:lnTo>
                <a:lnTo>
                  <a:pt x="196664" y="872329"/>
                </a:lnTo>
                <a:lnTo>
                  <a:pt x="233756" y="897362"/>
                </a:lnTo>
                <a:lnTo>
                  <a:pt x="273181" y="919103"/>
                </a:lnTo>
                <a:lnTo>
                  <a:pt x="314731" y="937348"/>
                </a:lnTo>
                <a:lnTo>
                  <a:pt x="358197" y="951892"/>
                </a:lnTo>
                <a:lnTo>
                  <a:pt x="403370" y="962533"/>
                </a:lnTo>
                <a:lnTo>
                  <a:pt x="450043" y="969066"/>
                </a:lnTo>
                <a:lnTo>
                  <a:pt x="498005" y="971289"/>
                </a:lnTo>
                <a:lnTo>
                  <a:pt x="545966" y="969066"/>
                </a:lnTo>
                <a:lnTo>
                  <a:pt x="592637" y="962533"/>
                </a:lnTo>
                <a:lnTo>
                  <a:pt x="637810" y="951892"/>
                </a:lnTo>
                <a:lnTo>
                  <a:pt x="681275" y="937348"/>
                </a:lnTo>
                <a:lnTo>
                  <a:pt x="722825" y="919103"/>
                </a:lnTo>
                <a:lnTo>
                  <a:pt x="762250" y="897362"/>
                </a:lnTo>
                <a:lnTo>
                  <a:pt x="799342" y="872329"/>
                </a:lnTo>
                <a:lnTo>
                  <a:pt x="833891" y="844205"/>
                </a:lnTo>
                <a:lnTo>
                  <a:pt x="865690" y="813196"/>
                </a:lnTo>
                <a:lnTo>
                  <a:pt x="894530" y="779505"/>
                </a:lnTo>
                <a:lnTo>
                  <a:pt x="920201" y="743334"/>
                </a:lnTo>
                <a:lnTo>
                  <a:pt x="942496" y="704888"/>
                </a:lnTo>
                <a:lnTo>
                  <a:pt x="961205" y="664370"/>
                </a:lnTo>
                <a:lnTo>
                  <a:pt x="976119" y="621984"/>
                </a:lnTo>
                <a:lnTo>
                  <a:pt x="987031" y="577933"/>
                </a:lnTo>
                <a:lnTo>
                  <a:pt x="993731" y="532420"/>
                </a:lnTo>
                <a:lnTo>
                  <a:pt x="996011" y="485650"/>
                </a:lnTo>
                <a:lnTo>
                  <a:pt x="993731" y="438877"/>
                </a:lnTo>
                <a:lnTo>
                  <a:pt x="987031" y="393363"/>
                </a:lnTo>
                <a:lnTo>
                  <a:pt x="976119" y="349311"/>
                </a:lnTo>
                <a:lnTo>
                  <a:pt x="961205" y="306923"/>
                </a:lnTo>
                <a:lnTo>
                  <a:pt x="942496" y="266405"/>
                </a:lnTo>
                <a:lnTo>
                  <a:pt x="920201" y="227958"/>
                </a:lnTo>
                <a:lnTo>
                  <a:pt x="894530" y="191786"/>
                </a:lnTo>
                <a:lnTo>
                  <a:pt x="865690" y="158094"/>
                </a:lnTo>
                <a:lnTo>
                  <a:pt x="833891" y="127084"/>
                </a:lnTo>
                <a:lnTo>
                  <a:pt x="799342" y="98961"/>
                </a:lnTo>
                <a:lnTo>
                  <a:pt x="762250" y="73927"/>
                </a:lnTo>
                <a:lnTo>
                  <a:pt x="722825" y="52186"/>
                </a:lnTo>
                <a:lnTo>
                  <a:pt x="681275" y="33941"/>
                </a:lnTo>
                <a:lnTo>
                  <a:pt x="637810" y="19397"/>
                </a:lnTo>
                <a:lnTo>
                  <a:pt x="592637" y="8756"/>
                </a:lnTo>
                <a:lnTo>
                  <a:pt x="545966" y="2223"/>
                </a:lnTo>
                <a:lnTo>
                  <a:pt x="498005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48162" y="2552267"/>
            <a:ext cx="996315" cy="971550"/>
          </a:xfrm>
          <a:custGeom>
            <a:avLst/>
            <a:gdLst/>
            <a:ahLst/>
            <a:cxnLst/>
            <a:rect l="l" t="t" r="r" b="b"/>
            <a:pathLst>
              <a:path w="996314" h="971550">
                <a:moveTo>
                  <a:pt x="0" y="485645"/>
                </a:moveTo>
                <a:lnTo>
                  <a:pt x="2279" y="438874"/>
                </a:lnTo>
                <a:lnTo>
                  <a:pt x="8979" y="393361"/>
                </a:lnTo>
                <a:lnTo>
                  <a:pt x="19891" y="349309"/>
                </a:lnTo>
                <a:lnTo>
                  <a:pt x="34806" y="306923"/>
                </a:lnTo>
                <a:lnTo>
                  <a:pt x="53515" y="266404"/>
                </a:lnTo>
                <a:lnTo>
                  <a:pt x="75809" y="227958"/>
                </a:lnTo>
                <a:lnTo>
                  <a:pt x="101480" y="191787"/>
                </a:lnTo>
                <a:lnTo>
                  <a:pt x="130320" y="158095"/>
                </a:lnTo>
                <a:lnTo>
                  <a:pt x="162118" y="127085"/>
                </a:lnTo>
                <a:lnTo>
                  <a:pt x="196668" y="98961"/>
                </a:lnTo>
                <a:lnTo>
                  <a:pt x="233759" y="73927"/>
                </a:lnTo>
                <a:lnTo>
                  <a:pt x="273184" y="52186"/>
                </a:lnTo>
                <a:lnTo>
                  <a:pt x="314734" y="33942"/>
                </a:lnTo>
                <a:lnTo>
                  <a:pt x="358199" y="19397"/>
                </a:lnTo>
                <a:lnTo>
                  <a:pt x="403372" y="8756"/>
                </a:lnTo>
                <a:lnTo>
                  <a:pt x="450043" y="2223"/>
                </a:lnTo>
                <a:lnTo>
                  <a:pt x="498005" y="0"/>
                </a:lnTo>
                <a:lnTo>
                  <a:pt x="545966" y="2223"/>
                </a:lnTo>
                <a:lnTo>
                  <a:pt x="592637" y="8756"/>
                </a:lnTo>
                <a:lnTo>
                  <a:pt x="637810" y="19397"/>
                </a:lnTo>
                <a:lnTo>
                  <a:pt x="681275" y="33942"/>
                </a:lnTo>
                <a:lnTo>
                  <a:pt x="722825" y="52186"/>
                </a:lnTo>
                <a:lnTo>
                  <a:pt x="762250" y="73927"/>
                </a:lnTo>
                <a:lnTo>
                  <a:pt x="799341" y="98961"/>
                </a:lnTo>
                <a:lnTo>
                  <a:pt x="833891" y="127085"/>
                </a:lnTo>
                <a:lnTo>
                  <a:pt x="865690" y="158095"/>
                </a:lnTo>
                <a:lnTo>
                  <a:pt x="894529" y="191787"/>
                </a:lnTo>
                <a:lnTo>
                  <a:pt x="920200" y="227958"/>
                </a:lnTo>
                <a:lnTo>
                  <a:pt x="942495" y="266404"/>
                </a:lnTo>
                <a:lnTo>
                  <a:pt x="961204" y="306923"/>
                </a:lnTo>
                <a:lnTo>
                  <a:pt x="976118" y="349309"/>
                </a:lnTo>
                <a:lnTo>
                  <a:pt x="987030" y="393361"/>
                </a:lnTo>
                <a:lnTo>
                  <a:pt x="993730" y="438874"/>
                </a:lnTo>
                <a:lnTo>
                  <a:pt x="996010" y="485645"/>
                </a:lnTo>
                <a:lnTo>
                  <a:pt x="993730" y="532415"/>
                </a:lnTo>
                <a:lnTo>
                  <a:pt x="987030" y="577928"/>
                </a:lnTo>
                <a:lnTo>
                  <a:pt x="976118" y="621980"/>
                </a:lnTo>
                <a:lnTo>
                  <a:pt x="961204" y="664367"/>
                </a:lnTo>
                <a:lnTo>
                  <a:pt x="942495" y="704885"/>
                </a:lnTo>
                <a:lnTo>
                  <a:pt x="920200" y="743331"/>
                </a:lnTo>
                <a:lnTo>
                  <a:pt x="894529" y="779502"/>
                </a:lnTo>
                <a:lnTo>
                  <a:pt x="865690" y="813194"/>
                </a:lnTo>
                <a:lnTo>
                  <a:pt x="833891" y="844204"/>
                </a:lnTo>
                <a:lnTo>
                  <a:pt x="799341" y="872328"/>
                </a:lnTo>
                <a:lnTo>
                  <a:pt x="762250" y="897362"/>
                </a:lnTo>
                <a:lnTo>
                  <a:pt x="722825" y="919103"/>
                </a:lnTo>
                <a:lnTo>
                  <a:pt x="681275" y="937347"/>
                </a:lnTo>
                <a:lnTo>
                  <a:pt x="637810" y="951892"/>
                </a:lnTo>
                <a:lnTo>
                  <a:pt x="592637" y="962533"/>
                </a:lnTo>
                <a:lnTo>
                  <a:pt x="545966" y="969066"/>
                </a:lnTo>
                <a:lnTo>
                  <a:pt x="498005" y="971290"/>
                </a:lnTo>
                <a:lnTo>
                  <a:pt x="450043" y="969066"/>
                </a:lnTo>
                <a:lnTo>
                  <a:pt x="403372" y="962533"/>
                </a:lnTo>
                <a:lnTo>
                  <a:pt x="358199" y="951892"/>
                </a:lnTo>
                <a:lnTo>
                  <a:pt x="314734" y="937347"/>
                </a:lnTo>
                <a:lnTo>
                  <a:pt x="273184" y="919103"/>
                </a:lnTo>
                <a:lnTo>
                  <a:pt x="233759" y="897362"/>
                </a:lnTo>
                <a:lnTo>
                  <a:pt x="196668" y="872328"/>
                </a:lnTo>
                <a:lnTo>
                  <a:pt x="162118" y="844204"/>
                </a:lnTo>
                <a:lnTo>
                  <a:pt x="130320" y="813194"/>
                </a:lnTo>
                <a:lnTo>
                  <a:pt x="101480" y="779502"/>
                </a:lnTo>
                <a:lnTo>
                  <a:pt x="75809" y="743331"/>
                </a:lnTo>
                <a:lnTo>
                  <a:pt x="53515" y="704885"/>
                </a:lnTo>
                <a:lnTo>
                  <a:pt x="34806" y="664367"/>
                </a:lnTo>
                <a:lnTo>
                  <a:pt x="19891" y="621980"/>
                </a:lnTo>
                <a:lnTo>
                  <a:pt x="8979" y="577928"/>
                </a:lnTo>
                <a:lnTo>
                  <a:pt x="2279" y="532415"/>
                </a:lnTo>
                <a:lnTo>
                  <a:pt x="0" y="485645"/>
                </a:lnTo>
                <a:close/>
              </a:path>
            </a:pathLst>
          </a:custGeom>
          <a:ln w="25549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816385" y="2649146"/>
            <a:ext cx="445770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b="1" spc="-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77622" y="5504471"/>
            <a:ext cx="2170792" cy="2837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983115" y="5478911"/>
            <a:ext cx="2885880" cy="2888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0831502" y="4737667"/>
            <a:ext cx="4367123" cy="4345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dirty="0"/>
              <a:t>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31" y="280484"/>
            <a:ext cx="2330450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35" dirty="0"/>
              <a:t>Actions</a:t>
            </a:r>
            <a:endParaRPr sz="5450" dirty="0"/>
          </a:p>
        </p:txBody>
      </p:sp>
      <p:sp>
        <p:nvSpPr>
          <p:cNvPr id="3" name="object 3"/>
          <p:cNvSpPr txBox="1"/>
          <p:nvPr/>
        </p:nvSpPr>
        <p:spPr>
          <a:xfrm>
            <a:off x="2238446" y="2501930"/>
            <a:ext cx="15340330" cy="172973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20"/>
              </a:spcBef>
            </a:pPr>
            <a:r>
              <a:rPr sz="5550" spc="-50" dirty="0">
                <a:latin typeface="Arial"/>
                <a:cs typeface="Arial"/>
              </a:rPr>
              <a:t>Can </a:t>
            </a:r>
            <a:r>
              <a:rPr sz="5550" spc="90" dirty="0">
                <a:latin typeface="Arial"/>
                <a:cs typeface="Arial"/>
              </a:rPr>
              <a:t>be </a:t>
            </a:r>
            <a:r>
              <a:rPr sz="5550" spc="60" dirty="0">
                <a:latin typeface="Arial"/>
                <a:cs typeface="Arial"/>
              </a:rPr>
              <a:t>written </a:t>
            </a:r>
            <a:r>
              <a:rPr sz="5550" spc="-20" dirty="0">
                <a:latin typeface="Arial"/>
                <a:cs typeface="Arial"/>
              </a:rPr>
              <a:t>in </a:t>
            </a:r>
            <a:r>
              <a:rPr sz="5550" spc="-100" dirty="0">
                <a:latin typeface="Arial"/>
                <a:cs typeface="Arial"/>
              </a:rPr>
              <a:t>a </a:t>
            </a:r>
            <a:r>
              <a:rPr sz="5550" spc="-10" dirty="0">
                <a:latin typeface="Arial"/>
                <a:cs typeface="Arial"/>
              </a:rPr>
              <a:t>variety </a:t>
            </a:r>
            <a:r>
              <a:rPr sz="5550" spc="95" dirty="0">
                <a:latin typeface="Arial"/>
                <a:cs typeface="Arial"/>
              </a:rPr>
              <a:t>of </a:t>
            </a:r>
            <a:r>
              <a:rPr sz="5550" dirty="0">
                <a:latin typeface="Arial"/>
                <a:cs typeface="Arial"/>
              </a:rPr>
              <a:t>languages, </a:t>
            </a:r>
            <a:r>
              <a:rPr sz="5550" spc="75" dirty="0">
                <a:latin typeface="Arial"/>
                <a:cs typeface="Arial"/>
              </a:rPr>
              <a:t>such </a:t>
            </a:r>
            <a:r>
              <a:rPr sz="5550" spc="-60" dirty="0">
                <a:latin typeface="Arial"/>
                <a:cs typeface="Arial"/>
              </a:rPr>
              <a:t>as  </a:t>
            </a:r>
            <a:r>
              <a:rPr sz="5550" spc="45" dirty="0">
                <a:latin typeface="Arial"/>
                <a:cs typeface="Arial"/>
              </a:rPr>
              <a:t>JavaScript, </a:t>
            </a:r>
            <a:r>
              <a:rPr sz="5550" spc="55" dirty="0">
                <a:latin typeface="Arial"/>
                <a:cs typeface="Arial"/>
              </a:rPr>
              <a:t>Python, </a:t>
            </a:r>
            <a:r>
              <a:rPr sz="5550" spc="-5" dirty="0">
                <a:latin typeface="Arial"/>
                <a:cs typeface="Arial"/>
              </a:rPr>
              <a:t>Java, </a:t>
            </a:r>
            <a:r>
              <a:rPr sz="5550" spc="-320" dirty="0">
                <a:latin typeface="Arial"/>
                <a:cs typeface="Arial"/>
              </a:rPr>
              <a:t>PHP, </a:t>
            </a:r>
            <a:r>
              <a:rPr sz="5550" spc="60" dirty="0">
                <a:latin typeface="Arial"/>
                <a:cs typeface="Arial"/>
              </a:rPr>
              <a:t>and</a:t>
            </a:r>
            <a:r>
              <a:rPr sz="5550" spc="-110" dirty="0">
                <a:latin typeface="Arial"/>
                <a:cs typeface="Arial"/>
              </a:rPr>
              <a:t> </a:t>
            </a:r>
            <a:r>
              <a:rPr sz="5550" spc="45" dirty="0">
                <a:latin typeface="Arial"/>
                <a:cs typeface="Arial"/>
              </a:rPr>
              <a:t>Swift</a:t>
            </a:r>
            <a:endParaRPr sz="55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7133" y="2419162"/>
            <a:ext cx="1185890" cy="1209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21437" y="2368744"/>
            <a:ext cx="1337278" cy="1462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10678" y="2482186"/>
            <a:ext cx="958850" cy="983615"/>
          </a:xfrm>
          <a:custGeom>
            <a:avLst/>
            <a:gdLst/>
            <a:ahLst/>
            <a:cxnLst/>
            <a:rect l="l" t="t" r="r" b="b"/>
            <a:pathLst>
              <a:path w="958850" h="983614">
                <a:moveTo>
                  <a:pt x="479399" y="0"/>
                </a:moveTo>
                <a:lnTo>
                  <a:pt x="433229" y="2250"/>
                </a:lnTo>
                <a:lnTo>
                  <a:pt x="388301" y="8863"/>
                </a:lnTo>
                <a:lnTo>
                  <a:pt x="344816" y="19632"/>
                </a:lnTo>
                <a:lnTo>
                  <a:pt x="302974" y="34353"/>
                </a:lnTo>
                <a:lnTo>
                  <a:pt x="262977" y="52819"/>
                </a:lnTo>
                <a:lnTo>
                  <a:pt x="225025" y="74824"/>
                </a:lnTo>
                <a:lnTo>
                  <a:pt x="189319" y="100162"/>
                </a:lnTo>
                <a:lnTo>
                  <a:pt x="156060" y="128627"/>
                </a:lnTo>
                <a:lnTo>
                  <a:pt x="125450" y="160013"/>
                </a:lnTo>
                <a:lnTo>
                  <a:pt x="97688" y="194114"/>
                </a:lnTo>
                <a:lnTo>
                  <a:pt x="72976" y="230724"/>
                </a:lnTo>
                <a:lnTo>
                  <a:pt x="51515" y="269638"/>
                </a:lnTo>
                <a:lnTo>
                  <a:pt x="33505" y="310649"/>
                </a:lnTo>
                <a:lnTo>
                  <a:pt x="19148" y="353551"/>
                </a:lnTo>
                <a:lnTo>
                  <a:pt x="8644" y="398138"/>
                </a:lnTo>
                <a:lnTo>
                  <a:pt x="2194" y="444205"/>
                </a:lnTo>
                <a:lnTo>
                  <a:pt x="0" y="491545"/>
                </a:lnTo>
                <a:lnTo>
                  <a:pt x="2194" y="538885"/>
                </a:lnTo>
                <a:lnTo>
                  <a:pt x="8644" y="584951"/>
                </a:lnTo>
                <a:lnTo>
                  <a:pt x="19148" y="629539"/>
                </a:lnTo>
                <a:lnTo>
                  <a:pt x="33505" y="672441"/>
                </a:lnTo>
                <a:lnTo>
                  <a:pt x="51515" y="713451"/>
                </a:lnTo>
                <a:lnTo>
                  <a:pt x="72976" y="752365"/>
                </a:lnTo>
                <a:lnTo>
                  <a:pt x="97688" y="788975"/>
                </a:lnTo>
                <a:lnTo>
                  <a:pt x="125450" y="823077"/>
                </a:lnTo>
                <a:lnTo>
                  <a:pt x="156060" y="854463"/>
                </a:lnTo>
                <a:lnTo>
                  <a:pt x="189319" y="882928"/>
                </a:lnTo>
                <a:lnTo>
                  <a:pt x="225025" y="908265"/>
                </a:lnTo>
                <a:lnTo>
                  <a:pt x="262977" y="930270"/>
                </a:lnTo>
                <a:lnTo>
                  <a:pt x="302974" y="948736"/>
                </a:lnTo>
                <a:lnTo>
                  <a:pt x="344816" y="963457"/>
                </a:lnTo>
                <a:lnTo>
                  <a:pt x="388301" y="974227"/>
                </a:lnTo>
                <a:lnTo>
                  <a:pt x="433229" y="980840"/>
                </a:lnTo>
                <a:lnTo>
                  <a:pt x="479399" y="983090"/>
                </a:lnTo>
                <a:lnTo>
                  <a:pt x="525568" y="980840"/>
                </a:lnTo>
                <a:lnTo>
                  <a:pt x="570496" y="974227"/>
                </a:lnTo>
                <a:lnTo>
                  <a:pt x="613981" y="963457"/>
                </a:lnTo>
                <a:lnTo>
                  <a:pt x="655823" y="948736"/>
                </a:lnTo>
                <a:lnTo>
                  <a:pt x="695820" y="930270"/>
                </a:lnTo>
                <a:lnTo>
                  <a:pt x="733772" y="908265"/>
                </a:lnTo>
                <a:lnTo>
                  <a:pt x="769478" y="882928"/>
                </a:lnTo>
                <a:lnTo>
                  <a:pt x="802737" y="854463"/>
                </a:lnTo>
                <a:lnTo>
                  <a:pt x="833347" y="823077"/>
                </a:lnTo>
                <a:lnTo>
                  <a:pt x="861109" y="788975"/>
                </a:lnTo>
                <a:lnTo>
                  <a:pt x="885821" y="752365"/>
                </a:lnTo>
                <a:lnTo>
                  <a:pt x="907282" y="713451"/>
                </a:lnTo>
                <a:lnTo>
                  <a:pt x="925292" y="672441"/>
                </a:lnTo>
                <a:lnTo>
                  <a:pt x="939649" y="629539"/>
                </a:lnTo>
                <a:lnTo>
                  <a:pt x="950153" y="584951"/>
                </a:lnTo>
                <a:lnTo>
                  <a:pt x="956603" y="538885"/>
                </a:lnTo>
                <a:lnTo>
                  <a:pt x="958798" y="491545"/>
                </a:lnTo>
                <a:lnTo>
                  <a:pt x="956603" y="444205"/>
                </a:lnTo>
                <a:lnTo>
                  <a:pt x="950153" y="398138"/>
                </a:lnTo>
                <a:lnTo>
                  <a:pt x="939649" y="353551"/>
                </a:lnTo>
                <a:lnTo>
                  <a:pt x="925292" y="310649"/>
                </a:lnTo>
                <a:lnTo>
                  <a:pt x="907282" y="269638"/>
                </a:lnTo>
                <a:lnTo>
                  <a:pt x="885821" y="230724"/>
                </a:lnTo>
                <a:lnTo>
                  <a:pt x="861109" y="194114"/>
                </a:lnTo>
                <a:lnTo>
                  <a:pt x="833347" y="160013"/>
                </a:lnTo>
                <a:lnTo>
                  <a:pt x="802737" y="128627"/>
                </a:lnTo>
                <a:lnTo>
                  <a:pt x="769478" y="100162"/>
                </a:lnTo>
                <a:lnTo>
                  <a:pt x="733772" y="74824"/>
                </a:lnTo>
                <a:lnTo>
                  <a:pt x="695820" y="52819"/>
                </a:lnTo>
                <a:lnTo>
                  <a:pt x="655823" y="34353"/>
                </a:lnTo>
                <a:lnTo>
                  <a:pt x="613981" y="19632"/>
                </a:lnTo>
                <a:lnTo>
                  <a:pt x="570496" y="8863"/>
                </a:lnTo>
                <a:lnTo>
                  <a:pt x="525568" y="2250"/>
                </a:lnTo>
                <a:lnTo>
                  <a:pt x="479399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10678" y="2482186"/>
            <a:ext cx="958850" cy="983615"/>
          </a:xfrm>
          <a:custGeom>
            <a:avLst/>
            <a:gdLst/>
            <a:ahLst/>
            <a:cxnLst/>
            <a:rect l="l" t="t" r="r" b="b"/>
            <a:pathLst>
              <a:path w="958850" h="983614">
                <a:moveTo>
                  <a:pt x="0" y="491550"/>
                </a:moveTo>
                <a:lnTo>
                  <a:pt x="2194" y="444211"/>
                </a:lnTo>
                <a:lnTo>
                  <a:pt x="8644" y="398144"/>
                </a:lnTo>
                <a:lnTo>
                  <a:pt x="19148" y="353557"/>
                </a:lnTo>
                <a:lnTo>
                  <a:pt x="33505" y="310655"/>
                </a:lnTo>
                <a:lnTo>
                  <a:pt x="51515" y="269644"/>
                </a:lnTo>
                <a:lnTo>
                  <a:pt x="72977" y="230730"/>
                </a:lnTo>
                <a:lnTo>
                  <a:pt x="97689" y="194119"/>
                </a:lnTo>
                <a:lnTo>
                  <a:pt x="125451" y="160017"/>
                </a:lnTo>
                <a:lnTo>
                  <a:pt x="156062" y="128631"/>
                </a:lnTo>
                <a:lnTo>
                  <a:pt x="189321" y="100165"/>
                </a:lnTo>
                <a:lnTo>
                  <a:pt x="225027" y="74826"/>
                </a:lnTo>
                <a:lnTo>
                  <a:pt x="262979" y="52821"/>
                </a:lnTo>
                <a:lnTo>
                  <a:pt x="302977" y="34355"/>
                </a:lnTo>
                <a:lnTo>
                  <a:pt x="344819" y="19633"/>
                </a:lnTo>
                <a:lnTo>
                  <a:pt x="388304" y="8863"/>
                </a:lnTo>
                <a:lnTo>
                  <a:pt x="433232" y="2250"/>
                </a:lnTo>
                <a:lnTo>
                  <a:pt x="479401" y="0"/>
                </a:lnTo>
                <a:lnTo>
                  <a:pt x="525571" y="2250"/>
                </a:lnTo>
                <a:lnTo>
                  <a:pt x="570499" y="8863"/>
                </a:lnTo>
                <a:lnTo>
                  <a:pt x="613984" y="19633"/>
                </a:lnTo>
                <a:lnTo>
                  <a:pt x="655826" y="34355"/>
                </a:lnTo>
                <a:lnTo>
                  <a:pt x="695823" y="52821"/>
                </a:lnTo>
                <a:lnTo>
                  <a:pt x="733775" y="74826"/>
                </a:lnTo>
                <a:lnTo>
                  <a:pt x="769481" y="100165"/>
                </a:lnTo>
                <a:lnTo>
                  <a:pt x="802740" y="128631"/>
                </a:lnTo>
                <a:lnTo>
                  <a:pt x="833351" y="160017"/>
                </a:lnTo>
                <a:lnTo>
                  <a:pt x="861113" y="194119"/>
                </a:lnTo>
                <a:lnTo>
                  <a:pt x="885826" y="230730"/>
                </a:lnTo>
                <a:lnTo>
                  <a:pt x="907287" y="269644"/>
                </a:lnTo>
                <a:lnTo>
                  <a:pt x="925297" y="310655"/>
                </a:lnTo>
                <a:lnTo>
                  <a:pt x="939655" y="353557"/>
                </a:lnTo>
                <a:lnTo>
                  <a:pt x="950159" y="398144"/>
                </a:lnTo>
                <a:lnTo>
                  <a:pt x="956608" y="444211"/>
                </a:lnTo>
                <a:lnTo>
                  <a:pt x="958803" y="491550"/>
                </a:lnTo>
                <a:lnTo>
                  <a:pt x="956608" y="538890"/>
                </a:lnTo>
                <a:lnTo>
                  <a:pt x="950159" y="584956"/>
                </a:lnTo>
                <a:lnTo>
                  <a:pt x="939655" y="629544"/>
                </a:lnTo>
                <a:lnTo>
                  <a:pt x="925297" y="672446"/>
                </a:lnTo>
                <a:lnTo>
                  <a:pt x="907287" y="713457"/>
                </a:lnTo>
                <a:lnTo>
                  <a:pt x="885826" y="752371"/>
                </a:lnTo>
                <a:lnTo>
                  <a:pt x="861113" y="788982"/>
                </a:lnTo>
                <a:lnTo>
                  <a:pt x="833351" y="823083"/>
                </a:lnTo>
                <a:lnTo>
                  <a:pt x="802740" y="854470"/>
                </a:lnTo>
                <a:lnTo>
                  <a:pt x="769481" y="882936"/>
                </a:lnTo>
                <a:lnTo>
                  <a:pt x="733775" y="908274"/>
                </a:lnTo>
                <a:lnTo>
                  <a:pt x="695823" y="930280"/>
                </a:lnTo>
                <a:lnTo>
                  <a:pt x="655826" y="948746"/>
                </a:lnTo>
                <a:lnTo>
                  <a:pt x="613984" y="963467"/>
                </a:lnTo>
                <a:lnTo>
                  <a:pt x="570499" y="974238"/>
                </a:lnTo>
                <a:lnTo>
                  <a:pt x="525571" y="980851"/>
                </a:lnTo>
                <a:lnTo>
                  <a:pt x="479401" y="983101"/>
                </a:lnTo>
                <a:lnTo>
                  <a:pt x="433232" y="980851"/>
                </a:lnTo>
                <a:lnTo>
                  <a:pt x="388304" y="974238"/>
                </a:lnTo>
                <a:lnTo>
                  <a:pt x="344819" y="963467"/>
                </a:lnTo>
                <a:lnTo>
                  <a:pt x="302977" y="948746"/>
                </a:lnTo>
                <a:lnTo>
                  <a:pt x="262979" y="930280"/>
                </a:lnTo>
                <a:lnTo>
                  <a:pt x="225027" y="908274"/>
                </a:lnTo>
                <a:lnTo>
                  <a:pt x="189321" y="882936"/>
                </a:lnTo>
                <a:lnTo>
                  <a:pt x="156062" y="854470"/>
                </a:lnTo>
                <a:lnTo>
                  <a:pt x="125451" y="823083"/>
                </a:lnTo>
                <a:lnTo>
                  <a:pt x="97689" y="788982"/>
                </a:lnTo>
                <a:lnTo>
                  <a:pt x="72977" y="752371"/>
                </a:lnTo>
                <a:lnTo>
                  <a:pt x="51515" y="713457"/>
                </a:lnTo>
                <a:lnTo>
                  <a:pt x="33505" y="672446"/>
                </a:lnTo>
                <a:lnTo>
                  <a:pt x="19148" y="629544"/>
                </a:lnTo>
                <a:lnTo>
                  <a:pt x="8644" y="584956"/>
                </a:lnTo>
                <a:lnTo>
                  <a:pt x="2194" y="538890"/>
                </a:lnTo>
                <a:lnTo>
                  <a:pt x="0" y="491550"/>
                </a:lnTo>
                <a:close/>
              </a:path>
            </a:pathLst>
          </a:custGeom>
          <a:ln w="2522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364169" y="2584060"/>
            <a:ext cx="440690" cy="751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750" b="1" spc="-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8446" y="4899814"/>
            <a:ext cx="16400780" cy="1492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775"/>
              </a:lnSpc>
              <a:spcBef>
                <a:spcPts val="125"/>
              </a:spcBef>
              <a:tabLst>
                <a:tab pos="2005330" algn="l"/>
              </a:tabLst>
            </a:pPr>
            <a:r>
              <a:rPr sz="3150" spc="400" dirty="0">
                <a:solidFill>
                  <a:srgbClr val="7A3CE1"/>
                </a:solidFill>
                <a:latin typeface="Arial"/>
                <a:cs typeface="Arial"/>
              </a:rPr>
              <a:t>function	</a:t>
            </a:r>
            <a:r>
              <a:rPr sz="3150" spc="165" dirty="0">
                <a:solidFill>
                  <a:srgbClr val="4178BE"/>
                </a:solidFill>
                <a:latin typeface="Arial"/>
                <a:cs typeface="Arial"/>
              </a:rPr>
              <a:t>main</a:t>
            </a:r>
            <a:r>
              <a:rPr sz="3150" spc="165" dirty="0">
                <a:latin typeface="Arial"/>
                <a:cs typeface="Arial"/>
              </a:rPr>
              <a:t>(params)</a:t>
            </a:r>
            <a:r>
              <a:rPr sz="3150" spc="350" dirty="0">
                <a:latin typeface="Arial"/>
                <a:cs typeface="Arial"/>
              </a:rPr>
              <a:t> </a:t>
            </a:r>
            <a:r>
              <a:rPr sz="3150" spc="695" dirty="0">
                <a:latin typeface="Arial"/>
                <a:cs typeface="Arial"/>
              </a:rPr>
              <a:t>{</a:t>
            </a:r>
            <a:endParaRPr sz="3150" dirty="0">
              <a:latin typeface="Arial"/>
              <a:cs typeface="Arial"/>
            </a:endParaRPr>
          </a:p>
          <a:p>
            <a:pPr marL="920750">
              <a:lnSpc>
                <a:spcPts val="3775"/>
              </a:lnSpc>
              <a:tabLst>
                <a:tab pos="2459990" algn="l"/>
                <a:tab pos="2914650" algn="l"/>
                <a:tab pos="4907280" algn="l"/>
                <a:tab pos="6673850" algn="l"/>
                <a:tab pos="7102475" algn="l"/>
                <a:tab pos="7556500" algn="l"/>
                <a:tab pos="10634980" algn="l"/>
                <a:tab pos="11089005" algn="l"/>
                <a:tab pos="12174220" algn="l"/>
                <a:tab pos="12628245" algn="l"/>
                <a:tab pos="13056869" algn="l"/>
              </a:tabLst>
            </a:pPr>
            <a:r>
              <a:rPr sz="3150" spc="405" dirty="0">
                <a:latin typeface="Arial"/>
                <a:cs typeface="Arial"/>
              </a:rPr>
              <a:t>return	</a:t>
            </a:r>
            <a:r>
              <a:rPr sz="3150" spc="695" dirty="0">
                <a:latin typeface="Arial"/>
                <a:cs typeface="Arial"/>
              </a:rPr>
              <a:t>{	</a:t>
            </a:r>
            <a:r>
              <a:rPr sz="3150" spc="75" dirty="0">
                <a:latin typeface="Arial"/>
                <a:cs typeface="Arial"/>
              </a:rPr>
              <a:t>message:	</a:t>
            </a:r>
            <a:r>
              <a:rPr sz="3150" spc="545" dirty="0">
                <a:solidFill>
                  <a:srgbClr val="FF0000"/>
                </a:solidFill>
                <a:latin typeface="Arial"/>
                <a:cs typeface="Arial"/>
              </a:rPr>
              <a:t>'Hello,	</a:t>
            </a:r>
            <a:r>
              <a:rPr sz="3150" spc="1145" dirty="0">
                <a:solidFill>
                  <a:srgbClr val="FF0000"/>
                </a:solidFill>
                <a:latin typeface="Arial"/>
                <a:cs typeface="Arial"/>
              </a:rPr>
              <a:t>'	</a:t>
            </a:r>
            <a:r>
              <a:rPr sz="3150" spc="-95" dirty="0">
                <a:latin typeface="Arial"/>
                <a:cs typeface="Arial"/>
              </a:rPr>
              <a:t>+	</a:t>
            </a:r>
            <a:r>
              <a:rPr sz="3150" spc="30" dirty="0">
                <a:latin typeface="Arial"/>
                <a:cs typeface="Arial"/>
              </a:rPr>
              <a:t>params.name</a:t>
            </a:r>
            <a:r>
              <a:rPr sz="3150" spc="370" dirty="0">
                <a:latin typeface="Arial"/>
                <a:cs typeface="Arial"/>
              </a:rPr>
              <a:t> </a:t>
            </a:r>
            <a:r>
              <a:rPr sz="3150" spc="-95" dirty="0">
                <a:latin typeface="Arial"/>
                <a:cs typeface="Arial"/>
              </a:rPr>
              <a:t>+	</a:t>
            </a:r>
            <a:r>
              <a:rPr sz="3150" spc="1145" dirty="0">
                <a:solidFill>
                  <a:srgbClr val="FF0000"/>
                </a:solidFill>
                <a:latin typeface="Arial"/>
                <a:cs typeface="Arial"/>
              </a:rPr>
              <a:t>'	</a:t>
            </a:r>
            <a:r>
              <a:rPr sz="3150" spc="200" dirty="0">
                <a:solidFill>
                  <a:srgbClr val="FF0000"/>
                </a:solidFill>
                <a:latin typeface="Arial"/>
                <a:cs typeface="Arial"/>
              </a:rPr>
              <a:t>from	</a:t>
            </a:r>
            <a:r>
              <a:rPr sz="3150" spc="1145" dirty="0">
                <a:solidFill>
                  <a:srgbClr val="FF0000"/>
                </a:solidFill>
                <a:latin typeface="Arial"/>
                <a:cs typeface="Arial"/>
              </a:rPr>
              <a:t>'	</a:t>
            </a:r>
            <a:r>
              <a:rPr sz="3150" spc="-95" dirty="0">
                <a:latin typeface="Arial"/>
                <a:cs typeface="Arial"/>
              </a:rPr>
              <a:t>+	</a:t>
            </a:r>
            <a:r>
              <a:rPr sz="3150" spc="204" dirty="0">
                <a:latin typeface="Arial"/>
                <a:cs typeface="Arial"/>
              </a:rPr>
              <a:t>params.place</a:t>
            </a:r>
            <a:r>
              <a:rPr sz="3150" spc="310" dirty="0">
                <a:latin typeface="Arial"/>
                <a:cs typeface="Arial"/>
              </a:rPr>
              <a:t> </a:t>
            </a:r>
            <a:r>
              <a:rPr sz="3150" spc="819" dirty="0">
                <a:latin typeface="Arial"/>
                <a:cs typeface="Arial"/>
              </a:rPr>
              <a:t>};</a:t>
            </a:r>
            <a:endParaRPr sz="3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3150" spc="819" dirty="0">
                <a:latin typeface="Arial"/>
                <a:cs typeface="Arial"/>
              </a:rPr>
              <a:t>};</a:t>
            </a:r>
            <a:endParaRPr sz="31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6056" y="7128477"/>
            <a:ext cx="1609357" cy="1818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lang="en-US" spc="5" dirty="0"/>
              <a:t> </a:t>
            </a:r>
            <a:r>
              <a:rPr dirty="0"/>
              <a:t>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2181" y="2588868"/>
            <a:ext cx="12772390" cy="6536055"/>
          </a:xfrm>
          <a:custGeom>
            <a:avLst/>
            <a:gdLst/>
            <a:ahLst/>
            <a:cxnLst/>
            <a:rect l="l" t="t" r="r" b="b"/>
            <a:pathLst>
              <a:path w="12772390" h="6536055">
                <a:moveTo>
                  <a:pt x="0" y="6536015"/>
                </a:moveTo>
                <a:lnTo>
                  <a:pt x="56869" y="6487280"/>
                </a:lnTo>
                <a:lnTo>
                  <a:pt x="113807" y="6438706"/>
                </a:lnTo>
                <a:lnTo>
                  <a:pt x="170812" y="6390295"/>
                </a:lnTo>
                <a:lnTo>
                  <a:pt x="227885" y="6342045"/>
                </a:lnTo>
                <a:lnTo>
                  <a:pt x="285026" y="6293957"/>
                </a:lnTo>
                <a:lnTo>
                  <a:pt x="342234" y="6246031"/>
                </a:lnTo>
                <a:lnTo>
                  <a:pt x="399510" y="6198267"/>
                </a:lnTo>
                <a:lnTo>
                  <a:pt x="456854" y="6150665"/>
                </a:lnTo>
                <a:lnTo>
                  <a:pt x="514265" y="6103225"/>
                </a:lnTo>
                <a:lnTo>
                  <a:pt x="571744" y="6055947"/>
                </a:lnTo>
                <a:lnTo>
                  <a:pt x="629291" y="6008831"/>
                </a:lnTo>
                <a:lnTo>
                  <a:pt x="686905" y="5961877"/>
                </a:lnTo>
                <a:lnTo>
                  <a:pt x="744587" y="5915085"/>
                </a:lnTo>
                <a:lnTo>
                  <a:pt x="802337" y="5868454"/>
                </a:lnTo>
                <a:lnTo>
                  <a:pt x="860155" y="5821986"/>
                </a:lnTo>
                <a:lnTo>
                  <a:pt x="918040" y="5775680"/>
                </a:lnTo>
                <a:lnTo>
                  <a:pt x="975993" y="5729535"/>
                </a:lnTo>
                <a:lnTo>
                  <a:pt x="1034013" y="5683552"/>
                </a:lnTo>
                <a:lnTo>
                  <a:pt x="1092101" y="5637732"/>
                </a:lnTo>
                <a:lnTo>
                  <a:pt x="1150257" y="5592073"/>
                </a:lnTo>
                <a:lnTo>
                  <a:pt x="1208481" y="5546576"/>
                </a:lnTo>
                <a:lnTo>
                  <a:pt x="1266772" y="5501242"/>
                </a:lnTo>
                <a:lnTo>
                  <a:pt x="1325131" y="5456069"/>
                </a:lnTo>
                <a:lnTo>
                  <a:pt x="1383558" y="5411058"/>
                </a:lnTo>
                <a:lnTo>
                  <a:pt x="1442052" y="5366209"/>
                </a:lnTo>
                <a:lnTo>
                  <a:pt x="1500614" y="5321522"/>
                </a:lnTo>
                <a:lnTo>
                  <a:pt x="1559244" y="5276997"/>
                </a:lnTo>
                <a:lnTo>
                  <a:pt x="1617941" y="5232634"/>
                </a:lnTo>
                <a:lnTo>
                  <a:pt x="1676706" y="5188433"/>
                </a:lnTo>
                <a:lnTo>
                  <a:pt x="1735539" y="5144393"/>
                </a:lnTo>
                <a:lnTo>
                  <a:pt x="1794440" y="5100516"/>
                </a:lnTo>
                <a:lnTo>
                  <a:pt x="1853408" y="5056801"/>
                </a:lnTo>
                <a:lnTo>
                  <a:pt x="1912444" y="5013247"/>
                </a:lnTo>
                <a:lnTo>
                  <a:pt x="1971547" y="4969856"/>
                </a:lnTo>
                <a:lnTo>
                  <a:pt x="2030718" y="4926626"/>
                </a:lnTo>
                <a:lnTo>
                  <a:pt x="2089957" y="4883559"/>
                </a:lnTo>
                <a:lnTo>
                  <a:pt x="2149264" y="4840653"/>
                </a:lnTo>
                <a:lnTo>
                  <a:pt x="2208638" y="4797909"/>
                </a:lnTo>
                <a:lnTo>
                  <a:pt x="2268080" y="4755328"/>
                </a:lnTo>
                <a:lnTo>
                  <a:pt x="2327590" y="4712908"/>
                </a:lnTo>
                <a:lnTo>
                  <a:pt x="2387167" y="4670650"/>
                </a:lnTo>
                <a:lnTo>
                  <a:pt x="2446812" y="4628554"/>
                </a:lnTo>
                <a:lnTo>
                  <a:pt x="2506525" y="4586620"/>
                </a:lnTo>
                <a:lnTo>
                  <a:pt x="2566305" y="4544848"/>
                </a:lnTo>
                <a:lnTo>
                  <a:pt x="2626153" y="4503238"/>
                </a:lnTo>
                <a:lnTo>
                  <a:pt x="2686069" y="4461790"/>
                </a:lnTo>
                <a:lnTo>
                  <a:pt x="2746053" y="4420503"/>
                </a:lnTo>
                <a:lnTo>
                  <a:pt x="2806104" y="4379379"/>
                </a:lnTo>
                <a:lnTo>
                  <a:pt x="2866223" y="4338417"/>
                </a:lnTo>
                <a:lnTo>
                  <a:pt x="2926409" y="4297616"/>
                </a:lnTo>
                <a:lnTo>
                  <a:pt x="2986663" y="4256978"/>
                </a:lnTo>
                <a:lnTo>
                  <a:pt x="3046985" y="4216501"/>
                </a:lnTo>
                <a:lnTo>
                  <a:pt x="3107375" y="4176187"/>
                </a:lnTo>
                <a:lnTo>
                  <a:pt x="3167832" y="4136034"/>
                </a:lnTo>
                <a:lnTo>
                  <a:pt x="3228357" y="4096043"/>
                </a:lnTo>
                <a:lnTo>
                  <a:pt x="3288950" y="4056215"/>
                </a:lnTo>
                <a:lnTo>
                  <a:pt x="3349610" y="4016548"/>
                </a:lnTo>
                <a:lnTo>
                  <a:pt x="3410338" y="3977043"/>
                </a:lnTo>
                <a:lnTo>
                  <a:pt x="3471134" y="3937700"/>
                </a:lnTo>
                <a:lnTo>
                  <a:pt x="3531997" y="3898519"/>
                </a:lnTo>
                <a:lnTo>
                  <a:pt x="3592928" y="3859500"/>
                </a:lnTo>
                <a:lnTo>
                  <a:pt x="3653927" y="3820643"/>
                </a:lnTo>
                <a:lnTo>
                  <a:pt x="3714994" y="3781948"/>
                </a:lnTo>
                <a:lnTo>
                  <a:pt x="3776128" y="3743414"/>
                </a:lnTo>
                <a:lnTo>
                  <a:pt x="3837330" y="3705043"/>
                </a:lnTo>
                <a:lnTo>
                  <a:pt x="3898599" y="3666834"/>
                </a:lnTo>
                <a:lnTo>
                  <a:pt x="3959936" y="3628786"/>
                </a:lnTo>
                <a:lnTo>
                  <a:pt x="4021341" y="3590901"/>
                </a:lnTo>
                <a:lnTo>
                  <a:pt x="4082814" y="3553177"/>
                </a:lnTo>
                <a:lnTo>
                  <a:pt x="4144354" y="3515616"/>
                </a:lnTo>
                <a:lnTo>
                  <a:pt x="4205962" y="3478216"/>
                </a:lnTo>
                <a:lnTo>
                  <a:pt x="4267638" y="3440978"/>
                </a:lnTo>
                <a:lnTo>
                  <a:pt x="4329381" y="3403903"/>
                </a:lnTo>
                <a:lnTo>
                  <a:pt x="4391192" y="3366989"/>
                </a:lnTo>
                <a:lnTo>
                  <a:pt x="4453071" y="3330237"/>
                </a:lnTo>
                <a:lnTo>
                  <a:pt x="4515018" y="3293647"/>
                </a:lnTo>
                <a:lnTo>
                  <a:pt x="4577032" y="3257219"/>
                </a:lnTo>
                <a:lnTo>
                  <a:pt x="4639113" y="3220953"/>
                </a:lnTo>
                <a:lnTo>
                  <a:pt x="4701263" y="3184849"/>
                </a:lnTo>
                <a:lnTo>
                  <a:pt x="4763480" y="3148907"/>
                </a:lnTo>
                <a:lnTo>
                  <a:pt x="4825765" y="3113127"/>
                </a:lnTo>
                <a:lnTo>
                  <a:pt x="4888118" y="3077508"/>
                </a:lnTo>
                <a:lnTo>
                  <a:pt x="4950538" y="3042052"/>
                </a:lnTo>
                <a:lnTo>
                  <a:pt x="5013026" y="3006758"/>
                </a:lnTo>
                <a:lnTo>
                  <a:pt x="5075581" y="2971625"/>
                </a:lnTo>
                <a:lnTo>
                  <a:pt x="5138205" y="2936655"/>
                </a:lnTo>
                <a:lnTo>
                  <a:pt x="5200896" y="2901846"/>
                </a:lnTo>
                <a:lnTo>
                  <a:pt x="5263654" y="2867199"/>
                </a:lnTo>
                <a:lnTo>
                  <a:pt x="5326481" y="2832715"/>
                </a:lnTo>
                <a:lnTo>
                  <a:pt x="5389375" y="2798392"/>
                </a:lnTo>
                <a:lnTo>
                  <a:pt x="5452337" y="2764231"/>
                </a:lnTo>
                <a:lnTo>
                  <a:pt x="5515366" y="2730232"/>
                </a:lnTo>
                <a:lnTo>
                  <a:pt x="5578463" y="2696395"/>
                </a:lnTo>
                <a:lnTo>
                  <a:pt x="5641628" y="2662721"/>
                </a:lnTo>
                <a:lnTo>
                  <a:pt x="5704861" y="2629207"/>
                </a:lnTo>
                <a:lnTo>
                  <a:pt x="5768161" y="2595856"/>
                </a:lnTo>
                <a:lnTo>
                  <a:pt x="5831529" y="2562667"/>
                </a:lnTo>
                <a:lnTo>
                  <a:pt x="5894964" y="2529640"/>
                </a:lnTo>
                <a:lnTo>
                  <a:pt x="5958468" y="2496775"/>
                </a:lnTo>
                <a:lnTo>
                  <a:pt x="6022039" y="2464071"/>
                </a:lnTo>
                <a:lnTo>
                  <a:pt x="6085677" y="2431530"/>
                </a:lnTo>
                <a:lnTo>
                  <a:pt x="6149384" y="2399151"/>
                </a:lnTo>
                <a:lnTo>
                  <a:pt x="6213158" y="2366933"/>
                </a:lnTo>
                <a:lnTo>
                  <a:pt x="6276999" y="2334878"/>
                </a:lnTo>
                <a:lnTo>
                  <a:pt x="6340909" y="2302984"/>
                </a:lnTo>
                <a:lnTo>
                  <a:pt x="6404886" y="2271252"/>
                </a:lnTo>
                <a:lnTo>
                  <a:pt x="6468931" y="2239683"/>
                </a:lnTo>
                <a:lnTo>
                  <a:pt x="6533043" y="2208275"/>
                </a:lnTo>
                <a:lnTo>
                  <a:pt x="6597223" y="2177029"/>
                </a:lnTo>
                <a:lnTo>
                  <a:pt x="6661471" y="2145945"/>
                </a:lnTo>
                <a:lnTo>
                  <a:pt x="6725787" y="2115023"/>
                </a:lnTo>
                <a:lnTo>
                  <a:pt x="6790170" y="2084263"/>
                </a:lnTo>
                <a:lnTo>
                  <a:pt x="6854621" y="2053665"/>
                </a:lnTo>
                <a:lnTo>
                  <a:pt x="6919140" y="2023229"/>
                </a:lnTo>
                <a:lnTo>
                  <a:pt x="6983726" y="1992955"/>
                </a:lnTo>
                <a:lnTo>
                  <a:pt x="7048380" y="1962842"/>
                </a:lnTo>
                <a:lnTo>
                  <a:pt x="7113102" y="1932892"/>
                </a:lnTo>
                <a:lnTo>
                  <a:pt x="7177891" y="1903104"/>
                </a:lnTo>
                <a:lnTo>
                  <a:pt x="7242748" y="1873477"/>
                </a:lnTo>
                <a:lnTo>
                  <a:pt x="7307673" y="1844013"/>
                </a:lnTo>
                <a:lnTo>
                  <a:pt x="7372665" y="1814710"/>
                </a:lnTo>
                <a:lnTo>
                  <a:pt x="7437726" y="1785570"/>
                </a:lnTo>
                <a:lnTo>
                  <a:pt x="7502853" y="1756591"/>
                </a:lnTo>
                <a:lnTo>
                  <a:pt x="7568049" y="1727774"/>
                </a:lnTo>
                <a:lnTo>
                  <a:pt x="7633312" y="1699119"/>
                </a:lnTo>
                <a:lnTo>
                  <a:pt x="7698643" y="1670627"/>
                </a:lnTo>
                <a:lnTo>
                  <a:pt x="7764042" y="1642296"/>
                </a:lnTo>
                <a:lnTo>
                  <a:pt x="7829508" y="1614127"/>
                </a:lnTo>
                <a:lnTo>
                  <a:pt x="7895042" y="1586120"/>
                </a:lnTo>
                <a:lnTo>
                  <a:pt x="7960644" y="1558275"/>
                </a:lnTo>
                <a:lnTo>
                  <a:pt x="8026313" y="1530592"/>
                </a:lnTo>
                <a:lnTo>
                  <a:pt x="8092050" y="1503070"/>
                </a:lnTo>
                <a:lnTo>
                  <a:pt x="8157855" y="1475711"/>
                </a:lnTo>
                <a:lnTo>
                  <a:pt x="8223727" y="1448514"/>
                </a:lnTo>
                <a:lnTo>
                  <a:pt x="8289667" y="1421478"/>
                </a:lnTo>
                <a:lnTo>
                  <a:pt x="8355675" y="1394605"/>
                </a:lnTo>
                <a:lnTo>
                  <a:pt x="8421751" y="1367894"/>
                </a:lnTo>
                <a:lnTo>
                  <a:pt x="8487894" y="1341344"/>
                </a:lnTo>
                <a:lnTo>
                  <a:pt x="8554105" y="1314956"/>
                </a:lnTo>
                <a:lnTo>
                  <a:pt x="8620383" y="1288731"/>
                </a:lnTo>
                <a:lnTo>
                  <a:pt x="8686730" y="1262667"/>
                </a:lnTo>
                <a:lnTo>
                  <a:pt x="8753144" y="1236765"/>
                </a:lnTo>
                <a:lnTo>
                  <a:pt x="8819625" y="1211025"/>
                </a:lnTo>
                <a:lnTo>
                  <a:pt x="8886175" y="1185448"/>
                </a:lnTo>
                <a:lnTo>
                  <a:pt x="8952792" y="1160032"/>
                </a:lnTo>
                <a:lnTo>
                  <a:pt x="9019476" y="1134778"/>
                </a:lnTo>
                <a:lnTo>
                  <a:pt x="9086229" y="1109686"/>
                </a:lnTo>
                <a:lnTo>
                  <a:pt x="9153049" y="1084755"/>
                </a:lnTo>
                <a:lnTo>
                  <a:pt x="9219937" y="1059987"/>
                </a:lnTo>
                <a:lnTo>
                  <a:pt x="9286892" y="1035381"/>
                </a:lnTo>
                <a:lnTo>
                  <a:pt x="9353915" y="1010937"/>
                </a:lnTo>
                <a:lnTo>
                  <a:pt x="9421006" y="986654"/>
                </a:lnTo>
                <a:lnTo>
                  <a:pt x="9488165" y="962534"/>
                </a:lnTo>
                <a:lnTo>
                  <a:pt x="9555391" y="938575"/>
                </a:lnTo>
                <a:lnTo>
                  <a:pt x="9622685" y="914779"/>
                </a:lnTo>
                <a:lnTo>
                  <a:pt x="9690047" y="891144"/>
                </a:lnTo>
                <a:lnTo>
                  <a:pt x="9757476" y="867672"/>
                </a:lnTo>
                <a:lnTo>
                  <a:pt x="9824973" y="844361"/>
                </a:lnTo>
                <a:lnTo>
                  <a:pt x="9892538" y="821212"/>
                </a:lnTo>
                <a:lnTo>
                  <a:pt x="9960170" y="798225"/>
                </a:lnTo>
                <a:lnTo>
                  <a:pt x="10027870" y="775401"/>
                </a:lnTo>
                <a:lnTo>
                  <a:pt x="10095638" y="752738"/>
                </a:lnTo>
                <a:lnTo>
                  <a:pt x="10163473" y="730237"/>
                </a:lnTo>
                <a:lnTo>
                  <a:pt x="10231377" y="707898"/>
                </a:lnTo>
                <a:lnTo>
                  <a:pt x="10299347" y="685721"/>
                </a:lnTo>
                <a:lnTo>
                  <a:pt x="10367386" y="663705"/>
                </a:lnTo>
                <a:lnTo>
                  <a:pt x="10435492" y="641852"/>
                </a:lnTo>
                <a:lnTo>
                  <a:pt x="10503666" y="620161"/>
                </a:lnTo>
                <a:lnTo>
                  <a:pt x="10571908" y="598632"/>
                </a:lnTo>
                <a:lnTo>
                  <a:pt x="10640217" y="577264"/>
                </a:lnTo>
                <a:lnTo>
                  <a:pt x="10708594" y="556059"/>
                </a:lnTo>
                <a:lnTo>
                  <a:pt x="10777039" y="535015"/>
                </a:lnTo>
                <a:lnTo>
                  <a:pt x="10845551" y="514134"/>
                </a:lnTo>
                <a:lnTo>
                  <a:pt x="10914131" y="493414"/>
                </a:lnTo>
                <a:lnTo>
                  <a:pt x="10982779" y="472856"/>
                </a:lnTo>
                <a:lnTo>
                  <a:pt x="11051495" y="452460"/>
                </a:lnTo>
                <a:lnTo>
                  <a:pt x="11120278" y="432227"/>
                </a:lnTo>
                <a:lnTo>
                  <a:pt x="11189129" y="412155"/>
                </a:lnTo>
                <a:lnTo>
                  <a:pt x="11258047" y="392245"/>
                </a:lnTo>
                <a:lnTo>
                  <a:pt x="11327033" y="372497"/>
                </a:lnTo>
                <a:lnTo>
                  <a:pt x="11396087" y="352911"/>
                </a:lnTo>
                <a:lnTo>
                  <a:pt x="11465209" y="333487"/>
                </a:lnTo>
                <a:lnTo>
                  <a:pt x="11534398" y="314225"/>
                </a:lnTo>
                <a:lnTo>
                  <a:pt x="11603655" y="295124"/>
                </a:lnTo>
                <a:lnTo>
                  <a:pt x="11672980" y="276186"/>
                </a:lnTo>
                <a:lnTo>
                  <a:pt x="11742372" y="257410"/>
                </a:lnTo>
                <a:lnTo>
                  <a:pt x="11811832" y="238795"/>
                </a:lnTo>
                <a:lnTo>
                  <a:pt x="11881360" y="220343"/>
                </a:lnTo>
                <a:lnTo>
                  <a:pt x="11950956" y="202052"/>
                </a:lnTo>
                <a:lnTo>
                  <a:pt x="12020619" y="183924"/>
                </a:lnTo>
                <a:lnTo>
                  <a:pt x="12090350" y="165957"/>
                </a:lnTo>
                <a:lnTo>
                  <a:pt x="12160148" y="148153"/>
                </a:lnTo>
                <a:lnTo>
                  <a:pt x="12230014" y="130510"/>
                </a:lnTo>
                <a:lnTo>
                  <a:pt x="12299948" y="113029"/>
                </a:lnTo>
                <a:lnTo>
                  <a:pt x="12369950" y="95710"/>
                </a:lnTo>
                <a:lnTo>
                  <a:pt x="12440019" y="78553"/>
                </a:lnTo>
                <a:lnTo>
                  <a:pt x="12510156" y="61558"/>
                </a:lnTo>
                <a:lnTo>
                  <a:pt x="12580361" y="44725"/>
                </a:lnTo>
                <a:lnTo>
                  <a:pt x="12650633" y="28054"/>
                </a:lnTo>
                <a:lnTo>
                  <a:pt x="12720973" y="11545"/>
                </a:lnTo>
                <a:lnTo>
                  <a:pt x="12771967" y="0"/>
                </a:lnTo>
              </a:path>
            </a:pathLst>
          </a:custGeom>
          <a:ln w="104708">
            <a:solidFill>
              <a:srgbClr val="BECCD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988622" y="2404356"/>
            <a:ext cx="436880" cy="392430"/>
          </a:xfrm>
          <a:custGeom>
            <a:avLst/>
            <a:gdLst/>
            <a:ahLst/>
            <a:cxnLst/>
            <a:rect l="l" t="t" r="r" b="b"/>
            <a:pathLst>
              <a:path w="436880" h="392430">
                <a:moveTo>
                  <a:pt x="0" y="0"/>
                </a:moveTo>
                <a:lnTo>
                  <a:pt x="88793" y="392155"/>
                </a:lnTo>
                <a:lnTo>
                  <a:pt x="436531" y="107274"/>
                </a:lnTo>
                <a:lnTo>
                  <a:pt x="0" y="0"/>
                </a:lnTo>
                <a:close/>
              </a:path>
            </a:pathLst>
          </a:custGeom>
          <a:solidFill>
            <a:srgbClr val="BECCD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26919" y="2529964"/>
            <a:ext cx="0" cy="7044055"/>
          </a:xfrm>
          <a:custGeom>
            <a:avLst/>
            <a:gdLst/>
            <a:ahLst/>
            <a:cxnLst/>
            <a:rect l="l" t="t" r="r" b="b"/>
            <a:pathLst>
              <a:path h="7044055">
                <a:moveTo>
                  <a:pt x="-52354" y="3522002"/>
                </a:moveTo>
                <a:lnTo>
                  <a:pt x="52354" y="3522002"/>
                </a:lnTo>
              </a:path>
            </a:pathLst>
          </a:custGeom>
          <a:ln w="7044005">
            <a:solidFill>
              <a:srgbClr val="56A9F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625878" y="2180237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89" h="402589">
                <a:moveTo>
                  <a:pt x="201040" y="0"/>
                </a:moveTo>
                <a:lnTo>
                  <a:pt x="0" y="402081"/>
                </a:lnTo>
                <a:lnTo>
                  <a:pt x="402081" y="402081"/>
                </a:lnTo>
                <a:lnTo>
                  <a:pt x="201040" y="0"/>
                </a:lnTo>
                <a:close/>
              </a:path>
            </a:pathLst>
          </a:custGeom>
          <a:solidFill>
            <a:srgbClr val="56A9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775904" y="9522955"/>
            <a:ext cx="13571855" cy="0"/>
          </a:xfrm>
          <a:custGeom>
            <a:avLst/>
            <a:gdLst/>
            <a:ahLst/>
            <a:cxnLst/>
            <a:rect l="l" t="t" r="r" b="b"/>
            <a:pathLst>
              <a:path w="13571855">
                <a:moveTo>
                  <a:pt x="0" y="0"/>
                </a:moveTo>
                <a:lnTo>
                  <a:pt x="13519378" y="0"/>
                </a:lnTo>
                <a:lnTo>
                  <a:pt x="13571733" y="0"/>
                </a:lnTo>
              </a:path>
            </a:pathLst>
          </a:custGeom>
          <a:ln w="104708">
            <a:solidFill>
              <a:srgbClr val="56A9F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6295315" y="9321915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90">
                <a:moveTo>
                  <a:pt x="0" y="0"/>
                </a:moveTo>
                <a:lnTo>
                  <a:pt x="0" y="402081"/>
                </a:lnTo>
                <a:lnTo>
                  <a:pt x="402081" y="201040"/>
                </a:lnTo>
                <a:lnTo>
                  <a:pt x="0" y="0"/>
                </a:lnTo>
                <a:close/>
              </a:path>
            </a:pathLst>
          </a:custGeom>
          <a:solidFill>
            <a:srgbClr val="56A9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844311" y="2202101"/>
            <a:ext cx="497205" cy="7350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695"/>
              </a:lnSpc>
            </a:pPr>
            <a:r>
              <a:rPr sz="3700" spc="35" dirty="0">
                <a:solidFill>
                  <a:srgbClr val="142936"/>
                </a:solidFill>
                <a:latin typeface="Arial"/>
                <a:cs typeface="Arial"/>
              </a:rPr>
              <a:t>Increasing </a:t>
            </a:r>
            <a:r>
              <a:rPr sz="3700" spc="45" dirty="0">
                <a:solidFill>
                  <a:srgbClr val="142936"/>
                </a:solidFill>
                <a:latin typeface="Arial"/>
                <a:cs typeface="Arial"/>
              </a:rPr>
              <a:t>focus </a:t>
            </a:r>
            <a:r>
              <a:rPr sz="3700" spc="5" dirty="0">
                <a:solidFill>
                  <a:srgbClr val="142936"/>
                </a:solidFill>
                <a:latin typeface="Arial"/>
                <a:cs typeface="Arial"/>
              </a:rPr>
              <a:t>on </a:t>
            </a:r>
            <a:r>
              <a:rPr sz="3700" spc="30" dirty="0">
                <a:solidFill>
                  <a:srgbClr val="142936"/>
                </a:solidFill>
                <a:latin typeface="Arial"/>
                <a:cs typeface="Arial"/>
              </a:rPr>
              <a:t>business</a:t>
            </a:r>
            <a:r>
              <a:rPr sz="3700" spc="-135" dirty="0">
                <a:solidFill>
                  <a:srgbClr val="142936"/>
                </a:solidFill>
                <a:latin typeface="Arial"/>
                <a:cs typeface="Arial"/>
              </a:rPr>
              <a:t> </a:t>
            </a:r>
            <a:r>
              <a:rPr sz="3700" spc="85" dirty="0">
                <a:solidFill>
                  <a:srgbClr val="142936"/>
                </a:solidFill>
                <a:latin typeface="Arial"/>
                <a:cs typeface="Arial"/>
              </a:rPr>
              <a:t>logic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3706" y="6347430"/>
            <a:ext cx="1725295" cy="454659"/>
          </a:xfrm>
          <a:custGeom>
            <a:avLst/>
            <a:gdLst/>
            <a:ahLst/>
            <a:cxnLst/>
            <a:rect l="l" t="t" r="r" b="b"/>
            <a:pathLst>
              <a:path w="1725295" h="454659">
                <a:moveTo>
                  <a:pt x="1648458" y="0"/>
                </a:moveTo>
                <a:lnTo>
                  <a:pt x="73964" y="0"/>
                </a:lnTo>
                <a:lnTo>
                  <a:pt x="50423" y="4760"/>
                </a:lnTo>
                <a:lnTo>
                  <a:pt x="22813" y="23395"/>
                </a:lnTo>
                <a:lnTo>
                  <a:pt x="4191" y="51037"/>
                </a:lnTo>
                <a:lnTo>
                  <a:pt x="0" y="71810"/>
                </a:lnTo>
                <a:lnTo>
                  <a:pt x="0" y="380655"/>
                </a:lnTo>
                <a:lnTo>
                  <a:pt x="4187" y="401420"/>
                </a:lnTo>
                <a:lnTo>
                  <a:pt x="22801" y="429061"/>
                </a:lnTo>
                <a:lnTo>
                  <a:pt x="50409" y="447697"/>
                </a:lnTo>
                <a:lnTo>
                  <a:pt x="84217" y="454530"/>
                </a:lnTo>
                <a:lnTo>
                  <a:pt x="1638201" y="454530"/>
                </a:lnTo>
                <a:lnTo>
                  <a:pt x="1671995" y="447695"/>
                </a:lnTo>
                <a:lnTo>
                  <a:pt x="1699605" y="429057"/>
                </a:lnTo>
                <a:lnTo>
                  <a:pt x="1718227" y="401415"/>
                </a:lnTo>
                <a:lnTo>
                  <a:pt x="1725057" y="367569"/>
                </a:lnTo>
                <a:lnTo>
                  <a:pt x="1725057" y="84887"/>
                </a:lnTo>
                <a:lnTo>
                  <a:pt x="1718231" y="51037"/>
                </a:lnTo>
                <a:lnTo>
                  <a:pt x="1699617" y="23395"/>
                </a:lnTo>
                <a:lnTo>
                  <a:pt x="1672008" y="4760"/>
                </a:lnTo>
                <a:lnTo>
                  <a:pt x="1648458" y="0"/>
                </a:lnTo>
                <a:close/>
              </a:path>
            </a:pathLst>
          </a:custGeom>
          <a:solidFill>
            <a:srgbClr val="6EBB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785855" y="6486681"/>
            <a:ext cx="260985" cy="163195"/>
          </a:xfrm>
          <a:custGeom>
            <a:avLst/>
            <a:gdLst/>
            <a:ahLst/>
            <a:cxnLst/>
            <a:rect l="l" t="t" r="r" b="b"/>
            <a:pathLst>
              <a:path w="260985" h="163195">
                <a:moveTo>
                  <a:pt x="179345" y="0"/>
                </a:moveTo>
                <a:lnTo>
                  <a:pt x="81442" y="0"/>
                </a:lnTo>
                <a:lnTo>
                  <a:pt x="49753" y="6420"/>
                </a:lnTo>
                <a:lnTo>
                  <a:pt x="23880" y="23884"/>
                </a:lnTo>
                <a:lnTo>
                  <a:pt x="6409" y="49801"/>
                </a:lnTo>
                <a:lnTo>
                  <a:pt x="0" y="81536"/>
                </a:lnTo>
                <a:lnTo>
                  <a:pt x="6399" y="113236"/>
                </a:lnTo>
                <a:lnTo>
                  <a:pt x="23852" y="139158"/>
                </a:lnTo>
                <a:lnTo>
                  <a:pt x="49739" y="156653"/>
                </a:lnTo>
                <a:lnTo>
                  <a:pt x="81442" y="163073"/>
                </a:lnTo>
                <a:lnTo>
                  <a:pt x="179345" y="163073"/>
                </a:lnTo>
                <a:lnTo>
                  <a:pt x="211032" y="156653"/>
                </a:lnTo>
                <a:lnTo>
                  <a:pt x="236903" y="139193"/>
                </a:lnTo>
                <a:lnTo>
                  <a:pt x="254376" y="113276"/>
                </a:lnTo>
                <a:lnTo>
                  <a:pt x="260787" y="81536"/>
                </a:lnTo>
                <a:lnTo>
                  <a:pt x="254388" y="49837"/>
                </a:lnTo>
                <a:lnTo>
                  <a:pt x="236935" y="23915"/>
                </a:lnTo>
                <a:lnTo>
                  <a:pt x="211047" y="6420"/>
                </a:lnTo>
                <a:lnTo>
                  <a:pt x="179345" y="0"/>
                </a:lnTo>
                <a:close/>
              </a:path>
            </a:pathLst>
          </a:custGeom>
          <a:solidFill>
            <a:srgbClr val="3D70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438138" y="6486681"/>
            <a:ext cx="260985" cy="163195"/>
          </a:xfrm>
          <a:custGeom>
            <a:avLst/>
            <a:gdLst/>
            <a:ahLst/>
            <a:cxnLst/>
            <a:rect l="l" t="t" r="r" b="b"/>
            <a:pathLst>
              <a:path w="260985" h="163195">
                <a:moveTo>
                  <a:pt x="179345" y="0"/>
                </a:moveTo>
                <a:lnTo>
                  <a:pt x="81442" y="0"/>
                </a:lnTo>
                <a:lnTo>
                  <a:pt x="49757" y="6420"/>
                </a:lnTo>
                <a:lnTo>
                  <a:pt x="23884" y="23884"/>
                </a:lnTo>
                <a:lnTo>
                  <a:pt x="6411" y="49801"/>
                </a:lnTo>
                <a:lnTo>
                  <a:pt x="0" y="81536"/>
                </a:lnTo>
                <a:lnTo>
                  <a:pt x="6401" y="113236"/>
                </a:lnTo>
                <a:lnTo>
                  <a:pt x="23856" y="139158"/>
                </a:lnTo>
                <a:lnTo>
                  <a:pt x="49744" y="156653"/>
                </a:lnTo>
                <a:lnTo>
                  <a:pt x="81442" y="163073"/>
                </a:lnTo>
                <a:lnTo>
                  <a:pt x="179345" y="163073"/>
                </a:lnTo>
                <a:lnTo>
                  <a:pt x="211036" y="156653"/>
                </a:lnTo>
                <a:lnTo>
                  <a:pt x="236907" y="139193"/>
                </a:lnTo>
                <a:lnTo>
                  <a:pt x="254377" y="113276"/>
                </a:lnTo>
                <a:lnTo>
                  <a:pt x="260787" y="81536"/>
                </a:lnTo>
                <a:lnTo>
                  <a:pt x="254388" y="49837"/>
                </a:lnTo>
                <a:lnTo>
                  <a:pt x="236935" y="23915"/>
                </a:lnTo>
                <a:lnTo>
                  <a:pt x="211047" y="6420"/>
                </a:lnTo>
                <a:lnTo>
                  <a:pt x="179345" y="0"/>
                </a:lnTo>
                <a:close/>
              </a:path>
            </a:pathLst>
          </a:custGeom>
          <a:solidFill>
            <a:srgbClr val="85FF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720987" y="6551915"/>
            <a:ext cx="531495" cy="54610"/>
          </a:xfrm>
          <a:custGeom>
            <a:avLst/>
            <a:gdLst/>
            <a:ahLst/>
            <a:cxnLst/>
            <a:rect l="l" t="t" r="r" b="b"/>
            <a:pathLst>
              <a:path w="531495" h="54609">
                <a:moveTo>
                  <a:pt x="503963" y="0"/>
                </a:moveTo>
                <a:lnTo>
                  <a:pt x="27067" y="0"/>
                </a:lnTo>
                <a:lnTo>
                  <a:pt x="16516" y="2135"/>
                </a:lnTo>
                <a:lnTo>
                  <a:pt x="7914" y="7959"/>
                </a:lnTo>
                <a:lnTo>
                  <a:pt x="2122" y="16596"/>
                </a:lnTo>
                <a:lnTo>
                  <a:pt x="0" y="27171"/>
                </a:lnTo>
                <a:lnTo>
                  <a:pt x="2126" y="37797"/>
                </a:lnTo>
                <a:lnTo>
                  <a:pt x="7926" y="46433"/>
                </a:lnTo>
                <a:lnTo>
                  <a:pt x="16529" y="52233"/>
                </a:lnTo>
                <a:lnTo>
                  <a:pt x="27067" y="54354"/>
                </a:lnTo>
                <a:lnTo>
                  <a:pt x="503963" y="54354"/>
                </a:lnTo>
                <a:lnTo>
                  <a:pt x="514509" y="52218"/>
                </a:lnTo>
                <a:lnTo>
                  <a:pt x="523112" y="46393"/>
                </a:lnTo>
                <a:lnTo>
                  <a:pt x="528907" y="37753"/>
                </a:lnTo>
                <a:lnTo>
                  <a:pt x="531030" y="27171"/>
                </a:lnTo>
                <a:lnTo>
                  <a:pt x="528902" y="16552"/>
                </a:lnTo>
                <a:lnTo>
                  <a:pt x="523100" y="7919"/>
                </a:lnTo>
                <a:lnTo>
                  <a:pt x="514496" y="2120"/>
                </a:lnTo>
                <a:lnTo>
                  <a:pt x="503963" y="0"/>
                </a:lnTo>
                <a:close/>
              </a:path>
            </a:pathLst>
          </a:custGeom>
          <a:solidFill>
            <a:srgbClr val="3D70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473706" y="6856314"/>
            <a:ext cx="1725295" cy="457200"/>
          </a:xfrm>
          <a:custGeom>
            <a:avLst/>
            <a:gdLst/>
            <a:ahLst/>
            <a:cxnLst/>
            <a:rect l="l" t="t" r="r" b="b"/>
            <a:pathLst>
              <a:path w="1725295" h="457200">
                <a:moveTo>
                  <a:pt x="1638201" y="0"/>
                </a:moveTo>
                <a:lnTo>
                  <a:pt x="84217" y="0"/>
                </a:lnTo>
                <a:lnTo>
                  <a:pt x="50423" y="6833"/>
                </a:lnTo>
                <a:lnTo>
                  <a:pt x="22813" y="25469"/>
                </a:lnTo>
                <a:lnTo>
                  <a:pt x="4191" y="53110"/>
                </a:lnTo>
                <a:lnTo>
                  <a:pt x="0" y="73883"/>
                </a:lnTo>
                <a:lnTo>
                  <a:pt x="0" y="382727"/>
                </a:lnTo>
                <a:lnTo>
                  <a:pt x="4187" y="403491"/>
                </a:lnTo>
                <a:lnTo>
                  <a:pt x="22801" y="431129"/>
                </a:lnTo>
                <a:lnTo>
                  <a:pt x="50409" y="449761"/>
                </a:lnTo>
                <a:lnTo>
                  <a:pt x="84217" y="456593"/>
                </a:lnTo>
                <a:lnTo>
                  <a:pt x="1638201" y="456593"/>
                </a:lnTo>
                <a:lnTo>
                  <a:pt x="1671995" y="449760"/>
                </a:lnTo>
                <a:lnTo>
                  <a:pt x="1699605" y="431125"/>
                </a:lnTo>
                <a:lnTo>
                  <a:pt x="1718227" y="403487"/>
                </a:lnTo>
                <a:lnTo>
                  <a:pt x="1725057" y="369643"/>
                </a:lnTo>
                <a:lnTo>
                  <a:pt x="1725057" y="86960"/>
                </a:lnTo>
                <a:lnTo>
                  <a:pt x="1718231" y="53110"/>
                </a:lnTo>
                <a:lnTo>
                  <a:pt x="1699617" y="25469"/>
                </a:lnTo>
                <a:lnTo>
                  <a:pt x="1672008" y="6833"/>
                </a:lnTo>
                <a:lnTo>
                  <a:pt x="1638201" y="0"/>
                </a:lnTo>
                <a:close/>
              </a:path>
            </a:pathLst>
          </a:custGeom>
          <a:solidFill>
            <a:srgbClr val="6EBB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473706" y="7367272"/>
            <a:ext cx="1725295" cy="457200"/>
          </a:xfrm>
          <a:custGeom>
            <a:avLst/>
            <a:gdLst/>
            <a:ahLst/>
            <a:cxnLst/>
            <a:rect l="l" t="t" r="r" b="b"/>
            <a:pathLst>
              <a:path w="1725295" h="457200">
                <a:moveTo>
                  <a:pt x="1638201" y="0"/>
                </a:moveTo>
                <a:lnTo>
                  <a:pt x="84217" y="0"/>
                </a:lnTo>
                <a:lnTo>
                  <a:pt x="50423" y="6833"/>
                </a:lnTo>
                <a:lnTo>
                  <a:pt x="22813" y="25467"/>
                </a:lnTo>
                <a:lnTo>
                  <a:pt x="4191" y="53106"/>
                </a:lnTo>
                <a:lnTo>
                  <a:pt x="0" y="73875"/>
                </a:lnTo>
                <a:lnTo>
                  <a:pt x="0" y="382718"/>
                </a:lnTo>
                <a:lnTo>
                  <a:pt x="4187" y="403482"/>
                </a:lnTo>
                <a:lnTo>
                  <a:pt x="22801" y="431124"/>
                </a:lnTo>
                <a:lnTo>
                  <a:pt x="50409" y="449760"/>
                </a:lnTo>
                <a:lnTo>
                  <a:pt x="84217" y="456593"/>
                </a:lnTo>
                <a:lnTo>
                  <a:pt x="1638201" y="456593"/>
                </a:lnTo>
                <a:lnTo>
                  <a:pt x="1671995" y="449760"/>
                </a:lnTo>
                <a:lnTo>
                  <a:pt x="1699605" y="431124"/>
                </a:lnTo>
                <a:lnTo>
                  <a:pt x="1718227" y="403482"/>
                </a:lnTo>
                <a:lnTo>
                  <a:pt x="1725057" y="369632"/>
                </a:lnTo>
                <a:lnTo>
                  <a:pt x="1725057" y="86950"/>
                </a:lnTo>
                <a:lnTo>
                  <a:pt x="1718231" y="53106"/>
                </a:lnTo>
                <a:lnTo>
                  <a:pt x="1699617" y="25467"/>
                </a:lnTo>
                <a:lnTo>
                  <a:pt x="1672008" y="6833"/>
                </a:lnTo>
                <a:lnTo>
                  <a:pt x="1638201" y="0"/>
                </a:lnTo>
                <a:close/>
              </a:path>
            </a:pathLst>
          </a:custGeom>
          <a:solidFill>
            <a:srgbClr val="6EBB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785855" y="6997640"/>
            <a:ext cx="260985" cy="163195"/>
          </a:xfrm>
          <a:custGeom>
            <a:avLst/>
            <a:gdLst/>
            <a:ahLst/>
            <a:cxnLst/>
            <a:rect l="l" t="t" r="r" b="b"/>
            <a:pathLst>
              <a:path w="260985" h="163195">
                <a:moveTo>
                  <a:pt x="179345" y="0"/>
                </a:moveTo>
                <a:lnTo>
                  <a:pt x="81442" y="0"/>
                </a:lnTo>
                <a:lnTo>
                  <a:pt x="49751" y="6420"/>
                </a:lnTo>
                <a:lnTo>
                  <a:pt x="23880" y="23880"/>
                </a:lnTo>
                <a:lnTo>
                  <a:pt x="6409" y="49797"/>
                </a:lnTo>
                <a:lnTo>
                  <a:pt x="0" y="81536"/>
                </a:lnTo>
                <a:lnTo>
                  <a:pt x="6399" y="113236"/>
                </a:lnTo>
                <a:lnTo>
                  <a:pt x="23852" y="139158"/>
                </a:lnTo>
                <a:lnTo>
                  <a:pt x="49739" y="156653"/>
                </a:lnTo>
                <a:lnTo>
                  <a:pt x="81442" y="163073"/>
                </a:lnTo>
                <a:lnTo>
                  <a:pt x="179345" y="163073"/>
                </a:lnTo>
                <a:lnTo>
                  <a:pt x="211032" y="156653"/>
                </a:lnTo>
                <a:lnTo>
                  <a:pt x="236903" y="139193"/>
                </a:lnTo>
                <a:lnTo>
                  <a:pt x="254376" y="113276"/>
                </a:lnTo>
                <a:lnTo>
                  <a:pt x="260787" y="81536"/>
                </a:lnTo>
                <a:lnTo>
                  <a:pt x="254388" y="49837"/>
                </a:lnTo>
                <a:lnTo>
                  <a:pt x="236935" y="23915"/>
                </a:lnTo>
                <a:lnTo>
                  <a:pt x="211047" y="6420"/>
                </a:lnTo>
                <a:lnTo>
                  <a:pt x="179345" y="0"/>
                </a:lnTo>
                <a:close/>
              </a:path>
            </a:pathLst>
          </a:custGeom>
          <a:solidFill>
            <a:srgbClr val="FDD6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785855" y="7508598"/>
            <a:ext cx="260985" cy="163195"/>
          </a:xfrm>
          <a:custGeom>
            <a:avLst/>
            <a:gdLst/>
            <a:ahLst/>
            <a:cxnLst/>
            <a:rect l="l" t="t" r="r" b="b"/>
            <a:pathLst>
              <a:path w="260985" h="163195">
                <a:moveTo>
                  <a:pt x="179345" y="0"/>
                </a:moveTo>
                <a:lnTo>
                  <a:pt x="81442" y="0"/>
                </a:lnTo>
                <a:lnTo>
                  <a:pt x="49751" y="6420"/>
                </a:lnTo>
                <a:lnTo>
                  <a:pt x="23880" y="23880"/>
                </a:lnTo>
                <a:lnTo>
                  <a:pt x="6409" y="49797"/>
                </a:lnTo>
                <a:lnTo>
                  <a:pt x="0" y="81536"/>
                </a:lnTo>
                <a:lnTo>
                  <a:pt x="6399" y="113236"/>
                </a:lnTo>
                <a:lnTo>
                  <a:pt x="23852" y="139158"/>
                </a:lnTo>
                <a:lnTo>
                  <a:pt x="49739" y="156653"/>
                </a:lnTo>
                <a:lnTo>
                  <a:pt x="81442" y="163073"/>
                </a:lnTo>
                <a:lnTo>
                  <a:pt x="179345" y="163073"/>
                </a:lnTo>
                <a:lnTo>
                  <a:pt x="211030" y="156653"/>
                </a:lnTo>
                <a:lnTo>
                  <a:pt x="236903" y="139189"/>
                </a:lnTo>
                <a:lnTo>
                  <a:pt x="254376" y="113271"/>
                </a:lnTo>
                <a:lnTo>
                  <a:pt x="260787" y="81536"/>
                </a:lnTo>
                <a:lnTo>
                  <a:pt x="254388" y="49837"/>
                </a:lnTo>
                <a:lnTo>
                  <a:pt x="236935" y="23915"/>
                </a:lnTo>
                <a:lnTo>
                  <a:pt x="211047" y="6420"/>
                </a:lnTo>
                <a:lnTo>
                  <a:pt x="179345" y="0"/>
                </a:lnTo>
                <a:close/>
              </a:path>
            </a:pathLst>
          </a:custGeom>
          <a:solidFill>
            <a:srgbClr val="85FF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438138" y="6997640"/>
            <a:ext cx="260985" cy="163195"/>
          </a:xfrm>
          <a:custGeom>
            <a:avLst/>
            <a:gdLst/>
            <a:ahLst/>
            <a:cxnLst/>
            <a:rect l="l" t="t" r="r" b="b"/>
            <a:pathLst>
              <a:path w="260985" h="163195">
                <a:moveTo>
                  <a:pt x="179345" y="0"/>
                </a:moveTo>
                <a:lnTo>
                  <a:pt x="81442" y="0"/>
                </a:lnTo>
                <a:lnTo>
                  <a:pt x="49755" y="6420"/>
                </a:lnTo>
                <a:lnTo>
                  <a:pt x="23884" y="23880"/>
                </a:lnTo>
                <a:lnTo>
                  <a:pt x="6411" y="49797"/>
                </a:lnTo>
                <a:lnTo>
                  <a:pt x="0" y="81536"/>
                </a:lnTo>
                <a:lnTo>
                  <a:pt x="6401" y="113236"/>
                </a:lnTo>
                <a:lnTo>
                  <a:pt x="23856" y="139158"/>
                </a:lnTo>
                <a:lnTo>
                  <a:pt x="49744" y="156653"/>
                </a:lnTo>
                <a:lnTo>
                  <a:pt x="81442" y="163073"/>
                </a:lnTo>
                <a:lnTo>
                  <a:pt x="179345" y="163073"/>
                </a:lnTo>
                <a:lnTo>
                  <a:pt x="211036" y="156653"/>
                </a:lnTo>
                <a:lnTo>
                  <a:pt x="236907" y="139193"/>
                </a:lnTo>
                <a:lnTo>
                  <a:pt x="254377" y="113276"/>
                </a:lnTo>
                <a:lnTo>
                  <a:pt x="260787" y="81536"/>
                </a:lnTo>
                <a:lnTo>
                  <a:pt x="254388" y="49837"/>
                </a:lnTo>
                <a:lnTo>
                  <a:pt x="236935" y="23915"/>
                </a:lnTo>
                <a:lnTo>
                  <a:pt x="211047" y="6420"/>
                </a:lnTo>
                <a:lnTo>
                  <a:pt x="179345" y="0"/>
                </a:lnTo>
                <a:close/>
              </a:path>
            </a:pathLst>
          </a:custGeom>
          <a:solidFill>
            <a:srgbClr val="3D70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438138" y="7508598"/>
            <a:ext cx="260985" cy="163195"/>
          </a:xfrm>
          <a:custGeom>
            <a:avLst/>
            <a:gdLst/>
            <a:ahLst/>
            <a:cxnLst/>
            <a:rect l="l" t="t" r="r" b="b"/>
            <a:pathLst>
              <a:path w="260985" h="163195">
                <a:moveTo>
                  <a:pt x="179345" y="0"/>
                </a:moveTo>
                <a:lnTo>
                  <a:pt x="81442" y="0"/>
                </a:lnTo>
                <a:lnTo>
                  <a:pt x="49755" y="6420"/>
                </a:lnTo>
                <a:lnTo>
                  <a:pt x="23884" y="23880"/>
                </a:lnTo>
                <a:lnTo>
                  <a:pt x="6411" y="49797"/>
                </a:lnTo>
                <a:lnTo>
                  <a:pt x="0" y="81536"/>
                </a:lnTo>
                <a:lnTo>
                  <a:pt x="6401" y="113236"/>
                </a:lnTo>
                <a:lnTo>
                  <a:pt x="23856" y="139158"/>
                </a:lnTo>
                <a:lnTo>
                  <a:pt x="49744" y="156653"/>
                </a:lnTo>
                <a:lnTo>
                  <a:pt x="81442" y="163073"/>
                </a:lnTo>
                <a:lnTo>
                  <a:pt x="179345" y="163073"/>
                </a:lnTo>
                <a:lnTo>
                  <a:pt x="211034" y="156653"/>
                </a:lnTo>
                <a:lnTo>
                  <a:pt x="236907" y="139189"/>
                </a:lnTo>
                <a:lnTo>
                  <a:pt x="254377" y="113271"/>
                </a:lnTo>
                <a:lnTo>
                  <a:pt x="260787" y="81536"/>
                </a:lnTo>
                <a:lnTo>
                  <a:pt x="254388" y="49837"/>
                </a:lnTo>
                <a:lnTo>
                  <a:pt x="236935" y="23915"/>
                </a:lnTo>
                <a:lnTo>
                  <a:pt x="211047" y="6420"/>
                </a:lnTo>
                <a:lnTo>
                  <a:pt x="179345" y="0"/>
                </a:lnTo>
                <a:close/>
              </a:path>
            </a:pathLst>
          </a:custGeom>
          <a:solidFill>
            <a:srgbClr val="3D70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473706" y="7878220"/>
            <a:ext cx="1725295" cy="457200"/>
          </a:xfrm>
          <a:custGeom>
            <a:avLst/>
            <a:gdLst/>
            <a:ahLst/>
            <a:cxnLst/>
            <a:rect l="l" t="t" r="r" b="b"/>
            <a:pathLst>
              <a:path w="1725295" h="457200">
                <a:moveTo>
                  <a:pt x="1638201" y="0"/>
                </a:moveTo>
                <a:lnTo>
                  <a:pt x="84217" y="0"/>
                </a:lnTo>
                <a:lnTo>
                  <a:pt x="50423" y="6834"/>
                </a:lnTo>
                <a:lnTo>
                  <a:pt x="22813" y="25473"/>
                </a:lnTo>
                <a:lnTo>
                  <a:pt x="4191" y="53114"/>
                </a:lnTo>
                <a:lnTo>
                  <a:pt x="0" y="73885"/>
                </a:lnTo>
                <a:lnTo>
                  <a:pt x="0" y="382728"/>
                </a:lnTo>
                <a:lnTo>
                  <a:pt x="4187" y="403493"/>
                </a:lnTo>
                <a:lnTo>
                  <a:pt x="22801" y="431134"/>
                </a:lnTo>
                <a:lnTo>
                  <a:pt x="50409" y="449770"/>
                </a:lnTo>
                <a:lnTo>
                  <a:pt x="84217" y="456603"/>
                </a:lnTo>
                <a:lnTo>
                  <a:pt x="1638201" y="456603"/>
                </a:lnTo>
                <a:lnTo>
                  <a:pt x="1671995" y="449770"/>
                </a:lnTo>
                <a:lnTo>
                  <a:pt x="1699605" y="431134"/>
                </a:lnTo>
                <a:lnTo>
                  <a:pt x="1718227" y="403493"/>
                </a:lnTo>
                <a:lnTo>
                  <a:pt x="1725057" y="369643"/>
                </a:lnTo>
                <a:lnTo>
                  <a:pt x="1725057" y="86960"/>
                </a:lnTo>
                <a:lnTo>
                  <a:pt x="1718231" y="53110"/>
                </a:lnTo>
                <a:lnTo>
                  <a:pt x="1699617" y="25469"/>
                </a:lnTo>
                <a:lnTo>
                  <a:pt x="1672008" y="6833"/>
                </a:lnTo>
                <a:lnTo>
                  <a:pt x="1638201" y="0"/>
                </a:lnTo>
                <a:close/>
              </a:path>
            </a:pathLst>
          </a:custGeom>
          <a:solidFill>
            <a:srgbClr val="6EBB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785855" y="8019557"/>
            <a:ext cx="260985" cy="163195"/>
          </a:xfrm>
          <a:custGeom>
            <a:avLst/>
            <a:gdLst/>
            <a:ahLst/>
            <a:cxnLst/>
            <a:rect l="l" t="t" r="r" b="b"/>
            <a:pathLst>
              <a:path w="260985" h="163195">
                <a:moveTo>
                  <a:pt x="179345" y="0"/>
                </a:moveTo>
                <a:lnTo>
                  <a:pt x="81442" y="0"/>
                </a:lnTo>
                <a:lnTo>
                  <a:pt x="49751" y="6420"/>
                </a:lnTo>
                <a:lnTo>
                  <a:pt x="23880" y="23880"/>
                </a:lnTo>
                <a:lnTo>
                  <a:pt x="6409" y="49797"/>
                </a:lnTo>
                <a:lnTo>
                  <a:pt x="0" y="81536"/>
                </a:lnTo>
                <a:lnTo>
                  <a:pt x="6399" y="113231"/>
                </a:lnTo>
                <a:lnTo>
                  <a:pt x="23852" y="139154"/>
                </a:lnTo>
                <a:lnTo>
                  <a:pt x="49739" y="156651"/>
                </a:lnTo>
                <a:lnTo>
                  <a:pt x="81442" y="163073"/>
                </a:lnTo>
                <a:lnTo>
                  <a:pt x="179345" y="163073"/>
                </a:lnTo>
                <a:lnTo>
                  <a:pt x="211032" y="156651"/>
                </a:lnTo>
                <a:lnTo>
                  <a:pt x="236903" y="139189"/>
                </a:lnTo>
                <a:lnTo>
                  <a:pt x="254376" y="113271"/>
                </a:lnTo>
                <a:lnTo>
                  <a:pt x="260787" y="81536"/>
                </a:lnTo>
                <a:lnTo>
                  <a:pt x="254388" y="49837"/>
                </a:lnTo>
                <a:lnTo>
                  <a:pt x="236935" y="23915"/>
                </a:lnTo>
                <a:lnTo>
                  <a:pt x="211047" y="6420"/>
                </a:lnTo>
                <a:lnTo>
                  <a:pt x="179345" y="0"/>
                </a:lnTo>
                <a:close/>
              </a:path>
            </a:pathLst>
          </a:custGeom>
          <a:solidFill>
            <a:srgbClr val="3D70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5438138" y="8019557"/>
            <a:ext cx="260985" cy="163195"/>
          </a:xfrm>
          <a:custGeom>
            <a:avLst/>
            <a:gdLst/>
            <a:ahLst/>
            <a:cxnLst/>
            <a:rect l="l" t="t" r="r" b="b"/>
            <a:pathLst>
              <a:path w="260985" h="163195">
                <a:moveTo>
                  <a:pt x="179345" y="0"/>
                </a:moveTo>
                <a:lnTo>
                  <a:pt x="81442" y="0"/>
                </a:lnTo>
                <a:lnTo>
                  <a:pt x="49755" y="6420"/>
                </a:lnTo>
                <a:lnTo>
                  <a:pt x="23884" y="23880"/>
                </a:lnTo>
                <a:lnTo>
                  <a:pt x="6411" y="49797"/>
                </a:lnTo>
                <a:lnTo>
                  <a:pt x="0" y="81536"/>
                </a:lnTo>
                <a:lnTo>
                  <a:pt x="6401" y="113231"/>
                </a:lnTo>
                <a:lnTo>
                  <a:pt x="23856" y="139154"/>
                </a:lnTo>
                <a:lnTo>
                  <a:pt x="49744" y="156651"/>
                </a:lnTo>
                <a:lnTo>
                  <a:pt x="81442" y="163073"/>
                </a:lnTo>
                <a:lnTo>
                  <a:pt x="179345" y="163073"/>
                </a:lnTo>
                <a:lnTo>
                  <a:pt x="211036" y="156651"/>
                </a:lnTo>
                <a:lnTo>
                  <a:pt x="236907" y="139189"/>
                </a:lnTo>
                <a:lnTo>
                  <a:pt x="254377" y="113271"/>
                </a:lnTo>
                <a:lnTo>
                  <a:pt x="260787" y="81536"/>
                </a:lnTo>
                <a:lnTo>
                  <a:pt x="254388" y="49837"/>
                </a:lnTo>
                <a:lnTo>
                  <a:pt x="236935" y="23915"/>
                </a:lnTo>
                <a:lnTo>
                  <a:pt x="211047" y="6420"/>
                </a:lnTo>
                <a:lnTo>
                  <a:pt x="179345" y="0"/>
                </a:lnTo>
                <a:close/>
              </a:path>
            </a:pathLst>
          </a:custGeom>
          <a:solidFill>
            <a:srgbClr val="85FF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720987" y="7051995"/>
            <a:ext cx="531495" cy="54610"/>
          </a:xfrm>
          <a:custGeom>
            <a:avLst/>
            <a:gdLst/>
            <a:ahLst/>
            <a:cxnLst/>
            <a:rect l="l" t="t" r="r" b="b"/>
            <a:pathLst>
              <a:path w="531495" h="54609">
                <a:moveTo>
                  <a:pt x="503963" y="0"/>
                </a:moveTo>
                <a:lnTo>
                  <a:pt x="27067" y="0"/>
                </a:lnTo>
                <a:lnTo>
                  <a:pt x="16516" y="2137"/>
                </a:lnTo>
                <a:lnTo>
                  <a:pt x="7914" y="7964"/>
                </a:lnTo>
                <a:lnTo>
                  <a:pt x="2122" y="16605"/>
                </a:lnTo>
                <a:lnTo>
                  <a:pt x="0" y="27182"/>
                </a:lnTo>
                <a:lnTo>
                  <a:pt x="2126" y="37803"/>
                </a:lnTo>
                <a:lnTo>
                  <a:pt x="7926" y="46439"/>
                </a:lnTo>
                <a:lnTo>
                  <a:pt x="16529" y="52242"/>
                </a:lnTo>
                <a:lnTo>
                  <a:pt x="27067" y="54364"/>
                </a:lnTo>
                <a:lnTo>
                  <a:pt x="503963" y="54364"/>
                </a:lnTo>
                <a:lnTo>
                  <a:pt x="514509" y="52229"/>
                </a:lnTo>
                <a:lnTo>
                  <a:pt x="523112" y="46404"/>
                </a:lnTo>
                <a:lnTo>
                  <a:pt x="528907" y="37764"/>
                </a:lnTo>
                <a:lnTo>
                  <a:pt x="531030" y="27182"/>
                </a:lnTo>
                <a:lnTo>
                  <a:pt x="528902" y="16560"/>
                </a:lnTo>
                <a:lnTo>
                  <a:pt x="523100" y="7925"/>
                </a:lnTo>
                <a:lnTo>
                  <a:pt x="514496" y="2122"/>
                </a:lnTo>
                <a:lnTo>
                  <a:pt x="503963" y="0"/>
                </a:lnTo>
                <a:close/>
              </a:path>
            </a:pathLst>
          </a:custGeom>
          <a:solidFill>
            <a:srgbClr val="3D70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720987" y="7562953"/>
            <a:ext cx="531495" cy="54610"/>
          </a:xfrm>
          <a:custGeom>
            <a:avLst/>
            <a:gdLst/>
            <a:ahLst/>
            <a:cxnLst/>
            <a:rect l="l" t="t" r="r" b="b"/>
            <a:pathLst>
              <a:path w="531495" h="54609">
                <a:moveTo>
                  <a:pt x="503963" y="0"/>
                </a:moveTo>
                <a:lnTo>
                  <a:pt x="27067" y="0"/>
                </a:lnTo>
                <a:lnTo>
                  <a:pt x="16516" y="2135"/>
                </a:lnTo>
                <a:lnTo>
                  <a:pt x="7914" y="7960"/>
                </a:lnTo>
                <a:lnTo>
                  <a:pt x="2122" y="16600"/>
                </a:lnTo>
                <a:lnTo>
                  <a:pt x="0" y="27182"/>
                </a:lnTo>
                <a:lnTo>
                  <a:pt x="2126" y="37802"/>
                </a:lnTo>
                <a:lnTo>
                  <a:pt x="7926" y="46434"/>
                </a:lnTo>
                <a:lnTo>
                  <a:pt x="16529" y="52233"/>
                </a:lnTo>
                <a:lnTo>
                  <a:pt x="27067" y="54354"/>
                </a:lnTo>
                <a:lnTo>
                  <a:pt x="503963" y="54354"/>
                </a:lnTo>
                <a:lnTo>
                  <a:pt x="514509" y="52218"/>
                </a:lnTo>
                <a:lnTo>
                  <a:pt x="523112" y="46395"/>
                </a:lnTo>
                <a:lnTo>
                  <a:pt x="528907" y="37758"/>
                </a:lnTo>
                <a:lnTo>
                  <a:pt x="531030" y="27182"/>
                </a:lnTo>
                <a:lnTo>
                  <a:pt x="528902" y="16556"/>
                </a:lnTo>
                <a:lnTo>
                  <a:pt x="523100" y="7921"/>
                </a:lnTo>
                <a:lnTo>
                  <a:pt x="514496" y="2121"/>
                </a:lnTo>
                <a:lnTo>
                  <a:pt x="503963" y="0"/>
                </a:lnTo>
                <a:close/>
              </a:path>
            </a:pathLst>
          </a:custGeom>
          <a:solidFill>
            <a:srgbClr val="3D70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720987" y="8073911"/>
            <a:ext cx="531495" cy="54610"/>
          </a:xfrm>
          <a:custGeom>
            <a:avLst/>
            <a:gdLst/>
            <a:ahLst/>
            <a:cxnLst/>
            <a:rect l="l" t="t" r="r" b="b"/>
            <a:pathLst>
              <a:path w="531495" h="54609">
                <a:moveTo>
                  <a:pt x="503963" y="0"/>
                </a:moveTo>
                <a:lnTo>
                  <a:pt x="27067" y="0"/>
                </a:lnTo>
                <a:lnTo>
                  <a:pt x="16516" y="2135"/>
                </a:lnTo>
                <a:lnTo>
                  <a:pt x="7914" y="7960"/>
                </a:lnTo>
                <a:lnTo>
                  <a:pt x="2122" y="16600"/>
                </a:lnTo>
                <a:lnTo>
                  <a:pt x="0" y="27182"/>
                </a:lnTo>
                <a:lnTo>
                  <a:pt x="2126" y="37802"/>
                </a:lnTo>
                <a:lnTo>
                  <a:pt x="7926" y="46434"/>
                </a:lnTo>
                <a:lnTo>
                  <a:pt x="16529" y="52233"/>
                </a:lnTo>
                <a:lnTo>
                  <a:pt x="27067" y="54354"/>
                </a:lnTo>
                <a:lnTo>
                  <a:pt x="503963" y="54354"/>
                </a:lnTo>
                <a:lnTo>
                  <a:pt x="514509" y="52218"/>
                </a:lnTo>
                <a:lnTo>
                  <a:pt x="523112" y="46395"/>
                </a:lnTo>
                <a:lnTo>
                  <a:pt x="528907" y="37758"/>
                </a:lnTo>
                <a:lnTo>
                  <a:pt x="531030" y="27182"/>
                </a:lnTo>
                <a:lnTo>
                  <a:pt x="528902" y="16556"/>
                </a:lnTo>
                <a:lnTo>
                  <a:pt x="523100" y="7921"/>
                </a:lnTo>
                <a:lnTo>
                  <a:pt x="514496" y="2121"/>
                </a:lnTo>
                <a:lnTo>
                  <a:pt x="503963" y="0"/>
                </a:lnTo>
                <a:close/>
              </a:path>
            </a:pathLst>
          </a:custGeom>
          <a:solidFill>
            <a:srgbClr val="3D70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967400" y="4869851"/>
            <a:ext cx="1372235" cy="897890"/>
          </a:xfrm>
          <a:custGeom>
            <a:avLst/>
            <a:gdLst/>
            <a:ahLst/>
            <a:cxnLst/>
            <a:rect l="l" t="t" r="r" b="b"/>
            <a:pathLst>
              <a:path w="1372234" h="897889">
                <a:moveTo>
                  <a:pt x="1261917" y="0"/>
                </a:moveTo>
                <a:lnTo>
                  <a:pt x="106033" y="0"/>
                </a:lnTo>
                <a:lnTo>
                  <a:pt x="65827" y="8128"/>
                </a:lnTo>
                <a:lnTo>
                  <a:pt x="29364" y="32718"/>
                </a:lnTo>
                <a:lnTo>
                  <a:pt x="4763" y="69187"/>
                </a:lnTo>
                <a:lnTo>
                  <a:pt x="0" y="92755"/>
                </a:lnTo>
                <a:lnTo>
                  <a:pt x="0" y="804167"/>
                </a:lnTo>
                <a:lnTo>
                  <a:pt x="4757" y="827725"/>
                </a:lnTo>
                <a:lnTo>
                  <a:pt x="29343" y="864193"/>
                </a:lnTo>
                <a:lnTo>
                  <a:pt x="65804" y="888779"/>
                </a:lnTo>
                <a:lnTo>
                  <a:pt x="110436" y="897794"/>
                </a:lnTo>
                <a:lnTo>
                  <a:pt x="1257511" y="897794"/>
                </a:lnTo>
                <a:lnTo>
                  <a:pt x="1302122" y="888776"/>
                </a:lnTo>
                <a:lnTo>
                  <a:pt x="1338586" y="864185"/>
                </a:lnTo>
                <a:lnTo>
                  <a:pt x="1363184" y="827716"/>
                </a:lnTo>
                <a:lnTo>
                  <a:pt x="1372209" y="783065"/>
                </a:lnTo>
                <a:lnTo>
                  <a:pt x="1372209" y="113839"/>
                </a:lnTo>
                <a:lnTo>
                  <a:pt x="1363193" y="69183"/>
                </a:lnTo>
                <a:lnTo>
                  <a:pt x="1338610" y="32714"/>
                </a:lnTo>
                <a:lnTo>
                  <a:pt x="1302151" y="8126"/>
                </a:lnTo>
                <a:lnTo>
                  <a:pt x="1261917" y="0"/>
                </a:lnTo>
                <a:close/>
              </a:path>
            </a:pathLst>
          </a:custGeom>
          <a:solidFill>
            <a:srgbClr val="7CC7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7557099" y="5710894"/>
            <a:ext cx="198120" cy="236854"/>
          </a:xfrm>
          <a:custGeom>
            <a:avLst/>
            <a:gdLst/>
            <a:ahLst/>
            <a:cxnLst/>
            <a:rect l="l" t="t" r="r" b="b"/>
            <a:pathLst>
              <a:path w="198120" h="236854">
                <a:moveTo>
                  <a:pt x="0" y="0"/>
                </a:moveTo>
                <a:lnTo>
                  <a:pt x="197983" y="0"/>
                </a:lnTo>
                <a:lnTo>
                  <a:pt x="197983" y="236495"/>
                </a:lnTo>
                <a:lnTo>
                  <a:pt x="0" y="236495"/>
                </a:lnTo>
                <a:lnTo>
                  <a:pt x="0" y="0"/>
                </a:lnTo>
                <a:close/>
              </a:path>
            </a:pathLst>
          </a:custGeom>
          <a:solidFill>
            <a:srgbClr val="7CC7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06245" y="5883632"/>
            <a:ext cx="499745" cy="94615"/>
          </a:xfrm>
          <a:custGeom>
            <a:avLst/>
            <a:gdLst/>
            <a:ahLst/>
            <a:cxnLst/>
            <a:rect l="l" t="t" r="r" b="b"/>
            <a:pathLst>
              <a:path w="499745" h="94614">
                <a:moveTo>
                  <a:pt x="452446" y="0"/>
                </a:moveTo>
                <a:lnTo>
                  <a:pt x="47234" y="0"/>
                </a:lnTo>
                <a:lnTo>
                  <a:pt x="28839" y="3725"/>
                </a:lnTo>
                <a:lnTo>
                  <a:pt x="13822" y="13875"/>
                </a:lnTo>
                <a:lnTo>
                  <a:pt x="3707" y="28911"/>
                </a:lnTo>
                <a:lnTo>
                  <a:pt x="0" y="47296"/>
                </a:lnTo>
                <a:lnTo>
                  <a:pt x="3727" y="65710"/>
                </a:lnTo>
                <a:lnTo>
                  <a:pt x="13835" y="80727"/>
                </a:lnTo>
                <a:lnTo>
                  <a:pt x="28850" y="90879"/>
                </a:lnTo>
                <a:lnTo>
                  <a:pt x="47234" y="94604"/>
                </a:lnTo>
                <a:lnTo>
                  <a:pt x="452446" y="94604"/>
                </a:lnTo>
                <a:lnTo>
                  <a:pt x="470841" y="90879"/>
                </a:lnTo>
                <a:lnTo>
                  <a:pt x="485858" y="80727"/>
                </a:lnTo>
                <a:lnTo>
                  <a:pt x="495973" y="65688"/>
                </a:lnTo>
                <a:lnTo>
                  <a:pt x="499681" y="47296"/>
                </a:lnTo>
                <a:lnTo>
                  <a:pt x="495953" y="28889"/>
                </a:lnTo>
                <a:lnTo>
                  <a:pt x="485845" y="13875"/>
                </a:lnTo>
                <a:lnTo>
                  <a:pt x="470831" y="3725"/>
                </a:lnTo>
                <a:lnTo>
                  <a:pt x="452446" y="0"/>
                </a:lnTo>
                <a:close/>
              </a:path>
            </a:pathLst>
          </a:custGeom>
          <a:solidFill>
            <a:srgbClr val="7CC7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026864" y="4932708"/>
            <a:ext cx="1253490" cy="766445"/>
          </a:xfrm>
          <a:custGeom>
            <a:avLst/>
            <a:gdLst/>
            <a:ahLst/>
            <a:cxnLst/>
            <a:rect l="l" t="t" r="r" b="b"/>
            <a:pathLst>
              <a:path w="1253490" h="766445">
                <a:moveTo>
                  <a:pt x="1164247" y="0"/>
                </a:moveTo>
                <a:lnTo>
                  <a:pt x="89138" y="0"/>
                </a:lnTo>
                <a:lnTo>
                  <a:pt x="54448" y="7011"/>
                </a:lnTo>
                <a:lnTo>
                  <a:pt x="26114" y="26134"/>
                </a:lnTo>
                <a:lnTo>
                  <a:pt x="7007" y="54497"/>
                </a:lnTo>
                <a:lnTo>
                  <a:pt x="0" y="89232"/>
                </a:lnTo>
                <a:lnTo>
                  <a:pt x="0" y="677152"/>
                </a:lnTo>
                <a:lnTo>
                  <a:pt x="7004" y="711921"/>
                </a:lnTo>
                <a:lnTo>
                  <a:pt x="26106" y="740277"/>
                </a:lnTo>
                <a:lnTo>
                  <a:pt x="54440" y="759376"/>
                </a:lnTo>
                <a:lnTo>
                  <a:pt x="89138" y="766374"/>
                </a:lnTo>
                <a:lnTo>
                  <a:pt x="1164247" y="766374"/>
                </a:lnTo>
                <a:lnTo>
                  <a:pt x="1198932" y="759363"/>
                </a:lnTo>
                <a:lnTo>
                  <a:pt x="1227267" y="740241"/>
                </a:lnTo>
                <a:lnTo>
                  <a:pt x="1246377" y="711881"/>
                </a:lnTo>
                <a:lnTo>
                  <a:pt x="1253385" y="677152"/>
                </a:lnTo>
                <a:lnTo>
                  <a:pt x="1253385" y="89232"/>
                </a:lnTo>
                <a:lnTo>
                  <a:pt x="1246381" y="54462"/>
                </a:lnTo>
                <a:lnTo>
                  <a:pt x="1227279" y="26102"/>
                </a:lnTo>
                <a:lnTo>
                  <a:pt x="1198945" y="6999"/>
                </a:lnTo>
                <a:lnTo>
                  <a:pt x="1164247" y="0"/>
                </a:lnTo>
                <a:close/>
              </a:path>
            </a:pathLst>
          </a:custGeom>
          <a:solidFill>
            <a:srgbClr val="3D70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7501023" y="5149515"/>
            <a:ext cx="30099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VM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03345" y="4869851"/>
            <a:ext cx="1376680" cy="897890"/>
          </a:xfrm>
          <a:custGeom>
            <a:avLst/>
            <a:gdLst/>
            <a:ahLst/>
            <a:cxnLst/>
            <a:rect l="l" t="t" r="r" b="b"/>
            <a:pathLst>
              <a:path w="1376679" h="897889">
                <a:moveTo>
                  <a:pt x="1266169" y="0"/>
                </a:moveTo>
                <a:lnTo>
                  <a:pt x="110284" y="0"/>
                </a:lnTo>
                <a:lnTo>
                  <a:pt x="70078" y="8128"/>
                </a:lnTo>
                <a:lnTo>
                  <a:pt x="33615" y="32718"/>
                </a:lnTo>
                <a:lnTo>
                  <a:pt x="9015" y="69187"/>
                </a:lnTo>
                <a:lnTo>
                  <a:pt x="0" y="113787"/>
                </a:lnTo>
                <a:lnTo>
                  <a:pt x="0" y="783116"/>
                </a:lnTo>
                <a:lnTo>
                  <a:pt x="9008" y="827725"/>
                </a:lnTo>
                <a:lnTo>
                  <a:pt x="33594" y="864193"/>
                </a:lnTo>
                <a:lnTo>
                  <a:pt x="70055" y="888779"/>
                </a:lnTo>
                <a:lnTo>
                  <a:pt x="114687" y="897794"/>
                </a:lnTo>
                <a:lnTo>
                  <a:pt x="1261762" y="897794"/>
                </a:lnTo>
                <a:lnTo>
                  <a:pt x="1306374" y="888776"/>
                </a:lnTo>
                <a:lnTo>
                  <a:pt x="1342837" y="864185"/>
                </a:lnTo>
                <a:lnTo>
                  <a:pt x="1367436" y="827716"/>
                </a:lnTo>
                <a:lnTo>
                  <a:pt x="1376450" y="783116"/>
                </a:lnTo>
                <a:lnTo>
                  <a:pt x="1376450" y="113787"/>
                </a:lnTo>
                <a:lnTo>
                  <a:pt x="1367444" y="69183"/>
                </a:lnTo>
                <a:lnTo>
                  <a:pt x="1342861" y="32714"/>
                </a:lnTo>
                <a:lnTo>
                  <a:pt x="1306402" y="8126"/>
                </a:lnTo>
                <a:lnTo>
                  <a:pt x="1266169" y="0"/>
                </a:lnTo>
                <a:close/>
              </a:path>
            </a:pathLst>
          </a:custGeom>
          <a:solidFill>
            <a:srgbClr val="7CC7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8997286" y="5710894"/>
            <a:ext cx="198120" cy="236854"/>
          </a:xfrm>
          <a:custGeom>
            <a:avLst/>
            <a:gdLst/>
            <a:ahLst/>
            <a:cxnLst/>
            <a:rect l="l" t="t" r="r" b="b"/>
            <a:pathLst>
              <a:path w="198120" h="236854">
                <a:moveTo>
                  <a:pt x="0" y="0"/>
                </a:moveTo>
                <a:lnTo>
                  <a:pt x="197993" y="0"/>
                </a:lnTo>
                <a:lnTo>
                  <a:pt x="197993" y="236495"/>
                </a:lnTo>
                <a:lnTo>
                  <a:pt x="0" y="236495"/>
                </a:lnTo>
                <a:lnTo>
                  <a:pt x="0" y="0"/>
                </a:lnTo>
                <a:close/>
              </a:path>
            </a:pathLst>
          </a:custGeom>
          <a:solidFill>
            <a:srgbClr val="7CC7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8846442" y="5883632"/>
            <a:ext cx="499745" cy="94615"/>
          </a:xfrm>
          <a:custGeom>
            <a:avLst/>
            <a:gdLst/>
            <a:ahLst/>
            <a:cxnLst/>
            <a:rect l="l" t="t" r="r" b="b"/>
            <a:pathLst>
              <a:path w="499745" h="94614">
                <a:moveTo>
                  <a:pt x="452446" y="0"/>
                </a:moveTo>
                <a:lnTo>
                  <a:pt x="47234" y="0"/>
                </a:lnTo>
                <a:lnTo>
                  <a:pt x="28839" y="3725"/>
                </a:lnTo>
                <a:lnTo>
                  <a:pt x="13822" y="13875"/>
                </a:lnTo>
                <a:lnTo>
                  <a:pt x="3707" y="28911"/>
                </a:lnTo>
                <a:lnTo>
                  <a:pt x="0" y="47296"/>
                </a:lnTo>
                <a:lnTo>
                  <a:pt x="3727" y="65710"/>
                </a:lnTo>
                <a:lnTo>
                  <a:pt x="13835" y="80727"/>
                </a:lnTo>
                <a:lnTo>
                  <a:pt x="28850" y="90879"/>
                </a:lnTo>
                <a:lnTo>
                  <a:pt x="47234" y="94604"/>
                </a:lnTo>
                <a:lnTo>
                  <a:pt x="452446" y="94604"/>
                </a:lnTo>
                <a:lnTo>
                  <a:pt x="470841" y="90879"/>
                </a:lnTo>
                <a:lnTo>
                  <a:pt x="485858" y="80727"/>
                </a:lnTo>
                <a:lnTo>
                  <a:pt x="495973" y="65688"/>
                </a:lnTo>
                <a:lnTo>
                  <a:pt x="499681" y="47296"/>
                </a:lnTo>
                <a:lnTo>
                  <a:pt x="495953" y="28889"/>
                </a:lnTo>
                <a:lnTo>
                  <a:pt x="485845" y="13875"/>
                </a:lnTo>
                <a:lnTo>
                  <a:pt x="470831" y="3725"/>
                </a:lnTo>
                <a:lnTo>
                  <a:pt x="452446" y="0"/>
                </a:lnTo>
                <a:close/>
              </a:path>
            </a:pathLst>
          </a:custGeom>
          <a:solidFill>
            <a:srgbClr val="7CC7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8467061" y="4932708"/>
            <a:ext cx="1253490" cy="766445"/>
          </a:xfrm>
          <a:custGeom>
            <a:avLst/>
            <a:gdLst/>
            <a:ahLst/>
            <a:cxnLst/>
            <a:rect l="l" t="t" r="r" b="b"/>
            <a:pathLst>
              <a:path w="1253490" h="766445">
                <a:moveTo>
                  <a:pt x="1164247" y="0"/>
                </a:moveTo>
                <a:lnTo>
                  <a:pt x="89138" y="0"/>
                </a:lnTo>
                <a:lnTo>
                  <a:pt x="54453" y="7011"/>
                </a:lnTo>
                <a:lnTo>
                  <a:pt x="26118" y="26134"/>
                </a:lnTo>
                <a:lnTo>
                  <a:pt x="7008" y="54497"/>
                </a:lnTo>
                <a:lnTo>
                  <a:pt x="0" y="89232"/>
                </a:lnTo>
                <a:lnTo>
                  <a:pt x="0" y="677152"/>
                </a:lnTo>
                <a:lnTo>
                  <a:pt x="7004" y="711921"/>
                </a:lnTo>
                <a:lnTo>
                  <a:pt x="26106" y="740277"/>
                </a:lnTo>
                <a:lnTo>
                  <a:pt x="54440" y="759376"/>
                </a:lnTo>
                <a:lnTo>
                  <a:pt x="89138" y="766374"/>
                </a:lnTo>
                <a:lnTo>
                  <a:pt x="1164247" y="766374"/>
                </a:lnTo>
                <a:lnTo>
                  <a:pt x="1198932" y="759363"/>
                </a:lnTo>
                <a:lnTo>
                  <a:pt x="1227267" y="740241"/>
                </a:lnTo>
                <a:lnTo>
                  <a:pt x="1246377" y="711881"/>
                </a:lnTo>
                <a:lnTo>
                  <a:pt x="1253385" y="677152"/>
                </a:lnTo>
                <a:lnTo>
                  <a:pt x="1253385" y="89232"/>
                </a:lnTo>
                <a:lnTo>
                  <a:pt x="1246381" y="54462"/>
                </a:lnTo>
                <a:lnTo>
                  <a:pt x="1227279" y="26102"/>
                </a:lnTo>
                <a:lnTo>
                  <a:pt x="1198945" y="6999"/>
                </a:lnTo>
                <a:lnTo>
                  <a:pt x="1164247" y="0"/>
                </a:lnTo>
                <a:close/>
              </a:path>
            </a:pathLst>
          </a:custGeom>
          <a:solidFill>
            <a:srgbClr val="3D70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8941220" y="5149515"/>
            <a:ext cx="30099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VM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89608" y="5633975"/>
            <a:ext cx="1376680" cy="899160"/>
          </a:xfrm>
          <a:custGeom>
            <a:avLst/>
            <a:gdLst/>
            <a:ahLst/>
            <a:cxnLst/>
            <a:rect l="l" t="t" r="r" b="b"/>
            <a:pathLst>
              <a:path w="1376679" h="899159">
                <a:moveTo>
                  <a:pt x="1261773" y="0"/>
                </a:moveTo>
                <a:lnTo>
                  <a:pt x="114698" y="0"/>
                </a:lnTo>
                <a:lnTo>
                  <a:pt x="70088" y="9018"/>
                </a:lnTo>
                <a:lnTo>
                  <a:pt x="33625" y="33610"/>
                </a:lnTo>
                <a:lnTo>
                  <a:pt x="9025" y="70082"/>
                </a:lnTo>
                <a:lnTo>
                  <a:pt x="0" y="114739"/>
                </a:lnTo>
                <a:lnTo>
                  <a:pt x="0" y="783955"/>
                </a:lnTo>
                <a:lnTo>
                  <a:pt x="9019" y="828617"/>
                </a:lnTo>
                <a:lnTo>
                  <a:pt x="33604" y="865088"/>
                </a:lnTo>
                <a:lnTo>
                  <a:pt x="70065" y="889678"/>
                </a:lnTo>
                <a:lnTo>
                  <a:pt x="114698" y="898695"/>
                </a:lnTo>
                <a:lnTo>
                  <a:pt x="1261773" y="898695"/>
                </a:lnTo>
                <a:lnTo>
                  <a:pt x="1306384" y="889675"/>
                </a:lnTo>
                <a:lnTo>
                  <a:pt x="1342847" y="865080"/>
                </a:lnTo>
                <a:lnTo>
                  <a:pt x="1367446" y="828608"/>
                </a:lnTo>
                <a:lnTo>
                  <a:pt x="1376471" y="783955"/>
                </a:lnTo>
                <a:lnTo>
                  <a:pt x="1376471" y="114739"/>
                </a:lnTo>
                <a:lnTo>
                  <a:pt x="1367455" y="70077"/>
                </a:lnTo>
                <a:lnTo>
                  <a:pt x="1342872" y="33606"/>
                </a:lnTo>
                <a:lnTo>
                  <a:pt x="1306412" y="9016"/>
                </a:lnTo>
                <a:lnTo>
                  <a:pt x="1261773" y="0"/>
                </a:lnTo>
                <a:close/>
              </a:path>
            </a:pathLst>
          </a:custGeom>
          <a:solidFill>
            <a:srgbClr val="7CC7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283569" y="6475907"/>
            <a:ext cx="198120" cy="236854"/>
          </a:xfrm>
          <a:custGeom>
            <a:avLst/>
            <a:gdLst/>
            <a:ahLst/>
            <a:cxnLst/>
            <a:rect l="l" t="t" r="r" b="b"/>
            <a:pathLst>
              <a:path w="198120" h="236854">
                <a:moveTo>
                  <a:pt x="0" y="0"/>
                </a:moveTo>
                <a:lnTo>
                  <a:pt x="197983" y="0"/>
                </a:lnTo>
                <a:lnTo>
                  <a:pt x="197983" y="236495"/>
                </a:lnTo>
                <a:lnTo>
                  <a:pt x="0" y="236495"/>
                </a:lnTo>
                <a:lnTo>
                  <a:pt x="0" y="0"/>
                </a:lnTo>
                <a:close/>
              </a:path>
            </a:pathLst>
          </a:custGeom>
          <a:solidFill>
            <a:srgbClr val="7CC7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8132715" y="6648656"/>
            <a:ext cx="499745" cy="93980"/>
          </a:xfrm>
          <a:custGeom>
            <a:avLst/>
            <a:gdLst/>
            <a:ahLst/>
            <a:cxnLst/>
            <a:rect l="l" t="t" r="r" b="b"/>
            <a:pathLst>
              <a:path w="499745" h="93979">
                <a:moveTo>
                  <a:pt x="452446" y="0"/>
                </a:moveTo>
                <a:lnTo>
                  <a:pt x="47234" y="0"/>
                </a:lnTo>
                <a:lnTo>
                  <a:pt x="28843" y="3723"/>
                </a:lnTo>
                <a:lnTo>
                  <a:pt x="13826" y="13871"/>
                </a:lnTo>
                <a:lnTo>
                  <a:pt x="3709" y="28907"/>
                </a:lnTo>
                <a:lnTo>
                  <a:pt x="0" y="47296"/>
                </a:lnTo>
                <a:lnTo>
                  <a:pt x="3727" y="65708"/>
                </a:lnTo>
                <a:lnTo>
                  <a:pt x="13835" y="80722"/>
                </a:lnTo>
                <a:lnTo>
                  <a:pt x="28850" y="90870"/>
                </a:lnTo>
                <a:lnTo>
                  <a:pt x="43098" y="93756"/>
                </a:lnTo>
                <a:lnTo>
                  <a:pt x="456585" y="93756"/>
                </a:lnTo>
                <a:lnTo>
                  <a:pt x="470841" y="90870"/>
                </a:lnTo>
                <a:lnTo>
                  <a:pt x="485858" y="80722"/>
                </a:lnTo>
                <a:lnTo>
                  <a:pt x="495973" y="65686"/>
                </a:lnTo>
                <a:lnTo>
                  <a:pt x="499681" y="47296"/>
                </a:lnTo>
                <a:lnTo>
                  <a:pt x="495955" y="28885"/>
                </a:lnTo>
                <a:lnTo>
                  <a:pt x="485849" y="13871"/>
                </a:lnTo>
                <a:lnTo>
                  <a:pt x="470835" y="3723"/>
                </a:lnTo>
                <a:lnTo>
                  <a:pt x="452446" y="0"/>
                </a:lnTo>
                <a:close/>
              </a:path>
            </a:pathLst>
          </a:custGeom>
          <a:solidFill>
            <a:srgbClr val="7CC7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753334" y="5697732"/>
            <a:ext cx="1253490" cy="766445"/>
          </a:xfrm>
          <a:custGeom>
            <a:avLst/>
            <a:gdLst/>
            <a:ahLst/>
            <a:cxnLst/>
            <a:rect l="l" t="t" r="r" b="b"/>
            <a:pathLst>
              <a:path w="1253490" h="766445">
                <a:moveTo>
                  <a:pt x="1164247" y="0"/>
                </a:moveTo>
                <a:lnTo>
                  <a:pt x="89138" y="0"/>
                </a:lnTo>
                <a:lnTo>
                  <a:pt x="54453" y="7011"/>
                </a:lnTo>
                <a:lnTo>
                  <a:pt x="26118" y="26132"/>
                </a:lnTo>
                <a:lnTo>
                  <a:pt x="7008" y="54493"/>
                </a:lnTo>
                <a:lnTo>
                  <a:pt x="0" y="89222"/>
                </a:lnTo>
                <a:lnTo>
                  <a:pt x="0" y="677141"/>
                </a:lnTo>
                <a:lnTo>
                  <a:pt x="7004" y="711912"/>
                </a:lnTo>
                <a:lnTo>
                  <a:pt x="26106" y="740271"/>
                </a:lnTo>
                <a:lnTo>
                  <a:pt x="54440" y="759374"/>
                </a:lnTo>
                <a:lnTo>
                  <a:pt x="89138" y="766374"/>
                </a:lnTo>
                <a:lnTo>
                  <a:pt x="1164247" y="766374"/>
                </a:lnTo>
                <a:lnTo>
                  <a:pt x="1198932" y="759361"/>
                </a:lnTo>
                <a:lnTo>
                  <a:pt x="1227267" y="740236"/>
                </a:lnTo>
                <a:lnTo>
                  <a:pt x="1246377" y="711872"/>
                </a:lnTo>
                <a:lnTo>
                  <a:pt x="1253385" y="677141"/>
                </a:lnTo>
                <a:lnTo>
                  <a:pt x="1253385" y="89222"/>
                </a:lnTo>
                <a:lnTo>
                  <a:pt x="1246381" y="54453"/>
                </a:lnTo>
                <a:lnTo>
                  <a:pt x="1227279" y="26097"/>
                </a:lnTo>
                <a:lnTo>
                  <a:pt x="1198945" y="6998"/>
                </a:lnTo>
                <a:lnTo>
                  <a:pt x="1164247" y="0"/>
                </a:lnTo>
                <a:close/>
              </a:path>
            </a:pathLst>
          </a:custGeom>
          <a:solidFill>
            <a:srgbClr val="3D70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227504" y="5914528"/>
            <a:ext cx="30099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VM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4909" y="7034206"/>
            <a:ext cx="12796520" cy="33972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28745">
              <a:lnSpc>
                <a:spcPct val="100000"/>
              </a:lnSpc>
              <a:spcBef>
                <a:spcPts val="110"/>
              </a:spcBef>
            </a:pPr>
            <a:r>
              <a:rPr sz="3700" spc="-30" dirty="0">
                <a:solidFill>
                  <a:srgbClr val="797979"/>
                </a:solidFill>
                <a:latin typeface="Arial"/>
                <a:cs typeface="Arial"/>
              </a:rPr>
              <a:t>Virtual</a:t>
            </a:r>
            <a:r>
              <a:rPr sz="3700" spc="-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3700" spc="30" dirty="0">
                <a:solidFill>
                  <a:srgbClr val="797979"/>
                </a:solidFill>
                <a:latin typeface="Arial"/>
                <a:cs typeface="Arial"/>
              </a:rPr>
              <a:t>machines</a:t>
            </a:r>
            <a:endParaRPr sz="3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1373505">
              <a:lnSpc>
                <a:spcPct val="100000"/>
              </a:lnSpc>
            </a:pPr>
            <a:r>
              <a:rPr sz="3700" spc="-15" dirty="0">
                <a:solidFill>
                  <a:srgbClr val="797979"/>
                </a:solidFill>
                <a:latin typeface="Arial"/>
                <a:cs typeface="Arial"/>
              </a:rPr>
              <a:t>Bare</a:t>
            </a:r>
            <a:r>
              <a:rPr sz="3700" spc="-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797979"/>
                </a:solidFill>
                <a:latin typeface="Arial"/>
                <a:cs typeface="Arial"/>
              </a:rPr>
              <a:t>Metal</a:t>
            </a:r>
            <a:endParaRPr sz="3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700" spc="35" dirty="0">
                <a:solidFill>
                  <a:srgbClr val="142936"/>
                </a:solidFill>
                <a:latin typeface="Arial"/>
                <a:cs typeface="Arial"/>
              </a:rPr>
              <a:t>Decreasing </a:t>
            </a:r>
            <a:r>
              <a:rPr sz="3700" spc="70" dirty="0">
                <a:solidFill>
                  <a:srgbClr val="142936"/>
                </a:solidFill>
                <a:latin typeface="Arial"/>
                <a:cs typeface="Arial"/>
              </a:rPr>
              <a:t>concern </a:t>
            </a:r>
            <a:r>
              <a:rPr sz="3700" spc="55" dirty="0">
                <a:solidFill>
                  <a:srgbClr val="142936"/>
                </a:solidFill>
                <a:latin typeface="Arial"/>
                <a:cs typeface="Arial"/>
              </a:rPr>
              <a:t>(and </a:t>
            </a:r>
            <a:r>
              <a:rPr sz="3700" spc="20" dirty="0">
                <a:solidFill>
                  <a:srgbClr val="142936"/>
                </a:solidFill>
                <a:latin typeface="Arial"/>
                <a:cs typeface="Arial"/>
              </a:rPr>
              <a:t>control) </a:t>
            </a:r>
            <a:r>
              <a:rPr sz="3700" dirty="0">
                <a:solidFill>
                  <a:srgbClr val="142936"/>
                </a:solidFill>
                <a:latin typeface="Arial"/>
                <a:cs typeface="Arial"/>
              </a:rPr>
              <a:t>over </a:t>
            </a:r>
            <a:r>
              <a:rPr sz="3700" spc="45" dirty="0">
                <a:solidFill>
                  <a:srgbClr val="142936"/>
                </a:solidFill>
                <a:latin typeface="Arial"/>
                <a:cs typeface="Arial"/>
              </a:rPr>
              <a:t>stack</a:t>
            </a:r>
            <a:r>
              <a:rPr sz="3700" spc="-125" dirty="0">
                <a:solidFill>
                  <a:srgbClr val="142936"/>
                </a:solidFill>
                <a:latin typeface="Arial"/>
                <a:cs typeface="Arial"/>
              </a:rPr>
              <a:t> </a:t>
            </a:r>
            <a:r>
              <a:rPr sz="3700" spc="15" dirty="0">
                <a:solidFill>
                  <a:srgbClr val="142936"/>
                </a:solidFill>
                <a:latin typeface="Arial"/>
                <a:cs typeface="Arial"/>
              </a:rPr>
              <a:t>implementation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782408" y="2057152"/>
            <a:ext cx="577850" cy="490855"/>
          </a:xfrm>
          <a:custGeom>
            <a:avLst/>
            <a:gdLst/>
            <a:ahLst/>
            <a:cxnLst/>
            <a:rect l="l" t="t" r="r" b="b"/>
            <a:pathLst>
              <a:path w="577850" h="490855">
                <a:moveTo>
                  <a:pt x="507022" y="0"/>
                </a:moveTo>
                <a:lnTo>
                  <a:pt x="67933" y="0"/>
                </a:lnTo>
                <a:lnTo>
                  <a:pt x="55189" y="2557"/>
                </a:lnTo>
                <a:lnTo>
                  <a:pt x="25038" y="22782"/>
                </a:lnTo>
                <a:lnTo>
                  <a:pt x="4723" y="52779"/>
                </a:lnTo>
                <a:lnTo>
                  <a:pt x="0" y="76083"/>
                </a:lnTo>
                <a:lnTo>
                  <a:pt x="0" y="409696"/>
                </a:lnTo>
                <a:lnTo>
                  <a:pt x="4738" y="433027"/>
                </a:lnTo>
                <a:lnTo>
                  <a:pt x="25077" y="463025"/>
                </a:lnTo>
                <a:lnTo>
                  <a:pt x="55233" y="483249"/>
                </a:lnTo>
                <a:lnTo>
                  <a:pt x="92143" y="490665"/>
                </a:lnTo>
                <a:lnTo>
                  <a:pt x="482812" y="490665"/>
                </a:lnTo>
                <a:lnTo>
                  <a:pt x="519766" y="483249"/>
                </a:lnTo>
                <a:lnTo>
                  <a:pt x="549917" y="463025"/>
                </a:lnTo>
                <a:lnTo>
                  <a:pt x="570232" y="433027"/>
                </a:lnTo>
                <a:lnTo>
                  <a:pt x="577678" y="396291"/>
                </a:lnTo>
                <a:lnTo>
                  <a:pt x="577678" y="89515"/>
                </a:lnTo>
                <a:lnTo>
                  <a:pt x="570232" y="52779"/>
                </a:lnTo>
                <a:lnTo>
                  <a:pt x="549917" y="22782"/>
                </a:lnTo>
                <a:lnTo>
                  <a:pt x="519766" y="2557"/>
                </a:lnTo>
                <a:lnTo>
                  <a:pt x="507022" y="0"/>
                </a:lnTo>
                <a:close/>
              </a:path>
            </a:pathLst>
          </a:custGeom>
          <a:solidFill>
            <a:srgbClr val="FDD6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3886279" y="2208529"/>
            <a:ext cx="124708" cy="194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4126271" y="2208529"/>
            <a:ext cx="124708" cy="194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4012871" y="2146678"/>
            <a:ext cx="111760" cy="318770"/>
          </a:xfrm>
          <a:custGeom>
            <a:avLst/>
            <a:gdLst/>
            <a:ahLst/>
            <a:cxnLst/>
            <a:rect l="l" t="t" r="r" b="b"/>
            <a:pathLst>
              <a:path w="111759" h="318769">
                <a:moveTo>
                  <a:pt x="78741" y="0"/>
                </a:moveTo>
                <a:lnTo>
                  <a:pt x="0" y="310116"/>
                </a:lnTo>
                <a:lnTo>
                  <a:pt x="32773" y="318199"/>
                </a:lnTo>
                <a:lnTo>
                  <a:pt x="111514" y="8083"/>
                </a:lnTo>
                <a:lnTo>
                  <a:pt x="78741" y="0"/>
                </a:lnTo>
                <a:close/>
              </a:path>
            </a:pathLst>
          </a:custGeom>
          <a:solidFill>
            <a:srgbClr val="8C73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4437047" y="2057152"/>
            <a:ext cx="581025" cy="490855"/>
          </a:xfrm>
          <a:custGeom>
            <a:avLst/>
            <a:gdLst/>
            <a:ahLst/>
            <a:cxnLst/>
            <a:rect l="l" t="t" r="r" b="b"/>
            <a:pathLst>
              <a:path w="581025" h="490855">
                <a:moveTo>
                  <a:pt x="509755" y="0"/>
                </a:moveTo>
                <a:lnTo>
                  <a:pt x="70750" y="0"/>
                </a:lnTo>
                <a:lnTo>
                  <a:pt x="58000" y="2557"/>
                </a:lnTo>
                <a:lnTo>
                  <a:pt x="27813" y="22782"/>
                </a:lnTo>
                <a:lnTo>
                  <a:pt x="7462" y="52779"/>
                </a:lnTo>
                <a:lnTo>
                  <a:pt x="0" y="89515"/>
                </a:lnTo>
                <a:lnTo>
                  <a:pt x="0" y="396291"/>
                </a:lnTo>
                <a:lnTo>
                  <a:pt x="7462" y="433027"/>
                </a:lnTo>
                <a:lnTo>
                  <a:pt x="27813" y="463025"/>
                </a:lnTo>
                <a:lnTo>
                  <a:pt x="58000" y="483249"/>
                </a:lnTo>
                <a:lnTo>
                  <a:pt x="94970" y="490665"/>
                </a:lnTo>
                <a:lnTo>
                  <a:pt x="485534" y="490665"/>
                </a:lnTo>
                <a:lnTo>
                  <a:pt x="522505" y="483249"/>
                </a:lnTo>
                <a:lnTo>
                  <a:pt x="552692" y="463025"/>
                </a:lnTo>
                <a:lnTo>
                  <a:pt x="573043" y="433027"/>
                </a:lnTo>
                <a:lnTo>
                  <a:pt x="580505" y="396291"/>
                </a:lnTo>
                <a:lnTo>
                  <a:pt x="580505" y="89515"/>
                </a:lnTo>
                <a:lnTo>
                  <a:pt x="573043" y="52779"/>
                </a:lnTo>
                <a:lnTo>
                  <a:pt x="552692" y="22782"/>
                </a:lnTo>
                <a:lnTo>
                  <a:pt x="522505" y="2557"/>
                </a:lnTo>
                <a:lnTo>
                  <a:pt x="509755" y="0"/>
                </a:lnTo>
                <a:close/>
              </a:path>
            </a:pathLst>
          </a:custGeom>
          <a:solidFill>
            <a:srgbClr val="50E3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4543746" y="2208529"/>
            <a:ext cx="124603" cy="194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4783634" y="2208529"/>
            <a:ext cx="124708" cy="194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4670233" y="2146678"/>
            <a:ext cx="111760" cy="318770"/>
          </a:xfrm>
          <a:custGeom>
            <a:avLst/>
            <a:gdLst/>
            <a:ahLst/>
            <a:cxnLst/>
            <a:rect l="l" t="t" r="r" b="b"/>
            <a:pathLst>
              <a:path w="111759" h="318769">
                <a:moveTo>
                  <a:pt x="78741" y="0"/>
                </a:moveTo>
                <a:lnTo>
                  <a:pt x="0" y="310116"/>
                </a:lnTo>
                <a:lnTo>
                  <a:pt x="32773" y="318199"/>
                </a:lnTo>
                <a:lnTo>
                  <a:pt x="111619" y="8083"/>
                </a:lnTo>
                <a:lnTo>
                  <a:pt x="78741" y="0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3782408" y="2642202"/>
            <a:ext cx="577850" cy="495934"/>
          </a:xfrm>
          <a:custGeom>
            <a:avLst/>
            <a:gdLst/>
            <a:ahLst/>
            <a:cxnLst/>
            <a:rect l="l" t="t" r="r" b="b"/>
            <a:pathLst>
              <a:path w="577850" h="495935">
                <a:moveTo>
                  <a:pt x="482812" y="0"/>
                </a:moveTo>
                <a:lnTo>
                  <a:pt x="92143" y="0"/>
                </a:lnTo>
                <a:lnTo>
                  <a:pt x="55189" y="7416"/>
                </a:lnTo>
                <a:lnTo>
                  <a:pt x="25038" y="27640"/>
                </a:lnTo>
                <a:lnTo>
                  <a:pt x="4723" y="57638"/>
                </a:lnTo>
                <a:lnTo>
                  <a:pt x="0" y="80942"/>
                </a:lnTo>
                <a:lnTo>
                  <a:pt x="0" y="414555"/>
                </a:lnTo>
                <a:lnTo>
                  <a:pt x="4738" y="437885"/>
                </a:lnTo>
                <a:lnTo>
                  <a:pt x="25077" y="467883"/>
                </a:lnTo>
                <a:lnTo>
                  <a:pt x="55233" y="488108"/>
                </a:lnTo>
                <a:lnTo>
                  <a:pt x="92143" y="495524"/>
                </a:lnTo>
                <a:lnTo>
                  <a:pt x="482812" y="495524"/>
                </a:lnTo>
                <a:lnTo>
                  <a:pt x="519766" y="488108"/>
                </a:lnTo>
                <a:lnTo>
                  <a:pt x="549917" y="467883"/>
                </a:lnTo>
                <a:lnTo>
                  <a:pt x="570232" y="437885"/>
                </a:lnTo>
                <a:lnTo>
                  <a:pt x="577678" y="401150"/>
                </a:lnTo>
                <a:lnTo>
                  <a:pt x="577678" y="94374"/>
                </a:lnTo>
                <a:lnTo>
                  <a:pt x="570232" y="57638"/>
                </a:lnTo>
                <a:lnTo>
                  <a:pt x="549917" y="27640"/>
                </a:lnTo>
                <a:lnTo>
                  <a:pt x="519766" y="7416"/>
                </a:lnTo>
                <a:lnTo>
                  <a:pt x="482812" y="0"/>
                </a:lnTo>
                <a:close/>
              </a:path>
            </a:pathLst>
          </a:custGeom>
          <a:solidFill>
            <a:srgbClr val="50E3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3886279" y="2798438"/>
            <a:ext cx="124708" cy="194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4126271" y="2798438"/>
            <a:ext cx="124708" cy="1945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4012871" y="2736586"/>
            <a:ext cx="111760" cy="318770"/>
          </a:xfrm>
          <a:custGeom>
            <a:avLst/>
            <a:gdLst/>
            <a:ahLst/>
            <a:cxnLst/>
            <a:rect l="l" t="t" r="r" b="b"/>
            <a:pathLst>
              <a:path w="111759" h="318769">
                <a:moveTo>
                  <a:pt x="78741" y="0"/>
                </a:moveTo>
                <a:lnTo>
                  <a:pt x="0" y="310116"/>
                </a:lnTo>
                <a:lnTo>
                  <a:pt x="32773" y="318199"/>
                </a:lnTo>
                <a:lnTo>
                  <a:pt x="111514" y="8083"/>
                </a:lnTo>
                <a:lnTo>
                  <a:pt x="78741" y="0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4437047" y="2642202"/>
            <a:ext cx="581025" cy="495934"/>
          </a:xfrm>
          <a:custGeom>
            <a:avLst/>
            <a:gdLst/>
            <a:ahLst/>
            <a:cxnLst/>
            <a:rect l="l" t="t" r="r" b="b"/>
            <a:pathLst>
              <a:path w="581025" h="495935">
                <a:moveTo>
                  <a:pt x="485534" y="0"/>
                </a:moveTo>
                <a:lnTo>
                  <a:pt x="94970" y="0"/>
                </a:lnTo>
                <a:lnTo>
                  <a:pt x="58000" y="7416"/>
                </a:lnTo>
                <a:lnTo>
                  <a:pt x="27813" y="27640"/>
                </a:lnTo>
                <a:lnTo>
                  <a:pt x="7462" y="57638"/>
                </a:lnTo>
                <a:lnTo>
                  <a:pt x="0" y="94374"/>
                </a:lnTo>
                <a:lnTo>
                  <a:pt x="0" y="401150"/>
                </a:lnTo>
                <a:lnTo>
                  <a:pt x="7462" y="437885"/>
                </a:lnTo>
                <a:lnTo>
                  <a:pt x="27813" y="467883"/>
                </a:lnTo>
                <a:lnTo>
                  <a:pt x="58000" y="488108"/>
                </a:lnTo>
                <a:lnTo>
                  <a:pt x="94970" y="495524"/>
                </a:lnTo>
                <a:lnTo>
                  <a:pt x="485534" y="495524"/>
                </a:lnTo>
                <a:lnTo>
                  <a:pt x="522505" y="488108"/>
                </a:lnTo>
                <a:lnTo>
                  <a:pt x="552692" y="467883"/>
                </a:lnTo>
                <a:lnTo>
                  <a:pt x="573043" y="437885"/>
                </a:lnTo>
                <a:lnTo>
                  <a:pt x="580505" y="401150"/>
                </a:lnTo>
                <a:lnTo>
                  <a:pt x="580505" y="94374"/>
                </a:lnTo>
                <a:lnTo>
                  <a:pt x="573043" y="57638"/>
                </a:lnTo>
                <a:lnTo>
                  <a:pt x="552692" y="27640"/>
                </a:lnTo>
                <a:lnTo>
                  <a:pt x="522505" y="7416"/>
                </a:lnTo>
                <a:lnTo>
                  <a:pt x="485534" y="0"/>
                </a:lnTo>
                <a:close/>
              </a:path>
            </a:pathLst>
          </a:custGeom>
          <a:solidFill>
            <a:srgbClr val="7CC7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4543746" y="2798438"/>
            <a:ext cx="124603" cy="194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783634" y="2798438"/>
            <a:ext cx="124708" cy="194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4670233" y="2736586"/>
            <a:ext cx="111760" cy="318770"/>
          </a:xfrm>
          <a:custGeom>
            <a:avLst/>
            <a:gdLst/>
            <a:ahLst/>
            <a:cxnLst/>
            <a:rect l="l" t="t" r="r" b="b"/>
            <a:pathLst>
              <a:path w="111759" h="318769">
                <a:moveTo>
                  <a:pt x="78741" y="0"/>
                </a:moveTo>
                <a:lnTo>
                  <a:pt x="0" y="310116"/>
                </a:lnTo>
                <a:lnTo>
                  <a:pt x="32773" y="318199"/>
                </a:lnTo>
                <a:lnTo>
                  <a:pt x="111619" y="8083"/>
                </a:lnTo>
                <a:lnTo>
                  <a:pt x="78741" y="0"/>
                </a:lnTo>
                <a:close/>
              </a:path>
            </a:pathLst>
          </a:custGeom>
          <a:solidFill>
            <a:srgbClr val="29648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782408" y="3232111"/>
            <a:ext cx="577850" cy="495934"/>
          </a:xfrm>
          <a:custGeom>
            <a:avLst/>
            <a:gdLst/>
            <a:ahLst/>
            <a:cxnLst/>
            <a:rect l="l" t="t" r="r" b="b"/>
            <a:pathLst>
              <a:path w="577850" h="495935">
                <a:moveTo>
                  <a:pt x="482812" y="0"/>
                </a:moveTo>
                <a:lnTo>
                  <a:pt x="92143" y="0"/>
                </a:lnTo>
                <a:lnTo>
                  <a:pt x="55189" y="7416"/>
                </a:lnTo>
                <a:lnTo>
                  <a:pt x="25038" y="27640"/>
                </a:lnTo>
                <a:lnTo>
                  <a:pt x="4723" y="57638"/>
                </a:lnTo>
                <a:lnTo>
                  <a:pt x="0" y="80942"/>
                </a:lnTo>
                <a:lnTo>
                  <a:pt x="0" y="414555"/>
                </a:lnTo>
                <a:lnTo>
                  <a:pt x="4738" y="437885"/>
                </a:lnTo>
                <a:lnTo>
                  <a:pt x="25077" y="467883"/>
                </a:lnTo>
                <a:lnTo>
                  <a:pt x="55233" y="488108"/>
                </a:lnTo>
                <a:lnTo>
                  <a:pt x="92143" y="495524"/>
                </a:lnTo>
                <a:lnTo>
                  <a:pt x="482812" y="495524"/>
                </a:lnTo>
                <a:lnTo>
                  <a:pt x="519766" y="488108"/>
                </a:lnTo>
                <a:lnTo>
                  <a:pt x="549917" y="467883"/>
                </a:lnTo>
                <a:lnTo>
                  <a:pt x="570232" y="437885"/>
                </a:lnTo>
                <a:lnTo>
                  <a:pt x="577678" y="401150"/>
                </a:lnTo>
                <a:lnTo>
                  <a:pt x="577678" y="94374"/>
                </a:lnTo>
                <a:lnTo>
                  <a:pt x="570232" y="57638"/>
                </a:lnTo>
                <a:lnTo>
                  <a:pt x="549917" y="27640"/>
                </a:lnTo>
                <a:lnTo>
                  <a:pt x="519766" y="7416"/>
                </a:lnTo>
                <a:lnTo>
                  <a:pt x="482812" y="0"/>
                </a:lnTo>
                <a:close/>
              </a:path>
            </a:pathLst>
          </a:custGeom>
          <a:solidFill>
            <a:srgbClr val="7CC7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3886279" y="3388347"/>
            <a:ext cx="124708" cy="1945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4126271" y="3388347"/>
            <a:ext cx="124708" cy="1945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4012871" y="3326495"/>
            <a:ext cx="111760" cy="318770"/>
          </a:xfrm>
          <a:custGeom>
            <a:avLst/>
            <a:gdLst/>
            <a:ahLst/>
            <a:cxnLst/>
            <a:rect l="l" t="t" r="r" b="b"/>
            <a:pathLst>
              <a:path w="111759" h="318770">
                <a:moveTo>
                  <a:pt x="78741" y="0"/>
                </a:moveTo>
                <a:lnTo>
                  <a:pt x="0" y="310116"/>
                </a:lnTo>
                <a:lnTo>
                  <a:pt x="32773" y="318210"/>
                </a:lnTo>
                <a:lnTo>
                  <a:pt x="111514" y="8083"/>
                </a:lnTo>
                <a:lnTo>
                  <a:pt x="78741" y="0"/>
                </a:lnTo>
                <a:close/>
              </a:path>
            </a:pathLst>
          </a:custGeom>
          <a:solidFill>
            <a:srgbClr val="29648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437047" y="3232111"/>
            <a:ext cx="581025" cy="495934"/>
          </a:xfrm>
          <a:custGeom>
            <a:avLst/>
            <a:gdLst/>
            <a:ahLst/>
            <a:cxnLst/>
            <a:rect l="l" t="t" r="r" b="b"/>
            <a:pathLst>
              <a:path w="581025" h="495935">
                <a:moveTo>
                  <a:pt x="485534" y="0"/>
                </a:moveTo>
                <a:lnTo>
                  <a:pt x="94970" y="0"/>
                </a:lnTo>
                <a:lnTo>
                  <a:pt x="58000" y="7416"/>
                </a:lnTo>
                <a:lnTo>
                  <a:pt x="27813" y="27640"/>
                </a:lnTo>
                <a:lnTo>
                  <a:pt x="7462" y="57638"/>
                </a:lnTo>
                <a:lnTo>
                  <a:pt x="0" y="94374"/>
                </a:lnTo>
                <a:lnTo>
                  <a:pt x="0" y="401150"/>
                </a:lnTo>
                <a:lnTo>
                  <a:pt x="7462" y="437885"/>
                </a:lnTo>
                <a:lnTo>
                  <a:pt x="27813" y="467883"/>
                </a:lnTo>
                <a:lnTo>
                  <a:pt x="58000" y="488108"/>
                </a:lnTo>
                <a:lnTo>
                  <a:pt x="94970" y="495524"/>
                </a:lnTo>
                <a:lnTo>
                  <a:pt x="485534" y="495524"/>
                </a:lnTo>
                <a:lnTo>
                  <a:pt x="522505" y="488108"/>
                </a:lnTo>
                <a:lnTo>
                  <a:pt x="552692" y="467883"/>
                </a:lnTo>
                <a:lnTo>
                  <a:pt x="573043" y="437885"/>
                </a:lnTo>
                <a:lnTo>
                  <a:pt x="580505" y="401150"/>
                </a:lnTo>
                <a:lnTo>
                  <a:pt x="580505" y="94374"/>
                </a:lnTo>
                <a:lnTo>
                  <a:pt x="573043" y="57638"/>
                </a:lnTo>
                <a:lnTo>
                  <a:pt x="552692" y="27640"/>
                </a:lnTo>
                <a:lnTo>
                  <a:pt x="522505" y="7416"/>
                </a:lnTo>
                <a:lnTo>
                  <a:pt x="485534" y="0"/>
                </a:lnTo>
                <a:close/>
              </a:path>
            </a:pathLst>
          </a:custGeom>
          <a:solidFill>
            <a:srgbClr val="50E3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4543746" y="3388347"/>
            <a:ext cx="124603" cy="194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4783634" y="3388347"/>
            <a:ext cx="124708" cy="194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4670233" y="3326495"/>
            <a:ext cx="111760" cy="318770"/>
          </a:xfrm>
          <a:custGeom>
            <a:avLst/>
            <a:gdLst/>
            <a:ahLst/>
            <a:cxnLst/>
            <a:rect l="l" t="t" r="r" b="b"/>
            <a:pathLst>
              <a:path w="111759" h="318770">
                <a:moveTo>
                  <a:pt x="78741" y="0"/>
                </a:moveTo>
                <a:lnTo>
                  <a:pt x="0" y="310116"/>
                </a:lnTo>
                <a:lnTo>
                  <a:pt x="32773" y="318210"/>
                </a:lnTo>
                <a:lnTo>
                  <a:pt x="111619" y="8083"/>
                </a:lnTo>
                <a:lnTo>
                  <a:pt x="78741" y="0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088545" y="2057152"/>
            <a:ext cx="581025" cy="490855"/>
          </a:xfrm>
          <a:custGeom>
            <a:avLst/>
            <a:gdLst/>
            <a:ahLst/>
            <a:cxnLst/>
            <a:rect l="l" t="t" r="r" b="b"/>
            <a:pathLst>
              <a:path w="581025" h="490855">
                <a:moveTo>
                  <a:pt x="509744" y="0"/>
                </a:moveTo>
                <a:lnTo>
                  <a:pt x="70685" y="0"/>
                </a:lnTo>
                <a:lnTo>
                  <a:pt x="57956" y="2557"/>
                </a:lnTo>
                <a:lnTo>
                  <a:pt x="27800" y="22782"/>
                </a:lnTo>
                <a:lnTo>
                  <a:pt x="7460" y="52779"/>
                </a:lnTo>
                <a:lnTo>
                  <a:pt x="0" y="89515"/>
                </a:lnTo>
                <a:lnTo>
                  <a:pt x="0" y="396291"/>
                </a:lnTo>
                <a:lnTo>
                  <a:pt x="7460" y="433027"/>
                </a:lnTo>
                <a:lnTo>
                  <a:pt x="27800" y="463025"/>
                </a:lnTo>
                <a:lnTo>
                  <a:pt x="57956" y="483249"/>
                </a:lnTo>
                <a:lnTo>
                  <a:pt x="94866" y="490665"/>
                </a:lnTo>
                <a:lnTo>
                  <a:pt x="485534" y="490665"/>
                </a:lnTo>
                <a:lnTo>
                  <a:pt x="522488" y="483249"/>
                </a:lnTo>
                <a:lnTo>
                  <a:pt x="552640" y="463025"/>
                </a:lnTo>
                <a:lnTo>
                  <a:pt x="572955" y="433027"/>
                </a:lnTo>
                <a:lnTo>
                  <a:pt x="580401" y="396291"/>
                </a:lnTo>
                <a:lnTo>
                  <a:pt x="580401" y="89515"/>
                </a:lnTo>
                <a:lnTo>
                  <a:pt x="572955" y="52779"/>
                </a:lnTo>
                <a:lnTo>
                  <a:pt x="552640" y="22782"/>
                </a:lnTo>
                <a:lnTo>
                  <a:pt x="522488" y="2557"/>
                </a:lnTo>
                <a:lnTo>
                  <a:pt x="509744" y="0"/>
                </a:lnTo>
                <a:close/>
              </a:path>
            </a:pathLst>
          </a:custGeom>
          <a:solidFill>
            <a:srgbClr val="FDD6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5195139" y="2208529"/>
            <a:ext cx="124708" cy="1945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5435132" y="2208529"/>
            <a:ext cx="124708" cy="1945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5321732" y="2146678"/>
            <a:ext cx="111760" cy="318770"/>
          </a:xfrm>
          <a:custGeom>
            <a:avLst/>
            <a:gdLst/>
            <a:ahLst/>
            <a:cxnLst/>
            <a:rect l="l" t="t" r="r" b="b"/>
            <a:pathLst>
              <a:path w="111759" h="318769">
                <a:moveTo>
                  <a:pt x="78741" y="0"/>
                </a:moveTo>
                <a:lnTo>
                  <a:pt x="0" y="310116"/>
                </a:lnTo>
                <a:lnTo>
                  <a:pt x="32773" y="318199"/>
                </a:lnTo>
                <a:lnTo>
                  <a:pt x="111619" y="8083"/>
                </a:lnTo>
                <a:lnTo>
                  <a:pt x="78741" y="0"/>
                </a:lnTo>
                <a:close/>
              </a:path>
            </a:pathLst>
          </a:custGeom>
          <a:solidFill>
            <a:srgbClr val="8C73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5088545" y="2642202"/>
            <a:ext cx="581025" cy="495934"/>
          </a:xfrm>
          <a:custGeom>
            <a:avLst/>
            <a:gdLst/>
            <a:ahLst/>
            <a:cxnLst/>
            <a:rect l="l" t="t" r="r" b="b"/>
            <a:pathLst>
              <a:path w="581025" h="495935">
                <a:moveTo>
                  <a:pt x="485534" y="0"/>
                </a:moveTo>
                <a:lnTo>
                  <a:pt x="94866" y="0"/>
                </a:lnTo>
                <a:lnTo>
                  <a:pt x="57956" y="7416"/>
                </a:lnTo>
                <a:lnTo>
                  <a:pt x="27800" y="27640"/>
                </a:lnTo>
                <a:lnTo>
                  <a:pt x="7460" y="57638"/>
                </a:lnTo>
                <a:lnTo>
                  <a:pt x="0" y="94374"/>
                </a:lnTo>
                <a:lnTo>
                  <a:pt x="0" y="401150"/>
                </a:lnTo>
                <a:lnTo>
                  <a:pt x="7460" y="437885"/>
                </a:lnTo>
                <a:lnTo>
                  <a:pt x="27800" y="467883"/>
                </a:lnTo>
                <a:lnTo>
                  <a:pt x="57956" y="488108"/>
                </a:lnTo>
                <a:lnTo>
                  <a:pt x="94866" y="495524"/>
                </a:lnTo>
                <a:lnTo>
                  <a:pt x="485534" y="495524"/>
                </a:lnTo>
                <a:lnTo>
                  <a:pt x="522488" y="488108"/>
                </a:lnTo>
                <a:lnTo>
                  <a:pt x="552640" y="467883"/>
                </a:lnTo>
                <a:lnTo>
                  <a:pt x="572955" y="437885"/>
                </a:lnTo>
                <a:lnTo>
                  <a:pt x="580401" y="401150"/>
                </a:lnTo>
                <a:lnTo>
                  <a:pt x="580401" y="94374"/>
                </a:lnTo>
                <a:lnTo>
                  <a:pt x="572955" y="57638"/>
                </a:lnTo>
                <a:lnTo>
                  <a:pt x="552640" y="27640"/>
                </a:lnTo>
                <a:lnTo>
                  <a:pt x="522488" y="7416"/>
                </a:lnTo>
                <a:lnTo>
                  <a:pt x="485534" y="0"/>
                </a:lnTo>
                <a:close/>
              </a:path>
            </a:pathLst>
          </a:custGeom>
          <a:solidFill>
            <a:srgbClr val="50E3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5195139" y="2798438"/>
            <a:ext cx="124708" cy="1945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5435132" y="2798438"/>
            <a:ext cx="124708" cy="194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5321732" y="2736586"/>
            <a:ext cx="111760" cy="318770"/>
          </a:xfrm>
          <a:custGeom>
            <a:avLst/>
            <a:gdLst/>
            <a:ahLst/>
            <a:cxnLst/>
            <a:rect l="l" t="t" r="r" b="b"/>
            <a:pathLst>
              <a:path w="111759" h="318769">
                <a:moveTo>
                  <a:pt x="78741" y="0"/>
                </a:moveTo>
                <a:lnTo>
                  <a:pt x="0" y="310116"/>
                </a:lnTo>
                <a:lnTo>
                  <a:pt x="32773" y="318199"/>
                </a:lnTo>
                <a:lnTo>
                  <a:pt x="111619" y="8083"/>
                </a:lnTo>
                <a:lnTo>
                  <a:pt x="78741" y="0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5088545" y="3232111"/>
            <a:ext cx="581025" cy="495934"/>
          </a:xfrm>
          <a:custGeom>
            <a:avLst/>
            <a:gdLst/>
            <a:ahLst/>
            <a:cxnLst/>
            <a:rect l="l" t="t" r="r" b="b"/>
            <a:pathLst>
              <a:path w="581025" h="495935">
                <a:moveTo>
                  <a:pt x="485534" y="0"/>
                </a:moveTo>
                <a:lnTo>
                  <a:pt x="94866" y="0"/>
                </a:lnTo>
                <a:lnTo>
                  <a:pt x="57956" y="7416"/>
                </a:lnTo>
                <a:lnTo>
                  <a:pt x="27800" y="27640"/>
                </a:lnTo>
                <a:lnTo>
                  <a:pt x="7460" y="57638"/>
                </a:lnTo>
                <a:lnTo>
                  <a:pt x="0" y="94374"/>
                </a:lnTo>
                <a:lnTo>
                  <a:pt x="0" y="401150"/>
                </a:lnTo>
                <a:lnTo>
                  <a:pt x="7460" y="437885"/>
                </a:lnTo>
                <a:lnTo>
                  <a:pt x="27800" y="467883"/>
                </a:lnTo>
                <a:lnTo>
                  <a:pt x="57956" y="488108"/>
                </a:lnTo>
                <a:lnTo>
                  <a:pt x="94866" y="495524"/>
                </a:lnTo>
                <a:lnTo>
                  <a:pt x="485534" y="495524"/>
                </a:lnTo>
                <a:lnTo>
                  <a:pt x="522488" y="488108"/>
                </a:lnTo>
                <a:lnTo>
                  <a:pt x="552640" y="467883"/>
                </a:lnTo>
                <a:lnTo>
                  <a:pt x="572955" y="437885"/>
                </a:lnTo>
                <a:lnTo>
                  <a:pt x="580401" y="401150"/>
                </a:lnTo>
                <a:lnTo>
                  <a:pt x="580401" y="94374"/>
                </a:lnTo>
                <a:lnTo>
                  <a:pt x="572955" y="57638"/>
                </a:lnTo>
                <a:lnTo>
                  <a:pt x="552640" y="27640"/>
                </a:lnTo>
                <a:lnTo>
                  <a:pt x="522488" y="7416"/>
                </a:lnTo>
                <a:lnTo>
                  <a:pt x="485534" y="0"/>
                </a:lnTo>
                <a:close/>
              </a:path>
            </a:pathLst>
          </a:custGeom>
          <a:solidFill>
            <a:srgbClr val="FDD6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5195139" y="3388347"/>
            <a:ext cx="124708" cy="1945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5435132" y="3388347"/>
            <a:ext cx="124708" cy="1945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5321732" y="3326495"/>
            <a:ext cx="111760" cy="318770"/>
          </a:xfrm>
          <a:custGeom>
            <a:avLst/>
            <a:gdLst/>
            <a:ahLst/>
            <a:cxnLst/>
            <a:rect l="l" t="t" r="r" b="b"/>
            <a:pathLst>
              <a:path w="111759" h="318770">
                <a:moveTo>
                  <a:pt x="78741" y="0"/>
                </a:moveTo>
                <a:lnTo>
                  <a:pt x="0" y="310116"/>
                </a:lnTo>
                <a:lnTo>
                  <a:pt x="32773" y="318210"/>
                </a:lnTo>
                <a:lnTo>
                  <a:pt x="111619" y="8083"/>
                </a:lnTo>
                <a:lnTo>
                  <a:pt x="78741" y="0"/>
                </a:lnTo>
                <a:close/>
              </a:path>
            </a:pathLst>
          </a:custGeom>
          <a:solidFill>
            <a:srgbClr val="8C73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13588979" y="4081415"/>
            <a:ext cx="2276475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dirty="0">
                <a:solidFill>
                  <a:srgbClr val="797979"/>
                </a:solidFill>
                <a:latin typeface="Arial"/>
                <a:cs typeface="Arial"/>
              </a:rPr>
              <a:t>Functions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657132" y="5275097"/>
            <a:ext cx="230378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dirty="0">
                <a:solidFill>
                  <a:srgbClr val="797979"/>
                </a:solidFill>
                <a:latin typeface="Arial"/>
                <a:cs typeface="Arial"/>
              </a:rPr>
              <a:t>Containers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0695276" y="3331971"/>
            <a:ext cx="2215515" cy="1355090"/>
          </a:xfrm>
          <a:custGeom>
            <a:avLst/>
            <a:gdLst/>
            <a:ahLst/>
            <a:cxnLst/>
            <a:rect l="l" t="t" r="r" b="b"/>
            <a:pathLst>
              <a:path w="2215515" h="1355089">
                <a:moveTo>
                  <a:pt x="2132063" y="0"/>
                </a:moveTo>
                <a:lnTo>
                  <a:pt x="78761" y="0"/>
                </a:lnTo>
                <a:lnTo>
                  <a:pt x="53056" y="5174"/>
                </a:lnTo>
                <a:lnTo>
                  <a:pt x="23075" y="25368"/>
                </a:lnTo>
                <a:lnTo>
                  <a:pt x="2890" y="55319"/>
                </a:lnTo>
                <a:lnTo>
                  <a:pt x="0" y="69661"/>
                </a:lnTo>
                <a:lnTo>
                  <a:pt x="0" y="1283144"/>
                </a:lnTo>
                <a:lnTo>
                  <a:pt x="2905" y="1297545"/>
                </a:lnTo>
                <a:lnTo>
                  <a:pt x="23114" y="1327496"/>
                </a:lnTo>
                <a:lnTo>
                  <a:pt x="53100" y="1347673"/>
                </a:lnTo>
                <a:lnTo>
                  <a:pt x="89840" y="1355068"/>
                </a:lnTo>
                <a:lnTo>
                  <a:pt x="2120982" y="1355068"/>
                </a:lnTo>
                <a:lnTo>
                  <a:pt x="2157766" y="1347662"/>
                </a:lnTo>
                <a:lnTo>
                  <a:pt x="2187747" y="1327464"/>
                </a:lnTo>
                <a:lnTo>
                  <a:pt x="2207931" y="1297509"/>
                </a:lnTo>
                <a:lnTo>
                  <a:pt x="2215325" y="1260830"/>
                </a:lnTo>
                <a:lnTo>
                  <a:pt x="2215325" y="91997"/>
                </a:lnTo>
                <a:lnTo>
                  <a:pt x="2207917" y="55288"/>
                </a:lnTo>
                <a:lnTo>
                  <a:pt x="2187708" y="25340"/>
                </a:lnTo>
                <a:lnTo>
                  <a:pt x="2157722" y="5164"/>
                </a:lnTo>
                <a:lnTo>
                  <a:pt x="2132063" y="0"/>
                </a:lnTo>
                <a:close/>
              </a:path>
            </a:pathLst>
          </a:custGeom>
          <a:solidFill>
            <a:srgbClr val="7CC7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1648650" y="4601315"/>
            <a:ext cx="319405" cy="357505"/>
          </a:xfrm>
          <a:custGeom>
            <a:avLst/>
            <a:gdLst/>
            <a:ahLst/>
            <a:cxnLst/>
            <a:rect l="l" t="t" r="r" b="b"/>
            <a:pathLst>
              <a:path w="319404" h="357504">
                <a:moveTo>
                  <a:pt x="0" y="0"/>
                </a:moveTo>
                <a:lnTo>
                  <a:pt x="319257" y="0"/>
                </a:lnTo>
                <a:lnTo>
                  <a:pt x="319257" y="357182"/>
                </a:lnTo>
                <a:lnTo>
                  <a:pt x="0" y="357182"/>
                </a:lnTo>
                <a:lnTo>
                  <a:pt x="0" y="0"/>
                </a:lnTo>
                <a:close/>
              </a:path>
            </a:pathLst>
          </a:custGeom>
          <a:solidFill>
            <a:srgbClr val="7CC7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1405411" y="4862207"/>
            <a:ext cx="806450" cy="142875"/>
          </a:xfrm>
          <a:custGeom>
            <a:avLst/>
            <a:gdLst/>
            <a:ahLst/>
            <a:cxnLst/>
            <a:rect l="l" t="t" r="r" b="b"/>
            <a:pathLst>
              <a:path w="806450" h="142875">
                <a:moveTo>
                  <a:pt x="734323" y="0"/>
                </a:moveTo>
                <a:lnTo>
                  <a:pt x="71516" y="0"/>
                </a:lnTo>
                <a:lnTo>
                  <a:pt x="43672" y="5624"/>
                </a:lnTo>
                <a:lnTo>
                  <a:pt x="20936" y="20953"/>
                </a:lnTo>
                <a:lnTo>
                  <a:pt x="5616" y="43666"/>
                </a:lnTo>
                <a:lnTo>
                  <a:pt x="0" y="71442"/>
                </a:lnTo>
                <a:lnTo>
                  <a:pt x="5608" y="99213"/>
                </a:lnTo>
                <a:lnTo>
                  <a:pt x="20915" y="121922"/>
                </a:lnTo>
                <a:lnTo>
                  <a:pt x="43643" y="137250"/>
                </a:lnTo>
                <a:lnTo>
                  <a:pt x="71516" y="142875"/>
                </a:lnTo>
                <a:lnTo>
                  <a:pt x="734323" y="142875"/>
                </a:lnTo>
                <a:lnTo>
                  <a:pt x="762124" y="137250"/>
                </a:lnTo>
                <a:lnTo>
                  <a:pt x="784845" y="121954"/>
                </a:lnTo>
                <a:lnTo>
                  <a:pt x="800201" y="99248"/>
                </a:lnTo>
                <a:lnTo>
                  <a:pt x="805839" y="71442"/>
                </a:lnTo>
                <a:lnTo>
                  <a:pt x="800216" y="43666"/>
                </a:lnTo>
                <a:lnTo>
                  <a:pt x="784884" y="20953"/>
                </a:lnTo>
                <a:lnTo>
                  <a:pt x="762151" y="5624"/>
                </a:lnTo>
                <a:lnTo>
                  <a:pt x="734323" y="0"/>
                </a:lnTo>
                <a:close/>
              </a:path>
            </a:pathLst>
          </a:custGeom>
          <a:solidFill>
            <a:srgbClr val="7CC7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0793597" y="3426021"/>
            <a:ext cx="2021839" cy="1157605"/>
          </a:xfrm>
          <a:custGeom>
            <a:avLst/>
            <a:gdLst/>
            <a:ahLst/>
            <a:cxnLst/>
            <a:rect l="l" t="t" r="r" b="b"/>
            <a:pathLst>
              <a:path w="2021840" h="1157604">
                <a:moveTo>
                  <a:pt x="1948003" y="0"/>
                </a:moveTo>
                <a:lnTo>
                  <a:pt x="73191" y="0"/>
                </a:lnTo>
                <a:lnTo>
                  <a:pt x="44704" y="5759"/>
                </a:lnTo>
                <a:lnTo>
                  <a:pt x="21439" y="21466"/>
                </a:lnTo>
                <a:lnTo>
                  <a:pt x="5752" y="44761"/>
                </a:lnTo>
                <a:lnTo>
                  <a:pt x="0" y="73285"/>
                </a:lnTo>
                <a:lnTo>
                  <a:pt x="0" y="1084176"/>
                </a:lnTo>
                <a:lnTo>
                  <a:pt x="5752" y="1112718"/>
                </a:lnTo>
                <a:lnTo>
                  <a:pt x="21439" y="1136011"/>
                </a:lnTo>
                <a:lnTo>
                  <a:pt x="44704" y="1151708"/>
                </a:lnTo>
                <a:lnTo>
                  <a:pt x="73191" y="1157462"/>
                </a:lnTo>
                <a:lnTo>
                  <a:pt x="1948003" y="1157462"/>
                </a:lnTo>
                <a:lnTo>
                  <a:pt x="1976551" y="1151703"/>
                </a:lnTo>
                <a:lnTo>
                  <a:pt x="1999847" y="1135999"/>
                </a:lnTo>
                <a:lnTo>
                  <a:pt x="2015545" y="1112704"/>
                </a:lnTo>
                <a:lnTo>
                  <a:pt x="2021299" y="1084176"/>
                </a:lnTo>
                <a:lnTo>
                  <a:pt x="2021299" y="73285"/>
                </a:lnTo>
                <a:lnTo>
                  <a:pt x="2015530" y="44748"/>
                </a:lnTo>
                <a:lnTo>
                  <a:pt x="1999808" y="21454"/>
                </a:lnTo>
                <a:lnTo>
                  <a:pt x="1976507" y="5755"/>
                </a:lnTo>
                <a:lnTo>
                  <a:pt x="1948003" y="0"/>
                </a:lnTo>
                <a:close/>
              </a:path>
            </a:pathLst>
          </a:custGeom>
          <a:solidFill>
            <a:srgbClr val="3D70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0942075" y="3518217"/>
            <a:ext cx="513080" cy="440055"/>
          </a:xfrm>
          <a:custGeom>
            <a:avLst/>
            <a:gdLst/>
            <a:ahLst/>
            <a:cxnLst/>
            <a:rect l="l" t="t" r="r" b="b"/>
            <a:pathLst>
              <a:path w="513079" h="440054">
                <a:moveTo>
                  <a:pt x="429201" y="0"/>
                </a:moveTo>
                <a:lnTo>
                  <a:pt x="83871" y="0"/>
                </a:lnTo>
                <a:lnTo>
                  <a:pt x="51197" y="6581"/>
                </a:lnTo>
                <a:lnTo>
                  <a:pt x="24541" y="24530"/>
                </a:lnTo>
                <a:lnTo>
                  <a:pt x="6581" y="51153"/>
                </a:lnTo>
                <a:lnTo>
                  <a:pt x="0" y="83756"/>
                </a:lnTo>
                <a:lnTo>
                  <a:pt x="0" y="356020"/>
                </a:lnTo>
                <a:lnTo>
                  <a:pt x="6596" y="388623"/>
                </a:lnTo>
                <a:lnTo>
                  <a:pt x="24580" y="415246"/>
                </a:lnTo>
                <a:lnTo>
                  <a:pt x="51241" y="433195"/>
                </a:lnTo>
                <a:lnTo>
                  <a:pt x="83871" y="439777"/>
                </a:lnTo>
                <a:lnTo>
                  <a:pt x="429201" y="439777"/>
                </a:lnTo>
                <a:lnTo>
                  <a:pt x="461875" y="433195"/>
                </a:lnTo>
                <a:lnTo>
                  <a:pt x="488532" y="415246"/>
                </a:lnTo>
                <a:lnTo>
                  <a:pt x="506491" y="388623"/>
                </a:lnTo>
                <a:lnTo>
                  <a:pt x="513073" y="356020"/>
                </a:lnTo>
                <a:lnTo>
                  <a:pt x="513073" y="83756"/>
                </a:lnTo>
                <a:lnTo>
                  <a:pt x="506476" y="51153"/>
                </a:lnTo>
                <a:lnTo>
                  <a:pt x="488492" y="24530"/>
                </a:lnTo>
                <a:lnTo>
                  <a:pt x="461831" y="6581"/>
                </a:lnTo>
                <a:lnTo>
                  <a:pt x="429201" y="0"/>
                </a:lnTo>
                <a:close/>
              </a:path>
            </a:pathLst>
          </a:custGeom>
          <a:solidFill>
            <a:srgbClr val="50E3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2156698" y="3518217"/>
            <a:ext cx="513080" cy="440055"/>
          </a:xfrm>
          <a:custGeom>
            <a:avLst/>
            <a:gdLst/>
            <a:ahLst/>
            <a:cxnLst/>
            <a:rect l="l" t="t" r="r" b="b"/>
            <a:pathLst>
              <a:path w="513079" h="440054">
                <a:moveTo>
                  <a:pt x="429201" y="0"/>
                </a:moveTo>
                <a:lnTo>
                  <a:pt x="83871" y="0"/>
                </a:lnTo>
                <a:lnTo>
                  <a:pt x="51197" y="6581"/>
                </a:lnTo>
                <a:lnTo>
                  <a:pt x="24541" y="24530"/>
                </a:lnTo>
                <a:lnTo>
                  <a:pt x="6581" y="51153"/>
                </a:lnTo>
                <a:lnTo>
                  <a:pt x="0" y="83756"/>
                </a:lnTo>
                <a:lnTo>
                  <a:pt x="0" y="356020"/>
                </a:lnTo>
                <a:lnTo>
                  <a:pt x="6596" y="388623"/>
                </a:lnTo>
                <a:lnTo>
                  <a:pt x="24580" y="415246"/>
                </a:lnTo>
                <a:lnTo>
                  <a:pt x="51241" y="433195"/>
                </a:lnTo>
                <a:lnTo>
                  <a:pt x="83871" y="439777"/>
                </a:lnTo>
                <a:lnTo>
                  <a:pt x="429201" y="439777"/>
                </a:lnTo>
                <a:lnTo>
                  <a:pt x="461875" y="433195"/>
                </a:lnTo>
                <a:lnTo>
                  <a:pt x="488532" y="415246"/>
                </a:lnTo>
                <a:lnTo>
                  <a:pt x="506491" y="388623"/>
                </a:lnTo>
                <a:lnTo>
                  <a:pt x="513073" y="356020"/>
                </a:lnTo>
                <a:lnTo>
                  <a:pt x="513073" y="83756"/>
                </a:lnTo>
                <a:lnTo>
                  <a:pt x="506476" y="51153"/>
                </a:lnTo>
                <a:lnTo>
                  <a:pt x="488492" y="24530"/>
                </a:lnTo>
                <a:lnTo>
                  <a:pt x="461831" y="6581"/>
                </a:lnTo>
                <a:lnTo>
                  <a:pt x="429201" y="0"/>
                </a:lnTo>
                <a:close/>
              </a:path>
            </a:pathLst>
          </a:custGeom>
          <a:solidFill>
            <a:srgbClr val="50E3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11549386" y="3518217"/>
            <a:ext cx="513080" cy="440055"/>
          </a:xfrm>
          <a:custGeom>
            <a:avLst/>
            <a:gdLst/>
            <a:ahLst/>
            <a:cxnLst/>
            <a:rect l="l" t="t" r="r" b="b"/>
            <a:pathLst>
              <a:path w="513079" h="440054">
                <a:moveTo>
                  <a:pt x="429201" y="0"/>
                </a:moveTo>
                <a:lnTo>
                  <a:pt x="83871" y="0"/>
                </a:lnTo>
                <a:lnTo>
                  <a:pt x="51197" y="6581"/>
                </a:lnTo>
                <a:lnTo>
                  <a:pt x="24541" y="24530"/>
                </a:lnTo>
                <a:lnTo>
                  <a:pt x="6581" y="51153"/>
                </a:lnTo>
                <a:lnTo>
                  <a:pt x="0" y="83756"/>
                </a:lnTo>
                <a:lnTo>
                  <a:pt x="0" y="356020"/>
                </a:lnTo>
                <a:lnTo>
                  <a:pt x="6596" y="388623"/>
                </a:lnTo>
                <a:lnTo>
                  <a:pt x="24580" y="415246"/>
                </a:lnTo>
                <a:lnTo>
                  <a:pt x="51241" y="433195"/>
                </a:lnTo>
                <a:lnTo>
                  <a:pt x="83871" y="439777"/>
                </a:lnTo>
                <a:lnTo>
                  <a:pt x="429201" y="439777"/>
                </a:lnTo>
                <a:lnTo>
                  <a:pt x="461875" y="433195"/>
                </a:lnTo>
                <a:lnTo>
                  <a:pt x="488532" y="415246"/>
                </a:lnTo>
                <a:lnTo>
                  <a:pt x="506491" y="388623"/>
                </a:lnTo>
                <a:lnTo>
                  <a:pt x="513073" y="356020"/>
                </a:lnTo>
                <a:lnTo>
                  <a:pt x="513073" y="83756"/>
                </a:lnTo>
                <a:lnTo>
                  <a:pt x="506476" y="51153"/>
                </a:lnTo>
                <a:lnTo>
                  <a:pt x="488492" y="24530"/>
                </a:lnTo>
                <a:lnTo>
                  <a:pt x="461831" y="6581"/>
                </a:lnTo>
                <a:lnTo>
                  <a:pt x="429201" y="0"/>
                </a:lnTo>
                <a:close/>
              </a:path>
            </a:pathLst>
          </a:custGeom>
          <a:solidFill>
            <a:srgbClr val="50E3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0942075" y="4052232"/>
            <a:ext cx="513080" cy="440055"/>
          </a:xfrm>
          <a:custGeom>
            <a:avLst/>
            <a:gdLst/>
            <a:ahLst/>
            <a:cxnLst/>
            <a:rect l="l" t="t" r="r" b="b"/>
            <a:pathLst>
              <a:path w="513079" h="440054">
                <a:moveTo>
                  <a:pt x="429201" y="0"/>
                </a:moveTo>
                <a:lnTo>
                  <a:pt x="83871" y="0"/>
                </a:lnTo>
                <a:lnTo>
                  <a:pt x="51197" y="6581"/>
                </a:lnTo>
                <a:lnTo>
                  <a:pt x="24541" y="24530"/>
                </a:lnTo>
                <a:lnTo>
                  <a:pt x="6581" y="51153"/>
                </a:lnTo>
                <a:lnTo>
                  <a:pt x="0" y="83756"/>
                </a:lnTo>
                <a:lnTo>
                  <a:pt x="0" y="356020"/>
                </a:lnTo>
                <a:lnTo>
                  <a:pt x="6596" y="388623"/>
                </a:lnTo>
                <a:lnTo>
                  <a:pt x="24580" y="415246"/>
                </a:lnTo>
                <a:lnTo>
                  <a:pt x="51241" y="433195"/>
                </a:lnTo>
                <a:lnTo>
                  <a:pt x="83871" y="439777"/>
                </a:lnTo>
                <a:lnTo>
                  <a:pt x="429201" y="439777"/>
                </a:lnTo>
                <a:lnTo>
                  <a:pt x="461875" y="433195"/>
                </a:lnTo>
                <a:lnTo>
                  <a:pt x="488532" y="415246"/>
                </a:lnTo>
                <a:lnTo>
                  <a:pt x="506491" y="388623"/>
                </a:lnTo>
                <a:lnTo>
                  <a:pt x="513073" y="356020"/>
                </a:lnTo>
                <a:lnTo>
                  <a:pt x="513073" y="83756"/>
                </a:lnTo>
                <a:lnTo>
                  <a:pt x="506476" y="51153"/>
                </a:lnTo>
                <a:lnTo>
                  <a:pt x="488492" y="24530"/>
                </a:lnTo>
                <a:lnTo>
                  <a:pt x="461831" y="6581"/>
                </a:lnTo>
                <a:lnTo>
                  <a:pt x="429201" y="0"/>
                </a:lnTo>
                <a:close/>
              </a:path>
            </a:pathLst>
          </a:custGeom>
          <a:solidFill>
            <a:srgbClr val="50E3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2156698" y="4052232"/>
            <a:ext cx="513080" cy="440055"/>
          </a:xfrm>
          <a:custGeom>
            <a:avLst/>
            <a:gdLst/>
            <a:ahLst/>
            <a:cxnLst/>
            <a:rect l="l" t="t" r="r" b="b"/>
            <a:pathLst>
              <a:path w="513079" h="440054">
                <a:moveTo>
                  <a:pt x="429201" y="0"/>
                </a:moveTo>
                <a:lnTo>
                  <a:pt x="83871" y="0"/>
                </a:lnTo>
                <a:lnTo>
                  <a:pt x="51197" y="6581"/>
                </a:lnTo>
                <a:lnTo>
                  <a:pt x="24541" y="24530"/>
                </a:lnTo>
                <a:lnTo>
                  <a:pt x="6581" y="51153"/>
                </a:lnTo>
                <a:lnTo>
                  <a:pt x="0" y="83756"/>
                </a:lnTo>
                <a:lnTo>
                  <a:pt x="0" y="356020"/>
                </a:lnTo>
                <a:lnTo>
                  <a:pt x="6596" y="388623"/>
                </a:lnTo>
                <a:lnTo>
                  <a:pt x="24580" y="415246"/>
                </a:lnTo>
                <a:lnTo>
                  <a:pt x="51241" y="433195"/>
                </a:lnTo>
                <a:lnTo>
                  <a:pt x="83871" y="439777"/>
                </a:lnTo>
                <a:lnTo>
                  <a:pt x="429201" y="439777"/>
                </a:lnTo>
                <a:lnTo>
                  <a:pt x="461875" y="433195"/>
                </a:lnTo>
                <a:lnTo>
                  <a:pt x="488532" y="415246"/>
                </a:lnTo>
                <a:lnTo>
                  <a:pt x="506491" y="388623"/>
                </a:lnTo>
                <a:lnTo>
                  <a:pt x="513073" y="356020"/>
                </a:lnTo>
                <a:lnTo>
                  <a:pt x="513073" y="83756"/>
                </a:lnTo>
                <a:lnTo>
                  <a:pt x="506476" y="51153"/>
                </a:lnTo>
                <a:lnTo>
                  <a:pt x="488492" y="24530"/>
                </a:lnTo>
                <a:lnTo>
                  <a:pt x="461831" y="6581"/>
                </a:lnTo>
                <a:lnTo>
                  <a:pt x="429201" y="0"/>
                </a:lnTo>
                <a:close/>
              </a:path>
            </a:pathLst>
          </a:custGeom>
          <a:solidFill>
            <a:srgbClr val="50E3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1549386" y="4052232"/>
            <a:ext cx="513080" cy="440055"/>
          </a:xfrm>
          <a:custGeom>
            <a:avLst/>
            <a:gdLst/>
            <a:ahLst/>
            <a:cxnLst/>
            <a:rect l="l" t="t" r="r" b="b"/>
            <a:pathLst>
              <a:path w="513079" h="440054">
                <a:moveTo>
                  <a:pt x="429201" y="0"/>
                </a:moveTo>
                <a:lnTo>
                  <a:pt x="83871" y="0"/>
                </a:lnTo>
                <a:lnTo>
                  <a:pt x="51197" y="6581"/>
                </a:lnTo>
                <a:lnTo>
                  <a:pt x="24541" y="24530"/>
                </a:lnTo>
                <a:lnTo>
                  <a:pt x="6581" y="51153"/>
                </a:lnTo>
                <a:lnTo>
                  <a:pt x="0" y="83756"/>
                </a:lnTo>
                <a:lnTo>
                  <a:pt x="0" y="356020"/>
                </a:lnTo>
                <a:lnTo>
                  <a:pt x="6596" y="388623"/>
                </a:lnTo>
                <a:lnTo>
                  <a:pt x="24580" y="415246"/>
                </a:lnTo>
                <a:lnTo>
                  <a:pt x="51241" y="433195"/>
                </a:lnTo>
                <a:lnTo>
                  <a:pt x="83871" y="439777"/>
                </a:lnTo>
                <a:lnTo>
                  <a:pt x="429201" y="439777"/>
                </a:lnTo>
                <a:lnTo>
                  <a:pt x="461875" y="433195"/>
                </a:lnTo>
                <a:lnTo>
                  <a:pt x="488532" y="415246"/>
                </a:lnTo>
                <a:lnTo>
                  <a:pt x="506491" y="388623"/>
                </a:lnTo>
                <a:lnTo>
                  <a:pt x="513073" y="356020"/>
                </a:lnTo>
                <a:lnTo>
                  <a:pt x="513073" y="83756"/>
                </a:lnTo>
                <a:lnTo>
                  <a:pt x="506476" y="51153"/>
                </a:lnTo>
                <a:lnTo>
                  <a:pt x="488492" y="24530"/>
                </a:lnTo>
                <a:lnTo>
                  <a:pt x="461831" y="6581"/>
                </a:lnTo>
                <a:lnTo>
                  <a:pt x="429201" y="0"/>
                </a:lnTo>
                <a:close/>
              </a:path>
            </a:pathLst>
          </a:custGeom>
          <a:solidFill>
            <a:srgbClr val="50E3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 txBox="1">
            <a:spLocks noGrp="1"/>
          </p:cNvSpPr>
          <p:nvPr>
            <p:ph type="title"/>
          </p:nvPr>
        </p:nvSpPr>
        <p:spPr>
          <a:xfrm>
            <a:off x="479431" y="301426"/>
            <a:ext cx="19175730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35" dirty="0"/>
              <a:t>Serverless </a:t>
            </a:r>
            <a:r>
              <a:rPr sz="5200" spc="50" dirty="0"/>
              <a:t>developers </a:t>
            </a:r>
            <a:r>
              <a:rPr sz="5200" spc="55" dirty="0"/>
              <a:t>focus </a:t>
            </a:r>
            <a:r>
              <a:rPr sz="5200" spc="-30" dirty="0"/>
              <a:t>more </a:t>
            </a:r>
            <a:r>
              <a:rPr sz="5200" spc="-5" dirty="0"/>
              <a:t>on </a:t>
            </a:r>
            <a:r>
              <a:rPr sz="5200" spc="110" dirty="0"/>
              <a:t>code, </a:t>
            </a:r>
            <a:r>
              <a:rPr sz="5200" spc="-5" dirty="0"/>
              <a:t>less on</a:t>
            </a:r>
            <a:r>
              <a:rPr sz="5200" spc="-165" dirty="0"/>
              <a:t> </a:t>
            </a:r>
            <a:r>
              <a:rPr sz="5200" spc="10" dirty="0"/>
              <a:t>infrastructure</a:t>
            </a:r>
            <a:endParaRPr sz="5200" dirty="0"/>
          </a:p>
        </p:txBody>
      </p:sp>
      <p:sp>
        <p:nvSpPr>
          <p:cNvPr id="91" name="object 91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 </a:t>
            </a:r>
            <a:r>
              <a:rPr dirty="0"/>
              <a:t>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31" y="280484"/>
            <a:ext cx="2330450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35" dirty="0"/>
              <a:t>Actions</a:t>
            </a:r>
            <a:endParaRPr sz="5450" dirty="0"/>
          </a:p>
        </p:txBody>
      </p:sp>
      <p:sp>
        <p:nvSpPr>
          <p:cNvPr id="3" name="object 3"/>
          <p:cNvSpPr txBox="1"/>
          <p:nvPr/>
        </p:nvSpPr>
        <p:spPr>
          <a:xfrm>
            <a:off x="2390451" y="2462621"/>
            <a:ext cx="15010130" cy="84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spc="-80" dirty="0">
                <a:latin typeface="Arial"/>
                <a:cs typeface="Arial"/>
              </a:rPr>
              <a:t>Or </a:t>
            </a:r>
            <a:r>
              <a:rPr sz="5400" spc="-15" dirty="0">
                <a:latin typeface="Arial"/>
                <a:cs typeface="Arial"/>
              </a:rPr>
              <a:t>any </a:t>
            </a:r>
            <a:r>
              <a:rPr sz="5400" spc="50" dirty="0">
                <a:latin typeface="Arial"/>
                <a:cs typeface="Arial"/>
              </a:rPr>
              <a:t>other </a:t>
            </a:r>
            <a:r>
              <a:rPr sz="5400" spc="-10" dirty="0">
                <a:latin typeface="Arial"/>
                <a:cs typeface="Arial"/>
              </a:rPr>
              <a:t>language </a:t>
            </a:r>
            <a:r>
              <a:rPr sz="5400" spc="130" dirty="0">
                <a:latin typeface="Arial"/>
                <a:cs typeface="Arial"/>
              </a:rPr>
              <a:t>by </a:t>
            </a:r>
            <a:r>
              <a:rPr sz="5400" spc="70" dirty="0">
                <a:latin typeface="Arial"/>
                <a:cs typeface="Arial"/>
              </a:rPr>
              <a:t>packaging </a:t>
            </a:r>
            <a:r>
              <a:rPr sz="5400" spc="80" dirty="0">
                <a:latin typeface="Arial"/>
                <a:cs typeface="Arial"/>
              </a:rPr>
              <a:t>with</a:t>
            </a:r>
            <a:r>
              <a:rPr sz="5400" spc="-550" dirty="0">
                <a:latin typeface="Arial"/>
                <a:cs typeface="Arial"/>
              </a:rPr>
              <a:t> </a:t>
            </a:r>
            <a:r>
              <a:rPr sz="5400" spc="45" dirty="0">
                <a:latin typeface="Arial"/>
                <a:cs typeface="Arial"/>
              </a:rPr>
              <a:t>Docker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2393" y="2408513"/>
            <a:ext cx="1150216" cy="114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88972" y="2335112"/>
            <a:ext cx="1272579" cy="1443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2516" y="2469683"/>
            <a:ext cx="930275" cy="930275"/>
          </a:xfrm>
          <a:custGeom>
            <a:avLst/>
            <a:gdLst/>
            <a:ahLst/>
            <a:cxnLst/>
            <a:rect l="l" t="t" r="r" b="b"/>
            <a:pathLst>
              <a:path w="930275" h="930275">
                <a:moveTo>
                  <a:pt x="464980" y="0"/>
                </a:moveTo>
                <a:lnTo>
                  <a:pt x="417439" y="2400"/>
                </a:lnTo>
                <a:lnTo>
                  <a:pt x="371271" y="9444"/>
                </a:lnTo>
                <a:lnTo>
                  <a:pt x="326710" y="20899"/>
                </a:lnTo>
                <a:lnTo>
                  <a:pt x="283990" y="36531"/>
                </a:lnTo>
                <a:lnTo>
                  <a:pt x="243344" y="56107"/>
                </a:lnTo>
                <a:lnTo>
                  <a:pt x="205006" y="79392"/>
                </a:lnTo>
                <a:lnTo>
                  <a:pt x="169211" y="106154"/>
                </a:lnTo>
                <a:lnTo>
                  <a:pt x="136190" y="136158"/>
                </a:lnTo>
                <a:lnTo>
                  <a:pt x="106180" y="169170"/>
                </a:lnTo>
                <a:lnTo>
                  <a:pt x="79412" y="204958"/>
                </a:lnTo>
                <a:lnTo>
                  <a:pt x="56121" y="243287"/>
                </a:lnTo>
                <a:lnTo>
                  <a:pt x="36540" y="283924"/>
                </a:lnTo>
                <a:lnTo>
                  <a:pt x="20904" y="326635"/>
                </a:lnTo>
                <a:lnTo>
                  <a:pt x="9446" y="371186"/>
                </a:lnTo>
                <a:lnTo>
                  <a:pt x="2400" y="417344"/>
                </a:lnTo>
                <a:lnTo>
                  <a:pt x="0" y="464875"/>
                </a:lnTo>
                <a:lnTo>
                  <a:pt x="2400" y="512407"/>
                </a:lnTo>
                <a:lnTo>
                  <a:pt x="9446" y="558565"/>
                </a:lnTo>
                <a:lnTo>
                  <a:pt x="20904" y="603117"/>
                </a:lnTo>
                <a:lnTo>
                  <a:pt x="36540" y="645829"/>
                </a:lnTo>
                <a:lnTo>
                  <a:pt x="56121" y="686466"/>
                </a:lnTo>
                <a:lnTo>
                  <a:pt x="79412" y="724796"/>
                </a:lnTo>
                <a:lnTo>
                  <a:pt x="106180" y="760585"/>
                </a:lnTo>
                <a:lnTo>
                  <a:pt x="136190" y="793598"/>
                </a:lnTo>
                <a:lnTo>
                  <a:pt x="169211" y="823603"/>
                </a:lnTo>
                <a:lnTo>
                  <a:pt x="205006" y="850366"/>
                </a:lnTo>
                <a:lnTo>
                  <a:pt x="243344" y="873652"/>
                </a:lnTo>
                <a:lnTo>
                  <a:pt x="283990" y="893228"/>
                </a:lnTo>
                <a:lnTo>
                  <a:pt x="326710" y="908861"/>
                </a:lnTo>
                <a:lnTo>
                  <a:pt x="371271" y="920317"/>
                </a:lnTo>
                <a:lnTo>
                  <a:pt x="417439" y="927362"/>
                </a:lnTo>
                <a:lnTo>
                  <a:pt x="464980" y="929762"/>
                </a:lnTo>
                <a:lnTo>
                  <a:pt x="512521" y="927362"/>
                </a:lnTo>
                <a:lnTo>
                  <a:pt x="558689" y="920317"/>
                </a:lnTo>
                <a:lnTo>
                  <a:pt x="603250" y="908861"/>
                </a:lnTo>
                <a:lnTo>
                  <a:pt x="645970" y="893228"/>
                </a:lnTo>
                <a:lnTo>
                  <a:pt x="686616" y="873652"/>
                </a:lnTo>
                <a:lnTo>
                  <a:pt x="724954" y="850366"/>
                </a:lnTo>
                <a:lnTo>
                  <a:pt x="760750" y="823603"/>
                </a:lnTo>
                <a:lnTo>
                  <a:pt x="793770" y="793598"/>
                </a:lnTo>
                <a:lnTo>
                  <a:pt x="823781" y="760585"/>
                </a:lnTo>
                <a:lnTo>
                  <a:pt x="850548" y="724796"/>
                </a:lnTo>
                <a:lnTo>
                  <a:pt x="873839" y="686466"/>
                </a:lnTo>
                <a:lnTo>
                  <a:pt x="893420" y="645829"/>
                </a:lnTo>
                <a:lnTo>
                  <a:pt x="909056" y="603117"/>
                </a:lnTo>
                <a:lnTo>
                  <a:pt x="920514" y="558565"/>
                </a:lnTo>
                <a:lnTo>
                  <a:pt x="927560" y="512407"/>
                </a:lnTo>
                <a:lnTo>
                  <a:pt x="929961" y="464875"/>
                </a:lnTo>
                <a:lnTo>
                  <a:pt x="927560" y="417344"/>
                </a:lnTo>
                <a:lnTo>
                  <a:pt x="920514" y="371186"/>
                </a:lnTo>
                <a:lnTo>
                  <a:pt x="909056" y="326635"/>
                </a:lnTo>
                <a:lnTo>
                  <a:pt x="893420" y="283924"/>
                </a:lnTo>
                <a:lnTo>
                  <a:pt x="873839" y="243287"/>
                </a:lnTo>
                <a:lnTo>
                  <a:pt x="850548" y="204958"/>
                </a:lnTo>
                <a:lnTo>
                  <a:pt x="823781" y="169170"/>
                </a:lnTo>
                <a:lnTo>
                  <a:pt x="793770" y="136158"/>
                </a:lnTo>
                <a:lnTo>
                  <a:pt x="760750" y="106154"/>
                </a:lnTo>
                <a:lnTo>
                  <a:pt x="724954" y="79392"/>
                </a:lnTo>
                <a:lnTo>
                  <a:pt x="686616" y="56107"/>
                </a:lnTo>
                <a:lnTo>
                  <a:pt x="645970" y="36531"/>
                </a:lnTo>
                <a:lnTo>
                  <a:pt x="603250" y="20899"/>
                </a:lnTo>
                <a:lnTo>
                  <a:pt x="558689" y="9444"/>
                </a:lnTo>
                <a:lnTo>
                  <a:pt x="512521" y="2400"/>
                </a:lnTo>
                <a:lnTo>
                  <a:pt x="464980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72516" y="2469683"/>
            <a:ext cx="930275" cy="930275"/>
          </a:xfrm>
          <a:custGeom>
            <a:avLst/>
            <a:gdLst/>
            <a:ahLst/>
            <a:cxnLst/>
            <a:rect l="l" t="t" r="r" b="b"/>
            <a:pathLst>
              <a:path w="930275" h="930275">
                <a:moveTo>
                  <a:pt x="0" y="464878"/>
                </a:moveTo>
                <a:lnTo>
                  <a:pt x="2400" y="417347"/>
                </a:lnTo>
                <a:lnTo>
                  <a:pt x="9446" y="371189"/>
                </a:lnTo>
                <a:lnTo>
                  <a:pt x="20904" y="326638"/>
                </a:lnTo>
                <a:lnTo>
                  <a:pt x="36540" y="283927"/>
                </a:lnTo>
                <a:lnTo>
                  <a:pt x="56120" y="243290"/>
                </a:lnTo>
                <a:lnTo>
                  <a:pt x="79411" y="204960"/>
                </a:lnTo>
                <a:lnTo>
                  <a:pt x="106178" y="169172"/>
                </a:lnTo>
                <a:lnTo>
                  <a:pt x="136189" y="136160"/>
                </a:lnTo>
                <a:lnTo>
                  <a:pt x="169209" y="106155"/>
                </a:lnTo>
                <a:lnTo>
                  <a:pt x="205005" y="79394"/>
                </a:lnTo>
                <a:lnTo>
                  <a:pt x="243343" y="56108"/>
                </a:lnTo>
                <a:lnTo>
                  <a:pt x="283988" y="36532"/>
                </a:lnTo>
                <a:lnTo>
                  <a:pt x="326709" y="20900"/>
                </a:lnTo>
                <a:lnTo>
                  <a:pt x="371270" y="9444"/>
                </a:lnTo>
                <a:lnTo>
                  <a:pt x="417438" y="2400"/>
                </a:lnTo>
                <a:lnTo>
                  <a:pt x="464979" y="0"/>
                </a:lnTo>
                <a:lnTo>
                  <a:pt x="512521" y="2400"/>
                </a:lnTo>
                <a:lnTo>
                  <a:pt x="558689" y="9444"/>
                </a:lnTo>
                <a:lnTo>
                  <a:pt x="603250" y="20900"/>
                </a:lnTo>
                <a:lnTo>
                  <a:pt x="645970" y="36532"/>
                </a:lnTo>
                <a:lnTo>
                  <a:pt x="686616" y="56108"/>
                </a:lnTo>
                <a:lnTo>
                  <a:pt x="724954" y="79394"/>
                </a:lnTo>
                <a:lnTo>
                  <a:pt x="760749" y="106155"/>
                </a:lnTo>
                <a:lnTo>
                  <a:pt x="793769" y="136160"/>
                </a:lnTo>
                <a:lnTo>
                  <a:pt x="823780" y="169172"/>
                </a:lnTo>
                <a:lnTo>
                  <a:pt x="850548" y="204960"/>
                </a:lnTo>
                <a:lnTo>
                  <a:pt x="873838" y="243290"/>
                </a:lnTo>
                <a:lnTo>
                  <a:pt x="893419" y="283927"/>
                </a:lnTo>
                <a:lnTo>
                  <a:pt x="909054" y="326638"/>
                </a:lnTo>
                <a:lnTo>
                  <a:pt x="920512" y="371189"/>
                </a:lnTo>
                <a:lnTo>
                  <a:pt x="927558" y="417347"/>
                </a:lnTo>
                <a:lnTo>
                  <a:pt x="929959" y="464878"/>
                </a:lnTo>
                <a:lnTo>
                  <a:pt x="927558" y="512409"/>
                </a:lnTo>
                <a:lnTo>
                  <a:pt x="920512" y="558567"/>
                </a:lnTo>
                <a:lnTo>
                  <a:pt x="909054" y="603119"/>
                </a:lnTo>
                <a:lnTo>
                  <a:pt x="893419" y="645830"/>
                </a:lnTo>
                <a:lnTo>
                  <a:pt x="873838" y="686467"/>
                </a:lnTo>
                <a:lnTo>
                  <a:pt x="850548" y="724796"/>
                </a:lnTo>
                <a:lnTo>
                  <a:pt x="823780" y="760584"/>
                </a:lnTo>
                <a:lnTo>
                  <a:pt x="793769" y="793597"/>
                </a:lnTo>
                <a:lnTo>
                  <a:pt x="760749" y="823601"/>
                </a:lnTo>
                <a:lnTo>
                  <a:pt x="724954" y="850363"/>
                </a:lnTo>
                <a:lnTo>
                  <a:pt x="686616" y="873648"/>
                </a:lnTo>
                <a:lnTo>
                  <a:pt x="645970" y="893224"/>
                </a:lnTo>
                <a:lnTo>
                  <a:pt x="603250" y="908857"/>
                </a:lnTo>
                <a:lnTo>
                  <a:pt x="558689" y="920312"/>
                </a:lnTo>
                <a:lnTo>
                  <a:pt x="512521" y="927357"/>
                </a:lnTo>
                <a:lnTo>
                  <a:pt x="464979" y="929757"/>
                </a:lnTo>
                <a:lnTo>
                  <a:pt x="417438" y="927357"/>
                </a:lnTo>
                <a:lnTo>
                  <a:pt x="371270" y="920312"/>
                </a:lnTo>
                <a:lnTo>
                  <a:pt x="326709" y="908857"/>
                </a:lnTo>
                <a:lnTo>
                  <a:pt x="283988" y="893224"/>
                </a:lnTo>
                <a:lnTo>
                  <a:pt x="243343" y="873648"/>
                </a:lnTo>
                <a:lnTo>
                  <a:pt x="205005" y="850363"/>
                </a:lnTo>
                <a:lnTo>
                  <a:pt x="169209" y="823601"/>
                </a:lnTo>
                <a:lnTo>
                  <a:pt x="136189" y="793597"/>
                </a:lnTo>
                <a:lnTo>
                  <a:pt x="106178" y="760584"/>
                </a:lnTo>
                <a:lnTo>
                  <a:pt x="79411" y="724796"/>
                </a:lnTo>
                <a:lnTo>
                  <a:pt x="56120" y="686467"/>
                </a:lnTo>
                <a:lnTo>
                  <a:pt x="36540" y="645830"/>
                </a:lnTo>
                <a:lnTo>
                  <a:pt x="20904" y="603119"/>
                </a:lnTo>
                <a:lnTo>
                  <a:pt x="9446" y="558567"/>
                </a:lnTo>
                <a:lnTo>
                  <a:pt x="2400" y="512409"/>
                </a:lnTo>
                <a:lnTo>
                  <a:pt x="0" y="464878"/>
                </a:lnTo>
                <a:close/>
              </a:path>
            </a:pathLst>
          </a:custGeom>
          <a:ln w="24469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516017" y="2552365"/>
            <a:ext cx="427990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4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64946" y="3680819"/>
            <a:ext cx="4527443" cy="4550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732022" y="5222259"/>
            <a:ext cx="3377226" cy="33030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882228" y="3852092"/>
            <a:ext cx="1076794" cy="127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 </a:t>
            </a:r>
            <a:r>
              <a:rPr dirty="0"/>
              <a:t>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31" y="280484"/>
            <a:ext cx="2330450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35" dirty="0"/>
              <a:t>Actions</a:t>
            </a:r>
            <a:endParaRPr sz="5450" dirty="0"/>
          </a:p>
        </p:txBody>
      </p:sp>
      <p:sp>
        <p:nvSpPr>
          <p:cNvPr id="3" name="object 3"/>
          <p:cNvSpPr txBox="1"/>
          <p:nvPr/>
        </p:nvSpPr>
        <p:spPr>
          <a:xfrm>
            <a:off x="2802701" y="2549145"/>
            <a:ext cx="11978640" cy="16605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15"/>
              </a:spcBef>
            </a:pPr>
            <a:r>
              <a:rPr sz="5300" spc="-35" dirty="0">
                <a:latin typeface="Arial"/>
                <a:cs typeface="Arial"/>
              </a:rPr>
              <a:t>Can </a:t>
            </a:r>
            <a:r>
              <a:rPr sz="5300" spc="100" dirty="0">
                <a:latin typeface="Arial"/>
                <a:cs typeface="Arial"/>
              </a:rPr>
              <a:t>be </a:t>
            </a:r>
            <a:r>
              <a:rPr sz="5300" spc="120" dirty="0">
                <a:latin typeface="Arial"/>
                <a:cs typeface="Arial"/>
              </a:rPr>
              <a:t>composed </a:t>
            </a:r>
            <a:r>
              <a:rPr sz="5300" spc="175" dirty="0">
                <a:latin typeface="Arial"/>
                <a:cs typeface="Arial"/>
              </a:rPr>
              <a:t>to </a:t>
            </a:r>
            <a:r>
              <a:rPr sz="5300" spc="-15" dirty="0">
                <a:latin typeface="Arial"/>
                <a:cs typeface="Arial"/>
              </a:rPr>
              <a:t>create</a:t>
            </a:r>
            <a:r>
              <a:rPr sz="5300" spc="-350" dirty="0">
                <a:latin typeface="Arial"/>
                <a:cs typeface="Arial"/>
              </a:rPr>
              <a:t> </a:t>
            </a:r>
            <a:r>
              <a:rPr sz="5300" spc="45" dirty="0">
                <a:latin typeface="Arial"/>
                <a:cs typeface="Arial"/>
              </a:rPr>
              <a:t>sequences  </a:t>
            </a:r>
            <a:r>
              <a:rPr sz="5300" spc="110" dirty="0">
                <a:latin typeface="Arial"/>
                <a:cs typeface="Arial"/>
              </a:rPr>
              <a:t>that </a:t>
            </a:r>
            <a:r>
              <a:rPr sz="5300" spc="-30" dirty="0">
                <a:latin typeface="Arial"/>
                <a:cs typeface="Arial"/>
              </a:rPr>
              <a:t>increase </a:t>
            </a:r>
            <a:r>
              <a:rPr sz="5300" spc="45" dirty="0">
                <a:latin typeface="Arial"/>
                <a:cs typeface="Arial"/>
              </a:rPr>
              <a:t>flexibility </a:t>
            </a:r>
            <a:r>
              <a:rPr sz="5300" spc="70" dirty="0">
                <a:latin typeface="Arial"/>
                <a:cs typeface="Arial"/>
              </a:rPr>
              <a:t>and </a:t>
            </a:r>
            <a:r>
              <a:rPr sz="5300" spc="50" dirty="0">
                <a:latin typeface="Arial"/>
                <a:cs typeface="Arial"/>
              </a:rPr>
              <a:t>foster</a:t>
            </a:r>
            <a:r>
              <a:rPr sz="5300" spc="-100" dirty="0">
                <a:latin typeface="Arial"/>
                <a:cs typeface="Arial"/>
              </a:rPr>
              <a:t> </a:t>
            </a:r>
            <a:r>
              <a:rPr sz="5300" spc="-65" dirty="0">
                <a:latin typeface="Arial"/>
                <a:cs typeface="Arial"/>
              </a:rPr>
              <a:t>reuse</a:t>
            </a:r>
            <a:endParaRPr sz="5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1804" y="2476877"/>
            <a:ext cx="1161409" cy="116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39220" y="2428512"/>
            <a:ext cx="1282390" cy="1402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720691" y="2537336"/>
            <a:ext cx="944244" cy="943610"/>
          </a:xfrm>
          <a:custGeom>
            <a:avLst/>
            <a:gdLst/>
            <a:ahLst/>
            <a:cxnLst/>
            <a:rect l="l" t="t" r="r" b="b"/>
            <a:pathLst>
              <a:path w="944244" h="943610">
                <a:moveTo>
                  <a:pt x="471818" y="0"/>
                </a:moveTo>
                <a:lnTo>
                  <a:pt x="423577" y="2434"/>
                </a:lnTo>
                <a:lnTo>
                  <a:pt x="376730" y="9581"/>
                </a:lnTo>
                <a:lnTo>
                  <a:pt x="331513" y="21202"/>
                </a:lnTo>
                <a:lnTo>
                  <a:pt x="288164" y="37061"/>
                </a:lnTo>
                <a:lnTo>
                  <a:pt x="246921" y="56920"/>
                </a:lnTo>
                <a:lnTo>
                  <a:pt x="208019" y="80543"/>
                </a:lnTo>
                <a:lnTo>
                  <a:pt x="171697" y="107693"/>
                </a:lnTo>
                <a:lnTo>
                  <a:pt x="138192" y="138131"/>
                </a:lnTo>
                <a:lnTo>
                  <a:pt x="107740" y="171623"/>
                </a:lnTo>
                <a:lnTo>
                  <a:pt x="80578" y="207929"/>
                </a:lnTo>
                <a:lnTo>
                  <a:pt x="56945" y="246814"/>
                </a:lnTo>
                <a:lnTo>
                  <a:pt x="37077" y="288041"/>
                </a:lnTo>
                <a:lnTo>
                  <a:pt x="21211" y="331371"/>
                </a:lnTo>
                <a:lnTo>
                  <a:pt x="9585" y="376569"/>
                </a:lnTo>
                <a:lnTo>
                  <a:pt x="2435" y="423397"/>
                </a:lnTo>
                <a:lnTo>
                  <a:pt x="0" y="471619"/>
                </a:lnTo>
                <a:lnTo>
                  <a:pt x="2435" y="519838"/>
                </a:lnTo>
                <a:lnTo>
                  <a:pt x="9585" y="566665"/>
                </a:lnTo>
                <a:lnTo>
                  <a:pt x="21211" y="611861"/>
                </a:lnTo>
                <a:lnTo>
                  <a:pt x="37077" y="655190"/>
                </a:lnTo>
                <a:lnTo>
                  <a:pt x="56945" y="696416"/>
                </a:lnTo>
                <a:lnTo>
                  <a:pt x="80578" y="735300"/>
                </a:lnTo>
                <a:lnTo>
                  <a:pt x="107740" y="771606"/>
                </a:lnTo>
                <a:lnTo>
                  <a:pt x="138192" y="805097"/>
                </a:lnTo>
                <a:lnTo>
                  <a:pt x="171697" y="835535"/>
                </a:lnTo>
                <a:lnTo>
                  <a:pt x="208019" y="862684"/>
                </a:lnTo>
                <a:lnTo>
                  <a:pt x="246921" y="886307"/>
                </a:lnTo>
                <a:lnTo>
                  <a:pt x="288164" y="906166"/>
                </a:lnTo>
                <a:lnTo>
                  <a:pt x="331513" y="922025"/>
                </a:lnTo>
                <a:lnTo>
                  <a:pt x="376730" y="933646"/>
                </a:lnTo>
                <a:lnTo>
                  <a:pt x="423577" y="940792"/>
                </a:lnTo>
                <a:lnTo>
                  <a:pt x="471818" y="943227"/>
                </a:lnTo>
                <a:lnTo>
                  <a:pt x="520060" y="940792"/>
                </a:lnTo>
                <a:lnTo>
                  <a:pt x="566909" y="933646"/>
                </a:lnTo>
                <a:lnTo>
                  <a:pt x="612127" y="922025"/>
                </a:lnTo>
                <a:lnTo>
                  <a:pt x="655477" y="906166"/>
                </a:lnTo>
                <a:lnTo>
                  <a:pt x="696721" y="886307"/>
                </a:lnTo>
                <a:lnTo>
                  <a:pt x="735624" y="862684"/>
                </a:lnTo>
                <a:lnTo>
                  <a:pt x="771947" y="835535"/>
                </a:lnTo>
                <a:lnTo>
                  <a:pt x="805453" y="805097"/>
                </a:lnTo>
                <a:lnTo>
                  <a:pt x="835905" y="771606"/>
                </a:lnTo>
                <a:lnTo>
                  <a:pt x="863067" y="735300"/>
                </a:lnTo>
                <a:lnTo>
                  <a:pt x="886700" y="696416"/>
                </a:lnTo>
                <a:lnTo>
                  <a:pt x="906568" y="655190"/>
                </a:lnTo>
                <a:lnTo>
                  <a:pt x="922434" y="611861"/>
                </a:lnTo>
                <a:lnTo>
                  <a:pt x="934060" y="566665"/>
                </a:lnTo>
                <a:lnTo>
                  <a:pt x="941210" y="519838"/>
                </a:lnTo>
                <a:lnTo>
                  <a:pt x="943646" y="471619"/>
                </a:lnTo>
                <a:lnTo>
                  <a:pt x="941210" y="423397"/>
                </a:lnTo>
                <a:lnTo>
                  <a:pt x="934060" y="376569"/>
                </a:lnTo>
                <a:lnTo>
                  <a:pt x="922434" y="331371"/>
                </a:lnTo>
                <a:lnTo>
                  <a:pt x="906568" y="288041"/>
                </a:lnTo>
                <a:lnTo>
                  <a:pt x="886700" y="246814"/>
                </a:lnTo>
                <a:lnTo>
                  <a:pt x="863067" y="207929"/>
                </a:lnTo>
                <a:lnTo>
                  <a:pt x="835905" y="171623"/>
                </a:lnTo>
                <a:lnTo>
                  <a:pt x="805453" y="138131"/>
                </a:lnTo>
                <a:lnTo>
                  <a:pt x="771947" y="107693"/>
                </a:lnTo>
                <a:lnTo>
                  <a:pt x="735624" y="80543"/>
                </a:lnTo>
                <a:lnTo>
                  <a:pt x="696721" y="56920"/>
                </a:lnTo>
                <a:lnTo>
                  <a:pt x="655477" y="37061"/>
                </a:lnTo>
                <a:lnTo>
                  <a:pt x="612127" y="21202"/>
                </a:lnTo>
                <a:lnTo>
                  <a:pt x="566909" y="9581"/>
                </a:lnTo>
                <a:lnTo>
                  <a:pt x="520060" y="2434"/>
                </a:lnTo>
                <a:lnTo>
                  <a:pt x="471818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20691" y="2537336"/>
            <a:ext cx="944244" cy="943610"/>
          </a:xfrm>
          <a:custGeom>
            <a:avLst/>
            <a:gdLst/>
            <a:ahLst/>
            <a:cxnLst/>
            <a:rect l="l" t="t" r="r" b="b"/>
            <a:pathLst>
              <a:path w="944244" h="943610">
                <a:moveTo>
                  <a:pt x="0" y="471612"/>
                </a:moveTo>
                <a:lnTo>
                  <a:pt x="2435" y="423392"/>
                </a:lnTo>
                <a:lnTo>
                  <a:pt x="9585" y="376566"/>
                </a:lnTo>
                <a:lnTo>
                  <a:pt x="21212" y="331369"/>
                </a:lnTo>
                <a:lnTo>
                  <a:pt x="37078" y="288039"/>
                </a:lnTo>
                <a:lnTo>
                  <a:pt x="56946" y="246814"/>
                </a:lnTo>
                <a:lnTo>
                  <a:pt x="80580" y="207929"/>
                </a:lnTo>
                <a:lnTo>
                  <a:pt x="107741" y="171623"/>
                </a:lnTo>
                <a:lnTo>
                  <a:pt x="138193" y="138132"/>
                </a:lnTo>
                <a:lnTo>
                  <a:pt x="171699" y="107693"/>
                </a:lnTo>
                <a:lnTo>
                  <a:pt x="208022" y="80544"/>
                </a:lnTo>
                <a:lnTo>
                  <a:pt x="246924" y="56921"/>
                </a:lnTo>
                <a:lnTo>
                  <a:pt x="288168" y="37061"/>
                </a:lnTo>
                <a:lnTo>
                  <a:pt x="331517" y="21202"/>
                </a:lnTo>
                <a:lnTo>
                  <a:pt x="376733" y="9581"/>
                </a:lnTo>
                <a:lnTo>
                  <a:pt x="423581" y="2434"/>
                </a:lnTo>
                <a:lnTo>
                  <a:pt x="471822" y="0"/>
                </a:lnTo>
                <a:lnTo>
                  <a:pt x="520063" y="2434"/>
                </a:lnTo>
                <a:lnTo>
                  <a:pt x="566910" y="9581"/>
                </a:lnTo>
                <a:lnTo>
                  <a:pt x="612127" y="21202"/>
                </a:lnTo>
                <a:lnTo>
                  <a:pt x="655476" y="37061"/>
                </a:lnTo>
                <a:lnTo>
                  <a:pt x="696720" y="56921"/>
                </a:lnTo>
                <a:lnTo>
                  <a:pt x="735622" y="80544"/>
                </a:lnTo>
                <a:lnTo>
                  <a:pt x="771945" y="107693"/>
                </a:lnTo>
                <a:lnTo>
                  <a:pt x="805451" y="138132"/>
                </a:lnTo>
                <a:lnTo>
                  <a:pt x="835903" y="171623"/>
                </a:lnTo>
                <a:lnTo>
                  <a:pt x="863064" y="207929"/>
                </a:lnTo>
                <a:lnTo>
                  <a:pt x="886698" y="246814"/>
                </a:lnTo>
                <a:lnTo>
                  <a:pt x="906566" y="288039"/>
                </a:lnTo>
                <a:lnTo>
                  <a:pt x="922432" y="331369"/>
                </a:lnTo>
                <a:lnTo>
                  <a:pt x="934059" y="376566"/>
                </a:lnTo>
                <a:lnTo>
                  <a:pt x="941208" y="423392"/>
                </a:lnTo>
                <a:lnTo>
                  <a:pt x="943644" y="471612"/>
                </a:lnTo>
                <a:lnTo>
                  <a:pt x="941208" y="519831"/>
                </a:lnTo>
                <a:lnTo>
                  <a:pt x="934059" y="566658"/>
                </a:lnTo>
                <a:lnTo>
                  <a:pt x="922432" y="611855"/>
                </a:lnTo>
                <a:lnTo>
                  <a:pt x="906566" y="655184"/>
                </a:lnTo>
                <a:lnTo>
                  <a:pt x="886698" y="696410"/>
                </a:lnTo>
                <a:lnTo>
                  <a:pt x="863064" y="735295"/>
                </a:lnTo>
                <a:lnTo>
                  <a:pt x="835903" y="771601"/>
                </a:lnTo>
                <a:lnTo>
                  <a:pt x="805451" y="805092"/>
                </a:lnTo>
                <a:lnTo>
                  <a:pt x="771945" y="835531"/>
                </a:lnTo>
                <a:lnTo>
                  <a:pt x="735622" y="862680"/>
                </a:lnTo>
                <a:lnTo>
                  <a:pt x="696720" y="886303"/>
                </a:lnTo>
                <a:lnTo>
                  <a:pt x="655476" y="906163"/>
                </a:lnTo>
                <a:lnTo>
                  <a:pt x="612127" y="922021"/>
                </a:lnTo>
                <a:lnTo>
                  <a:pt x="566910" y="933643"/>
                </a:lnTo>
                <a:lnTo>
                  <a:pt x="520063" y="940789"/>
                </a:lnTo>
                <a:lnTo>
                  <a:pt x="471822" y="943224"/>
                </a:lnTo>
                <a:lnTo>
                  <a:pt x="423581" y="940789"/>
                </a:lnTo>
                <a:lnTo>
                  <a:pt x="376733" y="933643"/>
                </a:lnTo>
                <a:lnTo>
                  <a:pt x="331517" y="922021"/>
                </a:lnTo>
                <a:lnTo>
                  <a:pt x="288168" y="906163"/>
                </a:lnTo>
                <a:lnTo>
                  <a:pt x="246924" y="886303"/>
                </a:lnTo>
                <a:lnTo>
                  <a:pt x="208022" y="862680"/>
                </a:lnTo>
                <a:lnTo>
                  <a:pt x="171699" y="835531"/>
                </a:lnTo>
                <a:lnTo>
                  <a:pt x="138193" y="805092"/>
                </a:lnTo>
                <a:lnTo>
                  <a:pt x="107741" y="771601"/>
                </a:lnTo>
                <a:lnTo>
                  <a:pt x="80580" y="735295"/>
                </a:lnTo>
                <a:lnTo>
                  <a:pt x="56946" y="696410"/>
                </a:lnTo>
                <a:lnTo>
                  <a:pt x="37078" y="655184"/>
                </a:lnTo>
                <a:lnTo>
                  <a:pt x="21212" y="611855"/>
                </a:lnTo>
                <a:lnTo>
                  <a:pt x="9585" y="566658"/>
                </a:lnTo>
                <a:lnTo>
                  <a:pt x="2435" y="519831"/>
                </a:lnTo>
                <a:lnTo>
                  <a:pt x="0" y="471612"/>
                </a:lnTo>
                <a:close/>
              </a:path>
            </a:pathLst>
          </a:custGeom>
          <a:ln w="2419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972234" y="2632620"/>
            <a:ext cx="423545" cy="721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5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45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42897" y="4653544"/>
            <a:ext cx="1572737" cy="1572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942897" y="4798660"/>
            <a:ext cx="1427569" cy="14269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051784" y="4714013"/>
            <a:ext cx="1355090" cy="1354455"/>
          </a:xfrm>
          <a:custGeom>
            <a:avLst/>
            <a:gdLst/>
            <a:ahLst/>
            <a:cxnLst/>
            <a:rect l="l" t="t" r="r" b="b"/>
            <a:pathLst>
              <a:path w="1355090" h="1354454">
                <a:moveTo>
                  <a:pt x="677487" y="0"/>
                </a:moveTo>
                <a:lnTo>
                  <a:pt x="629103" y="1700"/>
                </a:lnTo>
                <a:lnTo>
                  <a:pt x="581638" y="6724"/>
                </a:lnTo>
                <a:lnTo>
                  <a:pt x="535206" y="14958"/>
                </a:lnTo>
                <a:lnTo>
                  <a:pt x="489921" y="26287"/>
                </a:lnTo>
                <a:lnTo>
                  <a:pt x="445898" y="40597"/>
                </a:lnTo>
                <a:lnTo>
                  <a:pt x="403252" y="57772"/>
                </a:lnTo>
                <a:lnTo>
                  <a:pt x="362097" y="77699"/>
                </a:lnTo>
                <a:lnTo>
                  <a:pt x="322548" y="100262"/>
                </a:lnTo>
                <a:lnTo>
                  <a:pt x="284720" y="125347"/>
                </a:lnTo>
                <a:lnTo>
                  <a:pt x="248728" y="152839"/>
                </a:lnTo>
                <a:lnTo>
                  <a:pt x="214685" y="182625"/>
                </a:lnTo>
                <a:lnTo>
                  <a:pt x="182707" y="214589"/>
                </a:lnTo>
                <a:lnTo>
                  <a:pt x="152908" y="248616"/>
                </a:lnTo>
                <a:lnTo>
                  <a:pt x="125403" y="284593"/>
                </a:lnTo>
                <a:lnTo>
                  <a:pt x="100307" y="322404"/>
                </a:lnTo>
                <a:lnTo>
                  <a:pt x="77733" y="361935"/>
                </a:lnTo>
                <a:lnTo>
                  <a:pt x="57798" y="403071"/>
                </a:lnTo>
                <a:lnTo>
                  <a:pt x="40615" y="445698"/>
                </a:lnTo>
                <a:lnTo>
                  <a:pt x="26299" y="489701"/>
                </a:lnTo>
                <a:lnTo>
                  <a:pt x="14965" y="534966"/>
                </a:lnTo>
                <a:lnTo>
                  <a:pt x="6727" y="581377"/>
                </a:lnTo>
                <a:lnTo>
                  <a:pt x="1701" y="628821"/>
                </a:lnTo>
                <a:lnTo>
                  <a:pt x="0" y="677183"/>
                </a:lnTo>
                <a:lnTo>
                  <a:pt x="1701" y="725546"/>
                </a:lnTo>
                <a:lnTo>
                  <a:pt x="6727" y="772991"/>
                </a:lnTo>
                <a:lnTo>
                  <a:pt x="14965" y="819404"/>
                </a:lnTo>
                <a:lnTo>
                  <a:pt x="26299" y="864670"/>
                </a:lnTo>
                <a:lnTo>
                  <a:pt x="40615" y="908674"/>
                </a:lnTo>
                <a:lnTo>
                  <a:pt x="57798" y="951302"/>
                </a:lnTo>
                <a:lnTo>
                  <a:pt x="77733" y="992439"/>
                </a:lnTo>
                <a:lnTo>
                  <a:pt x="100307" y="1031970"/>
                </a:lnTo>
                <a:lnTo>
                  <a:pt x="125403" y="1069782"/>
                </a:lnTo>
                <a:lnTo>
                  <a:pt x="152908" y="1105759"/>
                </a:lnTo>
                <a:lnTo>
                  <a:pt x="182707" y="1139786"/>
                </a:lnTo>
                <a:lnTo>
                  <a:pt x="214685" y="1171751"/>
                </a:lnTo>
                <a:lnTo>
                  <a:pt x="248728" y="1201536"/>
                </a:lnTo>
                <a:lnTo>
                  <a:pt x="284720" y="1229029"/>
                </a:lnTo>
                <a:lnTo>
                  <a:pt x="322548" y="1254115"/>
                </a:lnTo>
                <a:lnTo>
                  <a:pt x="362097" y="1276678"/>
                </a:lnTo>
                <a:lnTo>
                  <a:pt x="403252" y="1296604"/>
                </a:lnTo>
                <a:lnTo>
                  <a:pt x="445898" y="1313780"/>
                </a:lnTo>
                <a:lnTo>
                  <a:pt x="489921" y="1328089"/>
                </a:lnTo>
                <a:lnTo>
                  <a:pt x="535206" y="1339418"/>
                </a:lnTo>
                <a:lnTo>
                  <a:pt x="581638" y="1347652"/>
                </a:lnTo>
                <a:lnTo>
                  <a:pt x="629103" y="1352677"/>
                </a:lnTo>
                <a:lnTo>
                  <a:pt x="677487" y="1354377"/>
                </a:lnTo>
                <a:lnTo>
                  <a:pt x="725870" y="1352677"/>
                </a:lnTo>
                <a:lnTo>
                  <a:pt x="773335" y="1347652"/>
                </a:lnTo>
                <a:lnTo>
                  <a:pt x="819768" y="1339418"/>
                </a:lnTo>
                <a:lnTo>
                  <a:pt x="865053" y="1328089"/>
                </a:lnTo>
                <a:lnTo>
                  <a:pt x="909076" y="1313780"/>
                </a:lnTo>
                <a:lnTo>
                  <a:pt x="951722" y="1296604"/>
                </a:lnTo>
                <a:lnTo>
                  <a:pt x="992877" y="1276678"/>
                </a:lnTo>
                <a:lnTo>
                  <a:pt x="1032425" y="1254115"/>
                </a:lnTo>
                <a:lnTo>
                  <a:pt x="1070253" y="1229029"/>
                </a:lnTo>
                <a:lnTo>
                  <a:pt x="1106246" y="1201536"/>
                </a:lnTo>
                <a:lnTo>
                  <a:pt x="1140289" y="1171751"/>
                </a:lnTo>
                <a:lnTo>
                  <a:pt x="1172267" y="1139786"/>
                </a:lnTo>
                <a:lnTo>
                  <a:pt x="1202065" y="1105759"/>
                </a:lnTo>
                <a:lnTo>
                  <a:pt x="1229570" y="1069782"/>
                </a:lnTo>
                <a:lnTo>
                  <a:pt x="1254667" y="1031970"/>
                </a:lnTo>
                <a:lnTo>
                  <a:pt x="1277240" y="992439"/>
                </a:lnTo>
                <a:lnTo>
                  <a:pt x="1297175" y="951302"/>
                </a:lnTo>
                <a:lnTo>
                  <a:pt x="1314358" y="908674"/>
                </a:lnTo>
                <a:lnTo>
                  <a:pt x="1328674" y="864670"/>
                </a:lnTo>
                <a:lnTo>
                  <a:pt x="1340008" y="819404"/>
                </a:lnTo>
                <a:lnTo>
                  <a:pt x="1348246" y="772991"/>
                </a:lnTo>
                <a:lnTo>
                  <a:pt x="1353273" y="725546"/>
                </a:lnTo>
                <a:lnTo>
                  <a:pt x="1354974" y="677183"/>
                </a:lnTo>
                <a:lnTo>
                  <a:pt x="1353273" y="628821"/>
                </a:lnTo>
                <a:lnTo>
                  <a:pt x="1348246" y="581377"/>
                </a:lnTo>
                <a:lnTo>
                  <a:pt x="1340008" y="534966"/>
                </a:lnTo>
                <a:lnTo>
                  <a:pt x="1328674" y="489701"/>
                </a:lnTo>
                <a:lnTo>
                  <a:pt x="1314358" y="445698"/>
                </a:lnTo>
                <a:lnTo>
                  <a:pt x="1297175" y="403071"/>
                </a:lnTo>
                <a:lnTo>
                  <a:pt x="1277240" y="361935"/>
                </a:lnTo>
                <a:lnTo>
                  <a:pt x="1254667" y="322404"/>
                </a:lnTo>
                <a:lnTo>
                  <a:pt x="1229570" y="284593"/>
                </a:lnTo>
                <a:lnTo>
                  <a:pt x="1202065" y="248616"/>
                </a:lnTo>
                <a:lnTo>
                  <a:pt x="1172267" y="214589"/>
                </a:lnTo>
                <a:lnTo>
                  <a:pt x="1140289" y="182625"/>
                </a:lnTo>
                <a:lnTo>
                  <a:pt x="1106246" y="152839"/>
                </a:lnTo>
                <a:lnTo>
                  <a:pt x="1070253" y="125347"/>
                </a:lnTo>
                <a:lnTo>
                  <a:pt x="1032425" y="100262"/>
                </a:lnTo>
                <a:lnTo>
                  <a:pt x="992877" y="77699"/>
                </a:lnTo>
                <a:lnTo>
                  <a:pt x="951722" y="57772"/>
                </a:lnTo>
                <a:lnTo>
                  <a:pt x="909076" y="40597"/>
                </a:lnTo>
                <a:lnTo>
                  <a:pt x="865053" y="26287"/>
                </a:lnTo>
                <a:lnTo>
                  <a:pt x="819768" y="14958"/>
                </a:lnTo>
                <a:lnTo>
                  <a:pt x="773335" y="6724"/>
                </a:lnTo>
                <a:lnTo>
                  <a:pt x="725870" y="1700"/>
                </a:lnTo>
                <a:lnTo>
                  <a:pt x="677487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051784" y="4714013"/>
            <a:ext cx="1355090" cy="1354455"/>
          </a:xfrm>
          <a:custGeom>
            <a:avLst/>
            <a:gdLst/>
            <a:ahLst/>
            <a:cxnLst/>
            <a:rect l="l" t="t" r="r" b="b"/>
            <a:pathLst>
              <a:path w="1355090" h="1354454">
                <a:moveTo>
                  <a:pt x="0" y="677187"/>
                </a:moveTo>
                <a:lnTo>
                  <a:pt x="1701" y="628824"/>
                </a:lnTo>
                <a:lnTo>
                  <a:pt x="6727" y="581380"/>
                </a:lnTo>
                <a:lnTo>
                  <a:pt x="14965" y="534968"/>
                </a:lnTo>
                <a:lnTo>
                  <a:pt x="26299" y="489703"/>
                </a:lnTo>
                <a:lnTo>
                  <a:pt x="40615" y="445700"/>
                </a:lnTo>
                <a:lnTo>
                  <a:pt x="57798" y="403073"/>
                </a:lnTo>
                <a:lnTo>
                  <a:pt x="77733" y="361936"/>
                </a:lnTo>
                <a:lnTo>
                  <a:pt x="100307" y="322405"/>
                </a:lnTo>
                <a:lnTo>
                  <a:pt x="125403" y="284594"/>
                </a:lnTo>
                <a:lnTo>
                  <a:pt x="152908" y="248617"/>
                </a:lnTo>
                <a:lnTo>
                  <a:pt x="182707" y="214590"/>
                </a:lnTo>
                <a:lnTo>
                  <a:pt x="214685" y="182626"/>
                </a:lnTo>
                <a:lnTo>
                  <a:pt x="248728" y="152840"/>
                </a:lnTo>
                <a:lnTo>
                  <a:pt x="284721" y="125347"/>
                </a:lnTo>
                <a:lnTo>
                  <a:pt x="322549" y="100262"/>
                </a:lnTo>
                <a:lnTo>
                  <a:pt x="362098" y="77699"/>
                </a:lnTo>
                <a:lnTo>
                  <a:pt x="403252" y="57772"/>
                </a:lnTo>
                <a:lnTo>
                  <a:pt x="445899" y="40597"/>
                </a:lnTo>
                <a:lnTo>
                  <a:pt x="489921" y="26287"/>
                </a:lnTo>
                <a:lnTo>
                  <a:pt x="535207" y="14958"/>
                </a:lnTo>
                <a:lnTo>
                  <a:pt x="581639" y="6724"/>
                </a:lnTo>
                <a:lnTo>
                  <a:pt x="629105" y="1700"/>
                </a:lnTo>
                <a:lnTo>
                  <a:pt x="677488" y="0"/>
                </a:lnTo>
                <a:lnTo>
                  <a:pt x="725871" y="1700"/>
                </a:lnTo>
                <a:lnTo>
                  <a:pt x="773337" y="6724"/>
                </a:lnTo>
                <a:lnTo>
                  <a:pt x="819769" y="14958"/>
                </a:lnTo>
                <a:lnTo>
                  <a:pt x="865054" y="26287"/>
                </a:lnTo>
                <a:lnTo>
                  <a:pt x="909077" y="40597"/>
                </a:lnTo>
                <a:lnTo>
                  <a:pt x="951723" y="57772"/>
                </a:lnTo>
                <a:lnTo>
                  <a:pt x="992878" y="77699"/>
                </a:lnTo>
                <a:lnTo>
                  <a:pt x="1032427" y="100262"/>
                </a:lnTo>
                <a:lnTo>
                  <a:pt x="1070255" y="125347"/>
                </a:lnTo>
                <a:lnTo>
                  <a:pt x="1106247" y="152840"/>
                </a:lnTo>
                <a:lnTo>
                  <a:pt x="1140290" y="182626"/>
                </a:lnTo>
                <a:lnTo>
                  <a:pt x="1172268" y="214590"/>
                </a:lnTo>
                <a:lnTo>
                  <a:pt x="1202067" y="248617"/>
                </a:lnTo>
                <a:lnTo>
                  <a:pt x="1229572" y="284594"/>
                </a:lnTo>
                <a:lnTo>
                  <a:pt x="1254669" y="322405"/>
                </a:lnTo>
                <a:lnTo>
                  <a:pt x="1277242" y="361936"/>
                </a:lnTo>
                <a:lnTo>
                  <a:pt x="1297178" y="403073"/>
                </a:lnTo>
                <a:lnTo>
                  <a:pt x="1314361" y="445700"/>
                </a:lnTo>
                <a:lnTo>
                  <a:pt x="1328677" y="489703"/>
                </a:lnTo>
                <a:lnTo>
                  <a:pt x="1340011" y="534968"/>
                </a:lnTo>
                <a:lnTo>
                  <a:pt x="1348249" y="581380"/>
                </a:lnTo>
                <a:lnTo>
                  <a:pt x="1353276" y="628824"/>
                </a:lnTo>
                <a:lnTo>
                  <a:pt x="1354977" y="677187"/>
                </a:lnTo>
                <a:lnTo>
                  <a:pt x="1353276" y="725548"/>
                </a:lnTo>
                <a:lnTo>
                  <a:pt x="1348249" y="772992"/>
                </a:lnTo>
                <a:lnTo>
                  <a:pt x="1340011" y="819404"/>
                </a:lnTo>
                <a:lnTo>
                  <a:pt x="1328677" y="864669"/>
                </a:lnTo>
                <a:lnTo>
                  <a:pt x="1314361" y="908672"/>
                </a:lnTo>
                <a:lnTo>
                  <a:pt x="1297178" y="951299"/>
                </a:lnTo>
                <a:lnTo>
                  <a:pt x="1277242" y="992436"/>
                </a:lnTo>
                <a:lnTo>
                  <a:pt x="1254669" y="1031967"/>
                </a:lnTo>
                <a:lnTo>
                  <a:pt x="1229572" y="1069778"/>
                </a:lnTo>
                <a:lnTo>
                  <a:pt x="1202067" y="1105755"/>
                </a:lnTo>
                <a:lnTo>
                  <a:pt x="1172268" y="1139783"/>
                </a:lnTo>
                <a:lnTo>
                  <a:pt x="1140290" y="1171747"/>
                </a:lnTo>
                <a:lnTo>
                  <a:pt x="1106247" y="1201532"/>
                </a:lnTo>
                <a:lnTo>
                  <a:pt x="1070255" y="1229025"/>
                </a:lnTo>
                <a:lnTo>
                  <a:pt x="1032427" y="1254110"/>
                </a:lnTo>
                <a:lnTo>
                  <a:pt x="992878" y="1276674"/>
                </a:lnTo>
                <a:lnTo>
                  <a:pt x="951723" y="1296600"/>
                </a:lnTo>
                <a:lnTo>
                  <a:pt x="909077" y="1313776"/>
                </a:lnTo>
                <a:lnTo>
                  <a:pt x="865054" y="1328085"/>
                </a:lnTo>
                <a:lnTo>
                  <a:pt x="819769" y="1339415"/>
                </a:lnTo>
                <a:lnTo>
                  <a:pt x="773337" y="1347649"/>
                </a:lnTo>
                <a:lnTo>
                  <a:pt x="725871" y="1352673"/>
                </a:lnTo>
                <a:lnTo>
                  <a:pt x="677488" y="1354374"/>
                </a:lnTo>
                <a:lnTo>
                  <a:pt x="629105" y="1352673"/>
                </a:lnTo>
                <a:lnTo>
                  <a:pt x="581639" y="1347649"/>
                </a:lnTo>
                <a:lnTo>
                  <a:pt x="535207" y="1339415"/>
                </a:lnTo>
                <a:lnTo>
                  <a:pt x="489921" y="1328085"/>
                </a:lnTo>
                <a:lnTo>
                  <a:pt x="445899" y="1313776"/>
                </a:lnTo>
                <a:lnTo>
                  <a:pt x="403252" y="1296600"/>
                </a:lnTo>
                <a:lnTo>
                  <a:pt x="362098" y="1276674"/>
                </a:lnTo>
                <a:lnTo>
                  <a:pt x="322549" y="1254110"/>
                </a:lnTo>
                <a:lnTo>
                  <a:pt x="284721" y="1229025"/>
                </a:lnTo>
                <a:lnTo>
                  <a:pt x="248728" y="1201532"/>
                </a:lnTo>
                <a:lnTo>
                  <a:pt x="214685" y="1171747"/>
                </a:lnTo>
                <a:lnTo>
                  <a:pt x="182707" y="1139783"/>
                </a:lnTo>
                <a:lnTo>
                  <a:pt x="152908" y="1105755"/>
                </a:lnTo>
                <a:lnTo>
                  <a:pt x="125403" y="1069778"/>
                </a:lnTo>
                <a:lnTo>
                  <a:pt x="100307" y="1031967"/>
                </a:lnTo>
                <a:lnTo>
                  <a:pt x="77733" y="992436"/>
                </a:lnTo>
                <a:lnTo>
                  <a:pt x="57798" y="951299"/>
                </a:lnTo>
                <a:lnTo>
                  <a:pt x="40615" y="908672"/>
                </a:lnTo>
                <a:lnTo>
                  <a:pt x="26299" y="864669"/>
                </a:lnTo>
                <a:lnTo>
                  <a:pt x="14965" y="819404"/>
                </a:lnTo>
                <a:lnTo>
                  <a:pt x="6727" y="772992"/>
                </a:lnTo>
                <a:lnTo>
                  <a:pt x="1701" y="725548"/>
                </a:lnTo>
                <a:lnTo>
                  <a:pt x="0" y="677187"/>
                </a:lnTo>
                <a:close/>
              </a:path>
            </a:pathLst>
          </a:custGeom>
          <a:ln w="2419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047953" y="4653544"/>
            <a:ext cx="1596935" cy="15720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8096349" y="4798660"/>
            <a:ext cx="1379172" cy="14269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156830" y="4714013"/>
            <a:ext cx="1379220" cy="1354455"/>
          </a:xfrm>
          <a:custGeom>
            <a:avLst/>
            <a:gdLst/>
            <a:ahLst/>
            <a:cxnLst/>
            <a:rect l="l" t="t" r="r" b="b"/>
            <a:pathLst>
              <a:path w="1379220" h="1354454">
                <a:moveTo>
                  <a:pt x="689591" y="0"/>
                </a:moveTo>
                <a:lnTo>
                  <a:pt x="640344" y="1700"/>
                </a:lnTo>
                <a:lnTo>
                  <a:pt x="592031" y="6724"/>
                </a:lnTo>
                <a:lnTo>
                  <a:pt x="544769" y="14958"/>
                </a:lnTo>
                <a:lnTo>
                  <a:pt x="498675" y="26287"/>
                </a:lnTo>
                <a:lnTo>
                  <a:pt x="453866" y="40597"/>
                </a:lnTo>
                <a:lnTo>
                  <a:pt x="410458" y="57772"/>
                </a:lnTo>
                <a:lnTo>
                  <a:pt x="368568" y="77699"/>
                </a:lnTo>
                <a:lnTo>
                  <a:pt x="328313" y="100262"/>
                </a:lnTo>
                <a:lnTo>
                  <a:pt x="289809" y="125347"/>
                </a:lnTo>
                <a:lnTo>
                  <a:pt x="253173" y="152839"/>
                </a:lnTo>
                <a:lnTo>
                  <a:pt x="218522" y="182625"/>
                </a:lnTo>
                <a:lnTo>
                  <a:pt x="185973" y="214589"/>
                </a:lnTo>
                <a:lnTo>
                  <a:pt x="155641" y="248616"/>
                </a:lnTo>
                <a:lnTo>
                  <a:pt x="127645" y="284593"/>
                </a:lnTo>
                <a:lnTo>
                  <a:pt x="102100" y="322404"/>
                </a:lnTo>
                <a:lnTo>
                  <a:pt x="79123" y="361935"/>
                </a:lnTo>
                <a:lnTo>
                  <a:pt x="58831" y="403071"/>
                </a:lnTo>
                <a:lnTo>
                  <a:pt x="41341" y="445698"/>
                </a:lnTo>
                <a:lnTo>
                  <a:pt x="26769" y="489701"/>
                </a:lnTo>
                <a:lnTo>
                  <a:pt x="15233" y="534966"/>
                </a:lnTo>
                <a:lnTo>
                  <a:pt x="6848" y="581377"/>
                </a:lnTo>
                <a:lnTo>
                  <a:pt x="1731" y="628821"/>
                </a:lnTo>
                <a:lnTo>
                  <a:pt x="0" y="677183"/>
                </a:lnTo>
                <a:lnTo>
                  <a:pt x="1731" y="725546"/>
                </a:lnTo>
                <a:lnTo>
                  <a:pt x="6848" y="772991"/>
                </a:lnTo>
                <a:lnTo>
                  <a:pt x="15233" y="819404"/>
                </a:lnTo>
                <a:lnTo>
                  <a:pt x="26769" y="864670"/>
                </a:lnTo>
                <a:lnTo>
                  <a:pt x="41341" y="908674"/>
                </a:lnTo>
                <a:lnTo>
                  <a:pt x="58831" y="951302"/>
                </a:lnTo>
                <a:lnTo>
                  <a:pt x="79123" y="992439"/>
                </a:lnTo>
                <a:lnTo>
                  <a:pt x="102100" y="1031970"/>
                </a:lnTo>
                <a:lnTo>
                  <a:pt x="127645" y="1069782"/>
                </a:lnTo>
                <a:lnTo>
                  <a:pt x="155641" y="1105759"/>
                </a:lnTo>
                <a:lnTo>
                  <a:pt x="185973" y="1139786"/>
                </a:lnTo>
                <a:lnTo>
                  <a:pt x="218522" y="1171751"/>
                </a:lnTo>
                <a:lnTo>
                  <a:pt x="253173" y="1201536"/>
                </a:lnTo>
                <a:lnTo>
                  <a:pt x="289809" y="1229029"/>
                </a:lnTo>
                <a:lnTo>
                  <a:pt x="328313" y="1254115"/>
                </a:lnTo>
                <a:lnTo>
                  <a:pt x="368568" y="1276678"/>
                </a:lnTo>
                <a:lnTo>
                  <a:pt x="410458" y="1296604"/>
                </a:lnTo>
                <a:lnTo>
                  <a:pt x="453866" y="1313780"/>
                </a:lnTo>
                <a:lnTo>
                  <a:pt x="498675" y="1328089"/>
                </a:lnTo>
                <a:lnTo>
                  <a:pt x="544769" y="1339418"/>
                </a:lnTo>
                <a:lnTo>
                  <a:pt x="592031" y="1347652"/>
                </a:lnTo>
                <a:lnTo>
                  <a:pt x="640344" y="1352677"/>
                </a:lnTo>
                <a:lnTo>
                  <a:pt x="689591" y="1354377"/>
                </a:lnTo>
                <a:lnTo>
                  <a:pt x="738838" y="1352677"/>
                </a:lnTo>
                <a:lnTo>
                  <a:pt x="787151" y="1347652"/>
                </a:lnTo>
                <a:lnTo>
                  <a:pt x="834412" y="1339418"/>
                </a:lnTo>
                <a:lnTo>
                  <a:pt x="880506" y="1328089"/>
                </a:lnTo>
                <a:lnTo>
                  <a:pt x="925315" y="1313780"/>
                </a:lnTo>
                <a:lnTo>
                  <a:pt x="968722" y="1296604"/>
                </a:lnTo>
                <a:lnTo>
                  <a:pt x="1010611" y="1276678"/>
                </a:lnTo>
                <a:lnTo>
                  <a:pt x="1050866" y="1254115"/>
                </a:lnTo>
                <a:lnTo>
                  <a:pt x="1089369" y="1229029"/>
                </a:lnTo>
                <a:lnTo>
                  <a:pt x="1126004" y="1201536"/>
                </a:lnTo>
                <a:lnTo>
                  <a:pt x="1160655" y="1171751"/>
                </a:lnTo>
                <a:lnTo>
                  <a:pt x="1193204" y="1139786"/>
                </a:lnTo>
                <a:lnTo>
                  <a:pt x="1223534" y="1105759"/>
                </a:lnTo>
                <a:lnTo>
                  <a:pt x="1251530" y="1069782"/>
                </a:lnTo>
                <a:lnTo>
                  <a:pt x="1277075" y="1031970"/>
                </a:lnTo>
                <a:lnTo>
                  <a:pt x="1300051" y="992439"/>
                </a:lnTo>
                <a:lnTo>
                  <a:pt x="1320342" y="951302"/>
                </a:lnTo>
                <a:lnTo>
                  <a:pt x="1337832" y="908674"/>
                </a:lnTo>
                <a:lnTo>
                  <a:pt x="1352403" y="864670"/>
                </a:lnTo>
                <a:lnTo>
                  <a:pt x="1363940" y="819404"/>
                </a:lnTo>
                <a:lnTo>
                  <a:pt x="1372324" y="772991"/>
                </a:lnTo>
                <a:lnTo>
                  <a:pt x="1377441" y="725546"/>
                </a:lnTo>
                <a:lnTo>
                  <a:pt x="1379172" y="677183"/>
                </a:lnTo>
                <a:lnTo>
                  <a:pt x="1377441" y="628821"/>
                </a:lnTo>
                <a:lnTo>
                  <a:pt x="1372324" y="581377"/>
                </a:lnTo>
                <a:lnTo>
                  <a:pt x="1363940" y="534966"/>
                </a:lnTo>
                <a:lnTo>
                  <a:pt x="1352403" y="489701"/>
                </a:lnTo>
                <a:lnTo>
                  <a:pt x="1337832" y="445698"/>
                </a:lnTo>
                <a:lnTo>
                  <a:pt x="1320342" y="403071"/>
                </a:lnTo>
                <a:lnTo>
                  <a:pt x="1300051" y="361935"/>
                </a:lnTo>
                <a:lnTo>
                  <a:pt x="1277075" y="322404"/>
                </a:lnTo>
                <a:lnTo>
                  <a:pt x="1251530" y="284593"/>
                </a:lnTo>
                <a:lnTo>
                  <a:pt x="1223534" y="248616"/>
                </a:lnTo>
                <a:lnTo>
                  <a:pt x="1193204" y="214589"/>
                </a:lnTo>
                <a:lnTo>
                  <a:pt x="1160655" y="182625"/>
                </a:lnTo>
                <a:lnTo>
                  <a:pt x="1126004" y="152839"/>
                </a:lnTo>
                <a:lnTo>
                  <a:pt x="1089369" y="125347"/>
                </a:lnTo>
                <a:lnTo>
                  <a:pt x="1050866" y="100262"/>
                </a:lnTo>
                <a:lnTo>
                  <a:pt x="1010611" y="77699"/>
                </a:lnTo>
                <a:lnTo>
                  <a:pt x="968722" y="57772"/>
                </a:lnTo>
                <a:lnTo>
                  <a:pt x="925315" y="40597"/>
                </a:lnTo>
                <a:lnTo>
                  <a:pt x="880506" y="26287"/>
                </a:lnTo>
                <a:lnTo>
                  <a:pt x="834412" y="14958"/>
                </a:lnTo>
                <a:lnTo>
                  <a:pt x="787151" y="6724"/>
                </a:lnTo>
                <a:lnTo>
                  <a:pt x="738838" y="1700"/>
                </a:lnTo>
                <a:lnTo>
                  <a:pt x="689591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8156830" y="4714013"/>
            <a:ext cx="1379220" cy="1354455"/>
          </a:xfrm>
          <a:custGeom>
            <a:avLst/>
            <a:gdLst/>
            <a:ahLst/>
            <a:cxnLst/>
            <a:rect l="l" t="t" r="r" b="b"/>
            <a:pathLst>
              <a:path w="1379220" h="1354454">
                <a:moveTo>
                  <a:pt x="0" y="677187"/>
                </a:moveTo>
                <a:lnTo>
                  <a:pt x="1731" y="628824"/>
                </a:lnTo>
                <a:lnTo>
                  <a:pt x="6847" y="581380"/>
                </a:lnTo>
                <a:lnTo>
                  <a:pt x="15232" y="534968"/>
                </a:lnTo>
                <a:lnTo>
                  <a:pt x="26769" y="489703"/>
                </a:lnTo>
                <a:lnTo>
                  <a:pt x="41341" y="445700"/>
                </a:lnTo>
                <a:lnTo>
                  <a:pt x="58830" y="403073"/>
                </a:lnTo>
                <a:lnTo>
                  <a:pt x="79122" y="361936"/>
                </a:lnTo>
                <a:lnTo>
                  <a:pt x="102098" y="322405"/>
                </a:lnTo>
                <a:lnTo>
                  <a:pt x="127643" y="284594"/>
                </a:lnTo>
                <a:lnTo>
                  <a:pt x="155639" y="248617"/>
                </a:lnTo>
                <a:lnTo>
                  <a:pt x="185970" y="214590"/>
                </a:lnTo>
                <a:lnTo>
                  <a:pt x="218520" y="182626"/>
                </a:lnTo>
                <a:lnTo>
                  <a:pt x="253170" y="152840"/>
                </a:lnTo>
                <a:lnTo>
                  <a:pt x="289806" y="125347"/>
                </a:lnTo>
                <a:lnTo>
                  <a:pt x="328309" y="100262"/>
                </a:lnTo>
                <a:lnTo>
                  <a:pt x="368564" y="77699"/>
                </a:lnTo>
                <a:lnTo>
                  <a:pt x="410454" y="57772"/>
                </a:lnTo>
                <a:lnTo>
                  <a:pt x="453862" y="40597"/>
                </a:lnTo>
                <a:lnTo>
                  <a:pt x="498671" y="26287"/>
                </a:lnTo>
                <a:lnTo>
                  <a:pt x="544764" y="14958"/>
                </a:lnTo>
                <a:lnTo>
                  <a:pt x="592026" y="6724"/>
                </a:lnTo>
                <a:lnTo>
                  <a:pt x="640339" y="1700"/>
                </a:lnTo>
                <a:lnTo>
                  <a:pt x="689586" y="0"/>
                </a:lnTo>
                <a:lnTo>
                  <a:pt x="738834" y="1700"/>
                </a:lnTo>
                <a:lnTo>
                  <a:pt x="787147" y="6724"/>
                </a:lnTo>
                <a:lnTo>
                  <a:pt x="834408" y="14958"/>
                </a:lnTo>
                <a:lnTo>
                  <a:pt x="880502" y="26287"/>
                </a:lnTo>
                <a:lnTo>
                  <a:pt x="925311" y="40597"/>
                </a:lnTo>
                <a:lnTo>
                  <a:pt x="968719" y="57772"/>
                </a:lnTo>
                <a:lnTo>
                  <a:pt x="1010609" y="77699"/>
                </a:lnTo>
                <a:lnTo>
                  <a:pt x="1050864" y="100262"/>
                </a:lnTo>
                <a:lnTo>
                  <a:pt x="1089367" y="125347"/>
                </a:lnTo>
                <a:lnTo>
                  <a:pt x="1126003" y="152840"/>
                </a:lnTo>
                <a:lnTo>
                  <a:pt x="1160653" y="182626"/>
                </a:lnTo>
                <a:lnTo>
                  <a:pt x="1193202" y="214590"/>
                </a:lnTo>
                <a:lnTo>
                  <a:pt x="1223534" y="248617"/>
                </a:lnTo>
                <a:lnTo>
                  <a:pt x="1251530" y="284594"/>
                </a:lnTo>
                <a:lnTo>
                  <a:pt x="1277074" y="322405"/>
                </a:lnTo>
                <a:lnTo>
                  <a:pt x="1300051" y="361936"/>
                </a:lnTo>
                <a:lnTo>
                  <a:pt x="1320342" y="403073"/>
                </a:lnTo>
                <a:lnTo>
                  <a:pt x="1337832" y="445700"/>
                </a:lnTo>
                <a:lnTo>
                  <a:pt x="1352403" y="489703"/>
                </a:lnTo>
                <a:lnTo>
                  <a:pt x="1363940" y="534968"/>
                </a:lnTo>
                <a:lnTo>
                  <a:pt x="1372325" y="581380"/>
                </a:lnTo>
                <a:lnTo>
                  <a:pt x="1377441" y="628824"/>
                </a:lnTo>
                <a:lnTo>
                  <a:pt x="1379173" y="677187"/>
                </a:lnTo>
                <a:lnTo>
                  <a:pt x="1377441" y="725548"/>
                </a:lnTo>
                <a:lnTo>
                  <a:pt x="1372325" y="772992"/>
                </a:lnTo>
                <a:lnTo>
                  <a:pt x="1363940" y="819404"/>
                </a:lnTo>
                <a:lnTo>
                  <a:pt x="1352403" y="864669"/>
                </a:lnTo>
                <a:lnTo>
                  <a:pt x="1337832" y="908672"/>
                </a:lnTo>
                <a:lnTo>
                  <a:pt x="1320342" y="951299"/>
                </a:lnTo>
                <a:lnTo>
                  <a:pt x="1300051" y="992436"/>
                </a:lnTo>
                <a:lnTo>
                  <a:pt x="1277074" y="1031967"/>
                </a:lnTo>
                <a:lnTo>
                  <a:pt x="1251530" y="1069778"/>
                </a:lnTo>
                <a:lnTo>
                  <a:pt x="1223534" y="1105755"/>
                </a:lnTo>
                <a:lnTo>
                  <a:pt x="1193202" y="1139783"/>
                </a:lnTo>
                <a:lnTo>
                  <a:pt x="1160653" y="1171747"/>
                </a:lnTo>
                <a:lnTo>
                  <a:pt x="1126003" y="1201532"/>
                </a:lnTo>
                <a:lnTo>
                  <a:pt x="1089367" y="1229025"/>
                </a:lnTo>
                <a:lnTo>
                  <a:pt x="1050864" y="1254110"/>
                </a:lnTo>
                <a:lnTo>
                  <a:pt x="1010609" y="1276674"/>
                </a:lnTo>
                <a:lnTo>
                  <a:pt x="968719" y="1296600"/>
                </a:lnTo>
                <a:lnTo>
                  <a:pt x="925311" y="1313776"/>
                </a:lnTo>
                <a:lnTo>
                  <a:pt x="880502" y="1328085"/>
                </a:lnTo>
                <a:lnTo>
                  <a:pt x="834408" y="1339415"/>
                </a:lnTo>
                <a:lnTo>
                  <a:pt x="787147" y="1347649"/>
                </a:lnTo>
                <a:lnTo>
                  <a:pt x="738834" y="1352673"/>
                </a:lnTo>
                <a:lnTo>
                  <a:pt x="689586" y="1354374"/>
                </a:lnTo>
                <a:lnTo>
                  <a:pt x="640339" y="1352673"/>
                </a:lnTo>
                <a:lnTo>
                  <a:pt x="592026" y="1347649"/>
                </a:lnTo>
                <a:lnTo>
                  <a:pt x="544764" y="1339415"/>
                </a:lnTo>
                <a:lnTo>
                  <a:pt x="498671" y="1328085"/>
                </a:lnTo>
                <a:lnTo>
                  <a:pt x="453862" y="1313776"/>
                </a:lnTo>
                <a:lnTo>
                  <a:pt x="410454" y="1296600"/>
                </a:lnTo>
                <a:lnTo>
                  <a:pt x="368564" y="1276674"/>
                </a:lnTo>
                <a:lnTo>
                  <a:pt x="328309" y="1254110"/>
                </a:lnTo>
                <a:lnTo>
                  <a:pt x="289806" y="1229025"/>
                </a:lnTo>
                <a:lnTo>
                  <a:pt x="253170" y="1201532"/>
                </a:lnTo>
                <a:lnTo>
                  <a:pt x="218520" y="1171747"/>
                </a:lnTo>
                <a:lnTo>
                  <a:pt x="185970" y="1139783"/>
                </a:lnTo>
                <a:lnTo>
                  <a:pt x="155639" y="1105755"/>
                </a:lnTo>
                <a:lnTo>
                  <a:pt x="127643" y="1069778"/>
                </a:lnTo>
                <a:lnTo>
                  <a:pt x="102098" y="1031967"/>
                </a:lnTo>
                <a:lnTo>
                  <a:pt x="79122" y="992436"/>
                </a:lnTo>
                <a:lnTo>
                  <a:pt x="58830" y="951299"/>
                </a:lnTo>
                <a:lnTo>
                  <a:pt x="41341" y="908672"/>
                </a:lnTo>
                <a:lnTo>
                  <a:pt x="26769" y="864669"/>
                </a:lnTo>
                <a:lnTo>
                  <a:pt x="15232" y="819404"/>
                </a:lnTo>
                <a:lnTo>
                  <a:pt x="6847" y="772992"/>
                </a:lnTo>
                <a:lnTo>
                  <a:pt x="1731" y="725548"/>
                </a:lnTo>
                <a:lnTo>
                  <a:pt x="0" y="677187"/>
                </a:lnTo>
                <a:close/>
              </a:path>
            </a:pathLst>
          </a:custGeom>
          <a:ln w="2419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9983633" y="4653544"/>
            <a:ext cx="1596935" cy="15720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032029" y="4798660"/>
            <a:ext cx="1379172" cy="14269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092519" y="4714013"/>
            <a:ext cx="1379220" cy="1354455"/>
          </a:xfrm>
          <a:custGeom>
            <a:avLst/>
            <a:gdLst/>
            <a:ahLst/>
            <a:cxnLst/>
            <a:rect l="l" t="t" r="r" b="b"/>
            <a:pathLst>
              <a:path w="1379220" h="1354454">
                <a:moveTo>
                  <a:pt x="689560" y="0"/>
                </a:moveTo>
                <a:lnTo>
                  <a:pt x="640315" y="1700"/>
                </a:lnTo>
                <a:lnTo>
                  <a:pt x="592005" y="6724"/>
                </a:lnTo>
                <a:lnTo>
                  <a:pt x="544745" y="14958"/>
                </a:lnTo>
                <a:lnTo>
                  <a:pt x="498654" y="26287"/>
                </a:lnTo>
                <a:lnTo>
                  <a:pt x="453847" y="40597"/>
                </a:lnTo>
                <a:lnTo>
                  <a:pt x="410441" y="57772"/>
                </a:lnTo>
                <a:lnTo>
                  <a:pt x="368553" y="77699"/>
                </a:lnTo>
                <a:lnTo>
                  <a:pt x="328300" y="100262"/>
                </a:lnTo>
                <a:lnTo>
                  <a:pt x="289798" y="125347"/>
                </a:lnTo>
                <a:lnTo>
                  <a:pt x="253163" y="152839"/>
                </a:lnTo>
                <a:lnTo>
                  <a:pt x="218514" y="182625"/>
                </a:lnTo>
                <a:lnTo>
                  <a:pt x="185966" y="214589"/>
                </a:lnTo>
                <a:lnTo>
                  <a:pt x="155635" y="248616"/>
                </a:lnTo>
                <a:lnTo>
                  <a:pt x="127640" y="284593"/>
                </a:lnTo>
                <a:lnTo>
                  <a:pt x="102096" y="322404"/>
                </a:lnTo>
                <a:lnTo>
                  <a:pt x="79120" y="361935"/>
                </a:lnTo>
                <a:lnTo>
                  <a:pt x="58829" y="403071"/>
                </a:lnTo>
                <a:lnTo>
                  <a:pt x="41340" y="445698"/>
                </a:lnTo>
                <a:lnTo>
                  <a:pt x="26768" y="489701"/>
                </a:lnTo>
                <a:lnTo>
                  <a:pt x="15232" y="534966"/>
                </a:lnTo>
                <a:lnTo>
                  <a:pt x="6847" y="581377"/>
                </a:lnTo>
                <a:lnTo>
                  <a:pt x="1731" y="628821"/>
                </a:lnTo>
                <a:lnTo>
                  <a:pt x="0" y="677183"/>
                </a:lnTo>
                <a:lnTo>
                  <a:pt x="1731" y="725546"/>
                </a:lnTo>
                <a:lnTo>
                  <a:pt x="6847" y="772991"/>
                </a:lnTo>
                <a:lnTo>
                  <a:pt x="15232" y="819404"/>
                </a:lnTo>
                <a:lnTo>
                  <a:pt x="26768" y="864670"/>
                </a:lnTo>
                <a:lnTo>
                  <a:pt x="41340" y="908674"/>
                </a:lnTo>
                <a:lnTo>
                  <a:pt x="58829" y="951302"/>
                </a:lnTo>
                <a:lnTo>
                  <a:pt x="79120" y="992439"/>
                </a:lnTo>
                <a:lnTo>
                  <a:pt x="102096" y="1031970"/>
                </a:lnTo>
                <a:lnTo>
                  <a:pt x="127640" y="1069782"/>
                </a:lnTo>
                <a:lnTo>
                  <a:pt x="155635" y="1105759"/>
                </a:lnTo>
                <a:lnTo>
                  <a:pt x="185966" y="1139786"/>
                </a:lnTo>
                <a:lnTo>
                  <a:pt x="218514" y="1171751"/>
                </a:lnTo>
                <a:lnTo>
                  <a:pt x="253163" y="1201536"/>
                </a:lnTo>
                <a:lnTo>
                  <a:pt x="289798" y="1229029"/>
                </a:lnTo>
                <a:lnTo>
                  <a:pt x="328300" y="1254115"/>
                </a:lnTo>
                <a:lnTo>
                  <a:pt x="368553" y="1276678"/>
                </a:lnTo>
                <a:lnTo>
                  <a:pt x="410441" y="1296604"/>
                </a:lnTo>
                <a:lnTo>
                  <a:pt x="453847" y="1313780"/>
                </a:lnTo>
                <a:lnTo>
                  <a:pt x="498654" y="1328089"/>
                </a:lnTo>
                <a:lnTo>
                  <a:pt x="544745" y="1339418"/>
                </a:lnTo>
                <a:lnTo>
                  <a:pt x="592005" y="1347652"/>
                </a:lnTo>
                <a:lnTo>
                  <a:pt x="640315" y="1352677"/>
                </a:lnTo>
                <a:lnTo>
                  <a:pt x="689560" y="1354377"/>
                </a:lnTo>
                <a:lnTo>
                  <a:pt x="738805" y="1352677"/>
                </a:lnTo>
                <a:lnTo>
                  <a:pt x="787116" y="1347652"/>
                </a:lnTo>
                <a:lnTo>
                  <a:pt x="834376" y="1339418"/>
                </a:lnTo>
                <a:lnTo>
                  <a:pt x="880470" y="1328089"/>
                </a:lnTo>
                <a:lnTo>
                  <a:pt x="925279" y="1313780"/>
                </a:lnTo>
                <a:lnTo>
                  <a:pt x="968687" y="1296604"/>
                </a:lnTo>
                <a:lnTo>
                  <a:pt x="1010578" y="1276678"/>
                </a:lnTo>
                <a:lnTo>
                  <a:pt x="1050834" y="1254115"/>
                </a:lnTo>
                <a:lnTo>
                  <a:pt x="1089339" y="1229029"/>
                </a:lnTo>
                <a:lnTo>
                  <a:pt x="1125977" y="1201536"/>
                </a:lnTo>
                <a:lnTo>
                  <a:pt x="1160630" y="1171751"/>
                </a:lnTo>
                <a:lnTo>
                  <a:pt x="1193182" y="1139786"/>
                </a:lnTo>
                <a:lnTo>
                  <a:pt x="1223515" y="1105759"/>
                </a:lnTo>
                <a:lnTo>
                  <a:pt x="1251514" y="1069782"/>
                </a:lnTo>
                <a:lnTo>
                  <a:pt x="1277061" y="1031970"/>
                </a:lnTo>
                <a:lnTo>
                  <a:pt x="1300040" y="992439"/>
                </a:lnTo>
                <a:lnTo>
                  <a:pt x="1320334" y="951302"/>
                </a:lnTo>
                <a:lnTo>
                  <a:pt x="1337826" y="908674"/>
                </a:lnTo>
                <a:lnTo>
                  <a:pt x="1352399" y="864670"/>
                </a:lnTo>
                <a:lnTo>
                  <a:pt x="1363937" y="819404"/>
                </a:lnTo>
                <a:lnTo>
                  <a:pt x="1372323" y="772991"/>
                </a:lnTo>
                <a:lnTo>
                  <a:pt x="1377440" y="725546"/>
                </a:lnTo>
                <a:lnTo>
                  <a:pt x="1379172" y="677183"/>
                </a:lnTo>
                <a:lnTo>
                  <a:pt x="1377440" y="628821"/>
                </a:lnTo>
                <a:lnTo>
                  <a:pt x="1372323" y="581377"/>
                </a:lnTo>
                <a:lnTo>
                  <a:pt x="1363937" y="534966"/>
                </a:lnTo>
                <a:lnTo>
                  <a:pt x="1352399" y="489701"/>
                </a:lnTo>
                <a:lnTo>
                  <a:pt x="1337826" y="445698"/>
                </a:lnTo>
                <a:lnTo>
                  <a:pt x="1320334" y="403071"/>
                </a:lnTo>
                <a:lnTo>
                  <a:pt x="1300040" y="361935"/>
                </a:lnTo>
                <a:lnTo>
                  <a:pt x="1277061" y="322404"/>
                </a:lnTo>
                <a:lnTo>
                  <a:pt x="1251514" y="284593"/>
                </a:lnTo>
                <a:lnTo>
                  <a:pt x="1223515" y="248616"/>
                </a:lnTo>
                <a:lnTo>
                  <a:pt x="1193182" y="214589"/>
                </a:lnTo>
                <a:lnTo>
                  <a:pt x="1160630" y="182625"/>
                </a:lnTo>
                <a:lnTo>
                  <a:pt x="1125977" y="152839"/>
                </a:lnTo>
                <a:lnTo>
                  <a:pt x="1089339" y="125347"/>
                </a:lnTo>
                <a:lnTo>
                  <a:pt x="1050834" y="100262"/>
                </a:lnTo>
                <a:lnTo>
                  <a:pt x="1010578" y="77699"/>
                </a:lnTo>
                <a:lnTo>
                  <a:pt x="968687" y="57772"/>
                </a:lnTo>
                <a:lnTo>
                  <a:pt x="925279" y="40597"/>
                </a:lnTo>
                <a:lnTo>
                  <a:pt x="880470" y="26287"/>
                </a:lnTo>
                <a:lnTo>
                  <a:pt x="834376" y="14958"/>
                </a:lnTo>
                <a:lnTo>
                  <a:pt x="787116" y="6724"/>
                </a:lnTo>
                <a:lnTo>
                  <a:pt x="738805" y="1700"/>
                </a:lnTo>
                <a:lnTo>
                  <a:pt x="689560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0092519" y="4714013"/>
            <a:ext cx="1379220" cy="1354455"/>
          </a:xfrm>
          <a:custGeom>
            <a:avLst/>
            <a:gdLst/>
            <a:ahLst/>
            <a:cxnLst/>
            <a:rect l="l" t="t" r="r" b="b"/>
            <a:pathLst>
              <a:path w="1379220" h="1354454">
                <a:moveTo>
                  <a:pt x="0" y="677187"/>
                </a:moveTo>
                <a:lnTo>
                  <a:pt x="1731" y="628824"/>
                </a:lnTo>
                <a:lnTo>
                  <a:pt x="6847" y="581380"/>
                </a:lnTo>
                <a:lnTo>
                  <a:pt x="15232" y="534968"/>
                </a:lnTo>
                <a:lnTo>
                  <a:pt x="26769" y="489703"/>
                </a:lnTo>
                <a:lnTo>
                  <a:pt x="41341" y="445700"/>
                </a:lnTo>
                <a:lnTo>
                  <a:pt x="58830" y="403073"/>
                </a:lnTo>
                <a:lnTo>
                  <a:pt x="79122" y="361936"/>
                </a:lnTo>
                <a:lnTo>
                  <a:pt x="102098" y="322405"/>
                </a:lnTo>
                <a:lnTo>
                  <a:pt x="127643" y="284594"/>
                </a:lnTo>
                <a:lnTo>
                  <a:pt x="155639" y="248617"/>
                </a:lnTo>
                <a:lnTo>
                  <a:pt x="185970" y="214590"/>
                </a:lnTo>
                <a:lnTo>
                  <a:pt x="218520" y="182626"/>
                </a:lnTo>
                <a:lnTo>
                  <a:pt x="253170" y="152840"/>
                </a:lnTo>
                <a:lnTo>
                  <a:pt x="289806" y="125347"/>
                </a:lnTo>
                <a:lnTo>
                  <a:pt x="328309" y="100262"/>
                </a:lnTo>
                <a:lnTo>
                  <a:pt x="368564" y="77699"/>
                </a:lnTo>
                <a:lnTo>
                  <a:pt x="410454" y="57772"/>
                </a:lnTo>
                <a:lnTo>
                  <a:pt x="453862" y="40597"/>
                </a:lnTo>
                <a:lnTo>
                  <a:pt x="498671" y="26287"/>
                </a:lnTo>
                <a:lnTo>
                  <a:pt x="544764" y="14958"/>
                </a:lnTo>
                <a:lnTo>
                  <a:pt x="592026" y="6724"/>
                </a:lnTo>
                <a:lnTo>
                  <a:pt x="640339" y="1700"/>
                </a:lnTo>
                <a:lnTo>
                  <a:pt x="689586" y="0"/>
                </a:lnTo>
                <a:lnTo>
                  <a:pt x="738834" y="1700"/>
                </a:lnTo>
                <a:lnTo>
                  <a:pt x="787147" y="6724"/>
                </a:lnTo>
                <a:lnTo>
                  <a:pt x="834408" y="14958"/>
                </a:lnTo>
                <a:lnTo>
                  <a:pt x="880502" y="26287"/>
                </a:lnTo>
                <a:lnTo>
                  <a:pt x="925311" y="40597"/>
                </a:lnTo>
                <a:lnTo>
                  <a:pt x="968719" y="57772"/>
                </a:lnTo>
                <a:lnTo>
                  <a:pt x="1010609" y="77699"/>
                </a:lnTo>
                <a:lnTo>
                  <a:pt x="1050864" y="100262"/>
                </a:lnTo>
                <a:lnTo>
                  <a:pt x="1089367" y="125347"/>
                </a:lnTo>
                <a:lnTo>
                  <a:pt x="1126003" y="152840"/>
                </a:lnTo>
                <a:lnTo>
                  <a:pt x="1160653" y="182626"/>
                </a:lnTo>
                <a:lnTo>
                  <a:pt x="1193202" y="214590"/>
                </a:lnTo>
                <a:lnTo>
                  <a:pt x="1223534" y="248617"/>
                </a:lnTo>
                <a:lnTo>
                  <a:pt x="1251530" y="284594"/>
                </a:lnTo>
                <a:lnTo>
                  <a:pt x="1277074" y="322405"/>
                </a:lnTo>
                <a:lnTo>
                  <a:pt x="1300051" y="361936"/>
                </a:lnTo>
                <a:lnTo>
                  <a:pt x="1320342" y="403073"/>
                </a:lnTo>
                <a:lnTo>
                  <a:pt x="1337832" y="445700"/>
                </a:lnTo>
                <a:lnTo>
                  <a:pt x="1352403" y="489703"/>
                </a:lnTo>
                <a:lnTo>
                  <a:pt x="1363940" y="534968"/>
                </a:lnTo>
                <a:lnTo>
                  <a:pt x="1372325" y="581380"/>
                </a:lnTo>
                <a:lnTo>
                  <a:pt x="1377441" y="628824"/>
                </a:lnTo>
                <a:lnTo>
                  <a:pt x="1379173" y="677187"/>
                </a:lnTo>
                <a:lnTo>
                  <a:pt x="1377441" y="725548"/>
                </a:lnTo>
                <a:lnTo>
                  <a:pt x="1372325" y="772992"/>
                </a:lnTo>
                <a:lnTo>
                  <a:pt x="1363940" y="819404"/>
                </a:lnTo>
                <a:lnTo>
                  <a:pt x="1352403" y="864669"/>
                </a:lnTo>
                <a:lnTo>
                  <a:pt x="1337832" y="908672"/>
                </a:lnTo>
                <a:lnTo>
                  <a:pt x="1320342" y="951299"/>
                </a:lnTo>
                <a:lnTo>
                  <a:pt x="1300051" y="992436"/>
                </a:lnTo>
                <a:lnTo>
                  <a:pt x="1277074" y="1031967"/>
                </a:lnTo>
                <a:lnTo>
                  <a:pt x="1251530" y="1069778"/>
                </a:lnTo>
                <a:lnTo>
                  <a:pt x="1223534" y="1105755"/>
                </a:lnTo>
                <a:lnTo>
                  <a:pt x="1193202" y="1139783"/>
                </a:lnTo>
                <a:lnTo>
                  <a:pt x="1160653" y="1171747"/>
                </a:lnTo>
                <a:lnTo>
                  <a:pt x="1126003" y="1201532"/>
                </a:lnTo>
                <a:lnTo>
                  <a:pt x="1089367" y="1229025"/>
                </a:lnTo>
                <a:lnTo>
                  <a:pt x="1050864" y="1254110"/>
                </a:lnTo>
                <a:lnTo>
                  <a:pt x="1010609" y="1276674"/>
                </a:lnTo>
                <a:lnTo>
                  <a:pt x="968719" y="1296600"/>
                </a:lnTo>
                <a:lnTo>
                  <a:pt x="925311" y="1313776"/>
                </a:lnTo>
                <a:lnTo>
                  <a:pt x="880502" y="1328085"/>
                </a:lnTo>
                <a:lnTo>
                  <a:pt x="834408" y="1339415"/>
                </a:lnTo>
                <a:lnTo>
                  <a:pt x="787147" y="1347649"/>
                </a:lnTo>
                <a:lnTo>
                  <a:pt x="738834" y="1352673"/>
                </a:lnTo>
                <a:lnTo>
                  <a:pt x="689586" y="1354374"/>
                </a:lnTo>
                <a:lnTo>
                  <a:pt x="640339" y="1352673"/>
                </a:lnTo>
                <a:lnTo>
                  <a:pt x="592026" y="1347649"/>
                </a:lnTo>
                <a:lnTo>
                  <a:pt x="544764" y="1339415"/>
                </a:lnTo>
                <a:lnTo>
                  <a:pt x="498671" y="1328085"/>
                </a:lnTo>
                <a:lnTo>
                  <a:pt x="453862" y="1313776"/>
                </a:lnTo>
                <a:lnTo>
                  <a:pt x="410454" y="1296600"/>
                </a:lnTo>
                <a:lnTo>
                  <a:pt x="368564" y="1276674"/>
                </a:lnTo>
                <a:lnTo>
                  <a:pt x="328309" y="1254110"/>
                </a:lnTo>
                <a:lnTo>
                  <a:pt x="289806" y="1229025"/>
                </a:lnTo>
                <a:lnTo>
                  <a:pt x="253170" y="1201532"/>
                </a:lnTo>
                <a:lnTo>
                  <a:pt x="218520" y="1171747"/>
                </a:lnTo>
                <a:lnTo>
                  <a:pt x="185970" y="1139783"/>
                </a:lnTo>
                <a:lnTo>
                  <a:pt x="155639" y="1105755"/>
                </a:lnTo>
                <a:lnTo>
                  <a:pt x="127643" y="1069778"/>
                </a:lnTo>
                <a:lnTo>
                  <a:pt x="102098" y="1031967"/>
                </a:lnTo>
                <a:lnTo>
                  <a:pt x="79122" y="992436"/>
                </a:lnTo>
                <a:lnTo>
                  <a:pt x="58830" y="951299"/>
                </a:lnTo>
                <a:lnTo>
                  <a:pt x="41341" y="908672"/>
                </a:lnTo>
                <a:lnTo>
                  <a:pt x="26769" y="864669"/>
                </a:lnTo>
                <a:lnTo>
                  <a:pt x="15232" y="819404"/>
                </a:lnTo>
                <a:lnTo>
                  <a:pt x="6847" y="772992"/>
                </a:lnTo>
                <a:lnTo>
                  <a:pt x="1731" y="725548"/>
                </a:lnTo>
                <a:lnTo>
                  <a:pt x="0" y="677187"/>
                </a:lnTo>
                <a:close/>
              </a:path>
            </a:pathLst>
          </a:custGeom>
          <a:ln w="2419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6377430" y="4961344"/>
            <a:ext cx="5528310" cy="721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96975" algn="l"/>
                <a:tab pos="2162810" algn="l"/>
                <a:tab pos="3323590" algn="l"/>
                <a:tab pos="4092575" algn="l"/>
                <a:tab pos="5253990" algn="l"/>
              </a:tabLst>
            </a:pPr>
            <a:r>
              <a:rPr sz="6825" b="1" spc="-359" baseline="-6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75" b="1" spc="-172" baseline="-2641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75" b="1" baseline="-2641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400" b="1" spc="-45" dirty="0">
                <a:solidFill>
                  <a:srgbClr val="4178BE"/>
                </a:solidFill>
                <a:latin typeface="Arial"/>
                <a:cs typeface="Arial"/>
              </a:rPr>
              <a:t>:</a:t>
            </a:r>
            <a:r>
              <a:rPr sz="3400" b="1" spc="-70" dirty="0">
                <a:solidFill>
                  <a:srgbClr val="4178BE"/>
                </a:solidFill>
                <a:latin typeface="Arial"/>
                <a:cs typeface="Arial"/>
              </a:rPr>
              <a:t>=</a:t>
            </a:r>
            <a:r>
              <a:rPr sz="3400" b="1" dirty="0">
                <a:solidFill>
                  <a:srgbClr val="4178BE"/>
                </a:solidFill>
                <a:latin typeface="Arial"/>
                <a:cs typeface="Arial"/>
              </a:rPr>
              <a:t>	</a:t>
            </a:r>
            <a:r>
              <a:rPr sz="6825" b="1" spc="-359" baseline="-6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75" b="1" spc="-7" baseline="-264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4575" b="1" baseline="-2641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400" b="1" spc="70" dirty="0">
                <a:solidFill>
                  <a:srgbClr val="4178BE"/>
                </a:solidFill>
                <a:latin typeface="Arial"/>
                <a:cs typeface="Arial"/>
              </a:rPr>
              <a:t>+</a:t>
            </a:r>
            <a:r>
              <a:rPr sz="3400" b="1" dirty="0">
                <a:solidFill>
                  <a:srgbClr val="4178BE"/>
                </a:solidFill>
                <a:latin typeface="Arial"/>
                <a:cs typeface="Arial"/>
              </a:rPr>
              <a:t>	</a:t>
            </a:r>
            <a:r>
              <a:rPr sz="6825" b="1" spc="-359" baseline="-6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75" b="1" spc="-7" baseline="-264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4575" b="1" baseline="-2641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400" b="1" spc="70" dirty="0">
                <a:solidFill>
                  <a:srgbClr val="4178BE"/>
                </a:solidFill>
                <a:latin typeface="Arial"/>
                <a:cs typeface="Arial"/>
              </a:rPr>
              <a:t>+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919322" y="4629356"/>
            <a:ext cx="1596935" cy="15720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1943510" y="4774472"/>
            <a:ext cx="1379172" cy="14269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2028220" y="4689825"/>
            <a:ext cx="1379220" cy="1354455"/>
          </a:xfrm>
          <a:custGeom>
            <a:avLst/>
            <a:gdLst/>
            <a:ahLst/>
            <a:cxnLst/>
            <a:rect l="l" t="t" r="r" b="b"/>
            <a:pathLst>
              <a:path w="1379219" h="1354454">
                <a:moveTo>
                  <a:pt x="689612" y="0"/>
                </a:moveTo>
                <a:lnTo>
                  <a:pt x="640355" y="1700"/>
                </a:lnTo>
                <a:lnTo>
                  <a:pt x="592033" y="6724"/>
                </a:lnTo>
                <a:lnTo>
                  <a:pt x="544764" y="14959"/>
                </a:lnTo>
                <a:lnTo>
                  <a:pt x="498665" y="26288"/>
                </a:lnTo>
                <a:lnTo>
                  <a:pt x="453851" y="40598"/>
                </a:lnTo>
                <a:lnTo>
                  <a:pt x="410440" y="57774"/>
                </a:lnTo>
                <a:lnTo>
                  <a:pt x="368548" y="77701"/>
                </a:lnTo>
                <a:lnTo>
                  <a:pt x="328291" y="100265"/>
                </a:lnTo>
                <a:lnTo>
                  <a:pt x="289787" y="125350"/>
                </a:lnTo>
                <a:lnTo>
                  <a:pt x="253151" y="152844"/>
                </a:lnTo>
                <a:lnTo>
                  <a:pt x="218501" y="182630"/>
                </a:lnTo>
                <a:lnTo>
                  <a:pt x="185953" y="214594"/>
                </a:lnTo>
                <a:lnTo>
                  <a:pt x="155623" y="248622"/>
                </a:lnTo>
                <a:lnTo>
                  <a:pt x="127629" y="284599"/>
                </a:lnTo>
                <a:lnTo>
                  <a:pt x="102086" y="322411"/>
                </a:lnTo>
                <a:lnTo>
                  <a:pt x="79112" y="361943"/>
                </a:lnTo>
                <a:lnTo>
                  <a:pt x="58822" y="403080"/>
                </a:lnTo>
                <a:lnTo>
                  <a:pt x="41334" y="445707"/>
                </a:lnTo>
                <a:lnTo>
                  <a:pt x="26765" y="489711"/>
                </a:lnTo>
                <a:lnTo>
                  <a:pt x="15230" y="534976"/>
                </a:lnTo>
                <a:lnTo>
                  <a:pt x="6846" y="581388"/>
                </a:lnTo>
                <a:lnTo>
                  <a:pt x="1731" y="628832"/>
                </a:lnTo>
                <a:lnTo>
                  <a:pt x="0" y="677194"/>
                </a:lnTo>
                <a:lnTo>
                  <a:pt x="1731" y="725555"/>
                </a:lnTo>
                <a:lnTo>
                  <a:pt x="6846" y="772999"/>
                </a:lnTo>
                <a:lnTo>
                  <a:pt x="15230" y="819411"/>
                </a:lnTo>
                <a:lnTo>
                  <a:pt x="26765" y="864676"/>
                </a:lnTo>
                <a:lnTo>
                  <a:pt x="41334" y="908679"/>
                </a:lnTo>
                <a:lnTo>
                  <a:pt x="58822" y="951306"/>
                </a:lnTo>
                <a:lnTo>
                  <a:pt x="79112" y="992442"/>
                </a:lnTo>
                <a:lnTo>
                  <a:pt x="102086" y="1031973"/>
                </a:lnTo>
                <a:lnTo>
                  <a:pt x="127629" y="1069784"/>
                </a:lnTo>
                <a:lnTo>
                  <a:pt x="155623" y="1105761"/>
                </a:lnTo>
                <a:lnTo>
                  <a:pt x="185953" y="1139788"/>
                </a:lnTo>
                <a:lnTo>
                  <a:pt x="218501" y="1171752"/>
                </a:lnTo>
                <a:lnTo>
                  <a:pt x="253151" y="1201537"/>
                </a:lnTo>
                <a:lnTo>
                  <a:pt x="289787" y="1229030"/>
                </a:lnTo>
                <a:lnTo>
                  <a:pt x="328291" y="1254115"/>
                </a:lnTo>
                <a:lnTo>
                  <a:pt x="368548" y="1276678"/>
                </a:lnTo>
                <a:lnTo>
                  <a:pt x="410440" y="1296605"/>
                </a:lnTo>
                <a:lnTo>
                  <a:pt x="453851" y="1313780"/>
                </a:lnTo>
                <a:lnTo>
                  <a:pt x="498665" y="1328089"/>
                </a:lnTo>
                <a:lnTo>
                  <a:pt x="544764" y="1339418"/>
                </a:lnTo>
                <a:lnTo>
                  <a:pt x="592033" y="1347652"/>
                </a:lnTo>
                <a:lnTo>
                  <a:pt x="640355" y="1352677"/>
                </a:lnTo>
                <a:lnTo>
                  <a:pt x="689612" y="1354377"/>
                </a:lnTo>
                <a:lnTo>
                  <a:pt x="738856" y="1352677"/>
                </a:lnTo>
                <a:lnTo>
                  <a:pt x="787166" y="1347652"/>
                </a:lnTo>
                <a:lnTo>
                  <a:pt x="834424" y="1339418"/>
                </a:lnTo>
                <a:lnTo>
                  <a:pt x="880513" y="1328089"/>
                </a:lnTo>
                <a:lnTo>
                  <a:pt x="925318" y="1313780"/>
                </a:lnTo>
                <a:lnTo>
                  <a:pt x="968722" y="1296605"/>
                </a:lnTo>
                <a:lnTo>
                  <a:pt x="1010607" y="1276678"/>
                </a:lnTo>
                <a:lnTo>
                  <a:pt x="1050857" y="1254115"/>
                </a:lnTo>
                <a:lnTo>
                  <a:pt x="1089356" y="1229030"/>
                </a:lnTo>
                <a:lnTo>
                  <a:pt x="1125987" y="1201537"/>
                </a:lnTo>
                <a:lnTo>
                  <a:pt x="1160633" y="1171752"/>
                </a:lnTo>
                <a:lnTo>
                  <a:pt x="1193178" y="1139788"/>
                </a:lnTo>
                <a:lnTo>
                  <a:pt x="1223505" y="1105761"/>
                </a:lnTo>
                <a:lnTo>
                  <a:pt x="1251497" y="1069784"/>
                </a:lnTo>
                <a:lnTo>
                  <a:pt x="1277038" y="1031973"/>
                </a:lnTo>
                <a:lnTo>
                  <a:pt x="1300011" y="992442"/>
                </a:lnTo>
                <a:lnTo>
                  <a:pt x="1320299" y="951306"/>
                </a:lnTo>
                <a:lnTo>
                  <a:pt x="1337786" y="908679"/>
                </a:lnTo>
                <a:lnTo>
                  <a:pt x="1352355" y="864676"/>
                </a:lnTo>
                <a:lnTo>
                  <a:pt x="1363890" y="819411"/>
                </a:lnTo>
                <a:lnTo>
                  <a:pt x="1372273" y="772999"/>
                </a:lnTo>
                <a:lnTo>
                  <a:pt x="1377389" y="725555"/>
                </a:lnTo>
                <a:lnTo>
                  <a:pt x="1379120" y="677194"/>
                </a:lnTo>
                <a:lnTo>
                  <a:pt x="1377389" y="628832"/>
                </a:lnTo>
                <a:lnTo>
                  <a:pt x="1372273" y="581388"/>
                </a:lnTo>
                <a:lnTo>
                  <a:pt x="1363890" y="534976"/>
                </a:lnTo>
                <a:lnTo>
                  <a:pt x="1352355" y="489711"/>
                </a:lnTo>
                <a:lnTo>
                  <a:pt x="1337786" y="445707"/>
                </a:lnTo>
                <a:lnTo>
                  <a:pt x="1320299" y="403080"/>
                </a:lnTo>
                <a:lnTo>
                  <a:pt x="1300011" y="361943"/>
                </a:lnTo>
                <a:lnTo>
                  <a:pt x="1277038" y="322411"/>
                </a:lnTo>
                <a:lnTo>
                  <a:pt x="1251497" y="284599"/>
                </a:lnTo>
                <a:lnTo>
                  <a:pt x="1223505" y="248622"/>
                </a:lnTo>
                <a:lnTo>
                  <a:pt x="1193178" y="214594"/>
                </a:lnTo>
                <a:lnTo>
                  <a:pt x="1160633" y="182630"/>
                </a:lnTo>
                <a:lnTo>
                  <a:pt x="1125987" y="152844"/>
                </a:lnTo>
                <a:lnTo>
                  <a:pt x="1089356" y="125350"/>
                </a:lnTo>
                <a:lnTo>
                  <a:pt x="1050857" y="100265"/>
                </a:lnTo>
                <a:lnTo>
                  <a:pt x="1010607" y="77701"/>
                </a:lnTo>
                <a:lnTo>
                  <a:pt x="968722" y="57774"/>
                </a:lnTo>
                <a:lnTo>
                  <a:pt x="925318" y="40598"/>
                </a:lnTo>
                <a:lnTo>
                  <a:pt x="880513" y="26288"/>
                </a:lnTo>
                <a:lnTo>
                  <a:pt x="834424" y="14959"/>
                </a:lnTo>
                <a:lnTo>
                  <a:pt x="787166" y="6724"/>
                </a:lnTo>
                <a:lnTo>
                  <a:pt x="738856" y="1700"/>
                </a:lnTo>
                <a:lnTo>
                  <a:pt x="689612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2028220" y="4689825"/>
            <a:ext cx="1379220" cy="1354455"/>
          </a:xfrm>
          <a:custGeom>
            <a:avLst/>
            <a:gdLst/>
            <a:ahLst/>
            <a:cxnLst/>
            <a:rect l="l" t="t" r="r" b="b"/>
            <a:pathLst>
              <a:path w="1379219" h="1354454">
                <a:moveTo>
                  <a:pt x="0" y="677187"/>
                </a:moveTo>
                <a:lnTo>
                  <a:pt x="1731" y="628824"/>
                </a:lnTo>
                <a:lnTo>
                  <a:pt x="6847" y="581380"/>
                </a:lnTo>
                <a:lnTo>
                  <a:pt x="15232" y="534968"/>
                </a:lnTo>
                <a:lnTo>
                  <a:pt x="26769" y="489703"/>
                </a:lnTo>
                <a:lnTo>
                  <a:pt x="41341" y="445700"/>
                </a:lnTo>
                <a:lnTo>
                  <a:pt x="58830" y="403073"/>
                </a:lnTo>
                <a:lnTo>
                  <a:pt x="79122" y="361936"/>
                </a:lnTo>
                <a:lnTo>
                  <a:pt x="102098" y="322405"/>
                </a:lnTo>
                <a:lnTo>
                  <a:pt x="127643" y="284594"/>
                </a:lnTo>
                <a:lnTo>
                  <a:pt x="155639" y="248617"/>
                </a:lnTo>
                <a:lnTo>
                  <a:pt x="185970" y="214590"/>
                </a:lnTo>
                <a:lnTo>
                  <a:pt x="218520" y="182626"/>
                </a:lnTo>
                <a:lnTo>
                  <a:pt x="253170" y="152840"/>
                </a:lnTo>
                <a:lnTo>
                  <a:pt x="289806" y="125347"/>
                </a:lnTo>
                <a:lnTo>
                  <a:pt x="328309" y="100262"/>
                </a:lnTo>
                <a:lnTo>
                  <a:pt x="368564" y="77699"/>
                </a:lnTo>
                <a:lnTo>
                  <a:pt x="410454" y="57772"/>
                </a:lnTo>
                <a:lnTo>
                  <a:pt x="453862" y="40597"/>
                </a:lnTo>
                <a:lnTo>
                  <a:pt x="498671" y="26287"/>
                </a:lnTo>
                <a:lnTo>
                  <a:pt x="544764" y="14958"/>
                </a:lnTo>
                <a:lnTo>
                  <a:pt x="592026" y="6724"/>
                </a:lnTo>
                <a:lnTo>
                  <a:pt x="640339" y="1700"/>
                </a:lnTo>
                <a:lnTo>
                  <a:pt x="689586" y="0"/>
                </a:lnTo>
                <a:lnTo>
                  <a:pt x="738834" y="1700"/>
                </a:lnTo>
                <a:lnTo>
                  <a:pt x="787147" y="6724"/>
                </a:lnTo>
                <a:lnTo>
                  <a:pt x="834408" y="14958"/>
                </a:lnTo>
                <a:lnTo>
                  <a:pt x="880502" y="26287"/>
                </a:lnTo>
                <a:lnTo>
                  <a:pt x="925311" y="40597"/>
                </a:lnTo>
                <a:lnTo>
                  <a:pt x="968719" y="57772"/>
                </a:lnTo>
                <a:lnTo>
                  <a:pt x="1010609" y="77699"/>
                </a:lnTo>
                <a:lnTo>
                  <a:pt x="1050864" y="100262"/>
                </a:lnTo>
                <a:lnTo>
                  <a:pt x="1089367" y="125347"/>
                </a:lnTo>
                <a:lnTo>
                  <a:pt x="1126003" y="152840"/>
                </a:lnTo>
                <a:lnTo>
                  <a:pt x="1160653" y="182626"/>
                </a:lnTo>
                <a:lnTo>
                  <a:pt x="1193202" y="214590"/>
                </a:lnTo>
                <a:lnTo>
                  <a:pt x="1223534" y="248617"/>
                </a:lnTo>
                <a:lnTo>
                  <a:pt x="1251530" y="284594"/>
                </a:lnTo>
                <a:lnTo>
                  <a:pt x="1277074" y="322405"/>
                </a:lnTo>
                <a:lnTo>
                  <a:pt x="1300051" y="361936"/>
                </a:lnTo>
                <a:lnTo>
                  <a:pt x="1320342" y="403073"/>
                </a:lnTo>
                <a:lnTo>
                  <a:pt x="1337832" y="445700"/>
                </a:lnTo>
                <a:lnTo>
                  <a:pt x="1352403" y="489703"/>
                </a:lnTo>
                <a:lnTo>
                  <a:pt x="1363940" y="534968"/>
                </a:lnTo>
                <a:lnTo>
                  <a:pt x="1372325" y="581380"/>
                </a:lnTo>
                <a:lnTo>
                  <a:pt x="1377441" y="628824"/>
                </a:lnTo>
                <a:lnTo>
                  <a:pt x="1379173" y="677187"/>
                </a:lnTo>
                <a:lnTo>
                  <a:pt x="1377441" y="725548"/>
                </a:lnTo>
                <a:lnTo>
                  <a:pt x="1372325" y="772992"/>
                </a:lnTo>
                <a:lnTo>
                  <a:pt x="1363940" y="819404"/>
                </a:lnTo>
                <a:lnTo>
                  <a:pt x="1352403" y="864669"/>
                </a:lnTo>
                <a:lnTo>
                  <a:pt x="1337832" y="908672"/>
                </a:lnTo>
                <a:lnTo>
                  <a:pt x="1320342" y="951299"/>
                </a:lnTo>
                <a:lnTo>
                  <a:pt x="1300051" y="992436"/>
                </a:lnTo>
                <a:lnTo>
                  <a:pt x="1277074" y="1031967"/>
                </a:lnTo>
                <a:lnTo>
                  <a:pt x="1251530" y="1069778"/>
                </a:lnTo>
                <a:lnTo>
                  <a:pt x="1223534" y="1105755"/>
                </a:lnTo>
                <a:lnTo>
                  <a:pt x="1193202" y="1139783"/>
                </a:lnTo>
                <a:lnTo>
                  <a:pt x="1160653" y="1171747"/>
                </a:lnTo>
                <a:lnTo>
                  <a:pt x="1126003" y="1201532"/>
                </a:lnTo>
                <a:lnTo>
                  <a:pt x="1089367" y="1229025"/>
                </a:lnTo>
                <a:lnTo>
                  <a:pt x="1050864" y="1254110"/>
                </a:lnTo>
                <a:lnTo>
                  <a:pt x="1010609" y="1276674"/>
                </a:lnTo>
                <a:lnTo>
                  <a:pt x="968719" y="1296600"/>
                </a:lnTo>
                <a:lnTo>
                  <a:pt x="925311" y="1313776"/>
                </a:lnTo>
                <a:lnTo>
                  <a:pt x="880502" y="1328085"/>
                </a:lnTo>
                <a:lnTo>
                  <a:pt x="834408" y="1339415"/>
                </a:lnTo>
                <a:lnTo>
                  <a:pt x="787147" y="1347649"/>
                </a:lnTo>
                <a:lnTo>
                  <a:pt x="738834" y="1352673"/>
                </a:lnTo>
                <a:lnTo>
                  <a:pt x="689586" y="1354374"/>
                </a:lnTo>
                <a:lnTo>
                  <a:pt x="640339" y="1352673"/>
                </a:lnTo>
                <a:lnTo>
                  <a:pt x="592026" y="1347649"/>
                </a:lnTo>
                <a:lnTo>
                  <a:pt x="544764" y="1339415"/>
                </a:lnTo>
                <a:lnTo>
                  <a:pt x="498671" y="1328085"/>
                </a:lnTo>
                <a:lnTo>
                  <a:pt x="453862" y="1313776"/>
                </a:lnTo>
                <a:lnTo>
                  <a:pt x="410454" y="1296600"/>
                </a:lnTo>
                <a:lnTo>
                  <a:pt x="368564" y="1276674"/>
                </a:lnTo>
                <a:lnTo>
                  <a:pt x="328309" y="1254110"/>
                </a:lnTo>
                <a:lnTo>
                  <a:pt x="289806" y="1229025"/>
                </a:lnTo>
                <a:lnTo>
                  <a:pt x="253170" y="1201532"/>
                </a:lnTo>
                <a:lnTo>
                  <a:pt x="218520" y="1171747"/>
                </a:lnTo>
                <a:lnTo>
                  <a:pt x="185970" y="1139783"/>
                </a:lnTo>
                <a:lnTo>
                  <a:pt x="155639" y="1105755"/>
                </a:lnTo>
                <a:lnTo>
                  <a:pt x="127643" y="1069778"/>
                </a:lnTo>
                <a:lnTo>
                  <a:pt x="102098" y="1031967"/>
                </a:lnTo>
                <a:lnTo>
                  <a:pt x="79122" y="992436"/>
                </a:lnTo>
                <a:lnTo>
                  <a:pt x="58830" y="951299"/>
                </a:lnTo>
                <a:lnTo>
                  <a:pt x="41341" y="908672"/>
                </a:lnTo>
                <a:lnTo>
                  <a:pt x="26769" y="864669"/>
                </a:lnTo>
                <a:lnTo>
                  <a:pt x="15232" y="819404"/>
                </a:lnTo>
                <a:lnTo>
                  <a:pt x="6847" y="772992"/>
                </a:lnTo>
                <a:lnTo>
                  <a:pt x="1731" y="725548"/>
                </a:lnTo>
                <a:lnTo>
                  <a:pt x="0" y="677187"/>
                </a:lnTo>
                <a:close/>
              </a:path>
            </a:pathLst>
          </a:custGeom>
          <a:ln w="2419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2387026" y="4997836"/>
            <a:ext cx="628015" cy="721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50" b="1" spc="-2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75" b="1" spc="-7" baseline="-173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575" baseline="-17304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42897" y="6128849"/>
            <a:ext cx="1572737" cy="15720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5942897" y="6273965"/>
            <a:ext cx="1427569" cy="14269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051784" y="6189319"/>
            <a:ext cx="1355090" cy="1354455"/>
          </a:xfrm>
          <a:custGeom>
            <a:avLst/>
            <a:gdLst/>
            <a:ahLst/>
            <a:cxnLst/>
            <a:rect l="l" t="t" r="r" b="b"/>
            <a:pathLst>
              <a:path w="1355090" h="1354454">
                <a:moveTo>
                  <a:pt x="677487" y="0"/>
                </a:moveTo>
                <a:lnTo>
                  <a:pt x="629103" y="1700"/>
                </a:lnTo>
                <a:lnTo>
                  <a:pt x="581638" y="6724"/>
                </a:lnTo>
                <a:lnTo>
                  <a:pt x="535206" y="14958"/>
                </a:lnTo>
                <a:lnTo>
                  <a:pt x="489921" y="26287"/>
                </a:lnTo>
                <a:lnTo>
                  <a:pt x="445898" y="40597"/>
                </a:lnTo>
                <a:lnTo>
                  <a:pt x="403252" y="57772"/>
                </a:lnTo>
                <a:lnTo>
                  <a:pt x="362097" y="77699"/>
                </a:lnTo>
                <a:lnTo>
                  <a:pt x="322548" y="100262"/>
                </a:lnTo>
                <a:lnTo>
                  <a:pt x="284720" y="125347"/>
                </a:lnTo>
                <a:lnTo>
                  <a:pt x="248728" y="152839"/>
                </a:lnTo>
                <a:lnTo>
                  <a:pt x="214685" y="182625"/>
                </a:lnTo>
                <a:lnTo>
                  <a:pt x="182707" y="214589"/>
                </a:lnTo>
                <a:lnTo>
                  <a:pt x="152908" y="248616"/>
                </a:lnTo>
                <a:lnTo>
                  <a:pt x="125403" y="284593"/>
                </a:lnTo>
                <a:lnTo>
                  <a:pt x="100307" y="322404"/>
                </a:lnTo>
                <a:lnTo>
                  <a:pt x="77733" y="361935"/>
                </a:lnTo>
                <a:lnTo>
                  <a:pt x="57798" y="403071"/>
                </a:lnTo>
                <a:lnTo>
                  <a:pt x="40615" y="445698"/>
                </a:lnTo>
                <a:lnTo>
                  <a:pt x="26299" y="489701"/>
                </a:lnTo>
                <a:lnTo>
                  <a:pt x="14965" y="534966"/>
                </a:lnTo>
                <a:lnTo>
                  <a:pt x="6727" y="581377"/>
                </a:lnTo>
                <a:lnTo>
                  <a:pt x="1701" y="628821"/>
                </a:lnTo>
                <a:lnTo>
                  <a:pt x="0" y="677183"/>
                </a:lnTo>
                <a:lnTo>
                  <a:pt x="1701" y="725545"/>
                </a:lnTo>
                <a:lnTo>
                  <a:pt x="6727" y="772989"/>
                </a:lnTo>
                <a:lnTo>
                  <a:pt x="14965" y="819401"/>
                </a:lnTo>
                <a:lnTo>
                  <a:pt x="26299" y="864665"/>
                </a:lnTo>
                <a:lnTo>
                  <a:pt x="40615" y="908668"/>
                </a:lnTo>
                <a:lnTo>
                  <a:pt x="57798" y="951295"/>
                </a:lnTo>
                <a:lnTo>
                  <a:pt x="77733" y="992432"/>
                </a:lnTo>
                <a:lnTo>
                  <a:pt x="100307" y="1031963"/>
                </a:lnTo>
                <a:lnTo>
                  <a:pt x="125403" y="1069774"/>
                </a:lnTo>
                <a:lnTo>
                  <a:pt x="152908" y="1105750"/>
                </a:lnTo>
                <a:lnTo>
                  <a:pt x="182707" y="1139778"/>
                </a:lnTo>
                <a:lnTo>
                  <a:pt x="214685" y="1171741"/>
                </a:lnTo>
                <a:lnTo>
                  <a:pt x="248728" y="1201527"/>
                </a:lnTo>
                <a:lnTo>
                  <a:pt x="284720" y="1229019"/>
                </a:lnTo>
                <a:lnTo>
                  <a:pt x="322548" y="1254105"/>
                </a:lnTo>
                <a:lnTo>
                  <a:pt x="362097" y="1276668"/>
                </a:lnTo>
                <a:lnTo>
                  <a:pt x="403252" y="1296594"/>
                </a:lnTo>
                <a:lnTo>
                  <a:pt x="445898" y="1313769"/>
                </a:lnTo>
                <a:lnTo>
                  <a:pt x="489921" y="1328079"/>
                </a:lnTo>
                <a:lnTo>
                  <a:pt x="535206" y="1339408"/>
                </a:lnTo>
                <a:lnTo>
                  <a:pt x="581638" y="1347642"/>
                </a:lnTo>
                <a:lnTo>
                  <a:pt x="629103" y="1352666"/>
                </a:lnTo>
                <a:lnTo>
                  <a:pt x="677487" y="1354367"/>
                </a:lnTo>
                <a:lnTo>
                  <a:pt x="725870" y="1352666"/>
                </a:lnTo>
                <a:lnTo>
                  <a:pt x="773335" y="1347642"/>
                </a:lnTo>
                <a:lnTo>
                  <a:pt x="819768" y="1339408"/>
                </a:lnTo>
                <a:lnTo>
                  <a:pt x="865053" y="1328079"/>
                </a:lnTo>
                <a:lnTo>
                  <a:pt x="909076" y="1313769"/>
                </a:lnTo>
                <a:lnTo>
                  <a:pt x="951722" y="1296594"/>
                </a:lnTo>
                <a:lnTo>
                  <a:pt x="992877" y="1276668"/>
                </a:lnTo>
                <a:lnTo>
                  <a:pt x="1032425" y="1254105"/>
                </a:lnTo>
                <a:lnTo>
                  <a:pt x="1070253" y="1229019"/>
                </a:lnTo>
                <a:lnTo>
                  <a:pt x="1106246" y="1201527"/>
                </a:lnTo>
                <a:lnTo>
                  <a:pt x="1140289" y="1171741"/>
                </a:lnTo>
                <a:lnTo>
                  <a:pt x="1172267" y="1139778"/>
                </a:lnTo>
                <a:lnTo>
                  <a:pt x="1202065" y="1105750"/>
                </a:lnTo>
                <a:lnTo>
                  <a:pt x="1229570" y="1069774"/>
                </a:lnTo>
                <a:lnTo>
                  <a:pt x="1254667" y="1031963"/>
                </a:lnTo>
                <a:lnTo>
                  <a:pt x="1277240" y="992432"/>
                </a:lnTo>
                <a:lnTo>
                  <a:pt x="1297175" y="951295"/>
                </a:lnTo>
                <a:lnTo>
                  <a:pt x="1314358" y="908668"/>
                </a:lnTo>
                <a:lnTo>
                  <a:pt x="1328674" y="864665"/>
                </a:lnTo>
                <a:lnTo>
                  <a:pt x="1340008" y="819401"/>
                </a:lnTo>
                <a:lnTo>
                  <a:pt x="1348246" y="772989"/>
                </a:lnTo>
                <a:lnTo>
                  <a:pt x="1353273" y="725545"/>
                </a:lnTo>
                <a:lnTo>
                  <a:pt x="1354974" y="677183"/>
                </a:lnTo>
                <a:lnTo>
                  <a:pt x="1353273" y="628821"/>
                </a:lnTo>
                <a:lnTo>
                  <a:pt x="1348246" y="581377"/>
                </a:lnTo>
                <a:lnTo>
                  <a:pt x="1340008" y="534966"/>
                </a:lnTo>
                <a:lnTo>
                  <a:pt x="1328674" y="489701"/>
                </a:lnTo>
                <a:lnTo>
                  <a:pt x="1314358" y="445698"/>
                </a:lnTo>
                <a:lnTo>
                  <a:pt x="1297175" y="403071"/>
                </a:lnTo>
                <a:lnTo>
                  <a:pt x="1277240" y="361935"/>
                </a:lnTo>
                <a:lnTo>
                  <a:pt x="1254667" y="322404"/>
                </a:lnTo>
                <a:lnTo>
                  <a:pt x="1229570" y="284593"/>
                </a:lnTo>
                <a:lnTo>
                  <a:pt x="1202065" y="248616"/>
                </a:lnTo>
                <a:lnTo>
                  <a:pt x="1172267" y="214589"/>
                </a:lnTo>
                <a:lnTo>
                  <a:pt x="1140289" y="182625"/>
                </a:lnTo>
                <a:lnTo>
                  <a:pt x="1106246" y="152839"/>
                </a:lnTo>
                <a:lnTo>
                  <a:pt x="1070253" y="125347"/>
                </a:lnTo>
                <a:lnTo>
                  <a:pt x="1032425" y="100262"/>
                </a:lnTo>
                <a:lnTo>
                  <a:pt x="992877" y="77699"/>
                </a:lnTo>
                <a:lnTo>
                  <a:pt x="951722" y="57772"/>
                </a:lnTo>
                <a:lnTo>
                  <a:pt x="909076" y="40597"/>
                </a:lnTo>
                <a:lnTo>
                  <a:pt x="865053" y="26287"/>
                </a:lnTo>
                <a:lnTo>
                  <a:pt x="819768" y="14958"/>
                </a:lnTo>
                <a:lnTo>
                  <a:pt x="773335" y="6724"/>
                </a:lnTo>
                <a:lnTo>
                  <a:pt x="725870" y="1700"/>
                </a:lnTo>
                <a:lnTo>
                  <a:pt x="677487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051784" y="6189319"/>
            <a:ext cx="1355090" cy="1354455"/>
          </a:xfrm>
          <a:custGeom>
            <a:avLst/>
            <a:gdLst/>
            <a:ahLst/>
            <a:cxnLst/>
            <a:rect l="l" t="t" r="r" b="b"/>
            <a:pathLst>
              <a:path w="1355090" h="1354454">
                <a:moveTo>
                  <a:pt x="0" y="677187"/>
                </a:moveTo>
                <a:lnTo>
                  <a:pt x="1701" y="628824"/>
                </a:lnTo>
                <a:lnTo>
                  <a:pt x="6727" y="581380"/>
                </a:lnTo>
                <a:lnTo>
                  <a:pt x="14965" y="534968"/>
                </a:lnTo>
                <a:lnTo>
                  <a:pt x="26299" y="489703"/>
                </a:lnTo>
                <a:lnTo>
                  <a:pt x="40615" y="445700"/>
                </a:lnTo>
                <a:lnTo>
                  <a:pt x="57798" y="403073"/>
                </a:lnTo>
                <a:lnTo>
                  <a:pt x="77733" y="361936"/>
                </a:lnTo>
                <a:lnTo>
                  <a:pt x="100307" y="322405"/>
                </a:lnTo>
                <a:lnTo>
                  <a:pt x="125403" y="284594"/>
                </a:lnTo>
                <a:lnTo>
                  <a:pt x="152908" y="248617"/>
                </a:lnTo>
                <a:lnTo>
                  <a:pt x="182707" y="214590"/>
                </a:lnTo>
                <a:lnTo>
                  <a:pt x="214685" y="182626"/>
                </a:lnTo>
                <a:lnTo>
                  <a:pt x="248728" y="152840"/>
                </a:lnTo>
                <a:lnTo>
                  <a:pt x="284721" y="125347"/>
                </a:lnTo>
                <a:lnTo>
                  <a:pt x="322549" y="100262"/>
                </a:lnTo>
                <a:lnTo>
                  <a:pt x="362098" y="77699"/>
                </a:lnTo>
                <a:lnTo>
                  <a:pt x="403252" y="57772"/>
                </a:lnTo>
                <a:lnTo>
                  <a:pt x="445899" y="40597"/>
                </a:lnTo>
                <a:lnTo>
                  <a:pt x="489921" y="26287"/>
                </a:lnTo>
                <a:lnTo>
                  <a:pt x="535207" y="14958"/>
                </a:lnTo>
                <a:lnTo>
                  <a:pt x="581639" y="6724"/>
                </a:lnTo>
                <a:lnTo>
                  <a:pt x="629105" y="1700"/>
                </a:lnTo>
                <a:lnTo>
                  <a:pt x="677488" y="0"/>
                </a:lnTo>
                <a:lnTo>
                  <a:pt x="725871" y="1700"/>
                </a:lnTo>
                <a:lnTo>
                  <a:pt x="773337" y="6724"/>
                </a:lnTo>
                <a:lnTo>
                  <a:pt x="819769" y="14958"/>
                </a:lnTo>
                <a:lnTo>
                  <a:pt x="865054" y="26287"/>
                </a:lnTo>
                <a:lnTo>
                  <a:pt x="909077" y="40597"/>
                </a:lnTo>
                <a:lnTo>
                  <a:pt x="951723" y="57772"/>
                </a:lnTo>
                <a:lnTo>
                  <a:pt x="992878" y="77699"/>
                </a:lnTo>
                <a:lnTo>
                  <a:pt x="1032427" y="100262"/>
                </a:lnTo>
                <a:lnTo>
                  <a:pt x="1070255" y="125347"/>
                </a:lnTo>
                <a:lnTo>
                  <a:pt x="1106247" y="152840"/>
                </a:lnTo>
                <a:lnTo>
                  <a:pt x="1140290" y="182626"/>
                </a:lnTo>
                <a:lnTo>
                  <a:pt x="1172268" y="214590"/>
                </a:lnTo>
                <a:lnTo>
                  <a:pt x="1202067" y="248617"/>
                </a:lnTo>
                <a:lnTo>
                  <a:pt x="1229572" y="284594"/>
                </a:lnTo>
                <a:lnTo>
                  <a:pt x="1254669" y="322405"/>
                </a:lnTo>
                <a:lnTo>
                  <a:pt x="1277242" y="361936"/>
                </a:lnTo>
                <a:lnTo>
                  <a:pt x="1297178" y="403073"/>
                </a:lnTo>
                <a:lnTo>
                  <a:pt x="1314361" y="445700"/>
                </a:lnTo>
                <a:lnTo>
                  <a:pt x="1328677" y="489703"/>
                </a:lnTo>
                <a:lnTo>
                  <a:pt x="1340011" y="534968"/>
                </a:lnTo>
                <a:lnTo>
                  <a:pt x="1348249" y="581380"/>
                </a:lnTo>
                <a:lnTo>
                  <a:pt x="1353276" y="628824"/>
                </a:lnTo>
                <a:lnTo>
                  <a:pt x="1354977" y="677187"/>
                </a:lnTo>
                <a:lnTo>
                  <a:pt x="1353276" y="725548"/>
                </a:lnTo>
                <a:lnTo>
                  <a:pt x="1348249" y="772992"/>
                </a:lnTo>
                <a:lnTo>
                  <a:pt x="1340011" y="819404"/>
                </a:lnTo>
                <a:lnTo>
                  <a:pt x="1328677" y="864669"/>
                </a:lnTo>
                <a:lnTo>
                  <a:pt x="1314361" y="908672"/>
                </a:lnTo>
                <a:lnTo>
                  <a:pt x="1297178" y="951299"/>
                </a:lnTo>
                <a:lnTo>
                  <a:pt x="1277242" y="992436"/>
                </a:lnTo>
                <a:lnTo>
                  <a:pt x="1254669" y="1031967"/>
                </a:lnTo>
                <a:lnTo>
                  <a:pt x="1229572" y="1069778"/>
                </a:lnTo>
                <a:lnTo>
                  <a:pt x="1202067" y="1105755"/>
                </a:lnTo>
                <a:lnTo>
                  <a:pt x="1172268" y="1139783"/>
                </a:lnTo>
                <a:lnTo>
                  <a:pt x="1140290" y="1171747"/>
                </a:lnTo>
                <a:lnTo>
                  <a:pt x="1106247" y="1201532"/>
                </a:lnTo>
                <a:lnTo>
                  <a:pt x="1070255" y="1229025"/>
                </a:lnTo>
                <a:lnTo>
                  <a:pt x="1032427" y="1254110"/>
                </a:lnTo>
                <a:lnTo>
                  <a:pt x="992878" y="1276674"/>
                </a:lnTo>
                <a:lnTo>
                  <a:pt x="951723" y="1296600"/>
                </a:lnTo>
                <a:lnTo>
                  <a:pt x="909077" y="1313776"/>
                </a:lnTo>
                <a:lnTo>
                  <a:pt x="865054" y="1328085"/>
                </a:lnTo>
                <a:lnTo>
                  <a:pt x="819769" y="1339415"/>
                </a:lnTo>
                <a:lnTo>
                  <a:pt x="773337" y="1347649"/>
                </a:lnTo>
                <a:lnTo>
                  <a:pt x="725871" y="1352673"/>
                </a:lnTo>
                <a:lnTo>
                  <a:pt x="677488" y="1354374"/>
                </a:lnTo>
                <a:lnTo>
                  <a:pt x="629105" y="1352673"/>
                </a:lnTo>
                <a:lnTo>
                  <a:pt x="581639" y="1347649"/>
                </a:lnTo>
                <a:lnTo>
                  <a:pt x="535207" y="1339415"/>
                </a:lnTo>
                <a:lnTo>
                  <a:pt x="489921" y="1328085"/>
                </a:lnTo>
                <a:lnTo>
                  <a:pt x="445899" y="1313776"/>
                </a:lnTo>
                <a:lnTo>
                  <a:pt x="403252" y="1296600"/>
                </a:lnTo>
                <a:lnTo>
                  <a:pt x="362098" y="1276674"/>
                </a:lnTo>
                <a:lnTo>
                  <a:pt x="322549" y="1254110"/>
                </a:lnTo>
                <a:lnTo>
                  <a:pt x="284721" y="1229025"/>
                </a:lnTo>
                <a:lnTo>
                  <a:pt x="248728" y="1201532"/>
                </a:lnTo>
                <a:lnTo>
                  <a:pt x="214685" y="1171747"/>
                </a:lnTo>
                <a:lnTo>
                  <a:pt x="182707" y="1139783"/>
                </a:lnTo>
                <a:lnTo>
                  <a:pt x="152908" y="1105755"/>
                </a:lnTo>
                <a:lnTo>
                  <a:pt x="125403" y="1069778"/>
                </a:lnTo>
                <a:lnTo>
                  <a:pt x="100307" y="1031967"/>
                </a:lnTo>
                <a:lnTo>
                  <a:pt x="77733" y="992436"/>
                </a:lnTo>
                <a:lnTo>
                  <a:pt x="57798" y="951299"/>
                </a:lnTo>
                <a:lnTo>
                  <a:pt x="40615" y="908672"/>
                </a:lnTo>
                <a:lnTo>
                  <a:pt x="26299" y="864669"/>
                </a:lnTo>
                <a:lnTo>
                  <a:pt x="14965" y="819404"/>
                </a:lnTo>
                <a:lnTo>
                  <a:pt x="6727" y="772992"/>
                </a:lnTo>
                <a:lnTo>
                  <a:pt x="1701" y="725548"/>
                </a:lnTo>
                <a:lnTo>
                  <a:pt x="0" y="677187"/>
                </a:lnTo>
                <a:close/>
              </a:path>
            </a:pathLst>
          </a:custGeom>
          <a:ln w="2419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8047953" y="6128860"/>
            <a:ext cx="1596935" cy="15962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8096349" y="6298153"/>
            <a:ext cx="1379172" cy="14027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8156830" y="6189319"/>
            <a:ext cx="1379220" cy="1378585"/>
          </a:xfrm>
          <a:custGeom>
            <a:avLst/>
            <a:gdLst/>
            <a:ahLst/>
            <a:cxnLst/>
            <a:rect l="l" t="t" r="r" b="b"/>
            <a:pathLst>
              <a:path w="1379220" h="1378584">
                <a:moveTo>
                  <a:pt x="689591" y="0"/>
                </a:moveTo>
                <a:lnTo>
                  <a:pt x="642378" y="1590"/>
                </a:lnTo>
                <a:lnTo>
                  <a:pt x="596018" y="6292"/>
                </a:lnTo>
                <a:lnTo>
                  <a:pt x="550615" y="14003"/>
                </a:lnTo>
                <a:lnTo>
                  <a:pt x="506272" y="24621"/>
                </a:lnTo>
                <a:lnTo>
                  <a:pt x="463090" y="38043"/>
                </a:lnTo>
                <a:lnTo>
                  <a:pt x="421173" y="54166"/>
                </a:lnTo>
                <a:lnTo>
                  <a:pt x="380623" y="72888"/>
                </a:lnTo>
                <a:lnTo>
                  <a:pt x="341543" y="94106"/>
                </a:lnTo>
                <a:lnTo>
                  <a:pt x="304036" y="117717"/>
                </a:lnTo>
                <a:lnTo>
                  <a:pt x="268204" y="143618"/>
                </a:lnTo>
                <a:lnTo>
                  <a:pt x="234150" y="171708"/>
                </a:lnTo>
                <a:lnTo>
                  <a:pt x="201978" y="201883"/>
                </a:lnTo>
                <a:lnTo>
                  <a:pt x="171789" y="234041"/>
                </a:lnTo>
                <a:lnTo>
                  <a:pt x="143686" y="268079"/>
                </a:lnTo>
                <a:lnTo>
                  <a:pt x="117772" y="303894"/>
                </a:lnTo>
                <a:lnTo>
                  <a:pt x="94150" y="341384"/>
                </a:lnTo>
                <a:lnTo>
                  <a:pt x="72922" y="380447"/>
                </a:lnTo>
                <a:lnTo>
                  <a:pt x="54192" y="420978"/>
                </a:lnTo>
                <a:lnTo>
                  <a:pt x="38061" y="462877"/>
                </a:lnTo>
                <a:lnTo>
                  <a:pt x="24633" y="506039"/>
                </a:lnTo>
                <a:lnTo>
                  <a:pt x="14010" y="550363"/>
                </a:lnTo>
                <a:lnTo>
                  <a:pt x="6295" y="595746"/>
                </a:lnTo>
                <a:lnTo>
                  <a:pt x="1590" y="642085"/>
                </a:lnTo>
                <a:lnTo>
                  <a:pt x="0" y="689277"/>
                </a:lnTo>
                <a:lnTo>
                  <a:pt x="1590" y="736469"/>
                </a:lnTo>
                <a:lnTo>
                  <a:pt x="6295" y="782808"/>
                </a:lnTo>
                <a:lnTo>
                  <a:pt x="14010" y="828191"/>
                </a:lnTo>
                <a:lnTo>
                  <a:pt x="24633" y="872515"/>
                </a:lnTo>
                <a:lnTo>
                  <a:pt x="38061" y="915677"/>
                </a:lnTo>
                <a:lnTo>
                  <a:pt x="54192" y="957576"/>
                </a:lnTo>
                <a:lnTo>
                  <a:pt x="72922" y="998107"/>
                </a:lnTo>
                <a:lnTo>
                  <a:pt x="94150" y="1037169"/>
                </a:lnTo>
                <a:lnTo>
                  <a:pt x="117772" y="1074659"/>
                </a:lnTo>
                <a:lnTo>
                  <a:pt x="143686" y="1110475"/>
                </a:lnTo>
                <a:lnTo>
                  <a:pt x="171789" y="1144513"/>
                </a:lnTo>
                <a:lnTo>
                  <a:pt x="201978" y="1176670"/>
                </a:lnTo>
                <a:lnTo>
                  <a:pt x="234150" y="1206846"/>
                </a:lnTo>
                <a:lnTo>
                  <a:pt x="268204" y="1234935"/>
                </a:lnTo>
                <a:lnTo>
                  <a:pt x="304036" y="1260837"/>
                </a:lnTo>
                <a:lnTo>
                  <a:pt x="341543" y="1284448"/>
                </a:lnTo>
                <a:lnTo>
                  <a:pt x="380623" y="1305666"/>
                </a:lnTo>
                <a:lnTo>
                  <a:pt x="421173" y="1324388"/>
                </a:lnTo>
                <a:lnTo>
                  <a:pt x="463090" y="1340511"/>
                </a:lnTo>
                <a:lnTo>
                  <a:pt x="506272" y="1353933"/>
                </a:lnTo>
                <a:lnTo>
                  <a:pt x="550615" y="1364551"/>
                </a:lnTo>
                <a:lnTo>
                  <a:pt x="596018" y="1372262"/>
                </a:lnTo>
                <a:lnTo>
                  <a:pt x="642378" y="1376964"/>
                </a:lnTo>
                <a:lnTo>
                  <a:pt x="689591" y="1378554"/>
                </a:lnTo>
                <a:lnTo>
                  <a:pt x="736804" y="1376964"/>
                </a:lnTo>
                <a:lnTo>
                  <a:pt x="783164" y="1372262"/>
                </a:lnTo>
                <a:lnTo>
                  <a:pt x="828566" y="1364551"/>
                </a:lnTo>
                <a:lnTo>
                  <a:pt x="872910" y="1353933"/>
                </a:lnTo>
                <a:lnTo>
                  <a:pt x="916091" y="1340511"/>
                </a:lnTo>
                <a:lnTo>
                  <a:pt x="958008" y="1324388"/>
                </a:lnTo>
                <a:lnTo>
                  <a:pt x="998557" y="1305666"/>
                </a:lnTo>
                <a:lnTo>
                  <a:pt x="1037637" y="1284448"/>
                </a:lnTo>
                <a:lnTo>
                  <a:pt x="1075143" y="1260837"/>
                </a:lnTo>
                <a:lnTo>
                  <a:pt x="1110974" y="1234935"/>
                </a:lnTo>
                <a:lnTo>
                  <a:pt x="1145027" y="1206846"/>
                </a:lnTo>
                <a:lnTo>
                  <a:pt x="1177199" y="1176670"/>
                </a:lnTo>
                <a:lnTo>
                  <a:pt x="1207388" y="1144513"/>
                </a:lnTo>
                <a:lnTo>
                  <a:pt x="1235490" y="1110475"/>
                </a:lnTo>
                <a:lnTo>
                  <a:pt x="1261403" y="1074659"/>
                </a:lnTo>
                <a:lnTo>
                  <a:pt x="1285025" y="1037169"/>
                </a:lnTo>
                <a:lnTo>
                  <a:pt x="1306252" y="998107"/>
                </a:lnTo>
                <a:lnTo>
                  <a:pt x="1324982" y="957576"/>
                </a:lnTo>
                <a:lnTo>
                  <a:pt x="1341112" y="915677"/>
                </a:lnTo>
                <a:lnTo>
                  <a:pt x="1354540" y="872515"/>
                </a:lnTo>
                <a:lnTo>
                  <a:pt x="1365162" y="828191"/>
                </a:lnTo>
                <a:lnTo>
                  <a:pt x="1372877" y="782808"/>
                </a:lnTo>
                <a:lnTo>
                  <a:pt x="1377581" y="736469"/>
                </a:lnTo>
                <a:lnTo>
                  <a:pt x="1379172" y="689277"/>
                </a:lnTo>
                <a:lnTo>
                  <a:pt x="1377581" y="642085"/>
                </a:lnTo>
                <a:lnTo>
                  <a:pt x="1372877" y="595746"/>
                </a:lnTo>
                <a:lnTo>
                  <a:pt x="1365162" y="550363"/>
                </a:lnTo>
                <a:lnTo>
                  <a:pt x="1354540" y="506039"/>
                </a:lnTo>
                <a:lnTo>
                  <a:pt x="1341112" y="462877"/>
                </a:lnTo>
                <a:lnTo>
                  <a:pt x="1324982" y="420978"/>
                </a:lnTo>
                <a:lnTo>
                  <a:pt x="1306252" y="380447"/>
                </a:lnTo>
                <a:lnTo>
                  <a:pt x="1285025" y="341384"/>
                </a:lnTo>
                <a:lnTo>
                  <a:pt x="1261403" y="303894"/>
                </a:lnTo>
                <a:lnTo>
                  <a:pt x="1235490" y="268079"/>
                </a:lnTo>
                <a:lnTo>
                  <a:pt x="1207388" y="234041"/>
                </a:lnTo>
                <a:lnTo>
                  <a:pt x="1177199" y="201883"/>
                </a:lnTo>
                <a:lnTo>
                  <a:pt x="1145027" y="171708"/>
                </a:lnTo>
                <a:lnTo>
                  <a:pt x="1110974" y="143618"/>
                </a:lnTo>
                <a:lnTo>
                  <a:pt x="1075143" y="117717"/>
                </a:lnTo>
                <a:lnTo>
                  <a:pt x="1037637" y="94106"/>
                </a:lnTo>
                <a:lnTo>
                  <a:pt x="998557" y="72888"/>
                </a:lnTo>
                <a:lnTo>
                  <a:pt x="958008" y="54166"/>
                </a:lnTo>
                <a:lnTo>
                  <a:pt x="916091" y="38043"/>
                </a:lnTo>
                <a:lnTo>
                  <a:pt x="872910" y="24621"/>
                </a:lnTo>
                <a:lnTo>
                  <a:pt x="828566" y="14003"/>
                </a:lnTo>
                <a:lnTo>
                  <a:pt x="783164" y="6292"/>
                </a:lnTo>
                <a:lnTo>
                  <a:pt x="736804" y="1590"/>
                </a:lnTo>
                <a:lnTo>
                  <a:pt x="689591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8156830" y="6189319"/>
            <a:ext cx="1379220" cy="1378585"/>
          </a:xfrm>
          <a:custGeom>
            <a:avLst/>
            <a:gdLst/>
            <a:ahLst/>
            <a:cxnLst/>
            <a:rect l="l" t="t" r="r" b="b"/>
            <a:pathLst>
              <a:path w="1379220" h="1378584">
                <a:moveTo>
                  <a:pt x="0" y="689279"/>
                </a:moveTo>
                <a:lnTo>
                  <a:pt x="1590" y="642087"/>
                </a:lnTo>
                <a:lnTo>
                  <a:pt x="6295" y="595748"/>
                </a:lnTo>
                <a:lnTo>
                  <a:pt x="14009" y="550366"/>
                </a:lnTo>
                <a:lnTo>
                  <a:pt x="24632" y="506042"/>
                </a:lnTo>
                <a:lnTo>
                  <a:pt x="38060" y="462879"/>
                </a:lnTo>
                <a:lnTo>
                  <a:pt x="54191" y="420981"/>
                </a:lnTo>
                <a:lnTo>
                  <a:pt x="72921" y="380449"/>
                </a:lnTo>
                <a:lnTo>
                  <a:pt x="94148" y="341387"/>
                </a:lnTo>
                <a:lnTo>
                  <a:pt x="117770" y="303897"/>
                </a:lnTo>
                <a:lnTo>
                  <a:pt x="143684" y="268081"/>
                </a:lnTo>
                <a:lnTo>
                  <a:pt x="171786" y="234043"/>
                </a:lnTo>
                <a:lnTo>
                  <a:pt x="201975" y="201885"/>
                </a:lnTo>
                <a:lnTo>
                  <a:pt x="234147" y="171710"/>
                </a:lnTo>
                <a:lnTo>
                  <a:pt x="268201" y="143620"/>
                </a:lnTo>
                <a:lnTo>
                  <a:pt x="304032" y="117718"/>
                </a:lnTo>
                <a:lnTo>
                  <a:pt x="341539" y="94107"/>
                </a:lnTo>
                <a:lnTo>
                  <a:pt x="380619" y="72889"/>
                </a:lnTo>
                <a:lnTo>
                  <a:pt x="421168" y="54167"/>
                </a:lnTo>
                <a:lnTo>
                  <a:pt x="463085" y="38043"/>
                </a:lnTo>
                <a:lnTo>
                  <a:pt x="506267" y="24621"/>
                </a:lnTo>
                <a:lnTo>
                  <a:pt x="550611" y="14003"/>
                </a:lnTo>
                <a:lnTo>
                  <a:pt x="596013" y="6292"/>
                </a:lnTo>
                <a:lnTo>
                  <a:pt x="642373" y="1590"/>
                </a:lnTo>
                <a:lnTo>
                  <a:pt x="689586" y="0"/>
                </a:lnTo>
                <a:lnTo>
                  <a:pt x="736800" y="1590"/>
                </a:lnTo>
                <a:lnTo>
                  <a:pt x="783159" y="6292"/>
                </a:lnTo>
                <a:lnTo>
                  <a:pt x="828562" y="14003"/>
                </a:lnTo>
                <a:lnTo>
                  <a:pt x="872906" y="24621"/>
                </a:lnTo>
                <a:lnTo>
                  <a:pt x="916088" y="38043"/>
                </a:lnTo>
                <a:lnTo>
                  <a:pt x="958005" y="54167"/>
                </a:lnTo>
                <a:lnTo>
                  <a:pt x="998555" y="72889"/>
                </a:lnTo>
                <a:lnTo>
                  <a:pt x="1037634" y="94107"/>
                </a:lnTo>
                <a:lnTo>
                  <a:pt x="1075141" y="117718"/>
                </a:lnTo>
                <a:lnTo>
                  <a:pt x="1110972" y="143620"/>
                </a:lnTo>
                <a:lnTo>
                  <a:pt x="1145026" y="171710"/>
                </a:lnTo>
                <a:lnTo>
                  <a:pt x="1177198" y="201885"/>
                </a:lnTo>
                <a:lnTo>
                  <a:pt x="1207387" y="234043"/>
                </a:lnTo>
                <a:lnTo>
                  <a:pt x="1235489" y="268081"/>
                </a:lnTo>
                <a:lnTo>
                  <a:pt x="1261402" y="303897"/>
                </a:lnTo>
                <a:lnTo>
                  <a:pt x="1285024" y="341387"/>
                </a:lnTo>
                <a:lnTo>
                  <a:pt x="1306252" y="380449"/>
                </a:lnTo>
                <a:lnTo>
                  <a:pt x="1324982" y="420981"/>
                </a:lnTo>
                <a:lnTo>
                  <a:pt x="1341112" y="462879"/>
                </a:lnTo>
                <a:lnTo>
                  <a:pt x="1354540" y="506042"/>
                </a:lnTo>
                <a:lnTo>
                  <a:pt x="1365163" y="550366"/>
                </a:lnTo>
                <a:lnTo>
                  <a:pt x="1372878" y="595748"/>
                </a:lnTo>
                <a:lnTo>
                  <a:pt x="1377582" y="642087"/>
                </a:lnTo>
                <a:lnTo>
                  <a:pt x="1379173" y="689279"/>
                </a:lnTo>
                <a:lnTo>
                  <a:pt x="1377582" y="736472"/>
                </a:lnTo>
                <a:lnTo>
                  <a:pt x="1372878" y="782811"/>
                </a:lnTo>
                <a:lnTo>
                  <a:pt x="1365163" y="828193"/>
                </a:lnTo>
                <a:lnTo>
                  <a:pt x="1354540" y="872517"/>
                </a:lnTo>
                <a:lnTo>
                  <a:pt x="1341112" y="915680"/>
                </a:lnTo>
                <a:lnTo>
                  <a:pt x="1324982" y="957578"/>
                </a:lnTo>
                <a:lnTo>
                  <a:pt x="1306252" y="998110"/>
                </a:lnTo>
                <a:lnTo>
                  <a:pt x="1285024" y="1037172"/>
                </a:lnTo>
                <a:lnTo>
                  <a:pt x="1261402" y="1074662"/>
                </a:lnTo>
                <a:lnTo>
                  <a:pt x="1235489" y="1110478"/>
                </a:lnTo>
                <a:lnTo>
                  <a:pt x="1207387" y="1144516"/>
                </a:lnTo>
                <a:lnTo>
                  <a:pt x="1177198" y="1176674"/>
                </a:lnTo>
                <a:lnTo>
                  <a:pt x="1145026" y="1206849"/>
                </a:lnTo>
                <a:lnTo>
                  <a:pt x="1110972" y="1234939"/>
                </a:lnTo>
                <a:lnTo>
                  <a:pt x="1075141" y="1260841"/>
                </a:lnTo>
                <a:lnTo>
                  <a:pt x="1037634" y="1284452"/>
                </a:lnTo>
                <a:lnTo>
                  <a:pt x="998555" y="1305670"/>
                </a:lnTo>
                <a:lnTo>
                  <a:pt x="958005" y="1324392"/>
                </a:lnTo>
                <a:lnTo>
                  <a:pt x="916088" y="1340515"/>
                </a:lnTo>
                <a:lnTo>
                  <a:pt x="872906" y="1353937"/>
                </a:lnTo>
                <a:lnTo>
                  <a:pt x="828562" y="1364555"/>
                </a:lnTo>
                <a:lnTo>
                  <a:pt x="783159" y="1372267"/>
                </a:lnTo>
                <a:lnTo>
                  <a:pt x="736800" y="1376969"/>
                </a:lnTo>
                <a:lnTo>
                  <a:pt x="689586" y="1378559"/>
                </a:lnTo>
                <a:lnTo>
                  <a:pt x="642373" y="1376969"/>
                </a:lnTo>
                <a:lnTo>
                  <a:pt x="596013" y="1372267"/>
                </a:lnTo>
                <a:lnTo>
                  <a:pt x="550611" y="1364555"/>
                </a:lnTo>
                <a:lnTo>
                  <a:pt x="506267" y="1353937"/>
                </a:lnTo>
                <a:lnTo>
                  <a:pt x="463085" y="1340515"/>
                </a:lnTo>
                <a:lnTo>
                  <a:pt x="421168" y="1324392"/>
                </a:lnTo>
                <a:lnTo>
                  <a:pt x="380619" y="1305670"/>
                </a:lnTo>
                <a:lnTo>
                  <a:pt x="341539" y="1284452"/>
                </a:lnTo>
                <a:lnTo>
                  <a:pt x="304032" y="1260841"/>
                </a:lnTo>
                <a:lnTo>
                  <a:pt x="268201" y="1234939"/>
                </a:lnTo>
                <a:lnTo>
                  <a:pt x="234147" y="1206849"/>
                </a:lnTo>
                <a:lnTo>
                  <a:pt x="201975" y="1176674"/>
                </a:lnTo>
                <a:lnTo>
                  <a:pt x="171786" y="1144516"/>
                </a:lnTo>
                <a:lnTo>
                  <a:pt x="143684" y="1110478"/>
                </a:lnTo>
                <a:lnTo>
                  <a:pt x="117770" y="1074662"/>
                </a:lnTo>
                <a:lnTo>
                  <a:pt x="94148" y="1037172"/>
                </a:lnTo>
                <a:lnTo>
                  <a:pt x="72921" y="998110"/>
                </a:lnTo>
                <a:lnTo>
                  <a:pt x="54191" y="957578"/>
                </a:lnTo>
                <a:lnTo>
                  <a:pt x="38060" y="915680"/>
                </a:lnTo>
                <a:lnTo>
                  <a:pt x="24632" y="872517"/>
                </a:lnTo>
                <a:lnTo>
                  <a:pt x="14009" y="828193"/>
                </a:lnTo>
                <a:lnTo>
                  <a:pt x="6295" y="782811"/>
                </a:lnTo>
                <a:lnTo>
                  <a:pt x="1590" y="736472"/>
                </a:lnTo>
                <a:lnTo>
                  <a:pt x="0" y="689279"/>
                </a:lnTo>
                <a:close/>
              </a:path>
            </a:pathLst>
          </a:custGeom>
          <a:ln w="2419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9983633" y="6128860"/>
            <a:ext cx="1596935" cy="15962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0032029" y="6298153"/>
            <a:ext cx="1379172" cy="14027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0092519" y="6189319"/>
            <a:ext cx="1379220" cy="1378585"/>
          </a:xfrm>
          <a:custGeom>
            <a:avLst/>
            <a:gdLst/>
            <a:ahLst/>
            <a:cxnLst/>
            <a:rect l="l" t="t" r="r" b="b"/>
            <a:pathLst>
              <a:path w="1379220" h="1378584">
                <a:moveTo>
                  <a:pt x="689560" y="0"/>
                </a:moveTo>
                <a:lnTo>
                  <a:pt x="642349" y="1590"/>
                </a:lnTo>
                <a:lnTo>
                  <a:pt x="595992" y="6292"/>
                </a:lnTo>
                <a:lnTo>
                  <a:pt x="550591" y="14003"/>
                </a:lnTo>
                <a:lnTo>
                  <a:pt x="506250" y="24621"/>
                </a:lnTo>
                <a:lnTo>
                  <a:pt x="463070" y="38043"/>
                </a:lnTo>
                <a:lnTo>
                  <a:pt x="421155" y="54166"/>
                </a:lnTo>
                <a:lnTo>
                  <a:pt x="380607" y="72888"/>
                </a:lnTo>
                <a:lnTo>
                  <a:pt x="341529" y="94106"/>
                </a:lnTo>
                <a:lnTo>
                  <a:pt x="304023" y="117717"/>
                </a:lnTo>
                <a:lnTo>
                  <a:pt x="268193" y="143618"/>
                </a:lnTo>
                <a:lnTo>
                  <a:pt x="234141" y="171708"/>
                </a:lnTo>
                <a:lnTo>
                  <a:pt x="201970" y="201883"/>
                </a:lnTo>
                <a:lnTo>
                  <a:pt x="171782" y="234041"/>
                </a:lnTo>
                <a:lnTo>
                  <a:pt x="143680" y="268079"/>
                </a:lnTo>
                <a:lnTo>
                  <a:pt x="117768" y="303894"/>
                </a:lnTo>
                <a:lnTo>
                  <a:pt x="94146" y="341384"/>
                </a:lnTo>
                <a:lnTo>
                  <a:pt x="72919" y="380447"/>
                </a:lnTo>
                <a:lnTo>
                  <a:pt x="54190" y="420978"/>
                </a:lnTo>
                <a:lnTo>
                  <a:pt x="38059" y="462877"/>
                </a:lnTo>
                <a:lnTo>
                  <a:pt x="24632" y="506039"/>
                </a:lnTo>
                <a:lnTo>
                  <a:pt x="14009" y="550363"/>
                </a:lnTo>
                <a:lnTo>
                  <a:pt x="6295" y="595746"/>
                </a:lnTo>
                <a:lnTo>
                  <a:pt x="1590" y="642085"/>
                </a:lnTo>
                <a:lnTo>
                  <a:pt x="0" y="689277"/>
                </a:lnTo>
                <a:lnTo>
                  <a:pt x="1590" y="736469"/>
                </a:lnTo>
                <a:lnTo>
                  <a:pt x="6295" y="782808"/>
                </a:lnTo>
                <a:lnTo>
                  <a:pt x="14009" y="828191"/>
                </a:lnTo>
                <a:lnTo>
                  <a:pt x="24632" y="872515"/>
                </a:lnTo>
                <a:lnTo>
                  <a:pt x="38059" y="915677"/>
                </a:lnTo>
                <a:lnTo>
                  <a:pt x="54190" y="957576"/>
                </a:lnTo>
                <a:lnTo>
                  <a:pt x="72919" y="998107"/>
                </a:lnTo>
                <a:lnTo>
                  <a:pt x="94146" y="1037169"/>
                </a:lnTo>
                <a:lnTo>
                  <a:pt x="117768" y="1074659"/>
                </a:lnTo>
                <a:lnTo>
                  <a:pt x="143680" y="1110475"/>
                </a:lnTo>
                <a:lnTo>
                  <a:pt x="171782" y="1144513"/>
                </a:lnTo>
                <a:lnTo>
                  <a:pt x="201970" y="1176670"/>
                </a:lnTo>
                <a:lnTo>
                  <a:pt x="234141" y="1206846"/>
                </a:lnTo>
                <a:lnTo>
                  <a:pt x="268193" y="1234935"/>
                </a:lnTo>
                <a:lnTo>
                  <a:pt x="304023" y="1260837"/>
                </a:lnTo>
                <a:lnTo>
                  <a:pt x="341529" y="1284448"/>
                </a:lnTo>
                <a:lnTo>
                  <a:pt x="380607" y="1305666"/>
                </a:lnTo>
                <a:lnTo>
                  <a:pt x="421155" y="1324388"/>
                </a:lnTo>
                <a:lnTo>
                  <a:pt x="463070" y="1340511"/>
                </a:lnTo>
                <a:lnTo>
                  <a:pt x="506250" y="1353933"/>
                </a:lnTo>
                <a:lnTo>
                  <a:pt x="550591" y="1364551"/>
                </a:lnTo>
                <a:lnTo>
                  <a:pt x="595992" y="1372262"/>
                </a:lnTo>
                <a:lnTo>
                  <a:pt x="642349" y="1376964"/>
                </a:lnTo>
                <a:lnTo>
                  <a:pt x="689560" y="1378554"/>
                </a:lnTo>
                <a:lnTo>
                  <a:pt x="736771" y="1376964"/>
                </a:lnTo>
                <a:lnTo>
                  <a:pt x="783128" y="1372262"/>
                </a:lnTo>
                <a:lnTo>
                  <a:pt x="828530" y="1364551"/>
                </a:lnTo>
                <a:lnTo>
                  <a:pt x="872873" y="1353933"/>
                </a:lnTo>
                <a:lnTo>
                  <a:pt x="916055" y="1340511"/>
                </a:lnTo>
                <a:lnTo>
                  <a:pt x="957973" y="1324388"/>
                </a:lnTo>
                <a:lnTo>
                  <a:pt x="998523" y="1305666"/>
                </a:lnTo>
                <a:lnTo>
                  <a:pt x="1037604" y="1284448"/>
                </a:lnTo>
                <a:lnTo>
                  <a:pt x="1075113" y="1260837"/>
                </a:lnTo>
                <a:lnTo>
                  <a:pt x="1110946" y="1234935"/>
                </a:lnTo>
                <a:lnTo>
                  <a:pt x="1145001" y="1206846"/>
                </a:lnTo>
                <a:lnTo>
                  <a:pt x="1177176" y="1176670"/>
                </a:lnTo>
                <a:lnTo>
                  <a:pt x="1207367" y="1144513"/>
                </a:lnTo>
                <a:lnTo>
                  <a:pt x="1235472" y="1110475"/>
                </a:lnTo>
                <a:lnTo>
                  <a:pt x="1261388" y="1074659"/>
                </a:lnTo>
                <a:lnTo>
                  <a:pt x="1285012" y="1037169"/>
                </a:lnTo>
                <a:lnTo>
                  <a:pt x="1306241" y="998107"/>
                </a:lnTo>
                <a:lnTo>
                  <a:pt x="1324974" y="957576"/>
                </a:lnTo>
                <a:lnTo>
                  <a:pt x="1341106" y="915677"/>
                </a:lnTo>
                <a:lnTo>
                  <a:pt x="1354536" y="872515"/>
                </a:lnTo>
                <a:lnTo>
                  <a:pt x="1365160" y="828191"/>
                </a:lnTo>
                <a:lnTo>
                  <a:pt x="1372876" y="782808"/>
                </a:lnTo>
                <a:lnTo>
                  <a:pt x="1377581" y="736469"/>
                </a:lnTo>
                <a:lnTo>
                  <a:pt x="1379172" y="689277"/>
                </a:lnTo>
                <a:lnTo>
                  <a:pt x="1377581" y="642085"/>
                </a:lnTo>
                <a:lnTo>
                  <a:pt x="1372876" y="595746"/>
                </a:lnTo>
                <a:lnTo>
                  <a:pt x="1365160" y="550363"/>
                </a:lnTo>
                <a:lnTo>
                  <a:pt x="1354536" y="506039"/>
                </a:lnTo>
                <a:lnTo>
                  <a:pt x="1341106" y="462877"/>
                </a:lnTo>
                <a:lnTo>
                  <a:pt x="1324974" y="420978"/>
                </a:lnTo>
                <a:lnTo>
                  <a:pt x="1306241" y="380447"/>
                </a:lnTo>
                <a:lnTo>
                  <a:pt x="1285012" y="341384"/>
                </a:lnTo>
                <a:lnTo>
                  <a:pt x="1261388" y="303894"/>
                </a:lnTo>
                <a:lnTo>
                  <a:pt x="1235472" y="268079"/>
                </a:lnTo>
                <a:lnTo>
                  <a:pt x="1207367" y="234041"/>
                </a:lnTo>
                <a:lnTo>
                  <a:pt x="1177176" y="201883"/>
                </a:lnTo>
                <a:lnTo>
                  <a:pt x="1145001" y="171708"/>
                </a:lnTo>
                <a:lnTo>
                  <a:pt x="1110946" y="143618"/>
                </a:lnTo>
                <a:lnTo>
                  <a:pt x="1075113" y="117717"/>
                </a:lnTo>
                <a:lnTo>
                  <a:pt x="1037604" y="94106"/>
                </a:lnTo>
                <a:lnTo>
                  <a:pt x="998523" y="72888"/>
                </a:lnTo>
                <a:lnTo>
                  <a:pt x="957973" y="54166"/>
                </a:lnTo>
                <a:lnTo>
                  <a:pt x="916055" y="38043"/>
                </a:lnTo>
                <a:lnTo>
                  <a:pt x="872873" y="24621"/>
                </a:lnTo>
                <a:lnTo>
                  <a:pt x="828530" y="14003"/>
                </a:lnTo>
                <a:lnTo>
                  <a:pt x="783128" y="6292"/>
                </a:lnTo>
                <a:lnTo>
                  <a:pt x="736771" y="1590"/>
                </a:lnTo>
                <a:lnTo>
                  <a:pt x="689560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0092519" y="6189319"/>
            <a:ext cx="1379220" cy="1378585"/>
          </a:xfrm>
          <a:custGeom>
            <a:avLst/>
            <a:gdLst/>
            <a:ahLst/>
            <a:cxnLst/>
            <a:rect l="l" t="t" r="r" b="b"/>
            <a:pathLst>
              <a:path w="1379220" h="1378584">
                <a:moveTo>
                  <a:pt x="0" y="689279"/>
                </a:moveTo>
                <a:lnTo>
                  <a:pt x="1590" y="642087"/>
                </a:lnTo>
                <a:lnTo>
                  <a:pt x="6295" y="595748"/>
                </a:lnTo>
                <a:lnTo>
                  <a:pt x="14009" y="550366"/>
                </a:lnTo>
                <a:lnTo>
                  <a:pt x="24632" y="506042"/>
                </a:lnTo>
                <a:lnTo>
                  <a:pt x="38060" y="462879"/>
                </a:lnTo>
                <a:lnTo>
                  <a:pt x="54191" y="420981"/>
                </a:lnTo>
                <a:lnTo>
                  <a:pt x="72921" y="380449"/>
                </a:lnTo>
                <a:lnTo>
                  <a:pt x="94148" y="341387"/>
                </a:lnTo>
                <a:lnTo>
                  <a:pt x="117770" y="303897"/>
                </a:lnTo>
                <a:lnTo>
                  <a:pt x="143684" y="268081"/>
                </a:lnTo>
                <a:lnTo>
                  <a:pt x="171786" y="234043"/>
                </a:lnTo>
                <a:lnTo>
                  <a:pt x="201975" y="201885"/>
                </a:lnTo>
                <a:lnTo>
                  <a:pt x="234147" y="171710"/>
                </a:lnTo>
                <a:lnTo>
                  <a:pt x="268201" y="143620"/>
                </a:lnTo>
                <a:lnTo>
                  <a:pt x="304032" y="117718"/>
                </a:lnTo>
                <a:lnTo>
                  <a:pt x="341539" y="94107"/>
                </a:lnTo>
                <a:lnTo>
                  <a:pt x="380619" y="72889"/>
                </a:lnTo>
                <a:lnTo>
                  <a:pt x="421168" y="54167"/>
                </a:lnTo>
                <a:lnTo>
                  <a:pt x="463085" y="38043"/>
                </a:lnTo>
                <a:lnTo>
                  <a:pt x="506267" y="24621"/>
                </a:lnTo>
                <a:lnTo>
                  <a:pt x="550611" y="14003"/>
                </a:lnTo>
                <a:lnTo>
                  <a:pt x="596013" y="6292"/>
                </a:lnTo>
                <a:lnTo>
                  <a:pt x="642373" y="1590"/>
                </a:lnTo>
                <a:lnTo>
                  <a:pt x="689586" y="0"/>
                </a:lnTo>
                <a:lnTo>
                  <a:pt x="736800" y="1590"/>
                </a:lnTo>
                <a:lnTo>
                  <a:pt x="783159" y="6292"/>
                </a:lnTo>
                <a:lnTo>
                  <a:pt x="828562" y="14003"/>
                </a:lnTo>
                <a:lnTo>
                  <a:pt x="872906" y="24621"/>
                </a:lnTo>
                <a:lnTo>
                  <a:pt x="916088" y="38043"/>
                </a:lnTo>
                <a:lnTo>
                  <a:pt x="958005" y="54167"/>
                </a:lnTo>
                <a:lnTo>
                  <a:pt x="998555" y="72889"/>
                </a:lnTo>
                <a:lnTo>
                  <a:pt x="1037634" y="94107"/>
                </a:lnTo>
                <a:lnTo>
                  <a:pt x="1075141" y="117718"/>
                </a:lnTo>
                <a:lnTo>
                  <a:pt x="1110972" y="143620"/>
                </a:lnTo>
                <a:lnTo>
                  <a:pt x="1145026" y="171710"/>
                </a:lnTo>
                <a:lnTo>
                  <a:pt x="1177198" y="201885"/>
                </a:lnTo>
                <a:lnTo>
                  <a:pt x="1207387" y="234043"/>
                </a:lnTo>
                <a:lnTo>
                  <a:pt x="1235489" y="268081"/>
                </a:lnTo>
                <a:lnTo>
                  <a:pt x="1261402" y="303897"/>
                </a:lnTo>
                <a:lnTo>
                  <a:pt x="1285024" y="341387"/>
                </a:lnTo>
                <a:lnTo>
                  <a:pt x="1306252" y="380449"/>
                </a:lnTo>
                <a:lnTo>
                  <a:pt x="1324982" y="420981"/>
                </a:lnTo>
                <a:lnTo>
                  <a:pt x="1341112" y="462879"/>
                </a:lnTo>
                <a:lnTo>
                  <a:pt x="1354540" y="506042"/>
                </a:lnTo>
                <a:lnTo>
                  <a:pt x="1365163" y="550366"/>
                </a:lnTo>
                <a:lnTo>
                  <a:pt x="1372878" y="595748"/>
                </a:lnTo>
                <a:lnTo>
                  <a:pt x="1377582" y="642087"/>
                </a:lnTo>
                <a:lnTo>
                  <a:pt x="1379173" y="689279"/>
                </a:lnTo>
                <a:lnTo>
                  <a:pt x="1377582" y="736472"/>
                </a:lnTo>
                <a:lnTo>
                  <a:pt x="1372878" y="782811"/>
                </a:lnTo>
                <a:lnTo>
                  <a:pt x="1365163" y="828193"/>
                </a:lnTo>
                <a:lnTo>
                  <a:pt x="1354540" y="872517"/>
                </a:lnTo>
                <a:lnTo>
                  <a:pt x="1341112" y="915680"/>
                </a:lnTo>
                <a:lnTo>
                  <a:pt x="1324982" y="957578"/>
                </a:lnTo>
                <a:lnTo>
                  <a:pt x="1306252" y="998110"/>
                </a:lnTo>
                <a:lnTo>
                  <a:pt x="1285024" y="1037172"/>
                </a:lnTo>
                <a:lnTo>
                  <a:pt x="1261402" y="1074662"/>
                </a:lnTo>
                <a:lnTo>
                  <a:pt x="1235489" y="1110478"/>
                </a:lnTo>
                <a:lnTo>
                  <a:pt x="1207387" y="1144516"/>
                </a:lnTo>
                <a:lnTo>
                  <a:pt x="1177198" y="1176674"/>
                </a:lnTo>
                <a:lnTo>
                  <a:pt x="1145026" y="1206849"/>
                </a:lnTo>
                <a:lnTo>
                  <a:pt x="1110972" y="1234939"/>
                </a:lnTo>
                <a:lnTo>
                  <a:pt x="1075141" y="1260841"/>
                </a:lnTo>
                <a:lnTo>
                  <a:pt x="1037634" y="1284452"/>
                </a:lnTo>
                <a:lnTo>
                  <a:pt x="998555" y="1305670"/>
                </a:lnTo>
                <a:lnTo>
                  <a:pt x="958005" y="1324392"/>
                </a:lnTo>
                <a:lnTo>
                  <a:pt x="916088" y="1340515"/>
                </a:lnTo>
                <a:lnTo>
                  <a:pt x="872906" y="1353937"/>
                </a:lnTo>
                <a:lnTo>
                  <a:pt x="828562" y="1364555"/>
                </a:lnTo>
                <a:lnTo>
                  <a:pt x="783159" y="1372267"/>
                </a:lnTo>
                <a:lnTo>
                  <a:pt x="736800" y="1376969"/>
                </a:lnTo>
                <a:lnTo>
                  <a:pt x="689586" y="1378559"/>
                </a:lnTo>
                <a:lnTo>
                  <a:pt x="642373" y="1376969"/>
                </a:lnTo>
                <a:lnTo>
                  <a:pt x="596013" y="1372267"/>
                </a:lnTo>
                <a:lnTo>
                  <a:pt x="550611" y="1364555"/>
                </a:lnTo>
                <a:lnTo>
                  <a:pt x="506267" y="1353937"/>
                </a:lnTo>
                <a:lnTo>
                  <a:pt x="463085" y="1340515"/>
                </a:lnTo>
                <a:lnTo>
                  <a:pt x="421168" y="1324392"/>
                </a:lnTo>
                <a:lnTo>
                  <a:pt x="380619" y="1305670"/>
                </a:lnTo>
                <a:lnTo>
                  <a:pt x="341539" y="1284452"/>
                </a:lnTo>
                <a:lnTo>
                  <a:pt x="304032" y="1260841"/>
                </a:lnTo>
                <a:lnTo>
                  <a:pt x="268201" y="1234939"/>
                </a:lnTo>
                <a:lnTo>
                  <a:pt x="234147" y="1206849"/>
                </a:lnTo>
                <a:lnTo>
                  <a:pt x="201975" y="1176674"/>
                </a:lnTo>
                <a:lnTo>
                  <a:pt x="171786" y="1144516"/>
                </a:lnTo>
                <a:lnTo>
                  <a:pt x="143684" y="1110478"/>
                </a:lnTo>
                <a:lnTo>
                  <a:pt x="117770" y="1074662"/>
                </a:lnTo>
                <a:lnTo>
                  <a:pt x="94148" y="1037172"/>
                </a:lnTo>
                <a:lnTo>
                  <a:pt x="72921" y="998110"/>
                </a:lnTo>
                <a:lnTo>
                  <a:pt x="54191" y="957578"/>
                </a:lnTo>
                <a:lnTo>
                  <a:pt x="38060" y="915680"/>
                </a:lnTo>
                <a:lnTo>
                  <a:pt x="24632" y="872517"/>
                </a:lnTo>
                <a:lnTo>
                  <a:pt x="14009" y="828193"/>
                </a:lnTo>
                <a:lnTo>
                  <a:pt x="6295" y="782811"/>
                </a:lnTo>
                <a:lnTo>
                  <a:pt x="1590" y="736472"/>
                </a:lnTo>
                <a:lnTo>
                  <a:pt x="0" y="689279"/>
                </a:lnTo>
                <a:close/>
              </a:path>
            </a:pathLst>
          </a:custGeom>
          <a:ln w="2419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6377430" y="6445572"/>
            <a:ext cx="5528310" cy="721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96975" algn="l"/>
                <a:tab pos="2162810" algn="l"/>
                <a:tab pos="3323590" algn="l"/>
                <a:tab pos="4092575" algn="l"/>
                <a:tab pos="5253990" algn="l"/>
              </a:tabLst>
            </a:pPr>
            <a:r>
              <a:rPr sz="6825" b="1" spc="-359" baseline="-488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75" b="1" spc="-89" baseline="-2459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575" b="1" baseline="-2459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400" b="1" spc="-45" dirty="0">
                <a:solidFill>
                  <a:srgbClr val="4178BE"/>
                </a:solidFill>
                <a:latin typeface="Arial"/>
                <a:cs typeface="Arial"/>
              </a:rPr>
              <a:t>:</a:t>
            </a:r>
            <a:r>
              <a:rPr sz="3400" b="1" spc="-70" dirty="0">
                <a:solidFill>
                  <a:srgbClr val="4178BE"/>
                </a:solidFill>
                <a:latin typeface="Arial"/>
                <a:cs typeface="Arial"/>
              </a:rPr>
              <a:t>=</a:t>
            </a:r>
            <a:r>
              <a:rPr sz="3400" b="1" dirty="0">
                <a:solidFill>
                  <a:srgbClr val="4178BE"/>
                </a:solidFill>
                <a:latin typeface="Arial"/>
                <a:cs typeface="Arial"/>
              </a:rPr>
              <a:t>	</a:t>
            </a:r>
            <a:r>
              <a:rPr sz="6825" b="1" spc="-359" baseline="-6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75" b="1" spc="-7" baseline="-264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4575" b="1" baseline="-2641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400" b="1" spc="70" dirty="0">
                <a:solidFill>
                  <a:srgbClr val="4178BE"/>
                </a:solidFill>
                <a:latin typeface="Arial"/>
                <a:cs typeface="Arial"/>
              </a:rPr>
              <a:t>+</a:t>
            </a:r>
            <a:r>
              <a:rPr sz="3400" b="1" dirty="0">
                <a:solidFill>
                  <a:srgbClr val="4178BE"/>
                </a:solidFill>
                <a:latin typeface="Arial"/>
                <a:cs typeface="Arial"/>
              </a:rPr>
              <a:t>	</a:t>
            </a:r>
            <a:r>
              <a:rPr sz="6825" b="1" spc="-359" baseline="-6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75" b="1" spc="-7" baseline="-264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4575" b="1" baseline="-2641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400" b="1" spc="70" dirty="0">
                <a:solidFill>
                  <a:srgbClr val="4178BE"/>
                </a:solidFill>
                <a:latin typeface="Arial"/>
                <a:cs typeface="Arial"/>
              </a:rPr>
              <a:t>+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919322" y="6104672"/>
            <a:ext cx="1596935" cy="15962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1943510" y="6273965"/>
            <a:ext cx="1379172" cy="14027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2028220" y="6165131"/>
            <a:ext cx="1379220" cy="1378585"/>
          </a:xfrm>
          <a:custGeom>
            <a:avLst/>
            <a:gdLst/>
            <a:ahLst/>
            <a:cxnLst/>
            <a:rect l="l" t="t" r="r" b="b"/>
            <a:pathLst>
              <a:path w="1379219" h="1378584">
                <a:moveTo>
                  <a:pt x="689612" y="0"/>
                </a:moveTo>
                <a:lnTo>
                  <a:pt x="642389" y="1590"/>
                </a:lnTo>
                <a:lnTo>
                  <a:pt x="596021" y="6292"/>
                </a:lnTo>
                <a:lnTo>
                  <a:pt x="550611" y="14003"/>
                </a:lnTo>
                <a:lnTo>
                  <a:pt x="506262" y="24621"/>
                </a:lnTo>
                <a:lnTo>
                  <a:pt x="463076" y="38043"/>
                </a:lnTo>
                <a:lnTo>
                  <a:pt x="421155" y="54166"/>
                </a:lnTo>
                <a:lnTo>
                  <a:pt x="380602" y="72888"/>
                </a:lnTo>
                <a:lnTo>
                  <a:pt x="341521" y="94106"/>
                </a:lnTo>
                <a:lnTo>
                  <a:pt x="304013" y="117717"/>
                </a:lnTo>
                <a:lnTo>
                  <a:pt x="268181" y="143618"/>
                </a:lnTo>
                <a:lnTo>
                  <a:pt x="234128" y="171708"/>
                </a:lnTo>
                <a:lnTo>
                  <a:pt x="201957" y="201883"/>
                </a:lnTo>
                <a:lnTo>
                  <a:pt x="171769" y="234041"/>
                </a:lnTo>
                <a:lnTo>
                  <a:pt x="143668" y="268079"/>
                </a:lnTo>
                <a:lnTo>
                  <a:pt x="117756" y="303894"/>
                </a:lnTo>
                <a:lnTo>
                  <a:pt x="94137" y="341384"/>
                </a:lnTo>
                <a:lnTo>
                  <a:pt x="72911" y="380447"/>
                </a:lnTo>
                <a:lnTo>
                  <a:pt x="54183" y="420978"/>
                </a:lnTo>
                <a:lnTo>
                  <a:pt x="38055" y="462877"/>
                </a:lnTo>
                <a:lnTo>
                  <a:pt x="24628" y="506039"/>
                </a:lnTo>
                <a:lnTo>
                  <a:pt x="14007" y="550363"/>
                </a:lnTo>
                <a:lnTo>
                  <a:pt x="6294" y="595746"/>
                </a:lnTo>
                <a:lnTo>
                  <a:pt x="1590" y="642085"/>
                </a:lnTo>
                <a:lnTo>
                  <a:pt x="0" y="689277"/>
                </a:lnTo>
                <a:lnTo>
                  <a:pt x="1590" y="736469"/>
                </a:lnTo>
                <a:lnTo>
                  <a:pt x="6294" y="782808"/>
                </a:lnTo>
                <a:lnTo>
                  <a:pt x="14007" y="828191"/>
                </a:lnTo>
                <a:lnTo>
                  <a:pt x="24628" y="872515"/>
                </a:lnTo>
                <a:lnTo>
                  <a:pt x="38055" y="915677"/>
                </a:lnTo>
                <a:lnTo>
                  <a:pt x="54183" y="957576"/>
                </a:lnTo>
                <a:lnTo>
                  <a:pt x="72911" y="998107"/>
                </a:lnTo>
                <a:lnTo>
                  <a:pt x="94137" y="1037169"/>
                </a:lnTo>
                <a:lnTo>
                  <a:pt x="117756" y="1074659"/>
                </a:lnTo>
                <a:lnTo>
                  <a:pt x="143668" y="1110475"/>
                </a:lnTo>
                <a:lnTo>
                  <a:pt x="171769" y="1144513"/>
                </a:lnTo>
                <a:lnTo>
                  <a:pt x="201957" y="1176670"/>
                </a:lnTo>
                <a:lnTo>
                  <a:pt x="234128" y="1206846"/>
                </a:lnTo>
                <a:lnTo>
                  <a:pt x="268181" y="1234935"/>
                </a:lnTo>
                <a:lnTo>
                  <a:pt x="304013" y="1260837"/>
                </a:lnTo>
                <a:lnTo>
                  <a:pt x="341521" y="1284448"/>
                </a:lnTo>
                <a:lnTo>
                  <a:pt x="380602" y="1305666"/>
                </a:lnTo>
                <a:lnTo>
                  <a:pt x="421155" y="1324388"/>
                </a:lnTo>
                <a:lnTo>
                  <a:pt x="463076" y="1340511"/>
                </a:lnTo>
                <a:lnTo>
                  <a:pt x="506262" y="1353933"/>
                </a:lnTo>
                <a:lnTo>
                  <a:pt x="550611" y="1364551"/>
                </a:lnTo>
                <a:lnTo>
                  <a:pt x="596021" y="1372262"/>
                </a:lnTo>
                <a:lnTo>
                  <a:pt x="642389" y="1376964"/>
                </a:lnTo>
                <a:lnTo>
                  <a:pt x="689612" y="1378554"/>
                </a:lnTo>
                <a:lnTo>
                  <a:pt x="736822" y="1376964"/>
                </a:lnTo>
                <a:lnTo>
                  <a:pt x="783179" y="1372262"/>
                </a:lnTo>
                <a:lnTo>
                  <a:pt x="828578" y="1364551"/>
                </a:lnTo>
                <a:lnTo>
                  <a:pt x="872918" y="1353933"/>
                </a:lnTo>
                <a:lnTo>
                  <a:pt x="916096" y="1340511"/>
                </a:lnTo>
                <a:lnTo>
                  <a:pt x="958009" y="1324388"/>
                </a:lnTo>
                <a:lnTo>
                  <a:pt x="998554" y="1305666"/>
                </a:lnTo>
                <a:lnTo>
                  <a:pt x="1037629" y="1284448"/>
                </a:lnTo>
                <a:lnTo>
                  <a:pt x="1075132" y="1260837"/>
                </a:lnTo>
                <a:lnTo>
                  <a:pt x="1110959" y="1234935"/>
                </a:lnTo>
                <a:lnTo>
                  <a:pt x="1145008" y="1206846"/>
                </a:lnTo>
                <a:lnTo>
                  <a:pt x="1177176" y="1176670"/>
                </a:lnTo>
                <a:lnTo>
                  <a:pt x="1207360" y="1144513"/>
                </a:lnTo>
                <a:lnTo>
                  <a:pt x="1235459" y="1110475"/>
                </a:lnTo>
                <a:lnTo>
                  <a:pt x="1261368" y="1074659"/>
                </a:lnTo>
                <a:lnTo>
                  <a:pt x="1284987" y="1037169"/>
                </a:lnTo>
                <a:lnTo>
                  <a:pt x="1306211" y="998107"/>
                </a:lnTo>
                <a:lnTo>
                  <a:pt x="1324938" y="957576"/>
                </a:lnTo>
                <a:lnTo>
                  <a:pt x="1341066" y="915677"/>
                </a:lnTo>
                <a:lnTo>
                  <a:pt x="1354491" y="872515"/>
                </a:lnTo>
                <a:lnTo>
                  <a:pt x="1365112" y="828191"/>
                </a:lnTo>
                <a:lnTo>
                  <a:pt x="1372826" y="782808"/>
                </a:lnTo>
                <a:lnTo>
                  <a:pt x="1377529" y="736469"/>
                </a:lnTo>
                <a:lnTo>
                  <a:pt x="1379120" y="689277"/>
                </a:lnTo>
                <a:lnTo>
                  <a:pt x="1377529" y="642085"/>
                </a:lnTo>
                <a:lnTo>
                  <a:pt x="1372826" y="595746"/>
                </a:lnTo>
                <a:lnTo>
                  <a:pt x="1365112" y="550363"/>
                </a:lnTo>
                <a:lnTo>
                  <a:pt x="1354491" y="506039"/>
                </a:lnTo>
                <a:lnTo>
                  <a:pt x="1341066" y="462877"/>
                </a:lnTo>
                <a:lnTo>
                  <a:pt x="1324938" y="420978"/>
                </a:lnTo>
                <a:lnTo>
                  <a:pt x="1306211" y="380447"/>
                </a:lnTo>
                <a:lnTo>
                  <a:pt x="1284987" y="341384"/>
                </a:lnTo>
                <a:lnTo>
                  <a:pt x="1261368" y="303894"/>
                </a:lnTo>
                <a:lnTo>
                  <a:pt x="1235459" y="268079"/>
                </a:lnTo>
                <a:lnTo>
                  <a:pt x="1207360" y="234041"/>
                </a:lnTo>
                <a:lnTo>
                  <a:pt x="1177176" y="201883"/>
                </a:lnTo>
                <a:lnTo>
                  <a:pt x="1145008" y="171708"/>
                </a:lnTo>
                <a:lnTo>
                  <a:pt x="1110959" y="143618"/>
                </a:lnTo>
                <a:lnTo>
                  <a:pt x="1075132" y="117717"/>
                </a:lnTo>
                <a:lnTo>
                  <a:pt x="1037629" y="94106"/>
                </a:lnTo>
                <a:lnTo>
                  <a:pt x="998554" y="72888"/>
                </a:lnTo>
                <a:lnTo>
                  <a:pt x="958009" y="54166"/>
                </a:lnTo>
                <a:lnTo>
                  <a:pt x="916096" y="38043"/>
                </a:lnTo>
                <a:lnTo>
                  <a:pt x="872918" y="24621"/>
                </a:lnTo>
                <a:lnTo>
                  <a:pt x="828578" y="14003"/>
                </a:lnTo>
                <a:lnTo>
                  <a:pt x="783179" y="6292"/>
                </a:lnTo>
                <a:lnTo>
                  <a:pt x="736822" y="1590"/>
                </a:lnTo>
                <a:lnTo>
                  <a:pt x="689612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2028220" y="6165131"/>
            <a:ext cx="1379220" cy="1378585"/>
          </a:xfrm>
          <a:custGeom>
            <a:avLst/>
            <a:gdLst/>
            <a:ahLst/>
            <a:cxnLst/>
            <a:rect l="l" t="t" r="r" b="b"/>
            <a:pathLst>
              <a:path w="1379219" h="1378584">
                <a:moveTo>
                  <a:pt x="0" y="689279"/>
                </a:moveTo>
                <a:lnTo>
                  <a:pt x="1590" y="642087"/>
                </a:lnTo>
                <a:lnTo>
                  <a:pt x="6295" y="595748"/>
                </a:lnTo>
                <a:lnTo>
                  <a:pt x="14009" y="550366"/>
                </a:lnTo>
                <a:lnTo>
                  <a:pt x="24632" y="506042"/>
                </a:lnTo>
                <a:lnTo>
                  <a:pt x="38060" y="462879"/>
                </a:lnTo>
                <a:lnTo>
                  <a:pt x="54191" y="420981"/>
                </a:lnTo>
                <a:lnTo>
                  <a:pt x="72921" y="380449"/>
                </a:lnTo>
                <a:lnTo>
                  <a:pt x="94148" y="341387"/>
                </a:lnTo>
                <a:lnTo>
                  <a:pt x="117770" y="303897"/>
                </a:lnTo>
                <a:lnTo>
                  <a:pt x="143684" y="268081"/>
                </a:lnTo>
                <a:lnTo>
                  <a:pt x="171786" y="234043"/>
                </a:lnTo>
                <a:lnTo>
                  <a:pt x="201975" y="201885"/>
                </a:lnTo>
                <a:lnTo>
                  <a:pt x="234147" y="171710"/>
                </a:lnTo>
                <a:lnTo>
                  <a:pt x="268201" y="143620"/>
                </a:lnTo>
                <a:lnTo>
                  <a:pt x="304032" y="117718"/>
                </a:lnTo>
                <a:lnTo>
                  <a:pt x="341539" y="94107"/>
                </a:lnTo>
                <a:lnTo>
                  <a:pt x="380619" y="72889"/>
                </a:lnTo>
                <a:lnTo>
                  <a:pt x="421168" y="54167"/>
                </a:lnTo>
                <a:lnTo>
                  <a:pt x="463085" y="38043"/>
                </a:lnTo>
                <a:lnTo>
                  <a:pt x="506267" y="24621"/>
                </a:lnTo>
                <a:lnTo>
                  <a:pt x="550611" y="14003"/>
                </a:lnTo>
                <a:lnTo>
                  <a:pt x="596013" y="6292"/>
                </a:lnTo>
                <a:lnTo>
                  <a:pt x="642373" y="1590"/>
                </a:lnTo>
                <a:lnTo>
                  <a:pt x="689586" y="0"/>
                </a:lnTo>
                <a:lnTo>
                  <a:pt x="736800" y="1590"/>
                </a:lnTo>
                <a:lnTo>
                  <a:pt x="783159" y="6292"/>
                </a:lnTo>
                <a:lnTo>
                  <a:pt x="828562" y="14003"/>
                </a:lnTo>
                <a:lnTo>
                  <a:pt x="872906" y="24621"/>
                </a:lnTo>
                <a:lnTo>
                  <a:pt x="916088" y="38043"/>
                </a:lnTo>
                <a:lnTo>
                  <a:pt x="958005" y="54167"/>
                </a:lnTo>
                <a:lnTo>
                  <a:pt x="998555" y="72889"/>
                </a:lnTo>
                <a:lnTo>
                  <a:pt x="1037634" y="94107"/>
                </a:lnTo>
                <a:lnTo>
                  <a:pt x="1075141" y="117718"/>
                </a:lnTo>
                <a:lnTo>
                  <a:pt x="1110972" y="143620"/>
                </a:lnTo>
                <a:lnTo>
                  <a:pt x="1145026" y="171710"/>
                </a:lnTo>
                <a:lnTo>
                  <a:pt x="1177198" y="201885"/>
                </a:lnTo>
                <a:lnTo>
                  <a:pt x="1207387" y="234043"/>
                </a:lnTo>
                <a:lnTo>
                  <a:pt x="1235489" y="268081"/>
                </a:lnTo>
                <a:lnTo>
                  <a:pt x="1261402" y="303897"/>
                </a:lnTo>
                <a:lnTo>
                  <a:pt x="1285024" y="341387"/>
                </a:lnTo>
                <a:lnTo>
                  <a:pt x="1306252" y="380449"/>
                </a:lnTo>
                <a:lnTo>
                  <a:pt x="1324982" y="420981"/>
                </a:lnTo>
                <a:lnTo>
                  <a:pt x="1341112" y="462879"/>
                </a:lnTo>
                <a:lnTo>
                  <a:pt x="1354540" y="506042"/>
                </a:lnTo>
                <a:lnTo>
                  <a:pt x="1365163" y="550366"/>
                </a:lnTo>
                <a:lnTo>
                  <a:pt x="1372878" y="595748"/>
                </a:lnTo>
                <a:lnTo>
                  <a:pt x="1377582" y="642087"/>
                </a:lnTo>
                <a:lnTo>
                  <a:pt x="1379173" y="689279"/>
                </a:lnTo>
                <a:lnTo>
                  <a:pt x="1377582" y="736472"/>
                </a:lnTo>
                <a:lnTo>
                  <a:pt x="1372878" y="782811"/>
                </a:lnTo>
                <a:lnTo>
                  <a:pt x="1365163" y="828193"/>
                </a:lnTo>
                <a:lnTo>
                  <a:pt x="1354540" y="872517"/>
                </a:lnTo>
                <a:lnTo>
                  <a:pt x="1341112" y="915680"/>
                </a:lnTo>
                <a:lnTo>
                  <a:pt x="1324982" y="957578"/>
                </a:lnTo>
                <a:lnTo>
                  <a:pt x="1306252" y="998110"/>
                </a:lnTo>
                <a:lnTo>
                  <a:pt x="1285024" y="1037172"/>
                </a:lnTo>
                <a:lnTo>
                  <a:pt x="1261402" y="1074662"/>
                </a:lnTo>
                <a:lnTo>
                  <a:pt x="1235489" y="1110478"/>
                </a:lnTo>
                <a:lnTo>
                  <a:pt x="1207387" y="1144516"/>
                </a:lnTo>
                <a:lnTo>
                  <a:pt x="1177198" y="1176674"/>
                </a:lnTo>
                <a:lnTo>
                  <a:pt x="1145026" y="1206849"/>
                </a:lnTo>
                <a:lnTo>
                  <a:pt x="1110972" y="1234939"/>
                </a:lnTo>
                <a:lnTo>
                  <a:pt x="1075141" y="1260841"/>
                </a:lnTo>
                <a:lnTo>
                  <a:pt x="1037634" y="1284452"/>
                </a:lnTo>
                <a:lnTo>
                  <a:pt x="998555" y="1305670"/>
                </a:lnTo>
                <a:lnTo>
                  <a:pt x="958005" y="1324392"/>
                </a:lnTo>
                <a:lnTo>
                  <a:pt x="916088" y="1340515"/>
                </a:lnTo>
                <a:lnTo>
                  <a:pt x="872906" y="1353937"/>
                </a:lnTo>
                <a:lnTo>
                  <a:pt x="828562" y="1364555"/>
                </a:lnTo>
                <a:lnTo>
                  <a:pt x="783159" y="1372267"/>
                </a:lnTo>
                <a:lnTo>
                  <a:pt x="736800" y="1376969"/>
                </a:lnTo>
                <a:lnTo>
                  <a:pt x="689586" y="1378559"/>
                </a:lnTo>
                <a:lnTo>
                  <a:pt x="642373" y="1376969"/>
                </a:lnTo>
                <a:lnTo>
                  <a:pt x="596013" y="1372267"/>
                </a:lnTo>
                <a:lnTo>
                  <a:pt x="550611" y="1364555"/>
                </a:lnTo>
                <a:lnTo>
                  <a:pt x="506267" y="1353937"/>
                </a:lnTo>
                <a:lnTo>
                  <a:pt x="463085" y="1340515"/>
                </a:lnTo>
                <a:lnTo>
                  <a:pt x="421168" y="1324392"/>
                </a:lnTo>
                <a:lnTo>
                  <a:pt x="380619" y="1305670"/>
                </a:lnTo>
                <a:lnTo>
                  <a:pt x="341539" y="1284452"/>
                </a:lnTo>
                <a:lnTo>
                  <a:pt x="304032" y="1260841"/>
                </a:lnTo>
                <a:lnTo>
                  <a:pt x="268201" y="1234939"/>
                </a:lnTo>
                <a:lnTo>
                  <a:pt x="234147" y="1206849"/>
                </a:lnTo>
                <a:lnTo>
                  <a:pt x="201975" y="1176674"/>
                </a:lnTo>
                <a:lnTo>
                  <a:pt x="171786" y="1144516"/>
                </a:lnTo>
                <a:lnTo>
                  <a:pt x="143684" y="1110478"/>
                </a:lnTo>
                <a:lnTo>
                  <a:pt x="117770" y="1074662"/>
                </a:lnTo>
                <a:lnTo>
                  <a:pt x="94148" y="1037172"/>
                </a:lnTo>
                <a:lnTo>
                  <a:pt x="72921" y="998110"/>
                </a:lnTo>
                <a:lnTo>
                  <a:pt x="54191" y="957578"/>
                </a:lnTo>
                <a:lnTo>
                  <a:pt x="38060" y="915680"/>
                </a:lnTo>
                <a:lnTo>
                  <a:pt x="24632" y="872517"/>
                </a:lnTo>
                <a:lnTo>
                  <a:pt x="14009" y="828193"/>
                </a:lnTo>
                <a:lnTo>
                  <a:pt x="6295" y="782811"/>
                </a:lnTo>
                <a:lnTo>
                  <a:pt x="1590" y="736472"/>
                </a:lnTo>
                <a:lnTo>
                  <a:pt x="0" y="689279"/>
                </a:lnTo>
                <a:close/>
              </a:path>
            </a:pathLst>
          </a:custGeom>
          <a:ln w="2419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2387026" y="6482199"/>
            <a:ext cx="628015" cy="721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50" b="1" spc="-2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75" b="1" spc="-7" baseline="-173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575" baseline="-17304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942897" y="7604156"/>
            <a:ext cx="1572737" cy="15962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918699" y="7749271"/>
            <a:ext cx="1451756" cy="14269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6051784" y="7664615"/>
            <a:ext cx="1355090" cy="1378585"/>
          </a:xfrm>
          <a:custGeom>
            <a:avLst/>
            <a:gdLst/>
            <a:ahLst/>
            <a:cxnLst/>
            <a:rect l="l" t="t" r="r" b="b"/>
            <a:pathLst>
              <a:path w="1355090" h="1378584">
                <a:moveTo>
                  <a:pt x="677487" y="0"/>
                </a:moveTo>
                <a:lnTo>
                  <a:pt x="629103" y="1730"/>
                </a:lnTo>
                <a:lnTo>
                  <a:pt x="581638" y="6845"/>
                </a:lnTo>
                <a:lnTo>
                  <a:pt x="535206" y="15226"/>
                </a:lnTo>
                <a:lnTo>
                  <a:pt x="489921" y="26758"/>
                </a:lnTo>
                <a:lnTo>
                  <a:pt x="445898" y="41323"/>
                </a:lnTo>
                <a:lnTo>
                  <a:pt x="403252" y="58805"/>
                </a:lnTo>
                <a:lnTo>
                  <a:pt x="362097" y="79088"/>
                </a:lnTo>
                <a:lnTo>
                  <a:pt x="322548" y="102055"/>
                </a:lnTo>
                <a:lnTo>
                  <a:pt x="284720" y="127589"/>
                </a:lnTo>
                <a:lnTo>
                  <a:pt x="248728" y="155573"/>
                </a:lnTo>
                <a:lnTo>
                  <a:pt x="214685" y="185891"/>
                </a:lnTo>
                <a:lnTo>
                  <a:pt x="182707" y="218426"/>
                </a:lnTo>
                <a:lnTo>
                  <a:pt x="152908" y="253062"/>
                </a:lnTo>
                <a:lnTo>
                  <a:pt x="125403" y="289682"/>
                </a:lnTo>
                <a:lnTo>
                  <a:pt x="100307" y="328168"/>
                </a:lnTo>
                <a:lnTo>
                  <a:pt x="77733" y="368406"/>
                </a:lnTo>
                <a:lnTo>
                  <a:pt x="57798" y="410278"/>
                </a:lnTo>
                <a:lnTo>
                  <a:pt x="40615" y="453666"/>
                </a:lnTo>
                <a:lnTo>
                  <a:pt x="26299" y="498456"/>
                </a:lnTo>
                <a:lnTo>
                  <a:pt x="14965" y="544529"/>
                </a:lnTo>
                <a:lnTo>
                  <a:pt x="6727" y="591770"/>
                </a:lnTo>
                <a:lnTo>
                  <a:pt x="1701" y="640062"/>
                </a:lnTo>
                <a:lnTo>
                  <a:pt x="0" y="689287"/>
                </a:lnTo>
                <a:lnTo>
                  <a:pt x="1701" y="738513"/>
                </a:lnTo>
                <a:lnTo>
                  <a:pt x="6727" y="786804"/>
                </a:lnTo>
                <a:lnTo>
                  <a:pt x="14965" y="834045"/>
                </a:lnTo>
                <a:lnTo>
                  <a:pt x="26299" y="880118"/>
                </a:lnTo>
                <a:lnTo>
                  <a:pt x="40615" y="924907"/>
                </a:lnTo>
                <a:lnTo>
                  <a:pt x="57798" y="968296"/>
                </a:lnTo>
                <a:lnTo>
                  <a:pt x="77733" y="1010166"/>
                </a:lnTo>
                <a:lnTo>
                  <a:pt x="100307" y="1050403"/>
                </a:lnTo>
                <a:lnTo>
                  <a:pt x="125403" y="1088890"/>
                </a:lnTo>
                <a:lnTo>
                  <a:pt x="152908" y="1125509"/>
                </a:lnTo>
                <a:lnTo>
                  <a:pt x="182707" y="1160144"/>
                </a:lnTo>
                <a:lnTo>
                  <a:pt x="214685" y="1192678"/>
                </a:lnTo>
                <a:lnTo>
                  <a:pt x="248728" y="1222996"/>
                </a:lnTo>
                <a:lnTo>
                  <a:pt x="284720" y="1250979"/>
                </a:lnTo>
                <a:lnTo>
                  <a:pt x="322548" y="1276512"/>
                </a:lnTo>
                <a:lnTo>
                  <a:pt x="362097" y="1299478"/>
                </a:lnTo>
                <a:lnTo>
                  <a:pt x="403252" y="1319761"/>
                </a:lnTo>
                <a:lnTo>
                  <a:pt x="445898" y="1337243"/>
                </a:lnTo>
                <a:lnTo>
                  <a:pt x="489921" y="1351808"/>
                </a:lnTo>
                <a:lnTo>
                  <a:pt x="535206" y="1363339"/>
                </a:lnTo>
                <a:lnTo>
                  <a:pt x="581638" y="1371720"/>
                </a:lnTo>
                <a:lnTo>
                  <a:pt x="629103" y="1376834"/>
                </a:lnTo>
                <a:lnTo>
                  <a:pt x="677487" y="1378565"/>
                </a:lnTo>
                <a:lnTo>
                  <a:pt x="725870" y="1376834"/>
                </a:lnTo>
                <a:lnTo>
                  <a:pt x="773335" y="1371720"/>
                </a:lnTo>
                <a:lnTo>
                  <a:pt x="819768" y="1363339"/>
                </a:lnTo>
                <a:lnTo>
                  <a:pt x="865053" y="1351808"/>
                </a:lnTo>
                <a:lnTo>
                  <a:pt x="909076" y="1337243"/>
                </a:lnTo>
                <a:lnTo>
                  <a:pt x="951722" y="1319761"/>
                </a:lnTo>
                <a:lnTo>
                  <a:pt x="992877" y="1299478"/>
                </a:lnTo>
                <a:lnTo>
                  <a:pt x="1032425" y="1276512"/>
                </a:lnTo>
                <a:lnTo>
                  <a:pt x="1070253" y="1250979"/>
                </a:lnTo>
                <a:lnTo>
                  <a:pt x="1106246" y="1222996"/>
                </a:lnTo>
                <a:lnTo>
                  <a:pt x="1140289" y="1192678"/>
                </a:lnTo>
                <a:lnTo>
                  <a:pt x="1172267" y="1160144"/>
                </a:lnTo>
                <a:lnTo>
                  <a:pt x="1202065" y="1125509"/>
                </a:lnTo>
                <a:lnTo>
                  <a:pt x="1229570" y="1088890"/>
                </a:lnTo>
                <a:lnTo>
                  <a:pt x="1254667" y="1050403"/>
                </a:lnTo>
                <a:lnTo>
                  <a:pt x="1277240" y="1010166"/>
                </a:lnTo>
                <a:lnTo>
                  <a:pt x="1297175" y="968296"/>
                </a:lnTo>
                <a:lnTo>
                  <a:pt x="1314358" y="924907"/>
                </a:lnTo>
                <a:lnTo>
                  <a:pt x="1328674" y="880118"/>
                </a:lnTo>
                <a:lnTo>
                  <a:pt x="1340008" y="834045"/>
                </a:lnTo>
                <a:lnTo>
                  <a:pt x="1348246" y="786804"/>
                </a:lnTo>
                <a:lnTo>
                  <a:pt x="1353273" y="738513"/>
                </a:lnTo>
                <a:lnTo>
                  <a:pt x="1354974" y="689287"/>
                </a:lnTo>
                <a:lnTo>
                  <a:pt x="1353273" y="640062"/>
                </a:lnTo>
                <a:lnTo>
                  <a:pt x="1348246" y="591770"/>
                </a:lnTo>
                <a:lnTo>
                  <a:pt x="1340008" y="544529"/>
                </a:lnTo>
                <a:lnTo>
                  <a:pt x="1328674" y="498456"/>
                </a:lnTo>
                <a:lnTo>
                  <a:pt x="1314358" y="453666"/>
                </a:lnTo>
                <a:lnTo>
                  <a:pt x="1297175" y="410278"/>
                </a:lnTo>
                <a:lnTo>
                  <a:pt x="1277240" y="368406"/>
                </a:lnTo>
                <a:lnTo>
                  <a:pt x="1254667" y="328168"/>
                </a:lnTo>
                <a:lnTo>
                  <a:pt x="1229570" y="289682"/>
                </a:lnTo>
                <a:lnTo>
                  <a:pt x="1202065" y="253062"/>
                </a:lnTo>
                <a:lnTo>
                  <a:pt x="1172267" y="218426"/>
                </a:lnTo>
                <a:lnTo>
                  <a:pt x="1140289" y="185891"/>
                </a:lnTo>
                <a:lnTo>
                  <a:pt x="1106246" y="155573"/>
                </a:lnTo>
                <a:lnTo>
                  <a:pt x="1070253" y="127589"/>
                </a:lnTo>
                <a:lnTo>
                  <a:pt x="1032425" y="102055"/>
                </a:lnTo>
                <a:lnTo>
                  <a:pt x="992877" y="79088"/>
                </a:lnTo>
                <a:lnTo>
                  <a:pt x="951722" y="58805"/>
                </a:lnTo>
                <a:lnTo>
                  <a:pt x="909076" y="41323"/>
                </a:lnTo>
                <a:lnTo>
                  <a:pt x="865053" y="26758"/>
                </a:lnTo>
                <a:lnTo>
                  <a:pt x="819768" y="15226"/>
                </a:lnTo>
                <a:lnTo>
                  <a:pt x="773335" y="6845"/>
                </a:lnTo>
                <a:lnTo>
                  <a:pt x="725870" y="1730"/>
                </a:lnTo>
                <a:lnTo>
                  <a:pt x="677487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6051784" y="7664615"/>
            <a:ext cx="1355090" cy="1378585"/>
          </a:xfrm>
          <a:custGeom>
            <a:avLst/>
            <a:gdLst/>
            <a:ahLst/>
            <a:cxnLst/>
            <a:rect l="l" t="t" r="r" b="b"/>
            <a:pathLst>
              <a:path w="1355090" h="1378584">
                <a:moveTo>
                  <a:pt x="0" y="689279"/>
                </a:moveTo>
                <a:lnTo>
                  <a:pt x="1701" y="640054"/>
                </a:lnTo>
                <a:lnTo>
                  <a:pt x="6727" y="591762"/>
                </a:lnTo>
                <a:lnTo>
                  <a:pt x="14965" y="544522"/>
                </a:lnTo>
                <a:lnTo>
                  <a:pt x="26299" y="498449"/>
                </a:lnTo>
                <a:lnTo>
                  <a:pt x="40615" y="453660"/>
                </a:lnTo>
                <a:lnTo>
                  <a:pt x="57798" y="410271"/>
                </a:lnTo>
                <a:lnTo>
                  <a:pt x="77733" y="368400"/>
                </a:lnTo>
                <a:lnTo>
                  <a:pt x="100307" y="328163"/>
                </a:lnTo>
                <a:lnTo>
                  <a:pt x="125403" y="289677"/>
                </a:lnTo>
                <a:lnTo>
                  <a:pt x="152908" y="253058"/>
                </a:lnTo>
                <a:lnTo>
                  <a:pt x="182707" y="218422"/>
                </a:lnTo>
                <a:lnTo>
                  <a:pt x="214685" y="185888"/>
                </a:lnTo>
                <a:lnTo>
                  <a:pt x="248728" y="155570"/>
                </a:lnTo>
                <a:lnTo>
                  <a:pt x="284721" y="127586"/>
                </a:lnTo>
                <a:lnTo>
                  <a:pt x="322549" y="102053"/>
                </a:lnTo>
                <a:lnTo>
                  <a:pt x="362098" y="79087"/>
                </a:lnTo>
                <a:lnTo>
                  <a:pt x="403252" y="58804"/>
                </a:lnTo>
                <a:lnTo>
                  <a:pt x="445899" y="41322"/>
                </a:lnTo>
                <a:lnTo>
                  <a:pt x="489921" y="26757"/>
                </a:lnTo>
                <a:lnTo>
                  <a:pt x="535207" y="15226"/>
                </a:lnTo>
                <a:lnTo>
                  <a:pt x="581639" y="6844"/>
                </a:lnTo>
                <a:lnTo>
                  <a:pt x="629105" y="1730"/>
                </a:lnTo>
                <a:lnTo>
                  <a:pt x="677488" y="0"/>
                </a:lnTo>
                <a:lnTo>
                  <a:pt x="725871" y="1730"/>
                </a:lnTo>
                <a:lnTo>
                  <a:pt x="773337" y="6844"/>
                </a:lnTo>
                <a:lnTo>
                  <a:pt x="819769" y="15226"/>
                </a:lnTo>
                <a:lnTo>
                  <a:pt x="865054" y="26757"/>
                </a:lnTo>
                <a:lnTo>
                  <a:pt x="909077" y="41322"/>
                </a:lnTo>
                <a:lnTo>
                  <a:pt x="951723" y="58804"/>
                </a:lnTo>
                <a:lnTo>
                  <a:pt x="992878" y="79087"/>
                </a:lnTo>
                <a:lnTo>
                  <a:pt x="1032427" y="102053"/>
                </a:lnTo>
                <a:lnTo>
                  <a:pt x="1070255" y="127586"/>
                </a:lnTo>
                <a:lnTo>
                  <a:pt x="1106247" y="155570"/>
                </a:lnTo>
                <a:lnTo>
                  <a:pt x="1140290" y="185888"/>
                </a:lnTo>
                <a:lnTo>
                  <a:pt x="1172268" y="218422"/>
                </a:lnTo>
                <a:lnTo>
                  <a:pt x="1202067" y="253058"/>
                </a:lnTo>
                <a:lnTo>
                  <a:pt x="1229572" y="289677"/>
                </a:lnTo>
                <a:lnTo>
                  <a:pt x="1254669" y="328163"/>
                </a:lnTo>
                <a:lnTo>
                  <a:pt x="1277242" y="368400"/>
                </a:lnTo>
                <a:lnTo>
                  <a:pt x="1297178" y="410271"/>
                </a:lnTo>
                <a:lnTo>
                  <a:pt x="1314361" y="453660"/>
                </a:lnTo>
                <a:lnTo>
                  <a:pt x="1328677" y="498449"/>
                </a:lnTo>
                <a:lnTo>
                  <a:pt x="1340011" y="544522"/>
                </a:lnTo>
                <a:lnTo>
                  <a:pt x="1348249" y="591762"/>
                </a:lnTo>
                <a:lnTo>
                  <a:pt x="1353276" y="640054"/>
                </a:lnTo>
                <a:lnTo>
                  <a:pt x="1354977" y="689279"/>
                </a:lnTo>
                <a:lnTo>
                  <a:pt x="1353276" y="738505"/>
                </a:lnTo>
                <a:lnTo>
                  <a:pt x="1348249" y="786796"/>
                </a:lnTo>
                <a:lnTo>
                  <a:pt x="1340011" y="834037"/>
                </a:lnTo>
                <a:lnTo>
                  <a:pt x="1328677" y="880110"/>
                </a:lnTo>
                <a:lnTo>
                  <a:pt x="1314361" y="924899"/>
                </a:lnTo>
                <a:lnTo>
                  <a:pt x="1297178" y="968288"/>
                </a:lnTo>
                <a:lnTo>
                  <a:pt x="1277242" y="1010159"/>
                </a:lnTo>
                <a:lnTo>
                  <a:pt x="1254669" y="1050396"/>
                </a:lnTo>
                <a:lnTo>
                  <a:pt x="1229572" y="1088882"/>
                </a:lnTo>
                <a:lnTo>
                  <a:pt x="1202067" y="1125501"/>
                </a:lnTo>
                <a:lnTo>
                  <a:pt x="1172268" y="1160137"/>
                </a:lnTo>
                <a:lnTo>
                  <a:pt x="1140290" y="1192671"/>
                </a:lnTo>
                <a:lnTo>
                  <a:pt x="1106247" y="1222989"/>
                </a:lnTo>
                <a:lnTo>
                  <a:pt x="1070255" y="1250973"/>
                </a:lnTo>
                <a:lnTo>
                  <a:pt x="1032427" y="1276506"/>
                </a:lnTo>
                <a:lnTo>
                  <a:pt x="992878" y="1299472"/>
                </a:lnTo>
                <a:lnTo>
                  <a:pt x="951723" y="1319754"/>
                </a:lnTo>
                <a:lnTo>
                  <a:pt x="909077" y="1337236"/>
                </a:lnTo>
                <a:lnTo>
                  <a:pt x="865054" y="1351801"/>
                </a:lnTo>
                <a:lnTo>
                  <a:pt x="819769" y="1363333"/>
                </a:lnTo>
                <a:lnTo>
                  <a:pt x="773337" y="1371714"/>
                </a:lnTo>
                <a:lnTo>
                  <a:pt x="725871" y="1376828"/>
                </a:lnTo>
                <a:lnTo>
                  <a:pt x="677488" y="1378559"/>
                </a:lnTo>
                <a:lnTo>
                  <a:pt x="629105" y="1376828"/>
                </a:lnTo>
                <a:lnTo>
                  <a:pt x="581639" y="1371714"/>
                </a:lnTo>
                <a:lnTo>
                  <a:pt x="535207" y="1363333"/>
                </a:lnTo>
                <a:lnTo>
                  <a:pt x="489921" y="1351801"/>
                </a:lnTo>
                <a:lnTo>
                  <a:pt x="445899" y="1337236"/>
                </a:lnTo>
                <a:lnTo>
                  <a:pt x="403252" y="1319754"/>
                </a:lnTo>
                <a:lnTo>
                  <a:pt x="362098" y="1299472"/>
                </a:lnTo>
                <a:lnTo>
                  <a:pt x="322549" y="1276506"/>
                </a:lnTo>
                <a:lnTo>
                  <a:pt x="284721" y="1250973"/>
                </a:lnTo>
                <a:lnTo>
                  <a:pt x="248728" y="1222989"/>
                </a:lnTo>
                <a:lnTo>
                  <a:pt x="214685" y="1192671"/>
                </a:lnTo>
                <a:lnTo>
                  <a:pt x="182707" y="1160137"/>
                </a:lnTo>
                <a:lnTo>
                  <a:pt x="152908" y="1125501"/>
                </a:lnTo>
                <a:lnTo>
                  <a:pt x="125403" y="1088882"/>
                </a:lnTo>
                <a:lnTo>
                  <a:pt x="100307" y="1050396"/>
                </a:lnTo>
                <a:lnTo>
                  <a:pt x="77733" y="1010159"/>
                </a:lnTo>
                <a:lnTo>
                  <a:pt x="57798" y="968288"/>
                </a:lnTo>
                <a:lnTo>
                  <a:pt x="40615" y="924899"/>
                </a:lnTo>
                <a:lnTo>
                  <a:pt x="26299" y="880110"/>
                </a:lnTo>
                <a:lnTo>
                  <a:pt x="14965" y="834037"/>
                </a:lnTo>
                <a:lnTo>
                  <a:pt x="6727" y="786796"/>
                </a:lnTo>
                <a:lnTo>
                  <a:pt x="1701" y="738505"/>
                </a:lnTo>
                <a:lnTo>
                  <a:pt x="0" y="689279"/>
                </a:lnTo>
                <a:close/>
              </a:path>
            </a:pathLst>
          </a:custGeom>
          <a:ln w="2419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8047953" y="7604156"/>
            <a:ext cx="1596935" cy="15962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8096349" y="7749271"/>
            <a:ext cx="1379172" cy="14269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156830" y="7664615"/>
            <a:ext cx="1379220" cy="1378585"/>
          </a:xfrm>
          <a:custGeom>
            <a:avLst/>
            <a:gdLst/>
            <a:ahLst/>
            <a:cxnLst/>
            <a:rect l="l" t="t" r="r" b="b"/>
            <a:pathLst>
              <a:path w="1379220" h="1378584">
                <a:moveTo>
                  <a:pt x="689591" y="0"/>
                </a:moveTo>
                <a:lnTo>
                  <a:pt x="642378" y="1590"/>
                </a:lnTo>
                <a:lnTo>
                  <a:pt x="596018" y="6292"/>
                </a:lnTo>
                <a:lnTo>
                  <a:pt x="550615" y="14004"/>
                </a:lnTo>
                <a:lnTo>
                  <a:pt x="506272" y="24622"/>
                </a:lnTo>
                <a:lnTo>
                  <a:pt x="463090" y="38044"/>
                </a:lnTo>
                <a:lnTo>
                  <a:pt x="421173" y="54168"/>
                </a:lnTo>
                <a:lnTo>
                  <a:pt x="380623" y="72890"/>
                </a:lnTo>
                <a:lnTo>
                  <a:pt x="341543" y="94108"/>
                </a:lnTo>
                <a:lnTo>
                  <a:pt x="304036" y="117720"/>
                </a:lnTo>
                <a:lnTo>
                  <a:pt x="268204" y="143622"/>
                </a:lnTo>
                <a:lnTo>
                  <a:pt x="234150" y="171713"/>
                </a:lnTo>
                <a:lnTo>
                  <a:pt x="201978" y="201889"/>
                </a:lnTo>
                <a:lnTo>
                  <a:pt x="171789" y="234047"/>
                </a:lnTo>
                <a:lnTo>
                  <a:pt x="143686" y="268086"/>
                </a:lnTo>
                <a:lnTo>
                  <a:pt x="117772" y="303902"/>
                </a:lnTo>
                <a:lnTo>
                  <a:pt x="94150" y="341392"/>
                </a:lnTo>
                <a:lnTo>
                  <a:pt x="72922" y="380455"/>
                </a:lnTo>
                <a:lnTo>
                  <a:pt x="54192" y="420987"/>
                </a:lnTo>
                <a:lnTo>
                  <a:pt x="38061" y="462886"/>
                </a:lnTo>
                <a:lnTo>
                  <a:pt x="24633" y="506049"/>
                </a:lnTo>
                <a:lnTo>
                  <a:pt x="14010" y="550373"/>
                </a:lnTo>
                <a:lnTo>
                  <a:pt x="6295" y="595756"/>
                </a:lnTo>
                <a:lnTo>
                  <a:pt x="1590" y="642095"/>
                </a:lnTo>
                <a:lnTo>
                  <a:pt x="0" y="689287"/>
                </a:lnTo>
                <a:lnTo>
                  <a:pt x="1590" y="736480"/>
                </a:lnTo>
                <a:lnTo>
                  <a:pt x="6295" y="782819"/>
                </a:lnTo>
                <a:lnTo>
                  <a:pt x="14010" y="828201"/>
                </a:lnTo>
                <a:lnTo>
                  <a:pt x="24633" y="872525"/>
                </a:lnTo>
                <a:lnTo>
                  <a:pt x="38061" y="915688"/>
                </a:lnTo>
                <a:lnTo>
                  <a:pt x="54192" y="957586"/>
                </a:lnTo>
                <a:lnTo>
                  <a:pt x="72922" y="998118"/>
                </a:lnTo>
                <a:lnTo>
                  <a:pt x="94150" y="1037180"/>
                </a:lnTo>
                <a:lnTo>
                  <a:pt x="117772" y="1074670"/>
                </a:lnTo>
                <a:lnTo>
                  <a:pt x="143686" y="1110485"/>
                </a:lnTo>
                <a:lnTo>
                  <a:pt x="171789" y="1144523"/>
                </a:lnTo>
                <a:lnTo>
                  <a:pt x="201978" y="1176681"/>
                </a:lnTo>
                <a:lnTo>
                  <a:pt x="234150" y="1206856"/>
                </a:lnTo>
                <a:lnTo>
                  <a:pt x="268204" y="1234946"/>
                </a:lnTo>
                <a:lnTo>
                  <a:pt x="304036" y="1260848"/>
                </a:lnTo>
                <a:lnTo>
                  <a:pt x="341543" y="1284459"/>
                </a:lnTo>
                <a:lnTo>
                  <a:pt x="380623" y="1305677"/>
                </a:lnTo>
                <a:lnTo>
                  <a:pt x="421173" y="1324398"/>
                </a:lnTo>
                <a:lnTo>
                  <a:pt x="463090" y="1340521"/>
                </a:lnTo>
                <a:lnTo>
                  <a:pt x="506272" y="1353943"/>
                </a:lnTo>
                <a:lnTo>
                  <a:pt x="550615" y="1364561"/>
                </a:lnTo>
                <a:lnTo>
                  <a:pt x="596018" y="1372273"/>
                </a:lnTo>
                <a:lnTo>
                  <a:pt x="642378" y="1376975"/>
                </a:lnTo>
                <a:lnTo>
                  <a:pt x="689591" y="1378565"/>
                </a:lnTo>
                <a:lnTo>
                  <a:pt x="736804" y="1376975"/>
                </a:lnTo>
                <a:lnTo>
                  <a:pt x="783164" y="1372273"/>
                </a:lnTo>
                <a:lnTo>
                  <a:pt x="828566" y="1364561"/>
                </a:lnTo>
                <a:lnTo>
                  <a:pt x="872910" y="1353943"/>
                </a:lnTo>
                <a:lnTo>
                  <a:pt x="916091" y="1340521"/>
                </a:lnTo>
                <a:lnTo>
                  <a:pt x="958008" y="1324398"/>
                </a:lnTo>
                <a:lnTo>
                  <a:pt x="998557" y="1305677"/>
                </a:lnTo>
                <a:lnTo>
                  <a:pt x="1037637" y="1284459"/>
                </a:lnTo>
                <a:lnTo>
                  <a:pt x="1075143" y="1260848"/>
                </a:lnTo>
                <a:lnTo>
                  <a:pt x="1110974" y="1234946"/>
                </a:lnTo>
                <a:lnTo>
                  <a:pt x="1145027" y="1206856"/>
                </a:lnTo>
                <a:lnTo>
                  <a:pt x="1177199" y="1176681"/>
                </a:lnTo>
                <a:lnTo>
                  <a:pt x="1207388" y="1144523"/>
                </a:lnTo>
                <a:lnTo>
                  <a:pt x="1235490" y="1110485"/>
                </a:lnTo>
                <a:lnTo>
                  <a:pt x="1261403" y="1074670"/>
                </a:lnTo>
                <a:lnTo>
                  <a:pt x="1285025" y="1037180"/>
                </a:lnTo>
                <a:lnTo>
                  <a:pt x="1306252" y="998118"/>
                </a:lnTo>
                <a:lnTo>
                  <a:pt x="1324982" y="957586"/>
                </a:lnTo>
                <a:lnTo>
                  <a:pt x="1341112" y="915688"/>
                </a:lnTo>
                <a:lnTo>
                  <a:pt x="1354540" y="872525"/>
                </a:lnTo>
                <a:lnTo>
                  <a:pt x="1365162" y="828201"/>
                </a:lnTo>
                <a:lnTo>
                  <a:pt x="1372877" y="782819"/>
                </a:lnTo>
                <a:lnTo>
                  <a:pt x="1377581" y="736480"/>
                </a:lnTo>
                <a:lnTo>
                  <a:pt x="1379172" y="689287"/>
                </a:lnTo>
                <a:lnTo>
                  <a:pt x="1377581" y="642095"/>
                </a:lnTo>
                <a:lnTo>
                  <a:pt x="1372877" y="595756"/>
                </a:lnTo>
                <a:lnTo>
                  <a:pt x="1365162" y="550373"/>
                </a:lnTo>
                <a:lnTo>
                  <a:pt x="1354540" y="506049"/>
                </a:lnTo>
                <a:lnTo>
                  <a:pt x="1341112" y="462886"/>
                </a:lnTo>
                <a:lnTo>
                  <a:pt x="1324982" y="420987"/>
                </a:lnTo>
                <a:lnTo>
                  <a:pt x="1306252" y="380455"/>
                </a:lnTo>
                <a:lnTo>
                  <a:pt x="1285025" y="341392"/>
                </a:lnTo>
                <a:lnTo>
                  <a:pt x="1261403" y="303902"/>
                </a:lnTo>
                <a:lnTo>
                  <a:pt x="1235490" y="268086"/>
                </a:lnTo>
                <a:lnTo>
                  <a:pt x="1207388" y="234047"/>
                </a:lnTo>
                <a:lnTo>
                  <a:pt x="1177199" y="201889"/>
                </a:lnTo>
                <a:lnTo>
                  <a:pt x="1145027" y="171713"/>
                </a:lnTo>
                <a:lnTo>
                  <a:pt x="1110974" y="143622"/>
                </a:lnTo>
                <a:lnTo>
                  <a:pt x="1075143" y="117720"/>
                </a:lnTo>
                <a:lnTo>
                  <a:pt x="1037637" y="94108"/>
                </a:lnTo>
                <a:lnTo>
                  <a:pt x="998557" y="72890"/>
                </a:lnTo>
                <a:lnTo>
                  <a:pt x="958008" y="54168"/>
                </a:lnTo>
                <a:lnTo>
                  <a:pt x="916091" y="38044"/>
                </a:lnTo>
                <a:lnTo>
                  <a:pt x="872910" y="24622"/>
                </a:lnTo>
                <a:lnTo>
                  <a:pt x="828566" y="14004"/>
                </a:lnTo>
                <a:lnTo>
                  <a:pt x="783164" y="6292"/>
                </a:lnTo>
                <a:lnTo>
                  <a:pt x="736804" y="1590"/>
                </a:lnTo>
                <a:lnTo>
                  <a:pt x="689591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156830" y="7664615"/>
            <a:ext cx="1379220" cy="1378585"/>
          </a:xfrm>
          <a:custGeom>
            <a:avLst/>
            <a:gdLst/>
            <a:ahLst/>
            <a:cxnLst/>
            <a:rect l="l" t="t" r="r" b="b"/>
            <a:pathLst>
              <a:path w="1379220" h="1378584">
                <a:moveTo>
                  <a:pt x="0" y="689279"/>
                </a:moveTo>
                <a:lnTo>
                  <a:pt x="1590" y="642087"/>
                </a:lnTo>
                <a:lnTo>
                  <a:pt x="6295" y="595748"/>
                </a:lnTo>
                <a:lnTo>
                  <a:pt x="14009" y="550366"/>
                </a:lnTo>
                <a:lnTo>
                  <a:pt x="24632" y="506042"/>
                </a:lnTo>
                <a:lnTo>
                  <a:pt x="38060" y="462879"/>
                </a:lnTo>
                <a:lnTo>
                  <a:pt x="54191" y="420981"/>
                </a:lnTo>
                <a:lnTo>
                  <a:pt x="72921" y="380449"/>
                </a:lnTo>
                <a:lnTo>
                  <a:pt x="94148" y="341387"/>
                </a:lnTo>
                <a:lnTo>
                  <a:pt x="117770" y="303897"/>
                </a:lnTo>
                <a:lnTo>
                  <a:pt x="143684" y="268081"/>
                </a:lnTo>
                <a:lnTo>
                  <a:pt x="171786" y="234043"/>
                </a:lnTo>
                <a:lnTo>
                  <a:pt x="201975" y="201885"/>
                </a:lnTo>
                <a:lnTo>
                  <a:pt x="234147" y="171710"/>
                </a:lnTo>
                <a:lnTo>
                  <a:pt x="268201" y="143620"/>
                </a:lnTo>
                <a:lnTo>
                  <a:pt x="304032" y="117718"/>
                </a:lnTo>
                <a:lnTo>
                  <a:pt x="341539" y="94107"/>
                </a:lnTo>
                <a:lnTo>
                  <a:pt x="380619" y="72889"/>
                </a:lnTo>
                <a:lnTo>
                  <a:pt x="421168" y="54167"/>
                </a:lnTo>
                <a:lnTo>
                  <a:pt x="463085" y="38043"/>
                </a:lnTo>
                <a:lnTo>
                  <a:pt x="506267" y="24621"/>
                </a:lnTo>
                <a:lnTo>
                  <a:pt x="550611" y="14003"/>
                </a:lnTo>
                <a:lnTo>
                  <a:pt x="596013" y="6292"/>
                </a:lnTo>
                <a:lnTo>
                  <a:pt x="642373" y="1590"/>
                </a:lnTo>
                <a:lnTo>
                  <a:pt x="689586" y="0"/>
                </a:lnTo>
                <a:lnTo>
                  <a:pt x="736800" y="1590"/>
                </a:lnTo>
                <a:lnTo>
                  <a:pt x="783159" y="6292"/>
                </a:lnTo>
                <a:lnTo>
                  <a:pt x="828562" y="14003"/>
                </a:lnTo>
                <a:lnTo>
                  <a:pt x="872906" y="24621"/>
                </a:lnTo>
                <a:lnTo>
                  <a:pt x="916088" y="38043"/>
                </a:lnTo>
                <a:lnTo>
                  <a:pt x="958005" y="54167"/>
                </a:lnTo>
                <a:lnTo>
                  <a:pt x="998555" y="72889"/>
                </a:lnTo>
                <a:lnTo>
                  <a:pt x="1037634" y="94107"/>
                </a:lnTo>
                <a:lnTo>
                  <a:pt x="1075141" y="117718"/>
                </a:lnTo>
                <a:lnTo>
                  <a:pt x="1110972" y="143620"/>
                </a:lnTo>
                <a:lnTo>
                  <a:pt x="1145026" y="171710"/>
                </a:lnTo>
                <a:lnTo>
                  <a:pt x="1177198" y="201885"/>
                </a:lnTo>
                <a:lnTo>
                  <a:pt x="1207387" y="234043"/>
                </a:lnTo>
                <a:lnTo>
                  <a:pt x="1235489" y="268081"/>
                </a:lnTo>
                <a:lnTo>
                  <a:pt x="1261402" y="303897"/>
                </a:lnTo>
                <a:lnTo>
                  <a:pt x="1285024" y="341387"/>
                </a:lnTo>
                <a:lnTo>
                  <a:pt x="1306252" y="380449"/>
                </a:lnTo>
                <a:lnTo>
                  <a:pt x="1324982" y="420981"/>
                </a:lnTo>
                <a:lnTo>
                  <a:pt x="1341112" y="462879"/>
                </a:lnTo>
                <a:lnTo>
                  <a:pt x="1354540" y="506042"/>
                </a:lnTo>
                <a:lnTo>
                  <a:pt x="1365163" y="550366"/>
                </a:lnTo>
                <a:lnTo>
                  <a:pt x="1372878" y="595748"/>
                </a:lnTo>
                <a:lnTo>
                  <a:pt x="1377582" y="642087"/>
                </a:lnTo>
                <a:lnTo>
                  <a:pt x="1379173" y="689279"/>
                </a:lnTo>
                <a:lnTo>
                  <a:pt x="1377582" y="736472"/>
                </a:lnTo>
                <a:lnTo>
                  <a:pt x="1372878" y="782811"/>
                </a:lnTo>
                <a:lnTo>
                  <a:pt x="1365163" y="828193"/>
                </a:lnTo>
                <a:lnTo>
                  <a:pt x="1354540" y="872517"/>
                </a:lnTo>
                <a:lnTo>
                  <a:pt x="1341112" y="915680"/>
                </a:lnTo>
                <a:lnTo>
                  <a:pt x="1324982" y="957578"/>
                </a:lnTo>
                <a:lnTo>
                  <a:pt x="1306252" y="998110"/>
                </a:lnTo>
                <a:lnTo>
                  <a:pt x="1285024" y="1037172"/>
                </a:lnTo>
                <a:lnTo>
                  <a:pt x="1261402" y="1074662"/>
                </a:lnTo>
                <a:lnTo>
                  <a:pt x="1235489" y="1110478"/>
                </a:lnTo>
                <a:lnTo>
                  <a:pt x="1207387" y="1144516"/>
                </a:lnTo>
                <a:lnTo>
                  <a:pt x="1177198" y="1176674"/>
                </a:lnTo>
                <a:lnTo>
                  <a:pt x="1145026" y="1206849"/>
                </a:lnTo>
                <a:lnTo>
                  <a:pt x="1110972" y="1234939"/>
                </a:lnTo>
                <a:lnTo>
                  <a:pt x="1075141" y="1260841"/>
                </a:lnTo>
                <a:lnTo>
                  <a:pt x="1037634" y="1284452"/>
                </a:lnTo>
                <a:lnTo>
                  <a:pt x="998555" y="1305670"/>
                </a:lnTo>
                <a:lnTo>
                  <a:pt x="958005" y="1324392"/>
                </a:lnTo>
                <a:lnTo>
                  <a:pt x="916088" y="1340515"/>
                </a:lnTo>
                <a:lnTo>
                  <a:pt x="872906" y="1353937"/>
                </a:lnTo>
                <a:lnTo>
                  <a:pt x="828562" y="1364555"/>
                </a:lnTo>
                <a:lnTo>
                  <a:pt x="783159" y="1372267"/>
                </a:lnTo>
                <a:lnTo>
                  <a:pt x="736800" y="1376969"/>
                </a:lnTo>
                <a:lnTo>
                  <a:pt x="689586" y="1378559"/>
                </a:lnTo>
                <a:lnTo>
                  <a:pt x="642373" y="1376969"/>
                </a:lnTo>
                <a:lnTo>
                  <a:pt x="596013" y="1372267"/>
                </a:lnTo>
                <a:lnTo>
                  <a:pt x="550611" y="1364555"/>
                </a:lnTo>
                <a:lnTo>
                  <a:pt x="506267" y="1353937"/>
                </a:lnTo>
                <a:lnTo>
                  <a:pt x="463085" y="1340515"/>
                </a:lnTo>
                <a:lnTo>
                  <a:pt x="421168" y="1324392"/>
                </a:lnTo>
                <a:lnTo>
                  <a:pt x="380619" y="1305670"/>
                </a:lnTo>
                <a:lnTo>
                  <a:pt x="341539" y="1284452"/>
                </a:lnTo>
                <a:lnTo>
                  <a:pt x="304032" y="1260841"/>
                </a:lnTo>
                <a:lnTo>
                  <a:pt x="268201" y="1234939"/>
                </a:lnTo>
                <a:lnTo>
                  <a:pt x="234147" y="1206849"/>
                </a:lnTo>
                <a:lnTo>
                  <a:pt x="201975" y="1176674"/>
                </a:lnTo>
                <a:lnTo>
                  <a:pt x="171786" y="1144516"/>
                </a:lnTo>
                <a:lnTo>
                  <a:pt x="143684" y="1110478"/>
                </a:lnTo>
                <a:lnTo>
                  <a:pt x="117770" y="1074662"/>
                </a:lnTo>
                <a:lnTo>
                  <a:pt x="94148" y="1037172"/>
                </a:lnTo>
                <a:lnTo>
                  <a:pt x="72921" y="998110"/>
                </a:lnTo>
                <a:lnTo>
                  <a:pt x="54191" y="957578"/>
                </a:lnTo>
                <a:lnTo>
                  <a:pt x="38060" y="915680"/>
                </a:lnTo>
                <a:lnTo>
                  <a:pt x="24632" y="872517"/>
                </a:lnTo>
                <a:lnTo>
                  <a:pt x="14009" y="828193"/>
                </a:lnTo>
                <a:lnTo>
                  <a:pt x="6295" y="782811"/>
                </a:lnTo>
                <a:lnTo>
                  <a:pt x="1590" y="736472"/>
                </a:lnTo>
                <a:lnTo>
                  <a:pt x="0" y="689279"/>
                </a:lnTo>
                <a:close/>
              </a:path>
            </a:pathLst>
          </a:custGeom>
          <a:ln w="2419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9983633" y="7604156"/>
            <a:ext cx="1596935" cy="15962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0032029" y="7749271"/>
            <a:ext cx="1379172" cy="14269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0092519" y="7664615"/>
            <a:ext cx="1379220" cy="1378585"/>
          </a:xfrm>
          <a:custGeom>
            <a:avLst/>
            <a:gdLst/>
            <a:ahLst/>
            <a:cxnLst/>
            <a:rect l="l" t="t" r="r" b="b"/>
            <a:pathLst>
              <a:path w="1379220" h="1378584">
                <a:moveTo>
                  <a:pt x="689560" y="0"/>
                </a:moveTo>
                <a:lnTo>
                  <a:pt x="642349" y="1590"/>
                </a:lnTo>
                <a:lnTo>
                  <a:pt x="595992" y="6292"/>
                </a:lnTo>
                <a:lnTo>
                  <a:pt x="550591" y="14004"/>
                </a:lnTo>
                <a:lnTo>
                  <a:pt x="506250" y="24622"/>
                </a:lnTo>
                <a:lnTo>
                  <a:pt x="463070" y="38044"/>
                </a:lnTo>
                <a:lnTo>
                  <a:pt x="421155" y="54168"/>
                </a:lnTo>
                <a:lnTo>
                  <a:pt x="380607" y="72890"/>
                </a:lnTo>
                <a:lnTo>
                  <a:pt x="341529" y="94108"/>
                </a:lnTo>
                <a:lnTo>
                  <a:pt x="304023" y="117720"/>
                </a:lnTo>
                <a:lnTo>
                  <a:pt x="268193" y="143622"/>
                </a:lnTo>
                <a:lnTo>
                  <a:pt x="234141" y="171713"/>
                </a:lnTo>
                <a:lnTo>
                  <a:pt x="201970" y="201889"/>
                </a:lnTo>
                <a:lnTo>
                  <a:pt x="171782" y="234047"/>
                </a:lnTo>
                <a:lnTo>
                  <a:pt x="143680" y="268086"/>
                </a:lnTo>
                <a:lnTo>
                  <a:pt x="117768" y="303902"/>
                </a:lnTo>
                <a:lnTo>
                  <a:pt x="94146" y="341392"/>
                </a:lnTo>
                <a:lnTo>
                  <a:pt x="72919" y="380455"/>
                </a:lnTo>
                <a:lnTo>
                  <a:pt x="54190" y="420987"/>
                </a:lnTo>
                <a:lnTo>
                  <a:pt x="38059" y="462886"/>
                </a:lnTo>
                <a:lnTo>
                  <a:pt x="24632" y="506049"/>
                </a:lnTo>
                <a:lnTo>
                  <a:pt x="14009" y="550373"/>
                </a:lnTo>
                <a:lnTo>
                  <a:pt x="6295" y="595756"/>
                </a:lnTo>
                <a:lnTo>
                  <a:pt x="1590" y="642095"/>
                </a:lnTo>
                <a:lnTo>
                  <a:pt x="0" y="689287"/>
                </a:lnTo>
                <a:lnTo>
                  <a:pt x="1590" y="736480"/>
                </a:lnTo>
                <a:lnTo>
                  <a:pt x="6295" y="782819"/>
                </a:lnTo>
                <a:lnTo>
                  <a:pt x="14009" y="828201"/>
                </a:lnTo>
                <a:lnTo>
                  <a:pt x="24632" y="872525"/>
                </a:lnTo>
                <a:lnTo>
                  <a:pt x="38059" y="915688"/>
                </a:lnTo>
                <a:lnTo>
                  <a:pt x="54190" y="957586"/>
                </a:lnTo>
                <a:lnTo>
                  <a:pt x="72919" y="998118"/>
                </a:lnTo>
                <a:lnTo>
                  <a:pt x="94146" y="1037180"/>
                </a:lnTo>
                <a:lnTo>
                  <a:pt x="117768" y="1074670"/>
                </a:lnTo>
                <a:lnTo>
                  <a:pt x="143680" y="1110485"/>
                </a:lnTo>
                <a:lnTo>
                  <a:pt x="171782" y="1144523"/>
                </a:lnTo>
                <a:lnTo>
                  <a:pt x="201970" y="1176681"/>
                </a:lnTo>
                <a:lnTo>
                  <a:pt x="234141" y="1206856"/>
                </a:lnTo>
                <a:lnTo>
                  <a:pt x="268193" y="1234946"/>
                </a:lnTo>
                <a:lnTo>
                  <a:pt x="304023" y="1260848"/>
                </a:lnTo>
                <a:lnTo>
                  <a:pt x="341529" y="1284459"/>
                </a:lnTo>
                <a:lnTo>
                  <a:pt x="380607" y="1305677"/>
                </a:lnTo>
                <a:lnTo>
                  <a:pt x="421155" y="1324398"/>
                </a:lnTo>
                <a:lnTo>
                  <a:pt x="463070" y="1340521"/>
                </a:lnTo>
                <a:lnTo>
                  <a:pt x="506250" y="1353943"/>
                </a:lnTo>
                <a:lnTo>
                  <a:pt x="550591" y="1364561"/>
                </a:lnTo>
                <a:lnTo>
                  <a:pt x="595992" y="1372273"/>
                </a:lnTo>
                <a:lnTo>
                  <a:pt x="642349" y="1376975"/>
                </a:lnTo>
                <a:lnTo>
                  <a:pt x="689560" y="1378565"/>
                </a:lnTo>
                <a:lnTo>
                  <a:pt x="736771" y="1376975"/>
                </a:lnTo>
                <a:lnTo>
                  <a:pt x="783128" y="1372273"/>
                </a:lnTo>
                <a:lnTo>
                  <a:pt x="828530" y="1364561"/>
                </a:lnTo>
                <a:lnTo>
                  <a:pt x="872873" y="1353943"/>
                </a:lnTo>
                <a:lnTo>
                  <a:pt x="916055" y="1340521"/>
                </a:lnTo>
                <a:lnTo>
                  <a:pt x="957973" y="1324398"/>
                </a:lnTo>
                <a:lnTo>
                  <a:pt x="998523" y="1305677"/>
                </a:lnTo>
                <a:lnTo>
                  <a:pt x="1037604" y="1284459"/>
                </a:lnTo>
                <a:lnTo>
                  <a:pt x="1075113" y="1260848"/>
                </a:lnTo>
                <a:lnTo>
                  <a:pt x="1110946" y="1234946"/>
                </a:lnTo>
                <a:lnTo>
                  <a:pt x="1145001" y="1206856"/>
                </a:lnTo>
                <a:lnTo>
                  <a:pt x="1177176" y="1176681"/>
                </a:lnTo>
                <a:lnTo>
                  <a:pt x="1207367" y="1144523"/>
                </a:lnTo>
                <a:lnTo>
                  <a:pt x="1235472" y="1110485"/>
                </a:lnTo>
                <a:lnTo>
                  <a:pt x="1261388" y="1074670"/>
                </a:lnTo>
                <a:lnTo>
                  <a:pt x="1285012" y="1037180"/>
                </a:lnTo>
                <a:lnTo>
                  <a:pt x="1306241" y="998118"/>
                </a:lnTo>
                <a:lnTo>
                  <a:pt x="1324974" y="957586"/>
                </a:lnTo>
                <a:lnTo>
                  <a:pt x="1341106" y="915688"/>
                </a:lnTo>
                <a:lnTo>
                  <a:pt x="1354536" y="872525"/>
                </a:lnTo>
                <a:lnTo>
                  <a:pt x="1365160" y="828201"/>
                </a:lnTo>
                <a:lnTo>
                  <a:pt x="1372876" y="782819"/>
                </a:lnTo>
                <a:lnTo>
                  <a:pt x="1377581" y="736480"/>
                </a:lnTo>
                <a:lnTo>
                  <a:pt x="1379172" y="689287"/>
                </a:lnTo>
                <a:lnTo>
                  <a:pt x="1377581" y="642095"/>
                </a:lnTo>
                <a:lnTo>
                  <a:pt x="1372876" y="595756"/>
                </a:lnTo>
                <a:lnTo>
                  <a:pt x="1365160" y="550373"/>
                </a:lnTo>
                <a:lnTo>
                  <a:pt x="1354536" y="506049"/>
                </a:lnTo>
                <a:lnTo>
                  <a:pt x="1341106" y="462886"/>
                </a:lnTo>
                <a:lnTo>
                  <a:pt x="1324974" y="420987"/>
                </a:lnTo>
                <a:lnTo>
                  <a:pt x="1306241" y="380455"/>
                </a:lnTo>
                <a:lnTo>
                  <a:pt x="1285012" y="341392"/>
                </a:lnTo>
                <a:lnTo>
                  <a:pt x="1261388" y="303902"/>
                </a:lnTo>
                <a:lnTo>
                  <a:pt x="1235472" y="268086"/>
                </a:lnTo>
                <a:lnTo>
                  <a:pt x="1207367" y="234047"/>
                </a:lnTo>
                <a:lnTo>
                  <a:pt x="1177176" y="201889"/>
                </a:lnTo>
                <a:lnTo>
                  <a:pt x="1145001" y="171713"/>
                </a:lnTo>
                <a:lnTo>
                  <a:pt x="1110946" y="143622"/>
                </a:lnTo>
                <a:lnTo>
                  <a:pt x="1075113" y="117720"/>
                </a:lnTo>
                <a:lnTo>
                  <a:pt x="1037604" y="94108"/>
                </a:lnTo>
                <a:lnTo>
                  <a:pt x="998523" y="72890"/>
                </a:lnTo>
                <a:lnTo>
                  <a:pt x="957973" y="54168"/>
                </a:lnTo>
                <a:lnTo>
                  <a:pt x="916055" y="38044"/>
                </a:lnTo>
                <a:lnTo>
                  <a:pt x="872873" y="24622"/>
                </a:lnTo>
                <a:lnTo>
                  <a:pt x="828530" y="14004"/>
                </a:lnTo>
                <a:lnTo>
                  <a:pt x="783128" y="6292"/>
                </a:lnTo>
                <a:lnTo>
                  <a:pt x="736771" y="1590"/>
                </a:lnTo>
                <a:lnTo>
                  <a:pt x="689560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0092519" y="7664615"/>
            <a:ext cx="1379220" cy="1378585"/>
          </a:xfrm>
          <a:custGeom>
            <a:avLst/>
            <a:gdLst/>
            <a:ahLst/>
            <a:cxnLst/>
            <a:rect l="l" t="t" r="r" b="b"/>
            <a:pathLst>
              <a:path w="1379220" h="1378584">
                <a:moveTo>
                  <a:pt x="0" y="689279"/>
                </a:moveTo>
                <a:lnTo>
                  <a:pt x="1590" y="642087"/>
                </a:lnTo>
                <a:lnTo>
                  <a:pt x="6295" y="595748"/>
                </a:lnTo>
                <a:lnTo>
                  <a:pt x="14009" y="550366"/>
                </a:lnTo>
                <a:lnTo>
                  <a:pt x="24632" y="506042"/>
                </a:lnTo>
                <a:lnTo>
                  <a:pt x="38060" y="462879"/>
                </a:lnTo>
                <a:lnTo>
                  <a:pt x="54191" y="420981"/>
                </a:lnTo>
                <a:lnTo>
                  <a:pt x="72921" y="380449"/>
                </a:lnTo>
                <a:lnTo>
                  <a:pt x="94148" y="341387"/>
                </a:lnTo>
                <a:lnTo>
                  <a:pt x="117770" y="303897"/>
                </a:lnTo>
                <a:lnTo>
                  <a:pt x="143684" y="268081"/>
                </a:lnTo>
                <a:lnTo>
                  <a:pt x="171786" y="234043"/>
                </a:lnTo>
                <a:lnTo>
                  <a:pt x="201975" y="201885"/>
                </a:lnTo>
                <a:lnTo>
                  <a:pt x="234147" y="171710"/>
                </a:lnTo>
                <a:lnTo>
                  <a:pt x="268201" y="143620"/>
                </a:lnTo>
                <a:lnTo>
                  <a:pt x="304032" y="117718"/>
                </a:lnTo>
                <a:lnTo>
                  <a:pt x="341539" y="94107"/>
                </a:lnTo>
                <a:lnTo>
                  <a:pt x="380619" y="72889"/>
                </a:lnTo>
                <a:lnTo>
                  <a:pt x="421168" y="54167"/>
                </a:lnTo>
                <a:lnTo>
                  <a:pt x="463085" y="38043"/>
                </a:lnTo>
                <a:lnTo>
                  <a:pt x="506267" y="24621"/>
                </a:lnTo>
                <a:lnTo>
                  <a:pt x="550611" y="14003"/>
                </a:lnTo>
                <a:lnTo>
                  <a:pt x="596013" y="6292"/>
                </a:lnTo>
                <a:lnTo>
                  <a:pt x="642373" y="1590"/>
                </a:lnTo>
                <a:lnTo>
                  <a:pt x="689586" y="0"/>
                </a:lnTo>
                <a:lnTo>
                  <a:pt x="736800" y="1590"/>
                </a:lnTo>
                <a:lnTo>
                  <a:pt x="783159" y="6292"/>
                </a:lnTo>
                <a:lnTo>
                  <a:pt x="828562" y="14003"/>
                </a:lnTo>
                <a:lnTo>
                  <a:pt x="872906" y="24621"/>
                </a:lnTo>
                <a:lnTo>
                  <a:pt x="916088" y="38043"/>
                </a:lnTo>
                <a:lnTo>
                  <a:pt x="958005" y="54167"/>
                </a:lnTo>
                <a:lnTo>
                  <a:pt x="998555" y="72889"/>
                </a:lnTo>
                <a:lnTo>
                  <a:pt x="1037634" y="94107"/>
                </a:lnTo>
                <a:lnTo>
                  <a:pt x="1075141" y="117718"/>
                </a:lnTo>
                <a:lnTo>
                  <a:pt x="1110972" y="143620"/>
                </a:lnTo>
                <a:lnTo>
                  <a:pt x="1145026" y="171710"/>
                </a:lnTo>
                <a:lnTo>
                  <a:pt x="1177198" y="201885"/>
                </a:lnTo>
                <a:lnTo>
                  <a:pt x="1207387" y="234043"/>
                </a:lnTo>
                <a:lnTo>
                  <a:pt x="1235489" y="268081"/>
                </a:lnTo>
                <a:lnTo>
                  <a:pt x="1261402" y="303897"/>
                </a:lnTo>
                <a:lnTo>
                  <a:pt x="1285024" y="341387"/>
                </a:lnTo>
                <a:lnTo>
                  <a:pt x="1306252" y="380449"/>
                </a:lnTo>
                <a:lnTo>
                  <a:pt x="1324982" y="420981"/>
                </a:lnTo>
                <a:lnTo>
                  <a:pt x="1341112" y="462879"/>
                </a:lnTo>
                <a:lnTo>
                  <a:pt x="1354540" y="506042"/>
                </a:lnTo>
                <a:lnTo>
                  <a:pt x="1365163" y="550366"/>
                </a:lnTo>
                <a:lnTo>
                  <a:pt x="1372878" y="595748"/>
                </a:lnTo>
                <a:lnTo>
                  <a:pt x="1377582" y="642087"/>
                </a:lnTo>
                <a:lnTo>
                  <a:pt x="1379173" y="689279"/>
                </a:lnTo>
                <a:lnTo>
                  <a:pt x="1377582" y="736472"/>
                </a:lnTo>
                <a:lnTo>
                  <a:pt x="1372878" y="782811"/>
                </a:lnTo>
                <a:lnTo>
                  <a:pt x="1365163" y="828193"/>
                </a:lnTo>
                <a:lnTo>
                  <a:pt x="1354540" y="872517"/>
                </a:lnTo>
                <a:lnTo>
                  <a:pt x="1341112" y="915680"/>
                </a:lnTo>
                <a:lnTo>
                  <a:pt x="1324982" y="957578"/>
                </a:lnTo>
                <a:lnTo>
                  <a:pt x="1306252" y="998110"/>
                </a:lnTo>
                <a:lnTo>
                  <a:pt x="1285024" y="1037172"/>
                </a:lnTo>
                <a:lnTo>
                  <a:pt x="1261402" y="1074662"/>
                </a:lnTo>
                <a:lnTo>
                  <a:pt x="1235489" y="1110478"/>
                </a:lnTo>
                <a:lnTo>
                  <a:pt x="1207387" y="1144516"/>
                </a:lnTo>
                <a:lnTo>
                  <a:pt x="1177198" y="1176674"/>
                </a:lnTo>
                <a:lnTo>
                  <a:pt x="1145026" y="1206849"/>
                </a:lnTo>
                <a:lnTo>
                  <a:pt x="1110972" y="1234939"/>
                </a:lnTo>
                <a:lnTo>
                  <a:pt x="1075141" y="1260841"/>
                </a:lnTo>
                <a:lnTo>
                  <a:pt x="1037634" y="1284452"/>
                </a:lnTo>
                <a:lnTo>
                  <a:pt x="998555" y="1305670"/>
                </a:lnTo>
                <a:lnTo>
                  <a:pt x="958005" y="1324392"/>
                </a:lnTo>
                <a:lnTo>
                  <a:pt x="916088" y="1340515"/>
                </a:lnTo>
                <a:lnTo>
                  <a:pt x="872906" y="1353937"/>
                </a:lnTo>
                <a:lnTo>
                  <a:pt x="828562" y="1364555"/>
                </a:lnTo>
                <a:lnTo>
                  <a:pt x="783159" y="1372267"/>
                </a:lnTo>
                <a:lnTo>
                  <a:pt x="736800" y="1376969"/>
                </a:lnTo>
                <a:lnTo>
                  <a:pt x="689586" y="1378559"/>
                </a:lnTo>
                <a:lnTo>
                  <a:pt x="642373" y="1376969"/>
                </a:lnTo>
                <a:lnTo>
                  <a:pt x="596013" y="1372267"/>
                </a:lnTo>
                <a:lnTo>
                  <a:pt x="550611" y="1364555"/>
                </a:lnTo>
                <a:lnTo>
                  <a:pt x="506267" y="1353937"/>
                </a:lnTo>
                <a:lnTo>
                  <a:pt x="463085" y="1340515"/>
                </a:lnTo>
                <a:lnTo>
                  <a:pt x="421168" y="1324392"/>
                </a:lnTo>
                <a:lnTo>
                  <a:pt x="380619" y="1305670"/>
                </a:lnTo>
                <a:lnTo>
                  <a:pt x="341539" y="1284452"/>
                </a:lnTo>
                <a:lnTo>
                  <a:pt x="304032" y="1260841"/>
                </a:lnTo>
                <a:lnTo>
                  <a:pt x="268201" y="1234939"/>
                </a:lnTo>
                <a:lnTo>
                  <a:pt x="234147" y="1206849"/>
                </a:lnTo>
                <a:lnTo>
                  <a:pt x="201975" y="1176674"/>
                </a:lnTo>
                <a:lnTo>
                  <a:pt x="171786" y="1144516"/>
                </a:lnTo>
                <a:lnTo>
                  <a:pt x="143684" y="1110478"/>
                </a:lnTo>
                <a:lnTo>
                  <a:pt x="117770" y="1074662"/>
                </a:lnTo>
                <a:lnTo>
                  <a:pt x="94148" y="1037172"/>
                </a:lnTo>
                <a:lnTo>
                  <a:pt x="72921" y="998110"/>
                </a:lnTo>
                <a:lnTo>
                  <a:pt x="54191" y="957578"/>
                </a:lnTo>
                <a:lnTo>
                  <a:pt x="38060" y="915680"/>
                </a:lnTo>
                <a:lnTo>
                  <a:pt x="24632" y="872517"/>
                </a:lnTo>
                <a:lnTo>
                  <a:pt x="14009" y="828193"/>
                </a:lnTo>
                <a:lnTo>
                  <a:pt x="6295" y="782811"/>
                </a:lnTo>
                <a:lnTo>
                  <a:pt x="1590" y="736472"/>
                </a:lnTo>
                <a:lnTo>
                  <a:pt x="0" y="689279"/>
                </a:lnTo>
                <a:close/>
              </a:path>
            </a:pathLst>
          </a:custGeom>
          <a:ln w="2419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/>
          <p:nvPr/>
        </p:nvSpPr>
        <p:spPr>
          <a:xfrm>
            <a:off x="6353169" y="7913904"/>
            <a:ext cx="5552440" cy="721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21105" algn="l"/>
                <a:tab pos="2186940" algn="l"/>
                <a:tab pos="3347720" algn="l"/>
                <a:tab pos="4116704" algn="l"/>
                <a:tab pos="5278120" algn="l"/>
              </a:tabLst>
            </a:pPr>
            <a:r>
              <a:rPr sz="6825" b="1" spc="-359" baseline="-6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75" b="1" spc="82" baseline="-2641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575" b="1" baseline="-2641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400" b="1" spc="-45" dirty="0">
                <a:solidFill>
                  <a:srgbClr val="4178BE"/>
                </a:solidFill>
                <a:latin typeface="Arial"/>
                <a:cs typeface="Arial"/>
              </a:rPr>
              <a:t>:</a:t>
            </a:r>
            <a:r>
              <a:rPr sz="3400" b="1" spc="-70" dirty="0">
                <a:solidFill>
                  <a:srgbClr val="4178BE"/>
                </a:solidFill>
                <a:latin typeface="Arial"/>
                <a:cs typeface="Arial"/>
              </a:rPr>
              <a:t>=</a:t>
            </a:r>
            <a:r>
              <a:rPr sz="3400" b="1" dirty="0">
                <a:solidFill>
                  <a:srgbClr val="4178BE"/>
                </a:solidFill>
                <a:latin typeface="Arial"/>
                <a:cs typeface="Arial"/>
              </a:rPr>
              <a:t>	</a:t>
            </a:r>
            <a:r>
              <a:rPr sz="6825" b="1" spc="-359" baseline="-6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75" b="1" spc="-7" baseline="-2641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4575" b="1" baseline="-2641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400" b="1" spc="70" dirty="0">
                <a:solidFill>
                  <a:srgbClr val="4178BE"/>
                </a:solidFill>
                <a:latin typeface="Arial"/>
                <a:cs typeface="Arial"/>
              </a:rPr>
              <a:t>+</a:t>
            </a:r>
            <a:r>
              <a:rPr sz="3400" b="1" dirty="0">
                <a:solidFill>
                  <a:srgbClr val="4178BE"/>
                </a:solidFill>
                <a:latin typeface="Arial"/>
                <a:cs typeface="Arial"/>
              </a:rPr>
              <a:t>	</a:t>
            </a:r>
            <a:r>
              <a:rPr sz="6825" b="1" spc="-359" baseline="-6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75" b="1" spc="-7" baseline="-264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4575" b="1" baseline="-2641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400" b="1" spc="70" dirty="0">
                <a:solidFill>
                  <a:srgbClr val="4178BE"/>
                </a:solidFill>
                <a:latin typeface="Arial"/>
                <a:cs typeface="Arial"/>
              </a:rPr>
              <a:t>+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919322" y="7579978"/>
            <a:ext cx="1596935" cy="15962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1943510" y="7725084"/>
            <a:ext cx="1379172" cy="14269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2028220" y="7640437"/>
            <a:ext cx="1379220" cy="1378585"/>
          </a:xfrm>
          <a:custGeom>
            <a:avLst/>
            <a:gdLst/>
            <a:ahLst/>
            <a:cxnLst/>
            <a:rect l="l" t="t" r="r" b="b"/>
            <a:pathLst>
              <a:path w="1379219" h="1378584">
                <a:moveTo>
                  <a:pt x="689612" y="0"/>
                </a:moveTo>
                <a:lnTo>
                  <a:pt x="642389" y="1590"/>
                </a:lnTo>
                <a:lnTo>
                  <a:pt x="596021" y="6292"/>
                </a:lnTo>
                <a:lnTo>
                  <a:pt x="550611" y="14003"/>
                </a:lnTo>
                <a:lnTo>
                  <a:pt x="506262" y="24621"/>
                </a:lnTo>
                <a:lnTo>
                  <a:pt x="463076" y="38043"/>
                </a:lnTo>
                <a:lnTo>
                  <a:pt x="421155" y="54166"/>
                </a:lnTo>
                <a:lnTo>
                  <a:pt x="380602" y="72888"/>
                </a:lnTo>
                <a:lnTo>
                  <a:pt x="341521" y="94106"/>
                </a:lnTo>
                <a:lnTo>
                  <a:pt x="304013" y="117717"/>
                </a:lnTo>
                <a:lnTo>
                  <a:pt x="268181" y="143618"/>
                </a:lnTo>
                <a:lnTo>
                  <a:pt x="234128" y="171708"/>
                </a:lnTo>
                <a:lnTo>
                  <a:pt x="201957" y="201883"/>
                </a:lnTo>
                <a:lnTo>
                  <a:pt x="171769" y="234041"/>
                </a:lnTo>
                <a:lnTo>
                  <a:pt x="143668" y="268079"/>
                </a:lnTo>
                <a:lnTo>
                  <a:pt x="117756" y="303894"/>
                </a:lnTo>
                <a:lnTo>
                  <a:pt x="94137" y="341384"/>
                </a:lnTo>
                <a:lnTo>
                  <a:pt x="72911" y="380447"/>
                </a:lnTo>
                <a:lnTo>
                  <a:pt x="54183" y="420978"/>
                </a:lnTo>
                <a:lnTo>
                  <a:pt x="38055" y="462877"/>
                </a:lnTo>
                <a:lnTo>
                  <a:pt x="24628" y="506039"/>
                </a:lnTo>
                <a:lnTo>
                  <a:pt x="14007" y="550363"/>
                </a:lnTo>
                <a:lnTo>
                  <a:pt x="6294" y="595746"/>
                </a:lnTo>
                <a:lnTo>
                  <a:pt x="1590" y="642085"/>
                </a:lnTo>
                <a:lnTo>
                  <a:pt x="0" y="689277"/>
                </a:lnTo>
                <a:lnTo>
                  <a:pt x="1590" y="736469"/>
                </a:lnTo>
                <a:lnTo>
                  <a:pt x="6294" y="782808"/>
                </a:lnTo>
                <a:lnTo>
                  <a:pt x="14007" y="828191"/>
                </a:lnTo>
                <a:lnTo>
                  <a:pt x="24628" y="872515"/>
                </a:lnTo>
                <a:lnTo>
                  <a:pt x="38055" y="915677"/>
                </a:lnTo>
                <a:lnTo>
                  <a:pt x="54183" y="957576"/>
                </a:lnTo>
                <a:lnTo>
                  <a:pt x="72911" y="998107"/>
                </a:lnTo>
                <a:lnTo>
                  <a:pt x="94137" y="1037169"/>
                </a:lnTo>
                <a:lnTo>
                  <a:pt x="117756" y="1074659"/>
                </a:lnTo>
                <a:lnTo>
                  <a:pt x="143668" y="1110475"/>
                </a:lnTo>
                <a:lnTo>
                  <a:pt x="171769" y="1144513"/>
                </a:lnTo>
                <a:lnTo>
                  <a:pt x="201957" y="1176670"/>
                </a:lnTo>
                <a:lnTo>
                  <a:pt x="234128" y="1206846"/>
                </a:lnTo>
                <a:lnTo>
                  <a:pt x="268181" y="1234935"/>
                </a:lnTo>
                <a:lnTo>
                  <a:pt x="304013" y="1260837"/>
                </a:lnTo>
                <a:lnTo>
                  <a:pt x="341521" y="1284448"/>
                </a:lnTo>
                <a:lnTo>
                  <a:pt x="380602" y="1305666"/>
                </a:lnTo>
                <a:lnTo>
                  <a:pt x="421155" y="1324388"/>
                </a:lnTo>
                <a:lnTo>
                  <a:pt x="463076" y="1340511"/>
                </a:lnTo>
                <a:lnTo>
                  <a:pt x="506262" y="1353933"/>
                </a:lnTo>
                <a:lnTo>
                  <a:pt x="550611" y="1364551"/>
                </a:lnTo>
                <a:lnTo>
                  <a:pt x="596021" y="1372262"/>
                </a:lnTo>
                <a:lnTo>
                  <a:pt x="642389" y="1376964"/>
                </a:lnTo>
                <a:lnTo>
                  <a:pt x="689612" y="1378554"/>
                </a:lnTo>
                <a:lnTo>
                  <a:pt x="736822" y="1376964"/>
                </a:lnTo>
                <a:lnTo>
                  <a:pt x="783179" y="1372262"/>
                </a:lnTo>
                <a:lnTo>
                  <a:pt x="828578" y="1364551"/>
                </a:lnTo>
                <a:lnTo>
                  <a:pt x="872918" y="1353933"/>
                </a:lnTo>
                <a:lnTo>
                  <a:pt x="916096" y="1340511"/>
                </a:lnTo>
                <a:lnTo>
                  <a:pt x="958009" y="1324388"/>
                </a:lnTo>
                <a:lnTo>
                  <a:pt x="998554" y="1305666"/>
                </a:lnTo>
                <a:lnTo>
                  <a:pt x="1037629" y="1284448"/>
                </a:lnTo>
                <a:lnTo>
                  <a:pt x="1075132" y="1260837"/>
                </a:lnTo>
                <a:lnTo>
                  <a:pt x="1110959" y="1234935"/>
                </a:lnTo>
                <a:lnTo>
                  <a:pt x="1145008" y="1206846"/>
                </a:lnTo>
                <a:lnTo>
                  <a:pt x="1177176" y="1176670"/>
                </a:lnTo>
                <a:lnTo>
                  <a:pt x="1207360" y="1144513"/>
                </a:lnTo>
                <a:lnTo>
                  <a:pt x="1235459" y="1110475"/>
                </a:lnTo>
                <a:lnTo>
                  <a:pt x="1261368" y="1074659"/>
                </a:lnTo>
                <a:lnTo>
                  <a:pt x="1284987" y="1037169"/>
                </a:lnTo>
                <a:lnTo>
                  <a:pt x="1306211" y="998107"/>
                </a:lnTo>
                <a:lnTo>
                  <a:pt x="1324938" y="957576"/>
                </a:lnTo>
                <a:lnTo>
                  <a:pt x="1341066" y="915677"/>
                </a:lnTo>
                <a:lnTo>
                  <a:pt x="1354491" y="872515"/>
                </a:lnTo>
                <a:lnTo>
                  <a:pt x="1365112" y="828191"/>
                </a:lnTo>
                <a:lnTo>
                  <a:pt x="1372826" y="782808"/>
                </a:lnTo>
                <a:lnTo>
                  <a:pt x="1377529" y="736469"/>
                </a:lnTo>
                <a:lnTo>
                  <a:pt x="1379120" y="689277"/>
                </a:lnTo>
                <a:lnTo>
                  <a:pt x="1377529" y="642085"/>
                </a:lnTo>
                <a:lnTo>
                  <a:pt x="1372826" y="595746"/>
                </a:lnTo>
                <a:lnTo>
                  <a:pt x="1365112" y="550363"/>
                </a:lnTo>
                <a:lnTo>
                  <a:pt x="1354491" y="506039"/>
                </a:lnTo>
                <a:lnTo>
                  <a:pt x="1341066" y="462877"/>
                </a:lnTo>
                <a:lnTo>
                  <a:pt x="1324938" y="420978"/>
                </a:lnTo>
                <a:lnTo>
                  <a:pt x="1306211" y="380447"/>
                </a:lnTo>
                <a:lnTo>
                  <a:pt x="1284987" y="341384"/>
                </a:lnTo>
                <a:lnTo>
                  <a:pt x="1261368" y="303894"/>
                </a:lnTo>
                <a:lnTo>
                  <a:pt x="1235459" y="268079"/>
                </a:lnTo>
                <a:lnTo>
                  <a:pt x="1207360" y="234041"/>
                </a:lnTo>
                <a:lnTo>
                  <a:pt x="1177176" y="201883"/>
                </a:lnTo>
                <a:lnTo>
                  <a:pt x="1145008" y="171708"/>
                </a:lnTo>
                <a:lnTo>
                  <a:pt x="1110959" y="143618"/>
                </a:lnTo>
                <a:lnTo>
                  <a:pt x="1075132" y="117717"/>
                </a:lnTo>
                <a:lnTo>
                  <a:pt x="1037629" y="94106"/>
                </a:lnTo>
                <a:lnTo>
                  <a:pt x="998554" y="72888"/>
                </a:lnTo>
                <a:lnTo>
                  <a:pt x="958009" y="54166"/>
                </a:lnTo>
                <a:lnTo>
                  <a:pt x="916096" y="38043"/>
                </a:lnTo>
                <a:lnTo>
                  <a:pt x="872918" y="24621"/>
                </a:lnTo>
                <a:lnTo>
                  <a:pt x="828578" y="14003"/>
                </a:lnTo>
                <a:lnTo>
                  <a:pt x="783179" y="6292"/>
                </a:lnTo>
                <a:lnTo>
                  <a:pt x="736822" y="1590"/>
                </a:lnTo>
                <a:lnTo>
                  <a:pt x="689612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2028220" y="7640437"/>
            <a:ext cx="1379220" cy="1378585"/>
          </a:xfrm>
          <a:custGeom>
            <a:avLst/>
            <a:gdLst/>
            <a:ahLst/>
            <a:cxnLst/>
            <a:rect l="l" t="t" r="r" b="b"/>
            <a:pathLst>
              <a:path w="1379219" h="1378584">
                <a:moveTo>
                  <a:pt x="0" y="689279"/>
                </a:moveTo>
                <a:lnTo>
                  <a:pt x="1590" y="642087"/>
                </a:lnTo>
                <a:lnTo>
                  <a:pt x="6295" y="595748"/>
                </a:lnTo>
                <a:lnTo>
                  <a:pt x="14009" y="550366"/>
                </a:lnTo>
                <a:lnTo>
                  <a:pt x="24632" y="506042"/>
                </a:lnTo>
                <a:lnTo>
                  <a:pt x="38060" y="462879"/>
                </a:lnTo>
                <a:lnTo>
                  <a:pt x="54191" y="420981"/>
                </a:lnTo>
                <a:lnTo>
                  <a:pt x="72921" y="380449"/>
                </a:lnTo>
                <a:lnTo>
                  <a:pt x="94148" y="341387"/>
                </a:lnTo>
                <a:lnTo>
                  <a:pt x="117770" y="303897"/>
                </a:lnTo>
                <a:lnTo>
                  <a:pt x="143684" y="268081"/>
                </a:lnTo>
                <a:lnTo>
                  <a:pt x="171786" y="234043"/>
                </a:lnTo>
                <a:lnTo>
                  <a:pt x="201975" y="201885"/>
                </a:lnTo>
                <a:lnTo>
                  <a:pt x="234147" y="171710"/>
                </a:lnTo>
                <a:lnTo>
                  <a:pt x="268201" y="143620"/>
                </a:lnTo>
                <a:lnTo>
                  <a:pt x="304032" y="117718"/>
                </a:lnTo>
                <a:lnTo>
                  <a:pt x="341539" y="94107"/>
                </a:lnTo>
                <a:lnTo>
                  <a:pt x="380619" y="72889"/>
                </a:lnTo>
                <a:lnTo>
                  <a:pt x="421168" y="54167"/>
                </a:lnTo>
                <a:lnTo>
                  <a:pt x="463085" y="38043"/>
                </a:lnTo>
                <a:lnTo>
                  <a:pt x="506267" y="24621"/>
                </a:lnTo>
                <a:lnTo>
                  <a:pt x="550611" y="14003"/>
                </a:lnTo>
                <a:lnTo>
                  <a:pt x="596013" y="6292"/>
                </a:lnTo>
                <a:lnTo>
                  <a:pt x="642373" y="1590"/>
                </a:lnTo>
                <a:lnTo>
                  <a:pt x="689586" y="0"/>
                </a:lnTo>
                <a:lnTo>
                  <a:pt x="736800" y="1590"/>
                </a:lnTo>
                <a:lnTo>
                  <a:pt x="783159" y="6292"/>
                </a:lnTo>
                <a:lnTo>
                  <a:pt x="828562" y="14003"/>
                </a:lnTo>
                <a:lnTo>
                  <a:pt x="872906" y="24621"/>
                </a:lnTo>
                <a:lnTo>
                  <a:pt x="916088" y="38043"/>
                </a:lnTo>
                <a:lnTo>
                  <a:pt x="958005" y="54167"/>
                </a:lnTo>
                <a:lnTo>
                  <a:pt x="998555" y="72889"/>
                </a:lnTo>
                <a:lnTo>
                  <a:pt x="1037634" y="94107"/>
                </a:lnTo>
                <a:lnTo>
                  <a:pt x="1075141" y="117718"/>
                </a:lnTo>
                <a:lnTo>
                  <a:pt x="1110972" y="143620"/>
                </a:lnTo>
                <a:lnTo>
                  <a:pt x="1145026" y="171710"/>
                </a:lnTo>
                <a:lnTo>
                  <a:pt x="1177198" y="201885"/>
                </a:lnTo>
                <a:lnTo>
                  <a:pt x="1207387" y="234043"/>
                </a:lnTo>
                <a:lnTo>
                  <a:pt x="1235489" y="268081"/>
                </a:lnTo>
                <a:lnTo>
                  <a:pt x="1261402" y="303897"/>
                </a:lnTo>
                <a:lnTo>
                  <a:pt x="1285024" y="341387"/>
                </a:lnTo>
                <a:lnTo>
                  <a:pt x="1306252" y="380449"/>
                </a:lnTo>
                <a:lnTo>
                  <a:pt x="1324982" y="420981"/>
                </a:lnTo>
                <a:lnTo>
                  <a:pt x="1341112" y="462879"/>
                </a:lnTo>
                <a:lnTo>
                  <a:pt x="1354540" y="506042"/>
                </a:lnTo>
                <a:lnTo>
                  <a:pt x="1365163" y="550366"/>
                </a:lnTo>
                <a:lnTo>
                  <a:pt x="1372878" y="595748"/>
                </a:lnTo>
                <a:lnTo>
                  <a:pt x="1377582" y="642087"/>
                </a:lnTo>
                <a:lnTo>
                  <a:pt x="1379173" y="689279"/>
                </a:lnTo>
                <a:lnTo>
                  <a:pt x="1377582" y="736472"/>
                </a:lnTo>
                <a:lnTo>
                  <a:pt x="1372878" y="782811"/>
                </a:lnTo>
                <a:lnTo>
                  <a:pt x="1365163" y="828193"/>
                </a:lnTo>
                <a:lnTo>
                  <a:pt x="1354540" y="872517"/>
                </a:lnTo>
                <a:lnTo>
                  <a:pt x="1341112" y="915680"/>
                </a:lnTo>
                <a:lnTo>
                  <a:pt x="1324982" y="957578"/>
                </a:lnTo>
                <a:lnTo>
                  <a:pt x="1306252" y="998110"/>
                </a:lnTo>
                <a:lnTo>
                  <a:pt x="1285024" y="1037172"/>
                </a:lnTo>
                <a:lnTo>
                  <a:pt x="1261402" y="1074662"/>
                </a:lnTo>
                <a:lnTo>
                  <a:pt x="1235489" y="1110478"/>
                </a:lnTo>
                <a:lnTo>
                  <a:pt x="1207387" y="1144516"/>
                </a:lnTo>
                <a:lnTo>
                  <a:pt x="1177198" y="1176674"/>
                </a:lnTo>
                <a:lnTo>
                  <a:pt x="1145026" y="1206849"/>
                </a:lnTo>
                <a:lnTo>
                  <a:pt x="1110972" y="1234939"/>
                </a:lnTo>
                <a:lnTo>
                  <a:pt x="1075141" y="1260841"/>
                </a:lnTo>
                <a:lnTo>
                  <a:pt x="1037634" y="1284452"/>
                </a:lnTo>
                <a:lnTo>
                  <a:pt x="998555" y="1305670"/>
                </a:lnTo>
                <a:lnTo>
                  <a:pt x="958005" y="1324392"/>
                </a:lnTo>
                <a:lnTo>
                  <a:pt x="916088" y="1340515"/>
                </a:lnTo>
                <a:lnTo>
                  <a:pt x="872906" y="1353937"/>
                </a:lnTo>
                <a:lnTo>
                  <a:pt x="828562" y="1364555"/>
                </a:lnTo>
                <a:lnTo>
                  <a:pt x="783159" y="1372267"/>
                </a:lnTo>
                <a:lnTo>
                  <a:pt x="736800" y="1376969"/>
                </a:lnTo>
                <a:lnTo>
                  <a:pt x="689586" y="1378559"/>
                </a:lnTo>
                <a:lnTo>
                  <a:pt x="642373" y="1376969"/>
                </a:lnTo>
                <a:lnTo>
                  <a:pt x="596013" y="1372267"/>
                </a:lnTo>
                <a:lnTo>
                  <a:pt x="550611" y="1364555"/>
                </a:lnTo>
                <a:lnTo>
                  <a:pt x="506267" y="1353937"/>
                </a:lnTo>
                <a:lnTo>
                  <a:pt x="463085" y="1340515"/>
                </a:lnTo>
                <a:lnTo>
                  <a:pt x="421168" y="1324392"/>
                </a:lnTo>
                <a:lnTo>
                  <a:pt x="380619" y="1305670"/>
                </a:lnTo>
                <a:lnTo>
                  <a:pt x="341539" y="1284452"/>
                </a:lnTo>
                <a:lnTo>
                  <a:pt x="304032" y="1260841"/>
                </a:lnTo>
                <a:lnTo>
                  <a:pt x="268201" y="1234939"/>
                </a:lnTo>
                <a:lnTo>
                  <a:pt x="234147" y="1206849"/>
                </a:lnTo>
                <a:lnTo>
                  <a:pt x="201975" y="1176674"/>
                </a:lnTo>
                <a:lnTo>
                  <a:pt x="171786" y="1144516"/>
                </a:lnTo>
                <a:lnTo>
                  <a:pt x="143684" y="1110478"/>
                </a:lnTo>
                <a:lnTo>
                  <a:pt x="117770" y="1074662"/>
                </a:lnTo>
                <a:lnTo>
                  <a:pt x="94148" y="1037172"/>
                </a:lnTo>
                <a:lnTo>
                  <a:pt x="72921" y="998110"/>
                </a:lnTo>
                <a:lnTo>
                  <a:pt x="54191" y="957578"/>
                </a:lnTo>
                <a:lnTo>
                  <a:pt x="38060" y="915680"/>
                </a:lnTo>
                <a:lnTo>
                  <a:pt x="24632" y="872517"/>
                </a:lnTo>
                <a:lnTo>
                  <a:pt x="14009" y="828193"/>
                </a:lnTo>
                <a:lnTo>
                  <a:pt x="6295" y="782811"/>
                </a:lnTo>
                <a:lnTo>
                  <a:pt x="1590" y="736472"/>
                </a:lnTo>
                <a:lnTo>
                  <a:pt x="0" y="689279"/>
                </a:lnTo>
                <a:close/>
              </a:path>
            </a:pathLst>
          </a:custGeom>
          <a:ln w="24190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12387026" y="7951453"/>
            <a:ext cx="628015" cy="721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50" b="1" spc="-2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575" b="1" spc="-7" baseline="-173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75" baseline="-17304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dirty="0"/>
              <a:t>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31" y="280484"/>
            <a:ext cx="1753870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65" dirty="0"/>
              <a:t>Rules</a:t>
            </a:r>
            <a:endParaRPr sz="5450" dirty="0"/>
          </a:p>
        </p:txBody>
      </p:sp>
      <p:sp>
        <p:nvSpPr>
          <p:cNvPr id="3" name="object 3"/>
          <p:cNvSpPr txBox="1"/>
          <p:nvPr/>
        </p:nvSpPr>
        <p:spPr>
          <a:xfrm>
            <a:off x="2594613" y="2574310"/>
            <a:ext cx="12489815" cy="177736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15"/>
              </a:spcBef>
            </a:pPr>
            <a:r>
              <a:rPr sz="5700" i="1" spc="40" dirty="0">
                <a:latin typeface="Arial"/>
                <a:cs typeface="Arial"/>
              </a:rPr>
              <a:t>An </a:t>
            </a:r>
            <a:r>
              <a:rPr sz="5700" i="1" spc="-5" dirty="0">
                <a:latin typeface="Arial"/>
                <a:cs typeface="Arial"/>
              </a:rPr>
              <a:t>association </a:t>
            </a:r>
            <a:r>
              <a:rPr sz="5700" i="1" spc="100" dirty="0">
                <a:latin typeface="Arial"/>
                <a:cs typeface="Arial"/>
              </a:rPr>
              <a:t>of </a:t>
            </a:r>
            <a:r>
              <a:rPr sz="5700" i="1" spc="-204" dirty="0">
                <a:latin typeface="Arial"/>
                <a:cs typeface="Arial"/>
              </a:rPr>
              <a:t>a </a:t>
            </a:r>
            <a:r>
              <a:rPr sz="5700" i="1" spc="30" dirty="0">
                <a:latin typeface="Arial"/>
                <a:cs typeface="Arial"/>
              </a:rPr>
              <a:t>trigger </a:t>
            </a:r>
            <a:r>
              <a:rPr sz="5700" i="1" spc="180" dirty="0">
                <a:latin typeface="Arial"/>
                <a:cs typeface="Arial"/>
              </a:rPr>
              <a:t>to </a:t>
            </a:r>
            <a:r>
              <a:rPr sz="5700" i="1" spc="-50" dirty="0">
                <a:latin typeface="Arial"/>
                <a:cs typeface="Arial"/>
              </a:rPr>
              <a:t>an </a:t>
            </a:r>
            <a:r>
              <a:rPr sz="5700" i="1" spc="65" dirty="0">
                <a:latin typeface="Arial"/>
                <a:cs typeface="Arial"/>
              </a:rPr>
              <a:t>action  </a:t>
            </a:r>
            <a:r>
              <a:rPr sz="5700" i="1" spc="-20" dirty="0">
                <a:latin typeface="Arial"/>
                <a:cs typeface="Arial"/>
              </a:rPr>
              <a:t>in </a:t>
            </a:r>
            <a:r>
              <a:rPr sz="5700" i="1" spc="-204" dirty="0">
                <a:latin typeface="Arial"/>
                <a:cs typeface="Arial"/>
              </a:rPr>
              <a:t>a </a:t>
            </a:r>
            <a:r>
              <a:rPr sz="5700" i="1" spc="5" dirty="0">
                <a:latin typeface="Arial"/>
                <a:cs typeface="Arial"/>
              </a:rPr>
              <a:t>many </a:t>
            </a:r>
            <a:r>
              <a:rPr sz="5700" i="1" spc="180" dirty="0">
                <a:latin typeface="Arial"/>
                <a:cs typeface="Arial"/>
              </a:rPr>
              <a:t>to </a:t>
            </a:r>
            <a:r>
              <a:rPr sz="5700" i="1" spc="5" dirty="0">
                <a:latin typeface="Arial"/>
                <a:cs typeface="Arial"/>
              </a:rPr>
              <a:t>many</a:t>
            </a:r>
            <a:r>
              <a:rPr sz="5700" i="1" spc="-360" dirty="0">
                <a:latin typeface="Arial"/>
                <a:cs typeface="Arial"/>
              </a:rPr>
              <a:t> </a:t>
            </a:r>
            <a:r>
              <a:rPr sz="5700" i="1" spc="95" dirty="0">
                <a:latin typeface="Arial"/>
                <a:cs typeface="Arial"/>
              </a:rPr>
              <a:t>mapping.</a:t>
            </a:r>
            <a:endParaRPr sz="5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8357" y="2521891"/>
            <a:ext cx="1218926" cy="124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14622" y="2470071"/>
            <a:ext cx="1374534" cy="1502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35066" y="2586675"/>
            <a:ext cx="985519" cy="1010919"/>
          </a:xfrm>
          <a:custGeom>
            <a:avLst/>
            <a:gdLst/>
            <a:ahLst/>
            <a:cxnLst/>
            <a:rect l="l" t="t" r="r" b="b"/>
            <a:pathLst>
              <a:path w="985519" h="1010920">
                <a:moveTo>
                  <a:pt x="492759" y="0"/>
                </a:moveTo>
                <a:lnTo>
                  <a:pt x="445304" y="2313"/>
                </a:lnTo>
                <a:lnTo>
                  <a:pt x="399125" y="9111"/>
                </a:lnTo>
                <a:lnTo>
                  <a:pt x="354428" y="20183"/>
                </a:lnTo>
                <a:lnTo>
                  <a:pt x="311421" y="35316"/>
                </a:lnTo>
                <a:lnTo>
                  <a:pt x="270309" y="54299"/>
                </a:lnTo>
                <a:lnTo>
                  <a:pt x="231300" y="76920"/>
                </a:lnTo>
                <a:lnTo>
                  <a:pt x="194599" y="102968"/>
                </a:lnTo>
                <a:lnTo>
                  <a:pt x="160413" y="132230"/>
                </a:lnTo>
                <a:lnTo>
                  <a:pt x="128949" y="164495"/>
                </a:lnTo>
                <a:lnTo>
                  <a:pt x="100413" y="199551"/>
                </a:lnTo>
                <a:lnTo>
                  <a:pt x="75012" y="237186"/>
                </a:lnTo>
                <a:lnTo>
                  <a:pt x="52952" y="277189"/>
                </a:lnTo>
                <a:lnTo>
                  <a:pt x="34440" y="319347"/>
                </a:lnTo>
                <a:lnTo>
                  <a:pt x="19682" y="363450"/>
                </a:lnTo>
                <a:lnTo>
                  <a:pt x="8885" y="409284"/>
                </a:lnTo>
                <a:lnTo>
                  <a:pt x="2255" y="456640"/>
                </a:lnTo>
                <a:lnTo>
                  <a:pt x="0" y="505303"/>
                </a:lnTo>
                <a:lnTo>
                  <a:pt x="2255" y="553967"/>
                </a:lnTo>
                <a:lnTo>
                  <a:pt x="8885" y="601323"/>
                </a:lnTo>
                <a:lnTo>
                  <a:pt x="19682" y="647157"/>
                </a:lnTo>
                <a:lnTo>
                  <a:pt x="34440" y="691260"/>
                </a:lnTo>
                <a:lnTo>
                  <a:pt x="52952" y="733418"/>
                </a:lnTo>
                <a:lnTo>
                  <a:pt x="75012" y="773421"/>
                </a:lnTo>
                <a:lnTo>
                  <a:pt x="100413" y="811056"/>
                </a:lnTo>
                <a:lnTo>
                  <a:pt x="128949" y="846112"/>
                </a:lnTo>
                <a:lnTo>
                  <a:pt x="160413" y="878377"/>
                </a:lnTo>
                <a:lnTo>
                  <a:pt x="194599" y="907639"/>
                </a:lnTo>
                <a:lnTo>
                  <a:pt x="231300" y="933687"/>
                </a:lnTo>
                <a:lnTo>
                  <a:pt x="270309" y="956308"/>
                </a:lnTo>
                <a:lnTo>
                  <a:pt x="311421" y="975291"/>
                </a:lnTo>
                <a:lnTo>
                  <a:pt x="354428" y="990424"/>
                </a:lnTo>
                <a:lnTo>
                  <a:pt x="399125" y="1001496"/>
                </a:lnTo>
                <a:lnTo>
                  <a:pt x="445304" y="1008294"/>
                </a:lnTo>
                <a:lnTo>
                  <a:pt x="492759" y="1010607"/>
                </a:lnTo>
                <a:lnTo>
                  <a:pt x="540215" y="1008294"/>
                </a:lnTo>
                <a:lnTo>
                  <a:pt x="586394" y="1001496"/>
                </a:lnTo>
                <a:lnTo>
                  <a:pt x="631090" y="990424"/>
                </a:lnTo>
                <a:lnTo>
                  <a:pt x="674098" y="975291"/>
                </a:lnTo>
                <a:lnTo>
                  <a:pt x="715210" y="956308"/>
                </a:lnTo>
                <a:lnTo>
                  <a:pt x="754219" y="933687"/>
                </a:lnTo>
                <a:lnTo>
                  <a:pt x="790920" y="907639"/>
                </a:lnTo>
                <a:lnTo>
                  <a:pt x="825106" y="878377"/>
                </a:lnTo>
                <a:lnTo>
                  <a:pt x="856570" y="846112"/>
                </a:lnTo>
                <a:lnTo>
                  <a:pt x="885106" y="811056"/>
                </a:lnTo>
                <a:lnTo>
                  <a:pt x="910507" y="773421"/>
                </a:lnTo>
                <a:lnTo>
                  <a:pt x="932567" y="733418"/>
                </a:lnTo>
                <a:lnTo>
                  <a:pt x="951079" y="691260"/>
                </a:lnTo>
                <a:lnTo>
                  <a:pt x="965837" y="647157"/>
                </a:lnTo>
                <a:lnTo>
                  <a:pt x="976634" y="601323"/>
                </a:lnTo>
                <a:lnTo>
                  <a:pt x="983263" y="553967"/>
                </a:lnTo>
                <a:lnTo>
                  <a:pt x="985519" y="505303"/>
                </a:lnTo>
                <a:lnTo>
                  <a:pt x="983263" y="456640"/>
                </a:lnTo>
                <a:lnTo>
                  <a:pt x="976634" y="409284"/>
                </a:lnTo>
                <a:lnTo>
                  <a:pt x="965837" y="363450"/>
                </a:lnTo>
                <a:lnTo>
                  <a:pt x="951079" y="319347"/>
                </a:lnTo>
                <a:lnTo>
                  <a:pt x="932567" y="277189"/>
                </a:lnTo>
                <a:lnTo>
                  <a:pt x="910507" y="237186"/>
                </a:lnTo>
                <a:lnTo>
                  <a:pt x="885106" y="199551"/>
                </a:lnTo>
                <a:lnTo>
                  <a:pt x="856570" y="164495"/>
                </a:lnTo>
                <a:lnTo>
                  <a:pt x="825106" y="132230"/>
                </a:lnTo>
                <a:lnTo>
                  <a:pt x="790920" y="102968"/>
                </a:lnTo>
                <a:lnTo>
                  <a:pt x="754219" y="76920"/>
                </a:lnTo>
                <a:lnTo>
                  <a:pt x="715210" y="54299"/>
                </a:lnTo>
                <a:lnTo>
                  <a:pt x="674098" y="35316"/>
                </a:lnTo>
                <a:lnTo>
                  <a:pt x="631090" y="20183"/>
                </a:lnTo>
                <a:lnTo>
                  <a:pt x="586394" y="9111"/>
                </a:lnTo>
                <a:lnTo>
                  <a:pt x="540215" y="2313"/>
                </a:lnTo>
                <a:lnTo>
                  <a:pt x="492759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35066" y="2586675"/>
            <a:ext cx="985519" cy="1010919"/>
          </a:xfrm>
          <a:custGeom>
            <a:avLst/>
            <a:gdLst/>
            <a:ahLst/>
            <a:cxnLst/>
            <a:rect l="l" t="t" r="r" b="b"/>
            <a:pathLst>
              <a:path w="985519" h="1010920">
                <a:moveTo>
                  <a:pt x="0" y="505299"/>
                </a:moveTo>
                <a:lnTo>
                  <a:pt x="2255" y="456635"/>
                </a:lnTo>
                <a:lnTo>
                  <a:pt x="8885" y="409281"/>
                </a:lnTo>
                <a:lnTo>
                  <a:pt x="19681" y="363446"/>
                </a:lnTo>
                <a:lnTo>
                  <a:pt x="34439" y="319344"/>
                </a:lnTo>
                <a:lnTo>
                  <a:pt x="52951" y="277186"/>
                </a:lnTo>
                <a:lnTo>
                  <a:pt x="75010" y="237183"/>
                </a:lnTo>
                <a:lnTo>
                  <a:pt x="100411" y="199549"/>
                </a:lnTo>
                <a:lnTo>
                  <a:pt x="128946" y="164493"/>
                </a:lnTo>
                <a:lnTo>
                  <a:pt x="160410" y="132228"/>
                </a:lnTo>
                <a:lnTo>
                  <a:pt x="194596" y="102967"/>
                </a:lnTo>
                <a:lnTo>
                  <a:pt x="231296" y="76919"/>
                </a:lnTo>
                <a:lnTo>
                  <a:pt x="270306" y="54298"/>
                </a:lnTo>
                <a:lnTo>
                  <a:pt x="311418" y="35315"/>
                </a:lnTo>
                <a:lnTo>
                  <a:pt x="354425" y="20182"/>
                </a:lnTo>
                <a:lnTo>
                  <a:pt x="399122" y="9111"/>
                </a:lnTo>
                <a:lnTo>
                  <a:pt x="445301" y="2313"/>
                </a:lnTo>
                <a:lnTo>
                  <a:pt x="492757" y="0"/>
                </a:lnTo>
                <a:lnTo>
                  <a:pt x="540213" y="2313"/>
                </a:lnTo>
                <a:lnTo>
                  <a:pt x="586392" y="9111"/>
                </a:lnTo>
                <a:lnTo>
                  <a:pt x="631089" y="20182"/>
                </a:lnTo>
                <a:lnTo>
                  <a:pt x="674096" y="35315"/>
                </a:lnTo>
                <a:lnTo>
                  <a:pt x="715208" y="54298"/>
                </a:lnTo>
                <a:lnTo>
                  <a:pt x="754218" y="76919"/>
                </a:lnTo>
                <a:lnTo>
                  <a:pt x="790918" y="102967"/>
                </a:lnTo>
                <a:lnTo>
                  <a:pt x="825104" y="132228"/>
                </a:lnTo>
                <a:lnTo>
                  <a:pt x="856568" y="164493"/>
                </a:lnTo>
                <a:lnTo>
                  <a:pt x="885103" y="199549"/>
                </a:lnTo>
                <a:lnTo>
                  <a:pt x="910504" y="237183"/>
                </a:lnTo>
                <a:lnTo>
                  <a:pt x="932563" y="277186"/>
                </a:lnTo>
                <a:lnTo>
                  <a:pt x="951075" y="319344"/>
                </a:lnTo>
                <a:lnTo>
                  <a:pt x="965833" y="363446"/>
                </a:lnTo>
                <a:lnTo>
                  <a:pt x="976629" y="409281"/>
                </a:lnTo>
                <a:lnTo>
                  <a:pt x="983259" y="456635"/>
                </a:lnTo>
                <a:lnTo>
                  <a:pt x="985515" y="505299"/>
                </a:lnTo>
                <a:lnTo>
                  <a:pt x="983259" y="553963"/>
                </a:lnTo>
                <a:lnTo>
                  <a:pt x="976629" y="601318"/>
                </a:lnTo>
                <a:lnTo>
                  <a:pt x="965833" y="647152"/>
                </a:lnTo>
                <a:lnTo>
                  <a:pt x="951075" y="691254"/>
                </a:lnTo>
                <a:lnTo>
                  <a:pt x="932563" y="733412"/>
                </a:lnTo>
                <a:lnTo>
                  <a:pt x="910504" y="773415"/>
                </a:lnTo>
                <a:lnTo>
                  <a:pt x="885103" y="811050"/>
                </a:lnTo>
                <a:lnTo>
                  <a:pt x="856568" y="846105"/>
                </a:lnTo>
                <a:lnTo>
                  <a:pt x="825104" y="878370"/>
                </a:lnTo>
                <a:lnTo>
                  <a:pt x="790918" y="907632"/>
                </a:lnTo>
                <a:lnTo>
                  <a:pt x="754218" y="933679"/>
                </a:lnTo>
                <a:lnTo>
                  <a:pt x="715208" y="956300"/>
                </a:lnTo>
                <a:lnTo>
                  <a:pt x="674096" y="975283"/>
                </a:lnTo>
                <a:lnTo>
                  <a:pt x="631089" y="990416"/>
                </a:lnTo>
                <a:lnTo>
                  <a:pt x="586392" y="1001487"/>
                </a:lnTo>
                <a:lnTo>
                  <a:pt x="540213" y="1008285"/>
                </a:lnTo>
                <a:lnTo>
                  <a:pt x="492757" y="1010599"/>
                </a:lnTo>
                <a:lnTo>
                  <a:pt x="445301" y="1008285"/>
                </a:lnTo>
                <a:lnTo>
                  <a:pt x="399122" y="1001487"/>
                </a:lnTo>
                <a:lnTo>
                  <a:pt x="354425" y="990416"/>
                </a:lnTo>
                <a:lnTo>
                  <a:pt x="311418" y="975283"/>
                </a:lnTo>
                <a:lnTo>
                  <a:pt x="270306" y="956300"/>
                </a:lnTo>
                <a:lnTo>
                  <a:pt x="231296" y="933679"/>
                </a:lnTo>
                <a:lnTo>
                  <a:pt x="194596" y="907632"/>
                </a:lnTo>
                <a:lnTo>
                  <a:pt x="160410" y="878370"/>
                </a:lnTo>
                <a:lnTo>
                  <a:pt x="128946" y="846105"/>
                </a:lnTo>
                <a:lnTo>
                  <a:pt x="100411" y="811050"/>
                </a:lnTo>
                <a:lnTo>
                  <a:pt x="75010" y="773415"/>
                </a:lnTo>
                <a:lnTo>
                  <a:pt x="52951" y="733412"/>
                </a:lnTo>
                <a:lnTo>
                  <a:pt x="34439" y="691254"/>
                </a:lnTo>
                <a:lnTo>
                  <a:pt x="19681" y="647152"/>
                </a:lnTo>
                <a:lnTo>
                  <a:pt x="8885" y="601318"/>
                </a:lnTo>
                <a:lnTo>
                  <a:pt x="2255" y="553963"/>
                </a:lnTo>
                <a:lnTo>
                  <a:pt x="0" y="505299"/>
                </a:lnTo>
                <a:close/>
              </a:path>
            </a:pathLst>
          </a:custGeom>
          <a:ln w="25923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667154" y="2689155"/>
            <a:ext cx="47498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49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5847" y="5501874"/>
            <a:ext cx="1711686" cy="17102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231455" y="5683261"/>
            <a:ext cx="1400470" cy="1502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192555" y="5566647"/>
            <a:ext cx="1478280" cy="1477645"/>
          </a:xfrm>
          <a:custGeom>
            <a:avLst/>
            <a:gdLst/>
            <a:ahLst/>
            <a:cxnLst/>
            <a:rect l="l" t="t" r="r" b="b"/>
            <a:pathLst>
              <a:path w="1478279" h="1477645">
                <a:moveTo>
                  <a:pt x="739129" y="0"/>
                </a:moveTo>
                <a:lnTo>
                  <a:pt x="690531" y="1570"/>
                </a:lnTo>
                <a:lnTo>
                  <a:pt x="642773" y="6218"/>
                </a:lnTo>
                <a:lnTo>
                  <a:pt x="595951" y="13846"/>
                </a:lnTo>
                <a:lnTo>
                  <a:pt x="550164" y="24355"/>
                </a:lnTo>
                <a:lnTo>
                  <a:pt x="505508" y="37650"/>
                </a:lnTo>
                <a:lnTo>
                  <a:pt x="462081" y="53632"/>
                </a:lnTo>
                <a:lnTo>
                  <a:pt x="419980" y="72205"/>
                </a:lnTo>
                <a:lnTo>
                  <a:pt x="379303" y="93271"/>
                </a:lnTo>
                <a:lnTo>
                  <a:pt x="340147" y="116732"/>
                </a:lnTo>
                <a:lnTo>
                  <a:pt x="302610" y="142492"/>
                </a:lnTo>
                <a:lnTo>
                  <a:pt x="266788" y="170453"/>
                </a:lnTo>
                <a:lnTo>
                  <a:pt x="232780" y="200518"/>
                </a:lnTo>
                <a:lnTo>
                  <a:pt x="200683" y="232589"/>
                </a:lnTo>
                <a:lnTo>
                  <a:pt x="170593" y="266569"/>
                </a:lnTo>
                <a:lnTo>
                  <a:pt x="142609" y="302361"/>
                </a:lnTo>
                <a:lnTo>
                  <a:pt x="116828" y="339867"/>
                </a:lnTo>
                <a:lnTo>
                  <a:pt x="93348" y="378991"/>
                </a:lnTo>
                <a:lnTo>
                  <a:pt x="72264" y="419635"/>
                </a:lnTo>
                <a:lnTo>
                  <a:pt x="53677" y="461701"/>
                </a:lnTo>
                <a:lnTo>
                  <a:pt x="37681" y="505092"/>
                </a:lnTo>
                <a:lnTo>
                  <a:pt x="24375" y="549712"/>
                </a:lnTo>
                <a:lnTo>
                  <a:pt x="13857" y="595461"/>
                </a:lnTo>
                <a:lnTo>
                  <a:pt x="6223" y="642245"/>
                </a:lnTo>
                <a:lnTo>
                  <a:pt x="1572" y="689964"/>
                </a:lnTo>
                <a:lnTo>
                  <a:pt x="0" y="738522"/>
                </a:lnTo>
                <a:lnTo>
                  <a:pt x="1572" y="787078"/>
                </a:lnTo>
                <a:lnTo>
                  <a:pt x="6223" y="834796"/>
                </a:lnTo>
                <a:lnTo>
                  <a:pt x="13857" y="881578"/>
                </a:lnTo>
                <a:lnTo>
                  <a:pt x="24375" y="927327"/>
                </a:lnTo>
                <a:lnTo>
                  <a:pt x="37681" y="971946"/>
                </a:lnTo>
                <a:lnTo>
                  <a:pt x="53677" y="1015336"/>
                </a:lnTo>
                <a:lnTo>
                  <a:pt x="72264" y="1057402"/>
                </a:lnTo>
                <a:lnTo>
                  <a:pt x="93348" y="1098045"/>
                </a:lnTo>
                <a:lnTo>
                  <a:pt x="116828" y="1137168"/>
                </a:lnTo>
                <a:lnTo>
                  <a:pt x="142609" y="1174674"/>
                </a:lnTo>
                <a:lnTo>
                  <a:pt x="170593" y="1210466"/>
                </a:lnTo>
                <a:lnTo>
                  <a:pt x="200683" y="1244445"/>
                </a:lnTo>
                <a:lnTo>
                  <a:pt x="232780" y="1276516"/>
                </a:lnTo>
                <a:lnTo>
                  <a:pt x="266788" y="1306581"/>
                </a:lnTo>
                <a:lnTo>
                  <a:pt x="302610" y="1334541"/>
                </a:lnTo>
                <a:lnTo>
                  <a:pt x="340147" y="1360301"/>
                </a:lnTo>
                <a:lnTo>
                  <a:pt x="379303" y="1383762"/>
                </a:lnTo>
                <a:lnTo>
                  <a:pt x="419980" y="1404828"/>
                </a:lnTo>
                <a:lnTo>
                  <a:pt x="462081" y="1423400"/>
                </a:lnTo>
                <a:lnTo>
                  <a:pt x="505508" y="1439383"/>
                </a:lnTo>
                <a:lnTo>
                  <a:pt x="550164" y="1452677"/>
                </a:lnTo>
                <a:lnTo>
                  <a:pt x="595951" y="1463187"/>
                </a:lnTo>
                <a:lnTo>
                  <a:pt x="642773" y="1470814"/>
                </a:lnTo>
                <a:lnTo>
                  <a:pt x="690531" y="1475462"/>
                </a:lnTo>
                <a:lnTo>
                  <a:pt x="739129" y="1477033"/>
                </a:lnTo>
                <a:lnTo>
                  <a:pt x="787728" y="1475462"/>
                </a:lnTo>
                <a:lnTo>
                  <a:pt x="835487" y="1470814"/>
                </a:lnTo>
                <a:lnTo>
                  <a:pt x="882310" y="1463187"/>
                </a:lnTo>
                <a:lnTo>
                  <a:pt x="928098" y="1452677"/>
                </a:lnTo>
                <a:lnTo>
                  <a:pt x="972755" y="1439383"/>
                </a:lnTo>
                <a:lnTo>
                  <a:pt x="1016183" y="1423400"/>
                </a:lnTo>
                <a:lnTo>
                  <a:pt x="1058284" y="1404828"/>
                </a:lnTo>
                <a:lnTo>
                  <a:pt x="1098962" y="1383762"/>
                </a:lnTo>
                <a:lnTo>
                  <a:pt x="1138118" y="1360301"/>
                </a:lnTo>
                <a:lnTo>
                  <a:pt x="1175656" y="1334541"/>
                </a:lnTo>
                <a:lnTo>
                  <a:pt x="1211478" y="1306581"/>
                </a:lnTo>
                <a:lnTo>
                  <a:pt x="1245487" y="1276516"/>
                </a:lnTo>
                <a:lnTo>
                  <a:pt x="1277584" y="1244445"/>
                </a:lnTo>
                <a:lnTo>
                  <a:pt x="1307674" y="1210466"/>
                </a:lnTo>
                <a:lnTo>
                  <a:pt x="1335658" y="1174674"/>
                </a:lnTo>
                <a:lnTo>
                  <a:pt x="1361439" y="1137168"/>
                </a:lnTo>
                <a:lnTo>
                  <a:pt x="1384920" y="1098045"/>
                </a:lnTo>
                <a:lnTo>
                  <a:pt x="1406003" y="1057402"/>
                </a:lnTo>
                <a:lnTo>
                  <a:pt x="1424591" y="1015336"/>
                </a:lnTo>
                <a:lnTo>
                  <a:pt x="1440587" y="971946"/>
                </a:lnTo>
                <a:lnTo>
                  <a:pt x="1453893" y="927327"/>
                </a:lnTo>
                <a:lnTo>
                  <a:pt x="1464411" y="881578"/>
                </a:lnTo>
                <a:lnTo>
                  <a:pt x="1472045" y="834796"/>
                </a:lnTo>
                <a:lnTo>
                  <a:pt x="1476696" y="787078"/>
                </a:lnTo>
                <a:lnTo>
                  <a:pt x="1478269" y="738522"/>
                </a:lnTo>
                <a:lnTo>
                  <a:pt x="1476696" y="689964"/>
                </a:lnTo>
                <a:lnTo>
                  <a:pt x="1472045" y="642245"/>
                </a:lnTo>
                <a:lnTo>
                  <a:pt x="1464411" y="595461"/>
                </a:lnTo>
                <a:lnTo>
                  <a:pt x="1453893" y="549712"/>
                </a:lnTo>
                <a:lnTo>
                  <a:pt x="1440587" y="505092"/>
                </a:lnTo>
                <a:lnTo>
                  <a:pt x="1424591" y="461701"/>
                </a:lnTo>
                <a:lnTo>
                  <a:pt x="1406003" y="419635"/>
                </a:lnTo>
                <a:lnTo>
                  <a:pt x="1384920" y="378991"/>
                </a:lnTo>
                <a:lnTo>
                  <a:pt x="1361439" y="339867"/>
                </a:lnTo>
                <a:lnTo>
                  <a:pt x="1335658" y="302361"/>
                </a:lnTo>
                <a:lnTo>
                  <a:pt x="1307674" y="266569"/>
                </a:lnTo>
                <a:lnTo>
                  <a:pt x="1277584" y="232589"/>
                </a:lnTo>
                <a:lnTo>
                  <a:pt x="1245487" y="200518"/>
                </a:lnTo>
                <a:lnTo>
                  <a:pt x="1211478" y="170453"/>
                </a:lnTo>
                <a:lnTo>
                  <a:pt x="1175656" y="142492"/>
                </a:lnTo>
                <a:lnTo>
                  <a:pt x="1138118" y="116732"/>
                </a:lnTo>
                <a:lnTo>
                  <a:pt x="1098962" y="93271"/>
                </a:lnTo>
                <a:lnTo>
                  <a:pt x="1058284" y="72205"/>
                </a:lnTo>
                <a:lnTo>
                  <a:pt x="1016183" y="53632"/>
                </a:lnTo>
                <a:lnTo>
                  <a:pt x="972755" y="37650"/>
                </a:lnTo>
                <a:lnTo>
                  <a:pt x="928098" y="24355"/>
                </a:lnTo>
                <a:lnTo>
                  <a:pt x="882310" y="13846"/>
                </a:lnTo>
                <a:lnTo>
                  <a:pt x="835487" y="6218"/>
                </a:lnTo>
                <a:lnTo>
                  <a:pt x="787728" y="1570"/>
                </a:lnTo>
                <a:lnTo>
                  <a:pt x="739129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192555" y="5566647"/>
            <a:ext cx="1478280" cy="1477645"/>
          </a:xfrm>
          <a:custGeom>
            <a:avLst/>
            <a:gdLst/>
            <a:ahLst/>
            <a:cxnLst/>
            <a:rect l="l" t="t" r="r" b="b"/>
            <a:pathLst>
              <a:path w="1478279" h="1477645">
                <a:moveTo>
                  <a:pt x="0" y="738514"/>
                </a:moveTo>
                <a:lnTo>
                  <a:pt x="1572" y="689957"/>
                </a:lnTo>
                <a:lnTo>
                  <a:pt x="6223" y="642238"/>
                </a:lnTo>
                <a:lnTo>
                  <a:pt x="13857" y="595455"/>
                </a:lnTo>
                <a:lnTo>
                  <a:pt x="24376" y="549706"/>
                </a:lnTo>
                <a:lnTo>
                  <a:pt x="37681" y="505087"/>
                </a:lnTo>
                <a:lnTo>
                  <a:pt x="53677" y="461696"/>
                </a:lnTo>
                <a:lnTo>
                  <a:pt x="72265" y="419630"/>
                </a:lnTo>
                <a:lnTo>
                  <a:pt x="93348" y="378987"/>
                </a:lnTo>
                <a:lnTo>
                  <a:pt x="116829" y="339864"/>
                </a:lnTo>
                <a:lnTo>
                  <a:pt x="142610" y="302357"/>
                </a:lnTo>
                <a:lnTo>
                  <a:pt x="170594" y="266566"/>
                </a:lnTo>
                <a:lnTo>
                  <a:pt x="200684" y="232586"/>
                </a:lnTo>
                <a:lnTo>
                  <a:pt x="232782" y="200515"/>
                </a:lnTo>
                <a:lnTo>
                  <a:pt x="266790" y="170451"/>
                </a:lnTo>
                <a:lnTo>
                  <a:pt x="302612" y="142490"/>
                </a:lnTo>
                <a:lnTo>
                  <a:pt x="340150" y="116731"/>
                </a:lnTo>
                <a:lnTo>
                  <a:pt x="379306" y="93270"/>
                </a:lnTo>
                <a:lnTo>
                  <a:pt x="419983" y="72204"/>
                </a:lnTo>
                <a:lnTo>
                  <a:pt x="462084" y="53632"/>
                </a:lnTo>
                <a:lnTo>
                  <a:pt x="505512" y="37650"/>
                </a:lnTo>
                <a:lnTo>
                  <a:pt x="550168" y="24355"/>
                </a:lnTo>
                <a:lnTo>
                  <a:pt x="595956" y="13845"/>
                </a:lnTo>
                <a:lnTo>
                  <a:pt x="642779" y="6218"/>
                </a:lnTo>
                <a:lnTo>
                  <a:pt x="690537" y="1570"/>
                </a:lnTo>
                <a:lnTo>
                  <a:pt x="739136" y="0"/>
                </a:lnTo>
                <a:lnTo>
                  <a:pt x="787734" y="1570"/>
                </a:lnTo>
                <a:lnTo>
                  <a:pt x="835493" y="6218"/>
                </a:lnTo>
                <a:lnTo>
                  <a:pt x="882316" y="13845"/>
                </a:lnTo>
                <a:lnTo>
                  <a:pt x="928104" y="24355"/>
                </a:lnTo>
                <a:lnTo>
                  <a:pt x="972760" y="37650"/>
                </a:lnTo>
                <a:lnTo>
                  <a:pt x="1016188" y="53632"/>
                </a:lnTo>
                <a:lnTo>
                  <a:pt x="1058289" y="72204"/>
                </a:lnTo>
                <a:lnTo>
                  <a:pt x="1098967" y="93270"/>
                </a:lnTo>
                <a:lnTo>
                  <a:pt x="1138123" y="116731"/>
                </a:lnTo>
                <a:lnTo>
                  <a:pt x="1175661" y="142490"/>
                </a:lnTo>
                <a:lnTo>
                  <a:pt x="1211482" y="170451"/>
                </a:lnTo>
                <a:lnTo>
                  <a:pt x="1245491" y="200515"/>
                </a:lnTo>
                <a:lnTo>
                  <a:pt x="1277588" y="232586"/>
                </a:lnTo>
                <a:lnTo>
                  <a:pt x="1307678" y="266566"/>
                </a:lnTo>
                <a:lnTo>
                  <a:pt x="1335662" y="302357"/>
                </a:lnTo>
                <a:lnTo>
                  <a:pt x="1361443" y="339864"/>
                </a:lnTo>
                <a:lnTo>
                  <a:pt x="1384924" y="378987"/>
                </a:lnTo>
                <a:lnTo>
                  <a:pt x="1406007" y="419630"/>
                </a:lnTo>
                <a:lnTo>
                  <a:pt x="1424595" y="461696"/>
                </a:lnTo>
                <a:lnTo>
                  <a:pt x="1440590" y="505087"/>
                </a:lnTo>
                <a:lnTo>
                  <a:pt x="1453896" y="549706"/>
                </a:lnTo>
                <a:lnTo>
                  <a:pt x="1464415" y="595455"/>
                </a:lnTo>
                <a:lnTo>
                  <a:pt x="1472048" y="642238"/>
                </a:lnTo>
                <a:lnTo>
                  <a:pt x="1476700" y="689957"/>
                </a:lnTo>
                <a:lnTo>
                  <a:pt x="1478272" y="738514"/>
                </a:lnTo>
                <a:lnTo>
                  <a:pt x="1476700" y="787072"/>
                </a:lnTo>
                <a:lnTo>
                  <a:pt x="1472048" y="834791"/>
                </a:lnTo>
                <a:lnTo>
                  <a:pt x="1464415" y="881574"/>
                </a:lnTo>
                <a:lnTo>
                  <a:pt x="1453896" y="927323"/>
                </a:lnTo>
                <a:lnTo>
                  <a:pt x="1440590" y="971942"/>
                </a:lnTo>
                <a:lnTo>
                  <a:pt x="1424595" y="1015333"/>
                </a:lnTo>
                <a:lnTo>
                  <a:pt x="1406007" y="1057399"/>
                </a:lnTo>
                <a:lnTo>
                  <a:pt x="1384924" y="1098042"/>
                </a:lnTo>
                <a:lnTo>
                  <a:pt x="1361443" y="1137166"/>
                </a:lnTo>
                <a:lnTo>
                  <a:pt x="1335662" y="1174672"/>
                </a:lnTo>
                <a:lnTo>
                  <a:pt x="1307678" y="1210464"/>
                </a:lnTo>
                <a:lnTo>
                  <a:pt x="1277588" y="1244443"/>
                </a:lnTo>
                <a:lnTo>
                  <a:pt x="1245491" y="1276514"/>
                </a:lnTo>
                <a:lnTo>
                  <a:pt x="1211482" y="1306578"/>
                </a:lnTo>
                <a:lnTo>
                  <a:pt x="1175661" y="1334539"/>
                </a:lnTo>
                <a:lnTo>
                  <a:pt x="1138123" y="1360298"/>
                </a:lnTo>
                <a:lnTo>
                  <a:pt x="1098967" y="1383759"/>
                </a:lnTo>
                <a:lnTo>
                  <a:pt x="1058289" y="1404825"/>
                </a:lnTo>
                <a:lnTo>
                  <a:pt x="1016188" y="1423397"/>
                </a:lnTo>
                <a:lnTo>
                  <a:pt x="972760" y="1439379"/>
                </a:lnTo>
                <a:lnTo>
                  <a:pt x="928104" y="1452674"/>
                </a:lnTo>
                <a:lnTo>
                  <a:pt x="882316" y="1463183"/>
                </a:lnTo>
                <a:lnTo>
                  <a:pt x="835493" y="1470810"/>
                </a:lnTo>
                <a:lnTo>
                  <a:pt x="787734" y="1475458"/>
                </a:lnTo>
                <a:lnTo>
                  <a:pt x="739136" y="1477029"/>
                </a:lnTo>
                <a:lnTo>
                  <a:pt x="690537" y="1475458"/>
                </a:lnTo>
                <a:lnTo>
                  <a:pt x="642779" y="1470810"/>
                </a:lnTo>
                <a:lnTo>
                  <a:pt x="595956" y="1463183"/>
                </a:lnTo>
                <a:lnTo>
                  <a:pt x="550168" y="1452674"/>
                </a:lnTo>
                <a:lnTo>
                  <a:pt x="505512" y="1439379"/>
                </a:lnTo>
                <a:lnTo>
                  <a:pt x="462084" y="1423397"/>
                </a:lnTo>
                <a:lnTo>
                  <a:pt x="419983" y="1404825"/>
                </a:lnTo>
                <a:lnTo>
                  <a:pt x="379306" y="1383759"/>
                </a:lnTo>
                <a:lnTo>
                  <a:pt x="340150" y="1360298"/>
                </a:lnTo>
                <a:lnTo>
                  <a:pt x="302612" y="1334539"/>
                </a:lnTo>
                <a:lnTo>
                  <a:pt x="266790" y="1306578"/>
                </a:lnTo>
                <a:lnTo>
                  <a:pt x="232782" y="1276514"/>
                </a:lnTo>
                <a:lnTo>
                  <a:pt x="200684" y="1244443"/>
                </a:lnTo>
                <a:lnTo>
                  <a:pt x="170594" y="1210464"/>
                </a:lnTo>
                <a:lnTo>
                  <a:pt x="142610" y="1174672"/>
                </a:lnTo>
                <a:lnTo>
                  <a:pt x="116829" y="1137166"/>
                </a:lnTo>
                <a:lnTo>
                  <a:pt x="93348" y="1098042"/>
                </a:lnTo>
                <a:lnTo>
                  <a:pt x="72265" y="1057399"/>
                </a:lnTo>
                <a:lnTo>
                  <a:pt x="53677" y="1015333"/>
                </a:lnTo>
                <a:lnTo>
                  <a:pt x="37681" y="971942"/>
                </a:lnTo>
                <a:lnTo>
                  <a:pt x="24376" y="927323"/>
                </a:lnTo>
                <a:lnTo>
                  <a:pt x="13857" y="881574"/>
                </a:lnTo>
                <a:lnTo>
                  <a:pt x="6223" y="834791"/>
                </a:lnTo>
                <a:lnTo>
                  <a:pt x="1572" y="787072"/>
                </a:lnTo>
                <a:lnTo>
                  <a:pt x="0" y="738514"/>
                </a:lnTo>
                <a:close/>
              </a:path>
            </a:pathLst>
          </a:custGeom>
          <a:ln w="25923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7690437" y="5904104"/>
            <a:ext cx="47498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49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30350" y="5994075"/>
            <a:ext cx="435609" cy="585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650" b="1" spc="-65" dirty="0">
                <a:solidFill>
                  <a:srgbClr val="4178BE"/>
                </a:solidFill>
                <a:latin typeface="Arial"/>
                <a:cs typeface="Arial"/>
              </a:rPr>
              <a:t>:=</a:t>
            </a:r>
            <a:endParaRPr sz="365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58092" y="5501874"/>
            <a:ext cx="1711686" cy="17102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539636" y="5683261"/>
            <a:ext cx="1348597" cy="15029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9474800" y="5566647"/>
            <a:ext cx="1478280" cy="1477645"/>
          </a:xfrm>
          <a:custGeom>
            <a:avLst/>
            <a:gdLst/>
            <a:ahLst/>
            <a:cxnLst/>
            <a:rect l="l" t="t" r="r" b="b"/>
            <a:pathLst>
              <a:path w="1478279" h="1477645">
                <a:moveTo>
                  <a:pt x="739129" y="0"/>
                </a:moveTo>
                <a:lnTo>
                  <a:pt x="690531" y="1570"/>
                </a:lnTo>
                <a:lnTo>
                  <a:pt x="642773" y="6218"/>
                </a:lnTo>
                <a:lnTo>
                  <a:pt x="595951" y="13846"/>
                </a:lnTo>
                <a:lnTo>
                  <a:pt x="550164" y="24355"/>
                </a:lnTo>
                <a:lnTo>
                  <a:pt x="505508" y="37650"/>
                </a:lnTo>
                <a:lnTo>
                  <a:pt x="462081" y="53632"/>
                </a:lnTo>
                <a:lnTo>
                  <a:pt x="419980" y="72205"/>
                </a:lnTo>
                <a:lnTo>
                  <a:pt x="379303" y="93271"/>
                </a:lnTo>
                <a:lnTo>
                  <a:pt x="340147" y="116732"/>
                </a:lnTo>
                <a:lnTo>
                  <a:pt x="302610" y="142492"/>
                </a:lnTo>
                <a:lnTo>
                  <a:pt x="266788" y="170453"/>
                </a:lnTo>
                <a:lnTo>
                  <a:pt x="232780" y="200518"/>
                </a:lnTo>
                <a:lnTo>
                  <a:pt x="200683" y="232589"/>
                </a:lnTo>
                <a:lnTo>
                  <a:pt x="170593" y="266569"/>
                </a:lnTo>
                <a:lnTo>
                  <a:pt x="142609" y="302361"/>
                </a:lnTo>
                <a:lnTo>
                  <a:pt x="116828" y="339867"/>
                </a:lnTo>
                <a:lnTo>
                  <a:pt x="93348" y="378991"/>
                </a:lnTo>
                <a:lnTo>
                  <a:pt x="72264" y="419635"/>
                </a:lnTo>
                <a:lnTo>
                  <a:pt x="53677" y="461701"/>
                </a:lnTo>
                <a:lnTo>
                  <a:pt x="37681" y="505092"/>
                </a:lnTo>
                <a:lnTo>
                  <a:pt x="24375" y="549712"/>
                </a:lnTo>
                <a:lnTo>
                  <a:pt x="13857" y="595461"/>
                </a:lnTo>
                <a:lnTo>
                  <a:pt x="6223" y="642245"/>
                </a:lnTo>
                <a:lnTo>
                  <a:pt x="1572" y="689964"/>
                </a:lnTo>
                <a:lnTo>
                  <a:pt x="0" y="738522"/>
                </a:lnTo>
                <a:lnTo>
                  <a:pt x="1572" y="787078"/>
                </a:lnTo>
                <a:lnTo>
                  <a:pt x="6223" y="834796"/>
                </a:lnTo>
                <a:lnTo>
                  <a:pt x="13857" y="881578"/>
                </a:lnTo>
                <a:lnTo>
                  <a:pt x="24375" y="927327"/>
                </a:lnTo>
                <a:lnTo>
                  <a:pt x="37681" y="971946"/>
                </a:lnTo>
                <a:lnTo>
                  <a:pt x="53677" y="1015336"/>
                </a:lnTo>
                <a:lnTo>
                  <a:pt x="72264" y="1057402"/>
                </a:lnTo>
                <a:lnTo>
                  <a:pt x="93348" y="1098045"/>
                </a:lnTo>
                <a:lnTo>
                  <a:pt x="116828" y="1137168"/>
                </a:lnTo>
                <a:lnTo>
                  <a:pt x="142609" y="1174674"/>
                </a:lnTo>
                <a:lnTo>
                  <a:pt x="170593" y="1210466"/>
                </a:lnTo>
                <a:lnTo>
                  <a:pt x="200683" y="1244445"/>
                </a:lnTo>
                <a:lnTo>
                  <a:pt x="232780" y="1276516"/>
                </a:lnTo>
                <a:lnTo>
                  <a:pt x="266788" y="1306581"/>
                </a:lnTo>
                <a:lnTo>
                  <a:pt x="302610" y="1334541"/>
                </a:lnTo>
                <a:lnTo>
                  <a:pt x="340147" y="1360301"/>
                </a:lnTo>
                <a:lnTo>
                  <a:pt x="379303" y="1383762"/>
                </a:lnTo>
                <a:lnTo>
                  <a:pt x="419980" y="1404828"/>
                </a:lnTo>
                <a:lnTo>
                  <a:pt x="462081" y="1423400"/>
                </a:lnTo>
                <a:lnTo>
                  <a:pt x="505508" y="1439383"/>
                </a:lnTo>
                <a:lnTo>
                  <a:pt x="550164" y="1452677"/>
                </a:lnTo>
                <a:lnTo>
                  <a:pt x="595951" y="1463187"/>
                </a:lnTo>
                <a:lnTo>
                  <a:pt x="642773" y="1470814"/>
                </a:lnTo>
                <a:lnTo>
                  <a:pt x="690531" y="1475462"/>
                </a:lnTo>
                <a:lnTo>
                  <a:pt x="739129" y="1477033"/>
                </a:lnTo>
                <a:lnTo>
                  <a:pt x="787732" y="1475462"/>
                </a:lnTo>
                <a:lnTo>
                  <a:pt x="835496" y="1470814"/>
                </a:lnTo>
                <a:lnTo>
                  <a:pt x="882322" y="1463187"/>
                </a:lnTo>
                <a:lnTo>
                  <a:pt x="928112" y="1452677"/>
                </a:lnTo>
                <a:lnTo>
                  <a:pt x="972771" y="1439383"/>
                </a:lnTo>
                <a:lnTo>
                  <a:pt x="1016200" y="1423400"/>
                </a:lnTo>
                <a:lnTo>
                  <a:pt x="1058303" y="1404828"/>
                </a:lnTo>
                <a:lnTo>
                  <a:pt x="1098980" y="1383762"/>
                </a:lnTo>
                <a:lnTo>
                  <a:pt x="1138137" y="1360301"/>
                </a:lnTo>
                <a:lnTo>
                  <a:pt x="1175674" y="1334541"/>
                </a:lnTo>
                <a:lnTo>
                  <a:pt x="1211495" y="1306581"/>
                </a:lnTo>
                <a:lnTo>
                  <a:pt x="1245503" y="1276516"/>
                </a:lnTo>
                <a:lnTo>
                  <a:pt x="1277599" y="1244445"/>
                </a:lnTo>
                <a:lnTo>
                  <a:pt x="1307688" y="1210466"/>
                </a:lnTo>
                <a:lnTo>
                  <a:pt x="1335670" y="1174674"/>
                </a:lnTo>
                <a:lnTo>
                  <a:pt x="1361450" y="1137168"/>
                </a:lnTo>
                <a:lnTo>
                  <a:pt x="1384929" y="1098045"/>
                </a:lnTo>
                <a:lnTo>
                  <a:pt x="1406010" y="1057402"/>
                </a:lnTo>
                <a:lnTo>
                  <a:pt x="1424597" y="1015336"/>
                </a:lnTo>
                <a:lnTo>
                  <a:pt x="1440591" y="971946"/>
                </a:lnTo>
                <a:lnTo>
                  <a:pt x="1453895" y="927327"/>
                </a:lnTo>
                <a:lnTo>
                  <a:pt x="1464413" y="881578"/>
                </a:lnTo>
                <a:lnTo>
                  <a:pt x="1472046" y="834796"/>
                </a:lnTo>
                <a:lnTo>
                  <a:pt x="1476697" y="787078"/>
                </a:lnTo>
                <a:lnTo>
                  <a:pt x="1478269" y="738522"/>
                </a:lnTo>
                <a:lnTo>
                  <a:pt x="1476697" y="689964"/>
                </a:lnTo>
                <a:lnTo>
                  <a:pt x="1472046" y="642245"/>
                </a:lnTo>
                <a:lnTo>
                  <a:pt x="1464413" y="595461"/>
                </a:lnTo>
                <a:lnTo>
                  <a:pt x="1453895" y="549712"/>
                </a:lnTo>
                <a:lnTo>
                  <a:pt x="1440591" y="505092"/>
                </a:lnTo>
                <a:lnTo>
                  <a:pt x="1424597" y="461701"/>
                </a:lnTo>
                <a:lnTo>
                  <a:pt x="1406010" y="419635"/>
                </a:lnTo>
                <a:lnTo>
                  <a:pt x="1384929" y="378991"/>
                </a:lnTo>
                <a:lnTo>
                  <a:pt x="1361450" y="339867"/>
                </a:lnTo>
                <a:lnTo>
                  <a:pt x="1335670" y="302361"/>
                </a:lnTo>
                <a:lnTo>
                  <a:pt x="1307688" y="266569"/>
                </a:lnTo>
                <a:lnTo>
                  <a:pt x="1277599" y="232589"/>
                </a:lnTo>
                <a:lnTo>
                  <a:pt x="1245503" y="200518"/>
                </a:lnTo>
                <a:lnTo>
                  <a:pt x="1211495" y="170453"/>
                </a:lnTo>
                <a:lnTo>
                  <a:pt x="1175674" y="142492"/>
                </a:lnTo>
                <a:lnTo>
                  <a:pt x="1138137" y="116732"/>
                </a:lnTo>
                <a:lnTo>
                  <a:pt x="1098980" y="93271"/>
                </a:lnTo>
                <a:lnTo>
                  <a:pt x="1058303" y="72205"/>
                </a:lnTo>
                <a:lnTo>
                  <a:pt x="1016200" y="53632"/>
                </a:lnTo>
                <a:lnTo>
                  <a:pt x="972771" y="37650"/>
                </a:lnTo>
                <a:lnTo>
                  <a:pt x="928112" y="24355"/>
                </a:lnTo>
                <a:lnTo>
                  <a:pt x="882322" y="13846"/>
                </a:lnTo>
                <a:lnTo>
                  <a:pt x="835496" y="6218"/>
                </a:lnTo>
                <a:lnTo>
                  <a:pt x="787732" y="1570"/>
                </a:lnTo>
                <a:lnTo>
                  <a:pt x="739129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9474800" y="5566647"/>
            <a:ext cx="1478280" cy="1477645"/>
          </a:xfrm>
          <a:custGeom>
            <a:avLst/>
            <a:gdLst/>
            <a:ahLst/>
            <a:cxnLst/>
            <a:rect l="l" t="t" r="r" b="b"/>
            <a:pathLst>
              <a:path w="1478279" h="1477645">
                <a:moveTo>
                  <a:pt x="0" y="738514"/>
                </a:moveTo>
                <a:lnTo>
                  <a:pt x="1572" y="689957"/>
                </a:lnTo>
                <a:lnTo>
                  <a:pt x="6223" y="642238"/>
                </a:lnTo>
                <a:lnTo>
                  <a:pt x="13857" y="595455"/>
                </a:lnTo>
                <a:lnTo>
                  <a:pt x="24376" y="549706"/>
                </a:lnTo>
                <a:lnTo>
                  <a:pt x="37681" y="505087"/>
                </a:lnTo>
                <a:lnTo>
                  <a:pt x="53677" y="461696"/>
                </a:lnTo>
                <a:lnTo>
                  <a:pt x="72265" y="419630"/>
                </a:lnTo>
                <a:lnTo>
                  <a:pt x="93348" y="378987"/>
                </a:lnTo>
                <a:lnTo>
                  <a:pt x="116829" y="339864"/>
                </a:lnTo>
                <a:lnTo>
                  <a:pt x="142610" y="302357"/>
                </a:lnTo>
                <a:lnTo>
                  <a:pt x="170594" y="266566"/>
                </a:lnTo>
                <a:lnTo>
                  <a:pt x="200684" y="232586"/>
                </a:lnTo>
                <a:lnTo>
                  <a:pt x="232782" y="200515"/>
                </a:lnTo>
                <a:lnTo>
                  <a:pt x="266790" y="170451"/>
                </a:lnTo>
                <a:lnTo>
                  <a:pt x="302612" y="142490"/>
                </a:lnTo>
                <a:lnTo>
                  <a:pt x="340150" y="116731"/>
                </a:lnTo>
                <a:lnTo>
                  <a:pt x="379306" y="93270"/>
                </a:lnTo>
                <a:lnTo>
                  <a:pt x="419983" y="72204"/>
                </a:lnTo>
                <a:lnTo>
                  <a:pt x="462084" y="53632"/>
                </a:lnTo>
                <a:lnTo>
                  <a:pt x="505512" y="37650"/>
                </a:lnTo>
                <a:lnTo>
                  <a:pt x="550168" y="24355"/>
                </a:lnTo>
                <a:lnTo>
                  <a:pt x="595956" y="13845"/>
                </a:lnTo>
                <a:lnTo>
                  <a:pt x="642779" y="6218"/>
                </a:lnTo>
                <a:lnTo>
                  <a:pt x="690537" y="1570"/>
                </a:lnTo>
                <a:lnTo>
                  <a:pt x="739136" y="0"/>
                </a:lnTo>
                <a:lnTo>
                  <a:pt x="787734" y="1570"/>
                </a:lnTo>
                <a:lnTo>
                  <a:pt x="835493" y="6218"/>
                </a:lnTo>
                <a:lnTo>
                  <a:pt x="882316" y="13845"/>
                </a:lnTo>
                <a:lnTo>
                  <a:pt x="928104" y="24355"/>
                </a:lnTo>
                <a:lnTo>
                  <a:pt x="972760" y="37650"/>
                </a:lnTo>
                <a:lnTo>
                  <a:pt x="1016188" y="53632"/>
                </a:lnTo>
                <a:lnTo>
                  <a:pt x="1058289" y="72204"/>
                </a:lnTo>
                <a:lnTo>
                  <a:pt x="1098967" y="93270"/>
                </a:lnTo>
                <a:lnTo>
                  <a:pt x="1138123" y="116731"/>
                </a:lnTo>
                <a:lnTo>
                  <a:pt x="1175661" y="142490"/>
                </a:lnTo>
                <a:lnTo>
                  <a:pt x="1211482" y="170451"/>
                </a:lnTo>
                <a:lnTo>
                  <a:pt x="1245491" y="200515"/>
                </a:lnTo>
                <a:lnTo>
                  <a:pt x="1277588" y="232586"/>
                </a:lnTo>
                <a:lnTo>
                  <a:pt x="1307678" y="266566"/>
                </a:lnTo>
                <a:lnTo>
                  <a:pt x="1335662" y="302357"/>
                </a:lnTo>
                <a:lnTo>
                  <a:pt x="1361443" y="339864"/>
                </a:lnTo>
                <a:lnTo>
                  <a:pt x="1384924" y="378987"/>
                </a:lnTo>
                <a:lnTo>
                  <a:pt x="1406007" y="419630"/>
                </a:lnTo>
                <a:lnTo>
                  <a:pt x="1424595" y="461696"/>
                </a:lnTo>
                <a:lnTo>
                  <a:pt x="1440590" y="505087"/>
                </a:lnTo>
                <a:lnTo>
                  <a:pt x="1453896" y="549706"/>
                </a:lnTo>
                <a:lnTo>
                  <a:pt x="1464415" y="595455"/>
                </a:lnTo>
                <a:lnTo>
                  <a:pt x="1472048" y="642238"/>
                </a:lnTo>
                <a:lnTo>
                  <a:pt x="1476700" y="689957"/>
                </a:lnTo>
                <a:lnTo>
                  <a:pt x="1478272" y="738514"/>
                </a:lnTo>
                <a:lnTo>
                  <a:pt x="1476700" y="787072"/>
                </a:lnTo>
                <a:lnTo>
                  <a:pt x="1472048" y="834791"/>
                </a:lnTo>
                <a:lnTo>
                  <a:pt x="1464415" y="881574"/>
                </a:lnTo>
                <a:lnTo>
                  <a:pt x="1453896" y="927323"/>
                </a:lnTo>
                <a:lnTo>
                  <a:pt x="1440590" y="971942"/>
                </a:lnTo>
                <a:lnTo>
                  <a:pt x="1424595" y="1015333"/>
                </a:lnTo>
                <a:lnTo>
                  <a:pt x="1406007" y="1057399"/>
                </a:lnTo>
                <a:lnTo>
                  <a:pt x="1384924" y="1098042"/>
                </a:lnTo>
                <a:lnTo>
                  <a:pt x="1361443" y="1137166"/>
                </a:lnTo>
                <a:lnTo>
                  <a:pt x="1335662" y="1174672"/>
                </a:lnTo>
                <a:lnTo>
                  <a:pt x="1307678" y="1210464"/>
                </a:lnTo>
                <a:lnTo>
                  <a:pt x="1277588" y="1244443"/>
                </a:lnTo>
                <a:lnTo>
                  <a:pt x="1245491" y="1276514"/>
                </a:lnTo>
                <a:lnTo>
                  <a:pt x="1211482" y="1306578"/>
                </a:lnTo>
                <a:lnTo>
                  <a:pt x="1175661" y="1334539"/>
                </a:lnTo>
                <a:lnTo>
                  <a:pt x="1138123" y="1360298"/>
                </a:lnTo>
                <a:lnTo>
                  <a:pt x="1098967" y="1383759"/>
                </a:lnTo>
                <a:lnTo>
                  <a:pt x="1058289" y="1404825"/>
                </a:lnTo>
                <a:lnTo>
                  <a:pt x="1016188" y="1423397"/>
                </a:lnTo>
                <a:lnTo>
                  <a:pt x="972760" y="1439379"/>
                </a:lnTo>
                <a:lnTo>
                  <a:pt x="928104" y="1452674"/>
                </a:lnTo>
                <a:lnTo>
                  <a:pt x="882316" y="1463183"/>
                </a:lnTo>
                <a:lnTo>
                  <a:pt x="835493" y="1470810"/>
                </a:lnTo>
                <a:lnTo>
                  <a:pt x="787734" y="1475458"/>
                </a:lnTo>
                <a:lnTo>
                  <a:pt x="739136" y="1477029"/>
                </a:lnTo>
                <a:lnTo>
                  <a:pt x="690537" y="1475458"/>
                </a:lnTo>
                <a:lnTo>
                  <a:pt x="642779" y="1470810"/>
                </a:lnTo>
                <a:lnTo>
                  <a:pt x="595956" y="1463183"/>
                </a:lnTo>
                <a:lnTo>
                  <a:pt x="550168" y="1452674"/>
                </a:lnTo>
                <a:lnTo>
                  <a:pt x="505512" y="1439379"/>
                </a:lnTo>
                <a:lnTo>
                  <a:pt x="462084" y="1423397"/>
                </a:lnTo>
                <a:lnTo>
                  <a:pt x="419983" y="1404825"/>
                </a:lnTo>
                <a:lnTo>
                  <a:pt x="379306" y="1383759"/>
                </a:lnTo>
                <a:lnTo>
                  <a:pt x="340150" y="1360298"/>
                </a:lnTo>
                <a:lnTo>
                  <a:pt x="302612" y="1334539"/>
                </a:lnTo>
                <a:lnTo>
                  <a:pt x="266790" y="1306578"/>
                </a:lnTo>
                <a:lnTo>
                  <a:pt x="232782" y="1276514"/>
                </a:lnTo>
                <a:lnTo>
                  <a:pt x="200684" y="1244443"/>
                </a:lnTo>
                <a:lnTo>
                  <a:pt x="170594" y="1210464"/>
                </a:lnTo>
                <a:lnTo>
                  <a:pt x="142610" y="1174672"/>
                </a:lnTo>
                <a:lnTo>
                  <a:pt x="116829" y="1137166"/>
                </a:lnTo>
                <a:lnTo>
                  <a:pt x="93348" y="1098042"/>
                </a:lnTo>
                <a:lnTo>
                  <a:pt x="72265" y="1057399"/>
                </a:lnTo>
                <a:lnTo>
                  <a:pt x="53677" y="1015333"/>
                </a:lnTo>
                <a:lnTo>
                  <a:pt x="37681" y="971942"/>
                </a:lnTo>
                <a:lnTo>
                  <a:pt x="24376" y="927323"/>
                </a:lnTo>
                <a:lnTo>
                  <a:pt x="13857" y="881574"/>
                </a:lnTo>
                <a:lnTo>
                  <a:pt x="6223" y="834791"/>
                </a:lnTo>
                <a:lnTo>
                  <a:pt x="1572" y="787072"/>
                </a:lnTo>
                <a:lnTo>
                  <a:pt x="0" y="738514"/>
                </a:lnTo>
                <a:close/>
              </a:path>
            </a:pathLst>
          </a:custGeom>
          <a:ln w="25923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9995372" y="5904104"/>
            <a:ext cx="40576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9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236800" y="5501874"/>
            <a:ext cx="1685749" cy="17102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2366534" y="5657346"/>
            <a:ext cx="1374534" cy="15288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2353550" y="5566647"/>
            <a:ext cx="1452880" cy="1477645"/>
          </a:xfrm>
          <a:custGeom>
            <a:avLst/>
            <a:gdLst/>
            <a:ahLst/>
            <a:cxnLst/>
            <a:rect l="l" t="t" r="r" b="b"/>
            <a:pathLst>
              <a:path w="1452880" h="1477645">
                <a:moveTo>
                  <a:pt x="726155" y="0"/>
                </a:moveTo>
                <a:lnTo>
                  <a:pt x="678412" y="1570"/>
                </a:lnTo>
                <a:lnTo>
                  <a:pt x="631492" y="6218"/>
                </a:lnTo>
                <a:lnTo>
                  <a:pt x="585493" y="13846"/>
                </a:lnTo>
                <a:lnTo>
                  <a:pt x="540510" y="24355"/>
                </a:lnTo>
                <a:lnTo>
                  <a:pt x="496638" y="37650"/>
                </a:lnTo>
                <a:lnTo>
                  <a:pt x="453973" y="53632"/>
                </a:lnTo>
                <a:lnTo>
                  <a:pt x="412612" y="72205"/>
                </a:lnTo>
                <a:lnTo>
                  <a:pt x="372649" y="93271"/>
                </a:lnTo>
                <a:lnTo>
                  <a:pt x="334180" y="116732"/>
                </a:lnTo>
                <a:lnTo>
                  <a:pt x="297301" y="142492"/>
                </a:lnTo>
                <a:lnTo>
                  <a:pt x="262109" y="170453"/>
                </a:lnTo>
                <a:lnTo>
                  <a:pt x="228697" y="200518"/>
                </a:lnTo>
                <a:lnTo>
                  <a:pt x="197163" y="232589"/>
                </a:lnTo>
                <a:lnTo>
                  <a:pt x="167601" y="266569"/>
                </a:lnTo>
                <a:lnTo>
                  <a:pt x="140108" y="302361"/>
                </a:lnTo>
                <a:lnTo>
                  <a:pt x="114780" y="339867"/>
                </a:lnTo>
                <a:lnTo>
                  <a:pt x="91711" y="378991"/>
                </a:lnTo>
                <a:lnTo>
                  <a:pt x="70997" y="419635"/>
                </a:lnTo>
                <a:lnTo>
                  <a:pt x="52735" y="461701"/>
                </a:lnTo>
                <a:lnTo>
                  <a:pt x="37020" y="505092"/>
                </a:lnTo>
                <a:lnTo>
                  <a:pt x="23948" y="549712"/>
                </a:lnTo>
                <a:lnTo>
                  <a:pt x="13614" y="595461"/>
                </a:lnTo>
                <a:lnTo>
                  <a:pt x="6114" y="642245"/>
                </a:lnTo>
                <a:lnTo>
                  <a:pt x="1544" y="689964"/>
                </a:lnTo>
                <a:lnTo>
                  <a:pt x="0" y="738522"/>
                </a:lnTo>
                <a:lnTo>
                  <a:pt x="1544" y="787078"/>
                </a:lnTo>
                <a:lnTo>
                  <a:pt x="6114" y="834796"/>
                </a:lnTo>
                <a:lnTo>
                  <a:pt x="13614" y="881578"/>
                </a:lnTo>
                <a:lnTo>
                  <a:pt x="23948" y="927327"/>
                </a:lnTo>
                <a:lnTo>
                  <a:pt x="37020" y="971946"/>
                </a:lnTo>
                <a:lnTo>
                  <a:pt x="52735" y="1015336"/>
                </a:lnTo>
                <a:lnTo>
                  <a:pt x="70997" y="1057402"/>
                </a:lnTo>
                <a:lnTo>
                  <a:pt x="91711" y="1098045"/>
                </a:lnTo>
                <a:lnTo>
                  <a:pt x="114780" y="1137168"/>
                </a:lnTo>
                <a:lnTo>
                  <a:pt x="140108" y="1174674"/>
                </a:lnTo>
                <a:lnTo>
                  <a:pt x="167601" y="1210466"/>
                </a:lnTo>
                <a:lnTo>
                  <a:pt x="197163" y="1244445"/>
                </a:lnTo>
                <a:lnTo>
                  <a:pt x="228697" y="1276516"/>
                </a:lnTo>
                <a:lnTo>
                  <a:pt x="262109" y="1306581"/>
                </a:lnTo>
                <a:lnTo>
                  <a:pt x="297301" y="1334541"/>
                </a:lnTo>
                <a:lnTo>
                  <a:pt x="334180" y="1360301"/>
                </a:lnTo>
                <a:lnTo>
                  <a:pt x="372649" y="1383762"/>
                </a:lnTo>
                <a:lnTo>
                  <a:pt x="412612" y="1404828"/>
                </a:lnTo>
                <a:lnTo>
                  <a:pt x="453973" y="1423400"/>
                </a:lnTo>
                <a:lnTo>
                  <a:pt x="496638" y="1439383"/>
                </a:lnTo>
                <a:lnTo>
                  <a:pt x="540510" y="1452677"/>
                </a:lnTo>
                <a:lnTo>
                  <a:pt x="585493" y="1463187"/>
                </a:lnTo>
                <a:lnTo>
                  <a:pt x="631492" y="1470814"/>
                </a:lnTo>
                <a:lnTo>
                  <a:pt x="678412" y="1475462"/>
                </a:lnTo>
                <a:lnTo>
                  <a:pt x="726155" y="1477033"/>
                </a:lnTo>
                <a:lnTo>
                  <a:pt x="773899" y="1475462"/>
                </a:lnTo>
                <a:lnTo>
                  <a:pt x="820819" y="1470814"/>
                </a:lnTo>
                <a:lnTo>
                  <a:pt x="866818" y="1463187"/>
                </a:lnTo>
                <a:lnTo>
                  <a:pt x="911801" y="1452677"/>
                </a:lnTo>
                <a:lnTo>
                  <a:pt x="955673" y="1439383"/>
                </a:lnTo>
                <a:lnTo>
                  <a:pt x="998338" y="1423400"/>
                </a:lnTo>
                <a:lnTo>
                  <a:pt x="1039699" y="1404828"/>
                </a:lnTo>
                <a:lnTo>
                  <a:pt x="1079662" y="1383762"/>
                </a:lnTo>
                <a:lnTo>
                  <a:pt x="1118131" y="1360301"/>
                </a:lnTo>
                <a:lnTo>
                  <a:pt x="1155009" y="1334541"/>
                </a:lnTo>
                <a:lnTo>
                  <a:pt x="1190202" y="1306581"/>
                </a:lnTo>
                <a:lnTo>
                  <a:pt x="1223614" y="1276516"/>
                </a:lnTo>
                <a:lnTo>
                  <a:pt x="1255148" y="1244445"/>
                </a:lnTo>
                <a:lnTo>
                  <a:pt x="1284709" y="1210466"/>
                </a:lnTo>
                <a:lnTo>
                  <a:pt x="1312202" y="1174674"/>
                </a:lnTo>
                <a:lnTo>
                  <a:pt x="1337531" y="1137168"/>
                </a:lnTo>
                <a:lnTo>
                  <a:pt x="1360600" y="1098045"/>
                </a:lnTo>
                <a:lnTo>
                  <a:pt x="1381313" y="1057402"/>
                </a:lnTo>
                <a:lnTo>
                  <a:pt x="1399575" y="1015336"/>
                </a:lnTo>
                <a:lnTo>
                  <a:pt x="1415290" y="971946"/>
                </a:lnTo>
                <a:lnTo>
                  <a:pt x="1428363" y="927327"/>
                </a:lnTo>
                <a:lnTo>
                  <a:pt x="1438697" y="881578"/>
                </a:lnTo>
                <a:lnTo>
                  <a:pt x="1446197" y="834796"/>
                </a:lnTo>
                <a:lnTo>
                  <a:pt x="1450767" y="787078"/>
                </a:lnTo>
                <a:lnTo>
                  <a:pt x="1452311" y="738522"/>
                </a:lnTo>
                <a:lnTo>
                  <a:pt x="1450767" y="689964"/>
                </a:lnTo>
                <a:lnTo>
                  <a:pt x="1446197" y="642245"/>
                </a:lnTo>
                <a:lnTo>
                  <a:pt x="1438697" y="595461"/>
                </a:lnTo>
                <a:lnTo>
                  <a:pt x="1428363" y="549712"/>
                </a:lnTo>
                <a:lnTo>
                  <a:pt x="1415290" y="505092"/>
                </a:lnTo>
                <a:lnTo>
                  <a:pt x="1399575" y="461701"/>
                </a:lnTo>
                <a:lnTo>
                  <a:pt x="1381313" y="419635"/>
                </a:lnTo>
                <a:lnTo>
                  <a:pt x="1360600" y="378991"/>
                </a:lnTo>
                <a:lnTo>
                  <a:pt x="1337531" y="339867"/>
                </a:lnTo>
                <a:lnTo>
                  <a:pt x="1312202" y="302361"/>
                </a:lnTo>
                <a:lnTo>
                  <a:pt x="1284709" y="266569"/>
                </a:lnTo>
                <a:lnTo>
                  <a:pt x="1255148" y="232589"/>
                </a:lnTo>
                <a:lnTo>
                  <a:pt x="1223614" y="200518"/>
                </a:lnTo>
                <a:lnTo>
                  <a:pt x="1190202" y="170453"/>
                </a:lnTo>
                <a:lnTo>
                  <a:pt x="1155009" y="142492"/>
                </a:lnTo>
                <a:lnTo>
                  <a:pt x="1118131" y="116732"/>
                </a:lnTo>
                <a:lnTo>
                  <a:pt x="1079662" y="93271"/>
                </a:lnTo>
                <a:lnTo>
                  <a:pt x="1039699" y="72205"/>
                </a:lnTo>
                <a:lnTo>
                  <a:pt x="998338" y="53632"/>
                </a:lnTo>
                <a:lnTo>
                  <a:pt x="955673" y="37650"/>
                </a:lnTo>
                <a:lnTo>
                  <a:pt x="911801" y="24355"/>
                </a:lnTo>
                <a:lnTo>
                  <a:pt x="866818" y="13846"/>
                </a:lnTo>
                <a:lnTo>
                  <a:pt x="820819" y="6218"/>
                </a:lnTo>
                <a:lnTo>
                  <a:pt x="773899" y="1570"/>
                </a:lnTo>
                <a:lnTo>
                  <a:pt x="726155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2353550" y="5566647"/>
            <a:ext cx="1452880" cy="1477645"/>
          </a:xfrm>
          <a:custGeom>
            <a:avLst/>
            <a:gdLst/>
            <a:ahLst/>
            <a:cxnLst/>
            <a:rect l="l" t="t" r="r" b="b"/>
            <a:pathLst>
              <a:path w="1452880" h="1477645">
                <a:moveTo>
                  <a:pt x="0" y="738514"/>
                </a:moveTo>
                <a:lnTo>
                  <a:pt x="1544" y="689957"/>
                </a:lnTo>
                <a:lnTo>
                  <a:pt x="6114" y="642238"/>
                </a:lnTo>
                <a:lnTo>
                  <a:pt x="13614" y="595455"/>
                </a:lnTo>
                <a:lnTo>
                  <a:pt x="23948" y="549706"/>
                </a:lnTo>
                <a:lnTo>
                  <a:pt x="37020" y="505087"/>
                </a:lnTo>
                <a:lnTo>
                  <a:pt x="52735" y="461696"/>
                </a:lnTo>
                <a:lnTo>
                  <a:pt x="70997" y="419630"/>
                </a:lnTo>
                <a:lnTo>
                  <a:pt x="91710" y="378987"/>
                </a:lnTo>
                <a:lnTo>
                  <a:pt x="114779" y="339864"/>
                </a:lnTo>
                <a:lnTo>
                  <a:pt x="140108" y="302357"/>
                </a:lnTo>
                <a:lnTo>
                  <a:pt x="167601" y="266566"/>
                </a:lnTo>
                <a:lnTo>
                  <a:pt x="197162" y="232586"/>
                </a:lnTo>
                <a:lnTo>
                  <a:pt x="228697" y="200515"/>
                </a:lnTo>
                <a:lnTo>
                  <a:pt x="262109" y="170451"/>
                </a:lnTo>
                <a:lnTo>
                  <a:pt x="297302" y="142490"/>
                </a:lnTo>
                <a:lnTo>
                  <a:pt x="334181" y="116731"/>
                </a:lnTo>
                <a:lnTo>
                  <a:pt x="372650" y="93270"/>
                </a:lnTo>
                <a:lnTo>
                  <a:pt x="412614" y="72204"/>
                </a:lnTo>
                <a:lnTo>
                  <a:pt x="453977" y="53632"/>
                </a:lnTo>
                <a:lnTo>
                  <a:pt x="496642" y="37650"/>
                </a:lnTo>
                <a:lnTo>
                  <a:pt x="540516" y="24355"/>
                </a:lnTo>
                <a:lnTo>
                  <a:pt x="585500" y="13845"/>
                </a:lnTo>
                <a:lnTo>
                  <a:pt x="631501" y="6218"/>
                </a:lnTo>
                <a:lnTo>
                  <a:pt x="678423" y="1570"/>
                </a:lnTo>
                <a:lnTo>
                  <a:pt x="726168" y="0"/>
                </a:lnTo>
                <a:lnTo>
                  <a:pt x="773914" y="1570"/>
                </a:lnTo>
                <a:lnTo>
                  <a:pt x="820835" y="6218"/>
                </a:lnTo>
                <a:lnTo>
                  <a:pt x="866836" y="13845"/>
                </a:lnTo>
                <a:lnTo>
                  <a:pt x="911821" y="24355"/>
                </a:lnTo>
                <a:lnTo>
                  <a:pt x="955694" y="37650"/>
                </a:lnTo>
                <a:lnTo>
                  <a:pt x="998359" y="53632"/>
                </a:lnTo>
                <a:lnTo>
                  <a:pt x="1039722" y="72204"/>
                </a:lnTo>
                <a:lnTo>
                  <a:pt x="1079686" y="93270"/>
                </a:lnTo>
                <a:lnTo>
                  <a:pt x="1118155" y="116731"/>
                </a:lnTo>
                <a:lnTo>
                  <a:pt x="1155034" y="142490"/>
                </a:lnTo>
                <a:lnTo>
                  <a:pt x="1190227" y="170451"/>
                </a:lnTo>
                <a:lnTo>
                  <a:pt x="1223639" y="200515"/>
                </a:lnTo>
                <a:lnTo>
                  <a:pt x="1255174" y="232586"/>
                </a:lnTo>
                <a:lnTo>
                  <a:pt x="1284736" y="266566"/>
                </a:lnTo>
                <a:lnTo>
                  <a:pt x="1312229" y="302357"/>
                </a:lnTo>
                <a:lnTo>
                  <a:pt x="1337558" y="339864"/>
                </a:lnTo>
                <a:lnTo>
                  <a:pt x="1360627" y="378987"/>
                </a:lnTo>
                <a:lnTo>
                  <a:pt x="1381340" y="419630"/>
                </a:lnTo>
                <a:lnTo>
                  <a:pt x="1399602" y="461696"/>
                </a:lnTo>
                <a:lnTo>
                  <a:pt x="1415317" y="505087"/>
                </a:lnTo>
                <a:lnTo>
                  <a:pt x="1428389" y="549706"/>
                </a:lnTo>
                <a:lnTo>
                  <a:pt x="1438723" y="595455"/>
                </a:lnTo>
                <a:lnTo>
                  <a:pt x="1446223" y="642238"/>
                </a:lnTo>
                <a:lnTo>
                  <a:pt x="1450793" y="689957"/>
                </a:lnTo>
                <a:lnTo>
                  <a:pt x="1452337" y="738514"/>
                </a:lnTo>
                <a:lnTo>
                  <a:pt x="1450793" y="787072"/>
                </a:lnTo>
                <a:lnTo>
                  <a:pt x="1446223" y="834791"/>
                </a:lnTo>
                <a:lnTo>
                  <a:pt x="1438723" y="881574"/>
                </a:lnTo>
                <a:lnTo>
                  <a:pt x="1428389" y="927323"/>
                </a:lnTo>
                <a:lnTo>
                  <a:pt x="1415317" y="971942"/>
                </a:lnTo>
                <a:lnTo>
                  <a:pt x="1399602" y="1015333"/>
                </a:lnTo>
                <a:lnTo>
                  <a:pt x="1381340" y="1057399"/>
                </a:lnTo>
                <a:lnTo>
                  <a:pt x="1360627" y="1098042"/>
                </a:lnTo>
                <a:lnTo>
                  <a:pt x="1337558" y="1137166"/>
                </a:lnTo>
                <a:lnTo>
                  <a:pt x="1312229" y="1174672"/>
                </a:lnTo>
                <a:lnTo>
                  <a:pt x="1284736" y="1210464"/>
                </a:lnTo>
                <a:lnTo>
                  <a:pt x="1255174" y="1244443"/>
                </a:lnTo>
                <a:lnTo>
                  <a:pt x="1223639" y="1276514"/>
                </a:lnTo>
                <a:lnTo>
                  <a:pt x="1190227" y="1306578"/>
                </a:lnTo>
                <a:lnTo>
                  <a:pt x="1155034" y="1334539"/>
                </a:lnTo>
                <a:lnTo>
                  <a:pt x="1118155" y="1360298"/>
                </a:lnTo>
                <a:lnTo>
                  <a:pt x="1079686" y="1383759"/>
                </a:lnTo>
                <a:lnTo>
                  <a:pt x="1039722" y="1404825"/>
                </a:lnTo>
                <a:lnTo>
                  <a:pt x="998359" y="1423397"/>
                </a:lnTo>
                <a:lnTo>
                  <a:pt x="955694" y="1439379"/>
                </a:lnTo>
                <a:lnTo>
                  <a:pt x="911821" y="1452674"/>
                </a:lnTo>
                <a:lnTo>
                  <a:pt x="866836" y="1463183"/>
                </a:lnTo>
                <a:lnTo>
                  <a:pt x="820835" y="1470810"/>
                </a:lnTo>
                <a:lnTo>
                  <a:pt x="773914" y="1475458"/>
                </a:lnTo>
                <a:lnTo>
                  <a:pt x="726168" y="1477029"/>
                </a:lnTo>
                <a:lnTo>
                  <a:pt x="678423" y="1475458"/>
                </a:lnTo>
                <a:lnTo>
                  <a:pt x="631501" y="1470810"/>
                </a:lnTo>
                <a:lnTo>
                  <a:pt x="585500" y="1463183"/>
                </a:lnTo>
                <a:lnTo>
                  <a:pt x="540516" y="1452674"/>
                </a:lnTo>
                <a:lnTo>
                  <a:pt x="496642" y="1439379"/>
                </a:lnTo>
                <a:lnTo>
                  <a:pt x="453977" y="1423397"/>
                </a:lnTo>
                <a:lnTo>
                  <a:pt x="412614" y="1404825"/>
                </a:lnTo>
                <a:lnTo>
                  <a:pt x="372650" y="1383759"/>
                </a:lnTo>
                <a:lnTo>
                  <a:pt x="334181" y="1360298"/>
                </a:lnTo>
                <a:lnTo>
                  <a:pt x="297302" y="1334539"/>
                </a:lnTo>
                <a:lnTo>
                  <a:pt x="262109" y="1306578"/>
                </a:lnTo>
                <a:lnTo>
                  <a:pt x="228697" y="1276514"/>
                </a:lnTo>
                <a:lnTo>
                  <a:pt x="197162" y="1244443"/>
                </a:lnTo>
                <a:lnTo>
                  <a:pt x="167601" y="1210464"/>
                </a:lnTo>
                <a:lnTo>
                  <a:pt x="140108" y="1174672"/>
                </a:lnTo>
                <a:lnTo>
                  <a:pt x="114779" y="1137166"/>
                </a:lnTo>
                <a:lnTo>
                  <a:pt x="91710" y="1098042"/>
                </a:lnTo>
                <a:lnTo>
                  <a:pt x="70997" y="1057399"/>
                </a:lnTo>
                <a:lnTo>
                  <a:pt x="52735" y="1015333"/>
                </a:lnTo>
                <a:lnTo>
                  <a:pt x="37020" y="971942"/>
                </a:lnTo>
                <a:lnTo>
                  <a:pt x="23948" y="927323"/>
                </a:lnTo>
                <a:lnTo>
                  <a:pt x="13614" y="881574"/>
                </a:lnTo>
                <a:lnTo>
                  <a:pt x="6114" y="834791"/>
                </a:lnTo>
                <a:lnTo>
                  <a:pt x="1544" y="787072"/>
                </a:lnTo>
                <a:lnTo>
                  <a:pt x="0" y="738514"/>
                </a:lnTo>
                <a:close/>
              </a:path>
            </a:pathLst>
          </a:custGeom>
          <a:ln w="25923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12835285" y="5897622"/>
            <a:ext cx="45212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1" spc="-1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49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95683" y="6123782"/>
            <a:ext cx="1076325" cy="311150"/>
          </a:xfrm>
          <a:custGeom>
            <a:avLst/>
            <a:gdLst/>
            <a:ahLst/>
            <a:cxnLst/>
            <a:rect l="l" t="t" r="r" b="b"/>
            <a:pathLst>
              <a:path w="1076325" h="311150">
                <a:moveTo>
                  <a:pt x="0" y="103640"/>
                </a:moveTo>
                <a:lnTo>
                  <a:pt x="0" y="207292"/>
                </a:lnTo>
                <a:lnTo>
                  <a:pt x="765107" y="207302"/>
                </a:lnTo>
                <a:lnTo>
                  <a:pt x="765107" y="310953"/>
                </a:lnTo>
                <a:lnTo>
                  <a:pt x="1076302" y="155471"/>
                </a:lnTo>
                <a:lnTo>
                  <a:pt x="972577" y="103651"/>
                </a:lnTo>
                <a:lnTo>
                  <a:pt x="0" y="103640"/>
                </a:lnTo>
                <a:close/>
              </a:path>
              <a:path w="1076325" h="311150">
                <a:moveTo>
                  <a:pt x="765107" y="0"/>
                </a:moveTo>
                <a:lnTo>
                  <a:pt x="765107" y="103651"/>
                </a:lnTo>
                <a:lnTo>
                  <a:pt x="972577" y="103651"/>
                </a:lnTo>
                <a:lnTo>
                  <a:pt x="765107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dirty="0"/>
              <a:t>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31" y="280484"/>
            <a:ext cx="309816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30" dirty="0"/>
              <a:t>Packages</a:t>
            </a:r>
            <a:endParaRPr sz="5450" dirty="0"/>
          </a:p>
        </p:txBody>
      </p:sp>
      <p:sp>
        <p:nvSpPr>
          <p:cNvPr id="3" name="object 3"/>
          <p:cNvSpPr/>
          <p:nvPr/>
        </p:nvSpPr>
        <p:spPr>
          <a:xfrm>
            <a:off x="6785269" y="3380996"/>
            <a:ext cx="3663950" cy="2874645"/>
          </a:xfrm>
          <a:custGeom>
            <a:avLst/>
            <a:gdLst/>
            <a:ahLst/>
            <a:cxnLst/>
            <a:rect l="l" t="t" r="r" b="b"/>
            <a:pathLst>
              <a:path w="3663950" h="2874645">
                <a:moveTo>
                  <a:pt x="3301972" y="0"/>
                </a:moveTo>
                <a:lnTo>
                  <a:pt x="361947" y="0"/>
                </a:lnTo>
                <a:lnTo>
                  <a:pt x="312832" y="3309"/>
                </a:lnTo>
                <a:lnTo>
                  <a:pt x="265726" y="12949"/>
                </a:lnTo>
                <a:lnTo>
                  <a:pt x="221060" y="28489"/>
                </a:lnTo>
                <a:lnTo>
                  <a:pt x="179264" y="49495"/>
                </a:lnTo>
                <a:lnTo>
                  <a:pt x="140771" y="75536"/>
                </a:lnTo>
                <a:lnTo>
                  <a:pt x="106011" y="106181"/>
                </a:lnTo>
                <a:lnTo>
                  <a:pt x="75415" y="140996"/>
                </a:lnTo>
                <a:lnTo>
                  <a:pt x="49415" y="179551"/>
                </a:lnTo>
                <a:lnTo>
                  <a:pt x="28443" y="221413"/>
                </a:lnTo>
                <a:lnTo>
                  <a:pt x="12928" y="266150"/>
                </a:lnTo>
                <a:lnTo>
                  <a:pt x="3304" y="313331"/>
                </a:lnTo>
                <a:lnTo>
                  <a:pt x="0" y="362522"/>
                </a:lnTo>
                <a:lnTo>
                  <a:pt x="0" y="2511682"/>
                </a:lnTo>
                <a:lnTo>
                  <a:pt x="3304" y="2560874"/>
                </a:lnTo>
                <a:lnTo>
                  <a:pt x="12928" y="2608054"/>
                </a:lnTo>
                <a:lnTo>
                  <a:pt x="28443" y="2652792"/>
                </a:lnTo>
                <a:lnTo>
                  <a:pt x="49415" y="2694654"/>
                </a:lnTo>
                <a:lnTo>
                  <a:pt x="75415" y="2733208"/>
                </a:lnTo>
                <a:lnTo>
                  <a:pt x="106011" y="2768024"/>
                </a:lnTo>
                <a:lnTo>
                  <a:pt x="140771" y="2798668"/>
                </a:lnTo>
                <a:lnTo>
                  <a:pt x="179264" y="2824710"/>
                </a:lnTo>
                <a:lnTo>
                  <a:pt x="221060" y="2845716"/>
                </a:lnTo>
                <a:lnTo>
                  <a:pt x="265726" y="2861255"/>
                </a:lnTo>
                <a:lnTo>
                  <a:pt x="312832" y="2870896"/>
                </a:lnTo>
                <a:lnTo>
                  <a:pt x="361947" y="2874205"/>
                </a:lnTo>
                <a:lnTo>
                  <a:pt x="3301972" y="2874205"/>
                </a:lnTo>
                <a:lnTo>
                  <a:pt x="3351087" y="2870896"/>
                </a:lnTo>
                <a:lnTo>
                  <a:pt x="3398193" y="2861255"/>
                </a:lnTo>
                <a:lnTo>
                  <a:pt x="3442859" y="2845716"/>
                </a:lnTo>
                <a:lnTo>
                  <a:pt x="3484655" y="2824710"/>
                </a:lnTo>
                <a:lnTo>
                  <a:pt x="3523148" y="2798668"/>
                </a:lnTo>
                <a:lnTo>
                  <a:pt x="3557908" y="2768024"/>
                </a:lnTo>
                <a:lnTo>
                  <a:pt x="3588504" y="2733208"/>
                </a:lnTo>
                <a:lnTo>
                  <a:pt x="3614503" y="2694654"/>
                </a:lnTo>
                <a:lnTo>
                  <a:pt x="3635476" y="2652792"/>
                </a:lnTo>
                <a:lnTo>
                  <a:pt x="3650990" y="2608054"/>
                </a:lnTo>
                <a:lnTo>
                  <a:pt x="3660615" y="2560874"/>
                </a:lnTo>
                <a:lnTo>
                  <a:pt x="3663919" y="2511682"/>
                </a:lnTo>
                <a:lnTo>
                  <a:pt x="3663919" y="362522"/>
                </a:lnTo>
                <a:lnTo>
                  <a:pt x="3660615" y="313331"/>
                </a:lnTo>
                <a:lnTo>
                  <a:pt x="3650990" y="266150"/>
                </a:lnTo>
                <a:lnTo>
                  <a:pt x="3635476" y="221413"/>
                </a:lnTo>
                <a:lnTo>
                  <a:pt x="3614503" y="179551"/>
                </a:lnTo>
                <a:lnTo>
                  <a:pt x="3588504" y="140996"/>
                </a:lnTo>
                <a:lnTo>
                  <a:pt x="3557908" y="106181"/>
                </a:lnTo>
                <a:lnTo>
                  <a:pt x="3523148" y="75536"/>
                </a:lnTo>
                <a:lnTo>
                  <a:pt x="3484655" y="49495"/>
                </a:lnTo>
                <a:lnTo>
                  <a:pt x="3442859" y="28489"/>
                </a:lnTo>
                <a:lnTo>
                  <a:pt x="3398193" y="12949"/>
                </a:lnTo>
                <a:lnTo>
                  <a:pt x="3351087" y="3309"/>
                </a:lnTo>
                <a:lnTo>
                  <a:pt x="330197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012858" y="3380996"/>
            <a:ext cx="3664585" cy="2874645"/>
          </a:xfrm>
          <a:custGeom>
            <a:avLst/>
            <a:gdLst/>
            <a:ahLst/>
            <a:cxnLst/>
            <a:rect l="l" t="t" r="r" b="b"/>
            <a:pathLst>
              <a:path w="3664584" h="2874645">
                <a:moveTo>
                  <a:pt x="3301993" y="0"/>
                </a:moveTo>
                <a:lnTo>
                  <a:pt x="361978" y="0"/>
                </a:lnTo>
                <a:lnTo>
                  <a:pt x="312865" y="3309"/>
                </a:lnTo>
                <a:lnTo>
                  <a:pt x="265759" y="12949"/>
                </a:lnTo>
                <a:lnTo>
                  <a:pt x="221091" y="28489"/>
                </a:lnTo>
                <a:lnTo>
                  <a:pt x="179292" y="49495"/>
                </a:lnTo>
                <a:lnTo>
                  <a:pt x="140795" y="75536"/>
                </a:lnTo>
                <a:lnTo>
                  <a:pt x="106030" y="106181"/>
                </a:lnTo>
                <a:lnTo>
                  <a:pt x="75430" y="140996"/>
                </a:lnTo>
                <a:lnTo>
                  <a:pt x="49426" y="179551"/>
                </a:lnTo>
                <a:lnTo>
                  <a:pt x="28449" y="221413"/>
                </a:lnTo>
                <a:lnTo>
                  <a:pt x="12932" y="266150"/>
                </a:lnTo>
                <a:lnTo>
                  <a:pt x="3304" y="313331"/>
                </a:lnTo>
                <a:lnTo>
                  <a:pt x="0" y="362522"/>
                </a:lnTo>
                <a:lnTo>
                  <a:pt x="0" y="2511682"/>
                </a:lnTo>
                <a:lnTo>
                  <a:pt x="3304" y="2560874"/>
                </a:lnTo>
                <a:lnTo>
                  <a:pt x="12932" y="2608054"/>
                </a:lnTo>
                <a:lnTo>
                  <a:pt x="28449" y="2652792"/>
                </a:lnTo>
                <a:lnTo>
                  <a:pt x="49426" y="2694654"/>
                </a:lnTo>
                <a:lnTo>
                  <a:pt x="75430" y="2733208"/>
                </a:lnTo>
                <a:lnTo>
                  <a:pt x="106030" y="2768024"/>
                </a:lnTo>
                <a:lnTo>
                  <a:pt x="140795" y="2798668"/>
                </a:lnTo>
                <a:lnTo>
                  <a:pt x="179292" y="2824710"/>
                </a:lnTo>
                <a:lnTo>
                  <a:pt x="221091" y="2845716"/>
                </a:lnTo>
                <a:lnTo>
                  <a:pt x="265759" y="2861255"/>
                </a:lnTo>
                <a:lnTo>
                  <a:pt x="312865" y="2870896"/>
                </a:lnTo>
                <a:lnTo>
                  <a:pt x="361978" y="2874205"/>
                </a:lnTo>
                <a:lnTo>
                  <a:pt x="3301993" y="2874205"/>
                </a:lnTo>
                <a:lnTo>
                  <a:pt x="3351106" y="2870896"/>
                </a:lnTo>
                <a:lnTo>
                  <a:pt x="3398212" y="2861255"/>
                </a:lnTo>
                <a:lnTo>
                  <a:pt x="3442881" y="2845716"/>
                </a:lnTo>
                <a:lnTo>
                  <a:pt x="3484679" y="2824710"/>
                </a:lnTo>
                <a:lnTo>
                  <a:pt x="3523176" y="2798668"/>
                </a:lnTo>
                <a:lnTo>
                  <a:pt x="3557941" y="2768024"/>
                </a:lnTo>
                <a:lnTo>
                  <a:pt x="3588541" y="2733208"/>
                </a:lnTo>
                <a:lnTo>
                  <a:pt x="3614545" y="2694654"/>
                </a:lnTo>
                <a:lnTo>
                  <a:pt x="3635522" y="2652792"/>
                </a:lnTo>
                <a:lnTo>
                  <a:pt x="3651040" y="2608054"/>
                </a:lnTo>
                <a:lnTo>
                  <a:pt x="3660667" y="2560874"/>
                </a:lnTo>
                <a:lnTo>
                  <a:pt x="3663972" y="2511682"/>
                </a:lnTo>
                <a:lnTo>
                  <a:pt x="3663972" y="362522"/>
                </a:lnTo>
                <a:lnTo>
                  <a:pt x="3660667" y="313331"/>
                </a:lnTo>
                <a:lnTo>
                  <a:pt x="3651040" y="266150"/>
                </a:lnTo>
                <a:lnTo>
                  <a:pt x="3635522" y="221413"/>
                </a:lnTo>
                <a:lnTo>
                  <a:pt x="3614545" y="179551"/>
                </a:lnTo>
                <a:lnTo>
                  <a:pt x="3588541" y="140996"/>
                </a:lnTo>
                <a:lnTo>
                  <a:pt x="3557941" y="106181"/>
                </a:lnTo>
                <a:lnTo>
                  <a:pt x="3523176" y="75536"/>
                </a:lnTo>
                <a:lnTo>
                  <a:pt x="3484679" y="49495"/>
                </a:lnTo>
                <a:lnTo>
                  <a:pt x="3442881" y="28489"/>
                </a:lnTo>
                <a:lnTo>
                  <a:pt x="3398212" y="12949"/>
                </a:lnTo>
                <a:lnTo>
                  <a:pt x="3351106" y="3309"/>
                </a:lnTo>
                <a:lnTo>
                  <a:pt x="330199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266131" y="3380996"/>
            <a:ext cx="3663950" cy="2874645"/>
          </a:xfrm>
          <a:custGeom>
            <a:avLst/>
            <a:gdLst/>
            <a:ahLst/>
            <a:cxnLst/>
            <a:rect l="l" t="t" r="r" b="b"/>
            <a:pathLst>
              <a:path w="3663950" h="2874645">
                <a:moveTo>
                  <a:pt x="3301888" y="0"/>
                </a:moveTo>
                <a:lnTo>
                  <a:pt x="361873" y="0"/>
                </a:lnTo>
                <a:lnTo>
                  <a:pt x="312762" y="3309"/>
                </a:lnTo>
                <a:lnTo>
                  <a:pt x="265662" y="12949"/>
                </a:lnTo>
                <a:lnTo>
                  <a:pt x="221002" y="28489"/>
                </a:lnTo>
                <a:lnTo>
                  <a:pt x="179215" y="49495"/>
                </a:lnTo>
                <a:lnTo>
                  <a:pt x="140729" y="75536"/>
                </a:lnTo>
                <a:lnTo>
                  <a:pt x="105978" y="106181"/>
                </a:lnTo>
                <a:lnTo>
                  <a:pt x="75391" y="140996"/>
                </a:lnTo>
                <a:lnTo>
                  <a:pt x="49399" y="179551"/>
                </a:lnTo>
                <a:lnTo>
                  <a:pt x="28433" y="221413"/>
                </a:lnTo>
                <a:lnTo>
                  <a:pt x="12924" y="266150"/>
                </a:lnTo>
                <a:lnTo>
                  <a:pt x="3302" y="313331"/>
                </a:lnTo>
                <a:lnTo>
                  <a:pt x="0" y="362522"/>
                </a:lnTo>
                <a:lnTo>
                  <a:pt x="0" y="2511682"/>
                </a:lnTo>
                <a:lnTo>
                  <a:pt x="3302" y="2560874"/>
                </a:lnTo>
                <a:lnTo>
                  <a:pt x="12924" y="2608054"/>
                </a:lnTo>
                <a:lnTo>
                  <a:pt x="28433" y="2652792"/>
                </a:lnTo>
                <a:lnTo>
                  <a:pt x="49399" y="2694654"/>
                </a:lnTo>
                <a:lnTo>
                  <a:pt x="75391" y="2733208"/>
                </a:lnTo>
                <a:lnTo>
                  <a:pt x="105978" y="2768024"/>
                </a:lnTo>
                <a:lnTo>
                  <a:pt x="140729" y="2798668"/>
                </a:lnTo>
                <a:lnTo>
                  <a:pt x="179215" y="2824710"/>
                </a:lnTo>
                <a:lnTo>
                  <a:pt x="221002" y="2845716"/>
                </a:lnTo>
                <a:lnTo>
                  <a:pt x="265662" y="2861255"/>
                </a:lnTo>
                <a:lnTo>
                  <a:pt x="312762" y="2870896"/>
                </a:lnTo>
                <a:lnTo>
                  <a:pt x="361873" y="2874205"/>
                </a:lnTo>
                <a:lnTo>
                  <a:pt x="3301888" y="2874205"/>
                </a:lnTo>
                <a:lnTo>
                  <a:pt x="3351001" y="2870896"/>
                </a:lnTo>
                <a:lnTo>
                  <a:pt x="3398108" y="2861255"/>
                </a:lnTo>
                <a:lnTo>
                  <a:pt x="3442776" y="2845716"/>
                </a:lnTo>
                <a:lnTo>
                  <a:pt x="3484574" y="2824710"/>
                </a:lnTo>
                <a:lnTo>
                  <a:pt x="3523072" y="2798668"/>
                </a:lnTo>
                <a:lnTo>
                  <a:pt x="3557836" y="2768024"/>
                </a:lnTo>
                <a:lnTo>
                  <a:pt x="3588436" y="2733208"/>
                </a:lnTo>
                <a:lnTo>
                  <a:pt x="3614441" y="2694654"/>
                </a:lnTo>
                <a:lnTo>
                  <a:pt x="3635417" y="2652792"/>
                </a:lnTo>
                <a:lnTo>
                  <a:pt x="3650935" y="2608054"/>
                </a:lnTo>
                <a:lnTo>
                  <a:pt x="3660562" y="2560874"/>
                </a:lnTo>
                <a:lnTo>
                  <a:pt x="3663867" y="2511682"/>
                </a:lnTo>
                <a:lnTo>
                  <a:pt x="3663867" y="362522"/>
                </a:lnTo>
                <a:lnTo>
                  <a:pt x="3660562" y="313331"/>
                </a:lnTo>
                <a:lnTo>
                  <a:pt x="3650935" y="266150"/>
                </a:lnTo>
                <a:lnTo>
                  <a:pt x="3635417" y="221413"/>
                </a:lnTo>
                <a:lnTo>
                  <a:pt x="3614441" y="179551"/>
                </a:lnTo>
                <a:lnTo>
                  <a:pt x="3588436" y="140996"/>
                </a:lnTo>
                <a:lnTo>
                  <a:pt x="3557836" y="106181"/>
                </a:lnTo>
                <a:lnTo>
                  <a:pt x="3523072" y="75536"/>
                </a:lnTo>
                <a:lnTo>
                  <a:pt x="3484574" y="49495"/>
                </a:lnTo>
                <a:lnTo>
                  <a:pt x="3442776" y="28489"/>
                </a:lnTo>
                <a:lnTo>
                  <a:pt x="3398108" y="12949"/>
                </a:lnTo>
                <a:lnTo>
                  <a:pt x="3351001" y="3309"/>
                </a:lnTo>
                <a:lnTo>
                  <a:pt x="330188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266131" y="6794117"/>
            <a:ext cx="3663950" cy="2566670"/>
          </a:xfrm>
          <a:custGeom>
            <a:avLst/>
            <a:gdLst/>
            <a:ahLst/>
            <a:cxnLst/>
            <a:rect l="l" t="t" r="r" b="b"/>
            <a:pathLst>
              <a:path w="3663950" h="2566670">
                <a:moveTo>
                  <a:pt x="3340735" y="0"/>
                </a:moveTo>
                <a:lnTo>
                  <a:pt x="323131" y="0"/>
                </a:lnTo>
                <a:lnTo>
                  <a:pt x="275366" y="3509"/>
                </a:lnTo>
                <a:lnTo>
                  <a:pt x="229782" y="13704"/>
                </a:lnTo>
                <a:lnTo>
                  <a:pt x="186878" y="30083"/>
                </a:lnTo>
                <a:lnTo>
                  <a:pt x="147152" y="52146"/>
                </a:lnTo>
                <a:lnTo>
                  <a:pt x="111105" y="79393"/>
                </a:lnTo>
                <a:lnTo>
                  <a:pt x="79235" y="111321"/>
                </a:lnTo>
                <a:lnTo>
                  <a:pt x="52041" y="147432"/>
                </a:lnTo>
                <a:lnTo>
                  <a:pt x="30021" y="187223"/>
                </a:lnTo>
                <a:lnTo>
                  <a:pt x="13675" y="230194"/>
                </a:lnTo>
                <a:lnTo>
                  <a:pt x="3502" y="275846"/>
                </a:lnTo>
                <a:lnTo>
                  <a:pt x="0" y="323676"/>
                </a:lnTo>
                <a:lnTo>
                  <a:pt x="0" y="2242570"/>
                </a:lnTo>
                <a:lnTo>
                  <a:pt x="3502" y="2290400"/>
                </a:lnTo>
                <a:lnTo>
                  <a:pt x="13675" y="2336051"/>
                </a:lnTo>
                <a:lnTo>
                  <a:pt x="30021" y="2379023"/>
                </a:lnTo>
                <a:lnTo>
                  <a:pt x="52041" y="2418814"/>
                </a:lnTo>
                <a:lnTo>
                  <a:pt x="79235" y="2454924"/>
                </a:lnTo>
                <a:lnTo>
                  <a:pt x="111105" y="2486853"/>
                </a:lnTo>
                <a:lnTo>
                  <a:pt x="147152" y="2514099"/>
                </a:lnTo>
                <a:lnTo>
                  <a:pt x="186878" y="2536162"/>
                </a:lnTo>
                <a:lnTo>
                  <a:pt x="229782" y="2552542"/>
                </a:lnTo>
                <a:lnTo>
                  <a:pt x="275366" y="2562736"/>
                </a:lnTo>
                <a:lnTo>
                  <a:pt x="323131" y="2566246"/>
                </a:lnTo>
                <a:lnTo>
                  <a:pt x="3340735" y="2566246"/>
                </a:lnTo>
                <a:lnTo>
                  <a:pt x="3388477" y="2562736"/>
                </a:lnTo>
                <a:lnTo>
                  <a:pt x="3434047" y="2552542"/>
                </a:lnTo>
                <a:lnTo>
                  <a:pt x="3476944" y="2536162"/>
                </a:lnTo>
                <a:lnTo>
                  <a:pt x="3516668" y="2514099"/>
                </a:lnTo>
                <a:lnTo>
                  <a:pt x="3552719" y="2486853"/>
                </a:lnTo>
                <a:lnTo>
                  <a:pt x="3584596" y="2454924"/>
                </a:lnTo>
                <a:lnTo>
                  <a:pt x="3611799" y="2418814"/>
                </a:lnTo>
                <a:lnTo>
                  <a:pt x="3633828" y="2379023"/>
                </a:lnTo>
                <a:lnTo>
                  <a:pt x="3650183" y="2336051"/>
                </a:lnTo>
                <a:lnTo>
                  <a:pt x="3660363" y="2290400"/>
                </a:lnTo>
                <a:lnTo>
                  <a:pt x="3663867" y="2242570"/>
                </a:lnTo>
                <a:lnTo>
                  <a:pt x="3663867" y="323676"/>
                </a:lnTo>
                <a:lnTo>
                  <a:pt x="3660363" y="275846"/>
                </a:lnTo>
                <a:lnTo>
                  <a:pt x="3650183" y="230194"/>
                </a:lnTo>
                <a:lnTo>
                  <a:pt x="3633828" y="187223"/>
                </a:lnTo>
                <a:lnTo>
                  <a:pt x="3611799" y="147432"/>
                </a:lnTo>
                <a:lnTo>
                  <a:pt x="3584596" y="111321"/>
                </a:lnTo>
                <a:lnTo>
                  <a:pt x="3552719" y="79393"/>
                </a:lnTo>
                <a:lnTo>
                  <a:pt x="3516668" y="52146"/>
                </a:lnTo>
                <a:lnTo>
                  <a:pt x="3476944" y="30083"/>
                </a:lnTo>
                <a:lnTo>
                  <a:pt x="3434047" y="13704"/>
                </a:lnTo>
                <a:lnTo>
                  <a:pt x="3388477" y="3509"/>
                </a:lnTo>
                <a:lnTo>
                  <a:pt x="33407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9142475" y="6794117"/>
            <a:ext cx="3663950" cy="2566670"/>
          </a:xfrm>
          <a:custGeom>
            <a:avLst/>
            <a:gdLst/>
            <a:ahLst/>
            <a:cxnLst/>
            <a:rect l="l" t="t" r="r" b="b"/>
            <a:pathLst>
              <a:path w="3663950" h="2566670">
                <a:moveTo>
                  <a:pt x="3340704" y="0"/>
                </a:moveTo>
                <a:lnTo>
                  <a:pt x="323173" y="0"/>
                </a:lnTo>
                <a:lnTo>
                  <a:pt x="275416" y="3509"/>
                </a:lnTo>
                <a:lnTo>
                  <a:pt x="229835" y="13704"/>
                </a:lnTo>
                <a:lnTo>
                  <a:pt x="186930" y="30083"/>
                </a:lnTo>
                <a:lnTo>
                  <a:pt x="147200" y="52146"/>
                </a:lnTo>
                <a:lnTo>
                  <a:pt x="111146" y="79393"/>
                </a:lnTo>
                <a:lnTo>
                  <a:pt x="79267" y="111321"/>
                </a:lnTo>
                <a:lnTo>
                  <a:pt x="52064" y="147432"/>
                </a:lnTo>
                <a:lnTo>
                  <a:pt x="30036" y="187223"/>
                </a:lnTo>
                <a:lnTo>
                  <a:pt x="13682" y="230194"/>
                </a:lnTo>
                <a:lnTo>
                  <a:pt x="3503" y="275846"/>
                </a:lnTo>
                <a:lnTo>
                  <a:pt x="0" y="323676"/>
                </a:lnTo>
                <a:lnTo>
                  <a:pt x="0" y="2242570"/>
                </a:lnTo>
                <a:lnTo>
                  <a:pt x="3503" y="2290400"/>
                </a:lnTo>
                <a:lnTo>
                  <a:pt x="13682" y="2336051"/>
                </a:lnTo>
                <a:lnTo>
                  <a:pt x="30036" y="2379023"/>
                </a:lnTo>
                <a:lnTo>
                  <a:pt x="52064" y="2418814"/>
                </a:lnTo>
                <a:lnTo>
                  <a:pt x="79267" y="2454924"/>
                </a:lnTo>
                <a:lnTo>
                  <a:pt x="111146" y="2486853"/>
                </a:lnTo>
                <a:lnTo>
                  <a:pt x="147200" y="2514099"/>
                </a:lnTo>
                <a:lnTo>
                  <a:pt x="186930" y="2536162"/>
                </a:lnTo>
                <a:lnTo>
                  <a:pt x="229835" y="2552542"/>
                </a:lnTo>
                <a:lnTo>
                  <a:pt x="275416" y="2562736"/>
                </a:lnTo>
                <a:lnTo>
                  <a:pt x="323173" y="2566246"/>
                </a:lnTo>
                <a:lnTo>
                  <a:pt x="3340704" y="2566246"/>
                </a:lnTo>
                <a:lnTo>
                  <a:pt x="3388472" y="2562736"/>
                </a:lnTo>
                <a:lnTo>
                  <a:pt x="3434063" y="2552542"/>
                </a:lnTo>
                <a:lnTo>
                  <a:pt x="3476977" y="2536162"/>
                </a:lnTo>
                <a:lnTo>
                  <a:pt x="3516714" y="2514099"/>
                </a:lnTo>
                <a:lnTo>
                  <a:pt x="3552775" y="2486853"/>
                </a:lnTo>
                <a:lnTo>
                  <a:pt x="3584659" y="2454924"/>
                </a:lnTo>
                <a:lnTo>
                  <a:pt x="3611868" y="2418814"/>
                </a:lnTo>
                <a:lnTo>
                  <a:pt x="3633900" y="2379023"/>
                </a:lnTo>
                <a:lnTo>
                  <a:pt x="3650256" y="2336051"/>
                </a:lnTo>
                <a:lnTo>
                  <a:pt x="3660436" y="2290400"/>
                </a:lnTo>
                <a:lnTo>
                  <a:pt x="3663940" y="2242570"/>
                </a:lnTo>
                <a:lnTo>
                  <a:pt x="3663940" y="323676"/>
                </a:lnTo>
                <a:lnTo>
                  <a:pt x="3660436" y="275846"/>
                </a:lnTo>
                <a:lnTo>
                  <a:pt x="3650256" y="230194"/>
                </a:lnTo>
                <a:lnTo>
                  <a:pt x="3633900" y="187223"/>
                </a:lnTo>
                <a:lnTo>
                  <a:pt x="3611868" y="147432"/>
                </a:lnTo>
                <a:lnTo>
                  <a:pt x="3584659" y="111321"/>
                </a:lnTo>
                <a:lnTo>
                  <a:pt x="3552775" y="79393"/>
                </a:lnTo>
                <a:lnTo>
                  <a:pt x="3516714" y="52146"/>
                </a:lnTo>
                <a:lnTo>
                  <a:pt x="3476977" y="30083"/>
                </a:lnTo>
                <a:lnTo>
                  <a:pt x="3434063" y="13704"/>
                </a:lnTo>
                <a:lnTo>
                  <a:pt x="3388472" y="3509"/>
                </a:lnTo>
                <a:lnTo>
                  <a:pt x="33407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99712" y="2072198"/>
            <a:ext cx="1204225" cy="1231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122845" y="2020880"/>
            <a:ext cx="1357958" cy="1488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15007" y="2136364"/>
            <a:ext cx="974090" cy="1001394"/>
          </a:xfrm>
          <a:custGeom>
            <a:avLst/>
            <a:gdLst/>
            <a:ahLst/>
            <a:cxnLst/>
            <a:rect l="l" t="t" r="r" b="b"/>
            <a:pathLst>
              <a:path w="974089" h="1001394">
                <a:moveTo>
                  <a:pt x="486812" y="0"/>
                </a:moveTo>
                <a:lnTo>
                  <a:pt x="439928" y="2290"/>
                </a:lnTo>
                <a:lnTo>
                  <a:pt x="394306" y="9023"/>
                </a:lnTo>
                <a:lnTo>
                  <a:pt x="350148" y="19987"/>
                </a:lnTo>
                <a:lnTo>
                  <a:pt x="307659" y="34974"/>
                </a:lnTo>
                <a:lnTo>
                  <a:pt x="267043" y="53774"/>
                </a:lnTo>
                <a:lnTo>
                  <a:pt x="228505" y="76176"/>
                </a:lnTo>
                <a:lnTo>
                  <a:pt x="192247" y="101972"/>
                </a:lnTo>
                <a:lnTo>
                  <a:pt x="158474" y="130951"/>
                </a:lnTo>
                <a:lnTo>
                  <a:pt x="127390" y="162903"/>
                </a:lnTo>
                <a:lnTo>
                  <a:pt x="99199" y="197620"/>
                </a:lnTo>
                <a:lnTo>
                  <a:pt x="74104" y="234891"/>
                </a:lnTo>
                <a:lnTo>
                  <a:pt x="52311" y="274507"/>
                </a:lnTo>
                <a:lnTo>
                  <a:pt x="34023" y="316257"/>
                </a:lnTo>
                <a:lnTo>
                  <a:pt x="19444" y="359933"/>
                </a:lnTo>
                <a:lnTo>
                  <a:pt x="8777" y="405324"/>
                </a:lnTo>
                <a:lnTo>
                  <a:pt x="2228" y="452221"/>
                </a:lnTo>
                <a:lnTo>
                  <a:pt x="0" y="500414"/>
                </a:lnTo>
                <a:lnTo>
                  <a:pt x="2228" y="548608"/>
                </a:lnTo>
                <a:lnTo>
                  <a:pt x="8777" y="595506"/>
                </a:lnTo>
                <a:lnTo>
                  <a:pt x="19444" y="640899"/>
                </a:lnTo>
                <a:lnTo>
                  <a:pt x="34023" y="684576"/>
                </a:lnTo>
                <a:lnTo>
                  <a:pt x="52311" y="726327"/>
                </a:lnTo>
                <a:lnTo>
                  <a:pt x="74104" y="765944"/>
                </a:lnTo>
                <a:lnTo>
                  <a:pt x="99199" y="803215"/>
                </a:lnTo>
                <a:lnTo>
                  <a:pt x="127390" y="837933"/>
                </a:lnTo>
                <a:lnTo>
                  <a:pt x="158474" y="869886"/>
                </a:lnTo>
                <a:lnTo>
                  <a:pt x="192247" y="898865"/>
                </a:lnTo>
                <a:lnTo>
                  <a:pt x="228505" y="924661"/>
                </a:lnTo>
                <a:lnTo>
                  <a:pt x="267043" y="947064"/>
                </a:lnTo>
                <a:lnTo>
                  <a:pt x="307659" y="965863"/>
                </a:lnTo>
                <a:lnTo>
                  <a:pt x="350148" y="980850"/>
                </a:lnTo>
                <a:lnTo>
                  <a:pt x="394306" y="991815"/>
                </a:lnTo>
                <a:lnTo>
                  <a:pt x="439928" y="998547"/>
                </a:lnTo>
                <a:lnTo>
                  <a:pt x="486812" y="1000838"/>
                </a:lnTo>
                <a:lnTo>
                  <a:pt x="533695" y="998547"/>
                </a:lnTo>
                <a:lnTo>
                  <a:pt x="579318" y="991815"/>
                </a:lnTo>
                <a:lnTo>
                  <a:pt x="623476" y="980850"/>
                </a:lnTo>
                <a:lnTo>
                  <a:pt x="665965" y="965863"/>
                </a:lnTo>
                <a:lnTo>
                  <a:pt x="706580" y="947064"/>
                </a:lnTo>
                <a:lnTo>
                  <a:pt x="745119" y="924661"/>
                </a:lnTo>
                <a:lnTo>
                  <a:pt x="781377" y="898865"/>
                </a:lnTo>
                <a:lnTo>
                  <a:pt x="815150" y="869886"/>
                </a:lnTo>
                <a:lnTo>
                  <a:pt x="846234" y="837933"/>
                </a:lnTo>
                <a:lnTo>
                  <a:pt x="874425" y="803215"/>
                </a:lnTo>
                <a:lnTo>
                  <a:pt x="899519" y="765944"/>
                </a:lnTo>
                <a:lnTo>
                  <a:pt x="921313" y="726327"/>
                </a:lnTo>
                <a:lnTo>
                  <a:pt x="939601" y="684576"/>
                </a:lnTo>
                <a:lnTo>
                  <a:pt x="954180" y="640899"/>
                </a:lnTo>
                <a:lnTo>
                  <a:pt x="964846" y="595506"/>
                </a:lnTo>
                <a:lnTo>
                  <a:pt x="971396" y="548608"/>
                </a:lnTo>
                <a:lnTo>
                  <a:pt x="973624" y="500414"/>
                </a:lnTo>
                <a:lnTo>
                  <a:pt x="971396" y="452221"/>
                </a:lnTo>
                <a:lnTo>
                  <a:pt x="964846" y="405324"/>
                </a:lnTo>
                <a:lnTo>
                  <a:pt x="954180" y="359933"/>
                </a:lnTo>
                <a:lnTo>
                  <a:pt x="939601" y="316257"/>
                </a:lnTo>
                <a:lnTo>
                  <a:pt x="921313" y="274507"/>
                </a:lnTo>
                <a:lnTo>
                  <a:pt x="899519" y="234891"/>
                </a:lnTo>
                <a:lnTo>
                  <a:pt x="874425" y="197620"/>
                </a:lnTo>
                <a:lnTo>
                  <a:pt x="846234" y="162903"/>
                </a:lnTo>
                <a:lnTo>
                  <a:pt x="815150" y="130951"/>
                </a:lnTo>
                <a:lnTo>
                  <a:pt x="781377" y="101972"/>
                </a:lnTo>
                <a:lnTo>
                  <a:pt x="745119" y="76176"/>
                </a:lnTo>
                <a:lnTo>
                  <a:pt x="706580" y="53774"/>
                </a:lnTo>
                <a:lnTo>
                  <a:pt x="665965" y="34974"/>
                </a:lnTo>
                <a:lnTo>
                  <a:pt x="623476" y="19987"/>
                </a:lnTo>
                <a:lnTo>
                  <a:pt x="579318" y="9023"/>
                </a:lnTo>
                <a:lnTo>
                  <a:pt x="533695" y="2290"/>
                </a:lnTo>
                <a:lnTo>
                  <a:pt x="486812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15007" y="2136364"/>
            <a:ext cx="974090" cy="1001394"/>
          </a:xfrm>
          <a:custGeom>
            <a:avLst/>
            <a:gdLst/>
            <a:ahLst/>
            <a:cxnLst/>
            <a:rect l="l" t="t" r="r" b="b"/>
            <a:pathLst>
              <a:path w="974089" h="1001394">
                <a:moveTo>
                  <a:pt x="0" y="500419"/>
                </a:moveTo>
                <a:lnTo>
                  <a:pt x="2228" y="452225"/>
                </a:lnTo>
                <a:lnTo>
                  <a:pt x="8778" y="405328"/>
                </a:lnTo>
                <a:lnTo>
                  <a:pt x="19444" y="359936"/>
                </a:lnTo>
                <a:lnTo>
                  <a:pt x="34024" y="316260"/>
                </a:lnTo>
                <a:lnTo>
                  <a:pt x="52312" y="274509"/>
                </a:lnTo>
                <a:lnTo>
                  <a:pt x="74105" y="234893"/>
                </a:lnTo>
                <a:lnTo>
                  <a:pt x="99200" y="197621"/>
                </a:lnTo>
                <a:lnTo>
                  <a:pt x="127391" y="162904"/>
                </a:lnTo>
                <a:lnTo>
                  <a:pt x="158476" y="130951"/>
                </a:lnTo>
                <a:lnTo>
                  <a:pt x="192249" y="101972"/>
                </a:lnTo>
                <a:lnTo>
                  <a:pt x="228507" y="76176"/>
                </a:lnTo>
                <a:lnTo>
                  <a:pt x="267046" y="53774"/>
                </a:lnTo>
                <a:lnTo>
                  <a:pt x="307662" y="34974"/>
                </a:lnTo>
                <a:lnTo>
                  <a:pt x="350151" y="19987"/>
                </a:lnTo>
                <a:lnTo>
                  <a:pt x="394308" y="9023"/>
                </a:lnTo>
                <a:lnTo>
                  <a:pt x="439931" y="2290"/>
                </a:lnTo>
                <a:lnTo>
                  <a:pt x="486814" y="0"/>
                </a:lnTo>
                <a:lnTo>
                  <a:pt x="533698" y="2290"/>
                </a:lnTo>
                <a:lnTo>
                  <a:pt x="579320" y="9023"/>
                </a:lnTo>
                <a:lnTo>
                  <a:pt x="623478" y="19987"/>
                </a:lnTo>
                <a:lnTo>
                  <a:pt x="665967" y="34974"/>
                </a:lnTo>
                <a:lnTo>
                  <a:pt x="706583" y="53774"/>
                </a:lnTo>
                <a:lnTo>
                  <a:pt x="745122" y="76176"/>
                </a:lnTo>
                <a:lnTo>
                  <a:pt x="781380" y="101972"/>
                </a:lnTo>
                <a:lnTo>
                  <a:pt x="815153" y="130951"/>
                </a:lnTo>
                <a:lnTo>
                  <a:pt x="846238" y="162904"/>
                </a:lnTo>
                <a:lnTo>
                  <a:pt x="874429" y="197621"/>
                </a:lnTo>
                <a:lnTo>
                  <a:pt x="899523" y="234893"/>
                </a:lnTo>
                <a:lnTo>
                  <a:pt x="921317" y="274509"/>
                </a:lnTo>
                <a:lnTo>
                  <a:pt x="939605" y="316260"/>
                </a:lnTo>
                <a:lnTo>
                  <a:pt x="954185" y="359936"/>
                </a:lnTo>
                <a:lnTo>
                  <a:pt x="964851" y="405328"/>
                </a:lnTo>
                <a:lnTo>
                  <a:pt x="971401" y="452225"/>
                </a:lnTo>
                <a:lnTo>
                  <a:pt x="973629" y="500419"/>
                </a:lnTo>
                <a:lnTo>
                  <a:pt x="971401" y="548612"/>
                </a:lnTo>
                <a:lnTo>
                  <a:pt x="964851" y="595510"/>
                </a:lnTo>
                <a:lnTo>
                  <a:pt x="954185" y="640902"/>
                </a:lnTo>
                <a:lnTo>
                  <a:pt x="939605" y="684578"/>
                </a:lnTo>
                <a:lnTo>
                  <a:pt x="921317" y="726329"/>
                </a:lnTo>
                <a:lnTo>
                  <a:pt x="899523" y="765945"/>
                </a:lnTo>
                <a:lnTo>
                  <a:pt x="874429" y="803216"/>
                </a:lnTo>
                <a:lnTo>
                  <a:pt x="846238" y="837933"/>
                </a:lnTo>
                <a:lnTo>
                  <a:pt x="815153" y="869886"/>
                </a:lnTo>
                <a:lnTo>
                  <a:pt x="781380" y="898865"/>
                </a:lnTo>
                <a:lnTo>
                  <a:pt x="745122" y="924661"/>
                </a:lnTo>
                <a:lnTo>
                  <a:pt x="706583" y="947064"/>
                </a:lnTo>
                <a:lnTo>
                  <a:pt x="665967" y="965863"/>
                </a:lnTo>
                <a:lnTo>
                  <a:pt x="623478" y="980850"/>
                </a:lnTo>
                <a:lnTo>
                  <a:pt x="579320" y="991815"/>
                </a:lnTo>
                <a:lnTo>
                  <a:pt x="533698" y="998547"/>
                </a:lnTo>
                <a:lnTo>
                  <a:pt x="486814" y="1000838"/>
                </a:lnTo>
                <a:lnTo>
                  <a:pt x="439931" y="998547"/>
                </a:lnTo>
                <a:lnTo>
                  <a:pt x="394308" y="991815"/>
                </a:lnTo>
                <a:lnTo>
                  <a:pt x="350151" y="980850"/>
                </a:lnTo>
                <a:lnTo>
                  <a:pt x="307662" y="965863"/>
                </a:lnTo>
                <a:lnTo>
                  <a:pt x="267046" y="947064"/>
                </a:lnTo>
                <a:lnTo>
                  <a:pt x="228507" y="924661"/>
                </a:lnTo>
                <a:lnTo>
                  <a:pt x="192249" y="898865"/>
                </a:lnTo>
                <a:lnTo>
                  <a:pt x="158476" y="869886"/>
                </a:lnTo>
                <a:lnTo>
                  <a:pt x="127391" y="837933"/>
                </a:lnTo>
                <a:lnTo>
                  <a:pt x="99200" y="803216"/>
                </a:lnTo>
                <a:lnTo>
                  <a:pt x="74105" y="765945"/>
                </a:lnTo>
                <a:lnTo>
                  <a:pt x="52312" y="726329"/>
                </a:lnTo>
                <a:lnTo>
                  <a:pt x="34024" y="684578"/>
                </a:lnTo>
                <a:lnTo>
                  <a:pt x="19444" y="640902"/>
                </a:lnTo>
                <a:lnTo>
                  <a:pt x="8778" y="595510"/>
                </a:lnTo>
                <a:lnTo>
                  <a:pt x="2228" y="548612"/>
                </a:lnTo>
                <a:lnTo>
                  <a:pt x="0" y="500419"/>
                </a:lnTo>
                <a:close/>
              </a:path>
            </a:pathLst>
          </a:custGeom>
          <a:ln w="25641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575879" y="2202121"/>
            <a:ext cx="13345160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5505" algn="l"/>
              </a:tabLst>
            </a:pPr>
            <a:r>
              <a:rPr sz="7275" b="1" spc="-15" baseline="1145" dirty="0">
                <a:solidFill>
                  <a:srgbClr val="FFFFFF"/>
                </a:solidFill>
                <a:latin typeface="Arial"/>
                <a:cs typeface="Arial"/>
              </a:rPr>
              <a:t>P	</a:t>
            </a:r>
            <a:r>
              <a:rPr sz="5250" i="1" spc="-5" dirty="0">
                <a:latin typeface="Arial"/>
                <a:cs typeface="Arial"/>
              </a:rPr>
              <a:t>A </a:t>
            </a:r>
            <a:r>
              <a:rPr sz="5250" i="1" spc="-45" dirty="0">
                <a:latin typeface="Arial"/>
                <a:cs typeface="Arial"/>
              </a:rPr>
              <a:t>shared </a:t>
            </a:r>
            <a:r>
              <a:rPr sz="5250" i="1" spc="75" dirty="0">
                <a:latin typeface="Arial"/>
                <a:cs typeface="Arial"/>
              </a:rPr>
              <a:t>collection </a:t>
            </a:r>
            <a:r>
              <a:rPr sz="5250" i="1" spc="100" dirty="0">
                <a:latin typeface="Arial"/>
                <a:cs typeface="Arial"/>
              </a:rPr>
              <a:t>of </a:t>
            </a:r>
            <a:r>
              <a:rPr sz="5250" i="1" spc="40" dirty="0">
                <a:latin typeface="Arial"/>
                <a:cs typeface="Arial"/>
              </a:rPr>
              <a:t>triggers </a:t>
            </a:r>
            <a:r>
              <a:rPr sz="5250" i="1" spc="-70" dirty="0">
                <a:latin typeface="Arial"/>
                <a:cs typeface="Arial"/>
              </a:rPr>
              <a:t>and</a:t>
            </a:r>
            <a:r>
              <a:rPr sz="5250" i="1" spc="-434" dirty="0">
                <a:latin typeface="Arial"/>
                <a:cs typeface="Arial"/>
              </a:rPr>
              <a:t> </a:t>
            </a:r>
            <a:r>
              <a:rPr sz="5250" i="1" dirty="0">
                <a:latin typeface="Arial"/>
                <a:cs typeface="Arial"/>
              </a:rPr>
              <a:t>actions</a:t>
            </a:r>
            <a:endParaRPr sz="52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64615" y="4843758"/>
            <a:ext cx="666167" cy="667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887758" y="4818094"/>
            <a:ext cx="768655" cy="8468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079920" y="4907913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217783" y="0"/>
                </a:moveTo>
                <a:lnTo>
                  <a:pt x="167847" y="5761"/>
                </a:lnTo>
                <a:lnTo>
                  <a:pt x="122007" y="22171"/>
                </a:lnTo>
                <a:lnTo>
                  <a:pt x="81571" y="47922"/>
                </a:lnTo>
                <a:lnTo>
                  <a:pt x="47844" y="81703"/>
                </a:lnTo>
                <a:lnTo>
                  <a:pt x="22135" y="122206"/>
                </a:lnTo>
                <a:lnTo>
                  <a:pt x="5751" y="168121"/>
                </a:lnTo>
                <a:lnTo>
                  <a:pt x="0" y="218139"/>
                </a:lnTo>
                <a:lnTo>
                  <a:pt x="5751" y="268154"/>
                </a:lnTo>
                <a:lnTo>
                  <a:pt x="22135" y="314066"/>
                </a:lnTo>
                <a:lnTo>
                  <a:pt x="47844" y="354567"/>
                </a:lnTo>
                <a:lnTo>
                  <a:pt x="81571" y="388348"/>
                </a:lnTo>
                <a:lnTo>
                  <a:pt x="122007" y="414098"/>
                </a:lnTo>
                <a:lnTo>
                  <a:pt x="167847" y="430508"/>
                </a:lnTo>
                <a:lnTo>
                  <a:pt x="217783" y="436269"/>
                </a:lnTo>
                <a:lnTo>
                  <a:pt x="267719" y="430508"/>
                </a:lnTo>
                <a:lnTo>
                  <a:pt x="313559" y="414098"/>
                </a:lnTo>
                <a:lnTo>
                  <a:pt x="353996" y="388348"/>
                </a:lnTo>
                <a:lnTo>
                  <a:pt x="387723" y="354567"/>
                </a:lnTo>
                <a:lnTo>
                  <a:pt x="413432" y="314066"/>
                </a:lnTo>
                <a:lnTo>
                  <a:pt x="429816" y="268154"/>
                </a:lnTo>
                <a:lnTo>
                  <a:pt x="435567" y="218139"/>
                </a:lnTo>
                <a:lnTo>
                  <a:pt x="429816" y="168121"/>
                </a:lnTo>
                <a:lnTo>
                  <a:pt x="413432" y="122206"/>
                </a:lnTo>
                <a:lnTo>
                  <a:pt x="387723" y="81703"/>
                </a:lnTo>
                <a:lnTo>
                  <a:pt x="353996" y="47922"/>
                </a:lnTo>
                <a:lnTo>
                  <a:pt x="313559" y="22171"/>
                </a:lnTo>
                <a:lnTo>
                  <a:pt x="267719" y="5761"/>
                </a:lnTo>
                <a:lnTo>
                  <a:pt x="217783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7079920" y="4907913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0" y="218131"/>
                </a:moveTo>
                <a:lnTo>
                  <a:pt x="5751" y="168115"/>
                </a:lnTo>
                <a:lnTo>
                  <a:pt x="22135" y="122202"/>
                </a:lnTo>
                <a:lnTo>
                  <a:pt x="47845" y="81701"/>
                </a:lnTo>
                <a:lnTo>
                  <a:pt x="81571" y="47921"/>
                </a:lnTo>
                <a:lnTo>
                  <a:pt x="122009" y="22171"/>
                </a:lnTo>
                <a:lnTo>
                  <a:pt x="167849" y="5761"/>
                </a:lnTo>
                <a:lnTo>
                  <a:pt x="217785" y="0"/>
                </a:lnTo>
                <a:lnTo>
                  <a:pt x="267721" y="5761"/>
                </a:lnTo>
                <a:lnTo>
                  <a:pt x="313562" y="22171"/>
                </a:lnTo>
                <a:lnTo>
                  <a:pt x="353999" y="47921"/>
                </a:lnTo>
                <a:lnTo>
                  <a:pt x="387726" y="81701"/>
                </a:lnTo>
                <a:lnTo>
                  <a:pt x="413435" y="122202"/>
                </a:lnTo>
                <a:lnTo>
                  <a:pt x="429819" y="168115"/>
                </a:lnTo>
                <a:lnTo>
                  <a:pt x="435571" y="218131"/>
                </a:lnTo>
                <a:lnTo>
                  <a:pt x="429819" y="268146"/>
                </a:lnTo>
                <a:lnTo>
                  <a:pt x="413435" y="314060"/>
                </a:lnTo>
                <a:lnTo>
                  <a:pt x="387726" y="354561"/>
                </a:lnTo>
                <a:lnTo>
                  <a:pt x="353999" y="388341"/>
                </a:lnTo>
                <a:lnTo>
                  <a:pt x="313562" y="414091"/>
                </a:lnTo>
                <a:lnTo>
                  <a:pt x="267721" y="430501"/>
                </a:lnTo>
                <a:lnTo>
                  <a:pt x="217785" y="436262"/>
                </a:lnTo>
                <a:lnTo>
                  <a:pt x="167849" y="430501"/>
                </a:lnTo>
                <a:lnTo>
                  <a:pt x="122009" y="414091"/>
                </a:lnTo>
                <a:lnTo>
                  <a:pt x="81571" y="388341"/>
                </a:lnTo>
                <a:lnTo>
                  <a:pt x="47845" y="354561"/>
                </a:lnTo>
                <a:lnTo>
                  <a:pt x="22135" y="314060"/>
                </a:lnTo>
                <a:lnTo>
                  <a:pt x="5751" y="268146"/>
                </a:lnTo>
                <a:lnTo>
                  <a:pt x="0" y="218131"/>
                </a:lnTo>
                <a:close/>
              </a:path>
            </a:pathLst>
          </a:custGeom>
          <a:ln w="25642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7067104" y="3509306"/>
            <a:ext cx="2895262" cy="667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964615" y="4227860"/>
            <a:ext cx="666167" cy="667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887758" y="4202195"/>
            <a:ext cx="768655" cy="8212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079920" y="4292015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217783" y="0"/>
                </a:moveTo>
                <a:lnTo>
                  <a:pt x="167847" y="5761"/>
                </a:lnTo>
                <a:lnTo>
                  <a:pt x="122007" y="22171"/>
                </a:lnTo>
                <a:lnTo>
                  <a:pt x="81571" y="47921"/>
                </a:lnTo>
                <a:lnTo>
                  <a:pt x="47844" y="81701"/>
                </a:lnTo>
                <a:lnTo>
                  <a:pt x="22135" y="122202"/>
                </a:lnTo>
                <a:lnTo>
                  <a:pt x="5751" y="168115"/>
                </a:lnTo>
                <a:lnTo>
                  <a:pt x="0" y="218129"/>
                </a:lnTo>
                <a:lnTo>
                  <a:pt x="5751" y="268147"/>
                </a:lnTo>
                <a:lnTo>
                  <a:pt x="22135" y="314060"/>
                </a:lnTo>
                <a:lnTo>
                  <a:pt x="47844" y="354561"/>
                </a:lnTo>
                <a:lnTo>
                  <a:pt x="81571" y="388341"/>
                </a:lnTo>
                <a:lnTo>
                  <a:pt x="122007" y="414089"/>
                </a:lnTo>
                <a:lnTo>
                  <a:pt x="167847" y="430498"/>
                </a:lnTo>
                <a:lnTo>
                  <a:pt x="217783" y="436258"/>
                </a:lnTo>
                <a:lnTo>
                  <a:pt x="267719" y="430498"/>
                </a:lnTo>
                <a:lnTo>
                  <a:pt x="313559" y="414089"/>
                </a:lnTo>
                <a:lnTo>
                  <a:pt x="353996" y="388341"/>
                </a:lnTo>
                <a:lnTo>
                  <a:pt x="387723" y="354561"/>
                </a:lnTo>
                <a:lnTo>
                  <a:pt x="413432" y="314060"/>
                </a:lnTo>
                <a:lnTo>
                  <a:pt x="429816" y="268147"/>
                </a:lnTo>
                <a:lnTo>
                  <a:pt x="435567" y="218129"/>
                </a:lnTo>
                <a:lnTo>
                  <a:pt x="429816" y="168115"/>
                </a:lnTo>
                <a:lnTo>
                  <a:pt x="413432" y="122202"/>
                </a:lnTo>
                <a:lnTo>
                  <a:pt x="387723" y="81701"/>
                </a:lnTo>
                <a:lnTo>
                  <a:pt x="353996" y="47921"/>
                </a:lnTo>
                <a:lnTo>
                  <a:pt x="313559" y="22171"/>
                </a:lnTo>
                <a:lnTo>
                  <a:pt x="267719" y="5761"/>
                </a:lnTo>
                <a:lnTo>
                  <a:pt x="217783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079920" y="4292015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0" y="218131"/>
                </a:moveTo>
                <a:lnTo>
                  <a:pt x="5751" y="168115"/>
                </a:lnTo>
                <a:lnTo>
                  <a:pt x="22135" y="122202"/>
                </a:lnTo>
                <a:lnTo>
                  <a:pt x="47845" y="81701"/>
                </a:lnTo>
                <a:lnTo>
                  <a:pt x="81571" y="47921"/>
                </a:lnTo>
                <a:lnTo>
                  <a:pt x="122009" y="22171"/>
                </a:lnTo>
                <a:lnTo>
                  <a:pt x="167849" y="5761"/>
                </a:lnTo>
                <a:lnTo>
                  <a:pt x="217785" y="0"/>
                </a:lnTo>
                <a:lnTo>
                  <a:pt x="267721" y="5761"/>
                </a:lnTo>
                <a:lnTo>
                  <a:pt x="313562" y="22171"/>
                </a:lnTo>
                <a:lnTo>
                  <a:pt x="353999" y="47921"/>
                </a:lnTo>
                <a:lnTo>
                  <a:pt x="387726" y="81701"/>
                </a:lnTo>
                <a:lnTo>
                  <a:pt x="413435" y="122202"/>
                </a:lnTo>
                <a:lnTo>
                  <a:pt x="429819" y="168115"/>
                </a:lnTo>
                <a:lnTo>
                  <a:pt x="435571" y="218131"/>
                </a:lnTo>
                <a:lnTo>
                  <a:pt x="429819" y="268146"/>
                </a:lnTo>
                <a:lnTo>
                  <a:pt x="413435" y="314060"/>
                </a:lnTo>
                <a:lnTo>
                  <a:pt x="387726" y="354561"/>
                </a:lnTo>
                <a:lnTo>
                  <a:pt x="353999" y="388341"/>
                </a:lnTo>
                <a:lnTo>
                  <a:pt x="313562" y="414091"/>
                </a:lnTo>
                <a:lnTo>
                  <a:pt x="267721" y="430501"/>
                </a:lnTo>
                <a:lnTo>
                  <a:pt x="217785" y="436262"/>
                </a:lnTo>
                <a:lnTo>
                  <a:pt x="167849" y="430501"/>
                </a:lnTo>
                <a:lnTo>
                  <a:pt x="122009" y="414091"/>
                </a:lnTo>
                <a:lnTo>
                  <a:pt x="81571" y="388341"/>
                </a:lnTo>
                <a:lnTo>
                  <a:pt x="47845" y="354561"/>
                </a:lnTo>
                <a:lnTo>
                  <a:pt x="22135" y="314060"/>
                </a:lnTo>
                <a:lnTo>
                  <a:pt x="5751" y="268146"/>
                </a:lnTo>
                <a:lnTo>
                  <a:pt x="0" y="218131"/>
                </a:lnTo>
                <a:close/>
              </a:path>
            </a:pathLst>
          </a:custGeom>
          <a:ln w="25642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964615" y="5485319"/>
            <a:ext cx="666167" cy="667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913371" y="5459665"/>
            <a:ext cx="743032" cy="8212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7079920" y="5549475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217783" y="0"/>
                </a:moveTo>
                <a:lnTo>
                  <a:pt x="167847" y="5761"/>
                </a:lnTo>
                <a:lnTo>
                  <a:pt x="122007" y="22173"/>
                </a:lnTo>
                <a:lnTo>
                  <a:pt x="81571" y="47925"/>
                </a:lnTo>
                <a:lnTo>
                  <a:pt x="47844" y="81707"/>
                </a:lnTo>
                <a:lnTo>
                  <a:pt x="22135" y="122210"/>
                </a:lnTo>
                <a:lnTo>
                  <a:pt x="5751" y="168124"/>
                </a:lnTo>
                <a:lnTo>
                  <a:pt x="0" y="218139"/>
                </a:lnTo>
                <a:lnTo>
                  <a:pt x="5751" y="268154"/>
                </a:lnTo>
                <a:lnTo>
                  <a:pt x="22135" y="314066"/>
                </a:lnTo>
                <a:lnTo>
                  <a:pt x="47844" y="354567"/>
                </a:lnTo>
                <a:lnTo>
                  <a:pt x="81571" y="388348"/>
                </a:lnTo>
                <a:lnTo>
                  <a:pt x="122007" y="414098"/>
                </a:lnTo>
                <a:lnTo>
                  <a:pt x="167847" y="430508"/>
                </a:lnTo>
                <a:lnTo>
                  <a:pt x="217783" y="436269"/>
                </a:lnTo>
                <a:lnTo>
                  <a:pt x="267719" y="430508"/>
                </a:lnTo>
                <a:lnTo>
                  <a:pt x="313559" y="414098"/>
                </a:lnTo>
                <a:lnTo>
                  <a:pt x="353996" y="388348"/>
                </a:lnTo>
                <a:lnTo>
                  <a:pt x="387723" y="354567"/>
                </a:lnTo>
                <a:lnTo>
                  <a:pt x="413432" y="314066"/>
                </a:lnTo>
                <a:lnTo>
                  <a:pt x="429816" y="268154"/>
                </a:lnTo>
                <a:lnTo>
                  <a:pt x="435567" y="218139"/>
                </a:lnTo>
                <a:lnTo>
                  <a:pt x="429816" y="168124"/>
                </a:lnTo>
                <a:lnTo>
                  <a:pt x="413432" y="122210"/>
                </a:lnTo>
                <a:lnTo>
                  <a:pt x="387723" y="81707"/>
                </a:lnTo>
                <a:lnTo>
                  <a:pt x="353996" y="47925"/>
                </a:lnTo>
                <a:lnTo>
                  <a:pt x="313559" y="22173"/>
                </a:lnTo>
                <a:lnTo>
                  <a:pt x="267719" y="5761"/>
                </a:lnTo>
                <a:lnTo>
                  <a:pt x="217783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079920" y="5549475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0" y="218131"/>
                </a:moveTo>
                <a:lnTo>
                  <a:pt x="5751" y="168115"/>
                </a:lnTo>
                <a:lnTo>
                  <a:pt x="22135" y="122202"/>
                </a:lnTo>
                <a:lnTo>
                  <a:pt x="47845" y="81701"/>
                </a:lnTo>
                <a:lnTo>
                  <a:pt x="81571" y="47921"/>
                </a:lnTo>
                <a:lnTo>
                  <a:pt x="122009" y="22171"/>
                </a:lnTo>
                <a:lnTo>
                  <a:pt x="167849" y="5761"/>
                </a:lnTo>
                <a:lnTo>
                  <a:pt x="217785" y="0"/>
                </a:lnTo>
                <a:lnTo>
                  <a:pt x="267721" y="5761"/>
                </a:lnTo>
                <a:lnTo>
                  <a:pt x="313562" y="22171"/>
                </a:lnTo>
                <a:lnTo>
                  <a:pt x="353999" y="47921"/>
                </a:lnTo>
                <a:lnTo>
                  <a:pt x="387726" y="81701"/>
                </a:lnTo>
                <a:lnTo>
                  <a:pt x="413435" y="122202"/>
                </a:lnTo>
                <a:lnTo>
                  <a:pt x="429819" y="168115"/>
                </a:lnTo>
                <a:lnTo>
                  <a:pt x="435571" y="218131"/>
                </a:lnTo>
                <a:lnTo>
                  <a:pt x="429819" y="268146"/>
                </a:lnTo>
                <a:lnTo>
                  <a:pt x="413435" y="314060"/>
                </a:lnTo>
                <a:lnTo>
                  <a:pt x="387726" y="354561"/>
                </a:lnTo>
                <a:lnTo>
                  <a:pt x="353999" y="388341"/>
                </a:lnTo>
                <a:lnTo>
                  <a:pt x="313562" y="414091"/>
                </a:lnTo>
                <a:lnTo>
                  <a:pt x="267721" y="430501"/>
                </a:lnTo>
                <a:lnTo>
                  <a:pt x="217785" y="436262"/>
                </a:lnTo>
                <a:lnTo>
                  <a:pt x="167849" y="430501"/>
                </a:lnTo>
                <a:lnTo>
                  <a:pt x="122009" y="414091"/>
                </a:lnTo>
                <a:lnTo>
                  <a:pt x="81571" y="388341"/>
                </a:lnTo>
                <a:lnTo>
                  <a:pt x="47845" y="354561"/>
                </a:lnTo>
                <a:lnTo>
                  <a:pt x="22135" y="314060"/>
                </a:lnTo>
                <a:lnTo>
                  <a:pt x="5751" y="268146"/>
                </a:lnTo>
                <a:lnTo>
                  <a:pt x="0" y="218131"/>
                </a:lnTo>
                <a:close/>
              </a:path>
            </a:pathLst>
          </a:custGeom>
          <a:ln w="25642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7163301" y="4297051"/>
            <a:ext cx="236220" cy="1652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 marL="23495" marR="5080" indent="-11430">
              <a:lnSpc>
                <a:spcPct val="171900"/>
              </a:lnSpc>
            </a:pP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03266" y="4070185"/>
            <a:ext cx="1447165" cy="190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95"/>
              </a:spcBef>
            </a:pPr>
            <a:r>
              <a:rPr sz="2800" spc="75" dirty="0">
                <a:latin typeface="Arial"/>
                <a:cs typeface="Arial"/>
              </a:rPr>
              <a:t>read  </a:t>
            </a:r>
            <a:r>
              <a:rPr sz="2800" spc="45" dirty="0">
                <a:latin typeface="Arial"/>
                <a:cs typeface="Arial"/>
              </a:rPr>
              <a:t>write  </a:t>
            </a:r>
            <a:r>
              <a:rPr sz="2800" spc="155" dirty="0">
                <a:latin typeface="Arial"/>
                <a:cs typeface="Arial"/>
              </a:rPr>
              <a:t>c</a:t>
            </a:r>
            <a:r>
              <a:rPr sz="2800" spc="105" dirty="0">
                <a:latin typeface="Arial"/>
                <a:cs typeface="Arial"/>
              </a:rPr>
              <a:t>h</a:t>
            </a:r>
            <a:r>
              <a:rPr sz="2800" spc="80" dirty="0">
                <a:latin typeface="Arial"/>
                <a:cs typeface="Arial"/>
              </a:rPr>
              <a:t>a</a:t>
            </a:r>
            <a:r>
              <a:rPr sz="2800" spc="25" dirty="0">
                <a:latin typeface="Arial"/>
                <a:cs typeface="Arial"/>
              </a:rPr>
              <a:t>n</a:t>
            </a:r>
            <a:r>
              <a:rPr sz="2800" spc="50" dirty="0">
                <a:latin typeface="Arial"/>
                <a:cs typeface="Arial"/>
              </a:rPr>
              <a:t>g</a:t>
            </a:r>
            <a:r>
              <a:rPr sz="2800" spc="80" dirty="0">
                <a:latin typeface="Arial"/>
                <a:cs typeface="Arial"/>
              </a:rPr>
              <a:t>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217878" y="5485319"/>
            <a:ext cx="666167" cy="667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1141022" y="5459665"/>
            <a:ext cx="768655" cy="8212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33162" y="5549475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217794" y="0"/>
                </a:moveTo>
                <a:lnTo>
                  <a:pt x="167847" y="5761"/>
                </a:lnTo>
                <a:lnTo>
                  <a:pt x="122002" y="22173"/>
                </a:lnTo>
                <a:lnTo>
                  <a:pt x="81564" y="47925"/>
                </a:lnTo>
                <a:lnTo>
                  <a:pt x="47838" y="81707"/>
                </a:lnTo>
                <a:lnTo>
                  <a:pt x="22132" y="122210"/>
                </a:lnTo>
                <a:lnTo>
                  <a:pt x="5750" y="168124"/>
                </a:lnTo>
                <a:lnTo>
                  <a:pt x="0" y="218139"/>
                </a:lnTo>
                <a:lnTo>
                  <a:pt x="5750" y="268154"/>
                </a:lnTo>
                <a:lnTo>
                  <a:pt x="22132" y="314066"/>
                </a:lnTo>
                <a:lnTo>
                  <a:pt x="47838" y="354567"/>
                </a:lnTo>
                <a:lnTo>
                  <a:pt x="81564" y="388348"/>
                </a:lnTo>
                <a:lnTo>
                  <a:pt x="122002" y="414098"/>
                </a:lnTo>
                <a:lnTo>
                  <a:pt x="167847" y="430508"/>
                </a:lnTo>
                <a:lnTo>
                  <a:pt x="217794" y="436269"/>
                </a:lnTo>
                <a:lnTo>
                  <a:pt x="267707" y="430508"/>
                </a:lnTo>
                <a:lnTo>
                  <a:pt x="313540" y="414098"/>
                </a:lnTo>
                <a:lnTo>
                  <a:pt x="353980" y="388348"/>
                </a:lnTo>
                <a:lnTo>
                  <a:pt x="387717" y="354567"/>
                </a:lnTo>
                <a:lnTo>
                  <a:pt x="413438" y="314066"/>
                </a:lnTo>
                <a:lnTo>
                  <a:pt x="429832" y="268154"/>
                </a:lnTo>
                <a:lnTo>
                  <a:pt x="435588" y="218139"/>
                </a:lnTo>
                <a:lnTo>
                  <a:pt x="429832" y="168124"/>
                </a:lnTo>
                <a:lnTo>
                  <a:pt x="413438" y="122210"/>
                </a:lnTo>
                <a:lnTo>
                  <a:pt x="387717" y="81707"/>
                </a:lnTo>
                <a:lnTo>
                  <a:pt x="353980" y="47925"/>
                </a:lnTo>
                <a:lnTo>
                  <a:pt x="313540" y="22173"/>
                </a:lnTo>
                <a:lnTo>
                  <a:pt x="267707" y="5761"/>
                </a:lnTo>
                <a:lnTo>
                  <a:pt x="217794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333162" y="5549475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0" y="218131"/>
                </a:moveTo>
                <a:lnTo>
                  <a:pt x="5751" y="168115"/>
                </a:lnTo>
                <a:lnTo>
                  <a:pt x="22135" y="122202"/>
                </a:lnTo>
                <a:lnTo>
                  <a:pt x="47845" y="81701"/>
                </a:lnTo>
                <a:lnTo>
                  <a:pt x="81571" y="47921"/>
                </a:lnTo>
                <a:lnTo>
                  <a:pt x="122009" y="22171"/>
                </a:lnTo>
                <a:lnTo>
                  <a:pt x="167849" y="5761"/>
                </a:lnTo>
                <a:lnTo>
                  <a:pt x="217785" y="0"/>
                </a:lnTo>
                <a:lnTo>
                  <a:pt x="267721" y="5761"/>
                </a:lnTo>
                <a:lnTo>
                  <a:pt x="313562" y="22171"/>
                </a:lnTo>
                <a:lnTo>
                  <a:pt x="353999" y="47921"/>
                </a:lnTo>
                <a:lnTo>
                  <a:pt x="387726" y="81701"/>
                </a:lnTo>
                <a:lnTo>
                  <a:pt x="413435" y="122202"/>
                </a:lnTo>
                <a:lnTo>
                  <a:pt x="429819" y="168115"/>
                </a:lnTo>
                <a:lnTo>
                  <a:pt x="435571" y="218131"/>
                </a:lnTo>
                <a:lnTo>
                  <a:pt x="429819" y="268146"/>
                </a:lnTo>
                <a:lnTo>
                  <a:pt x="413435" y="314060"/>
                </a:lnTo>
                <a:lnTo>
                  <a:pt x="387726" y="354561"/>
                </a:lnTo>
                <a:lnTo>
                  <a:pt x="353999" y="388341"/>
                </a:lnTo>
                <a:lnTo>
                  <a:pt x="313562" y="414091"/>
                </a:lnTo>
                <a:lnTo>
                  <a:pt x="267721" y="430501"/>
                </a:lnTo>
                <a:lnTo>
                  <a:pt x="217785" y="436262"/>
                </a:lnTo>
                <a:lnTo>
                  <a:pt x="167849" y="430501"/>
                </a:lnTo>
                <a:lnTo>
                  <a:pt x="122009" y="414091"/>
                </a:lnTo>
                <a:lnTo>
                  <a:pt x="81571" y="388341"/>
                </a:lnTo>
                <a:lnTo>
                  <a:pt x="47845" y="354561"/>
                </a:lnTo>
                <a:lnTo>
                  <a:pt x="22135" y="314060"/>
                </a:lnTo>
                <a:lnTo>
                  <a:pt x="5751" y="268146"/>
                </a:lnTo>
                <a:lnTo>
                  <a:pt x="0" y="218131"/>
                </a:lnTo>
                <a:close/>
              </a:path>
            </a:pathLst>
          </a:custGeom>
          <a:ln w="25642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11413339" y="5554521"/>
            <a:ext cx="23622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851441" y="5519582"/>
            <a:ext cx="142240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25" dirty="0">
                <a:latin typeface="Arial"/>
                <a:cs typeface="Arial"/>
              </a:rPr>
              <a:t>t</a:t>
            </a:r>
            <a:r>
              <a:rPr sz="2800" spc="70" dirty="0">
                <a:latin typeface="Arial"/>
                <a:cs typeface="Arial"/>
              </a:rPr>
              <a:t>r</a:t>
            </a:r>
            <a:r>
              <a:rPr sz="2800" spc="50" dirty="0">
                <a:latin typeface="Arial"/>
                <a:cs typeface="Arial"/>
              </a:rPr>
              <a:t>an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spc="-20" dirty="0">
                <a:latin typeface="Arial"/>
                <a:cs typeface="Arial"/>
              </a:rPr>
              <a:t>l</a:t>
            </a:r>
            <a:r>
              <a:rPr sz="2800" spc="50" dirty="0">
                <a:latin typeface="Arial"/>
                <a:cs typeface="Arial"/>
              </a:rPr>
              <a:t>a</a:t>
            </a:r>
            <a:r>
              <a:rPr sz="2800" spc="25" dirty="0">
                <a:latin typeface="Arial"/>
                <a:cs typeface="Arial"/>
              </a:rPr>
              <a:t>t</a:t>
            </a:r>
            <a:r>
              <a:rPr sz="2800" spc="-45" dirty="0">
                <a:latin typeface="Arial"/>
                <a:cs typeface="Arial"/>
              </a:rPr>
              <a:t>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063402" y="3483653"/>
            <a:ext cx="1614170" cy="1591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5445393" y="5485319"/>
            <a:ext cx="666167" cy="667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394190" y="5459665"/>
            <a:ext cx="768655" cy="8212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560781" y="5549475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217689" y="0"/>
                </a:moveTo>
                <a:lnTo>
                  <a:pt x="167782" y="5761"/>
                </a:lnTo>
                <a:lnTo>
                  <a:pt x="121964" y="22173"/>
                </a:lnTo>
                <a:lnTo>
                  <a:pt x="81544" y="47925"/>
                </a:lnTo>
                <a:lnTo>
                  <a:pt x="47830" y="81707"/>
                </a:lnTo>
                <a:lnTo>
                  <a:pt x="22129" y="122210"/>
                </a:lnTo>
                <a:lnTo>
                  <a:pt x="5750" y="168124"/>
                </a:lnTo>
                <a:lnTo>
                  <a:pt x="0" y="218139"/>
                </a:lnTo>
                <a:lnTo>
                  <a:pt x="5750" y="268154"/>
                </a:lnTo>
                <a:lnTo>
                  <a:pt x="22129" y="314066"/>
                </a:lnTo>
                <a:lnTo>
                  <a:pt x="47830" y="354567"/>
                </a:lnTo>
                <a:lnTo>
                  <a:pt x="81544" y="388348"/>
                </a:lnTo>
                <a:lnTo>
                  <a:pt x="121964" y="414098"/>
                </a:lnTo>
                <a:lnTo>
                  <a:pt x="167782" y="430508"/>
                </a:lnTo>
                <a:lnTo>
                  <a:pt x="217689" y="436269"/>
                </a:lnTo>
                <a:lnTo>
                  <a:pt x="267636" y="430508"/>
                </a:lnTo>
                <a:lnTo>
                  <a:pt x="313481" y="414098"/>
                </a:lnTo>
                <a:lnTo>
                  <a:pt x="353919" y="388348"/>
                </a:lnTo>
                <a:lnTo>
                  <a:pt x="387645" y="354567"/>
                </a:lnTo>
                <a:lnTo>
                  <a:pt x="413351" y="314066"/>
                </a:lnTo>
                <a:lnTo>
                  <a:pt x="429733" y="268154"/>
                </a:lnTo>
                <a:lnTo>
                  <a:pt x="435484" y="218139"/>
                </a:lnTo>
                <a:lnTo>
                  <a:pt x="429733" y="168124"/>
                </a:lnTo>
                <a:lnTo>
                  <a:pt x="413351" y="122210"/>
                </a:lnTo>
                <a:lnTo>
                  <a:pt x="387645" y="81707"/>
                </a:lnTo>
                <a:lnTo>
                  <a:pt x="353919" y="47925"/>
                </a:lnTo>
                <a:lnTo>
                  <a:pt x="313481" y="22173"/>
                </a:lnTo>
                <a:lnTo>
                  <a:pt x="267636" y="5761"/>
                </a:lnTo>
                <a:lnTo>
                  <a:pt x="217689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5560783" y="5549475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0" y="218131"/>
                </a:moveTo>
                <a:lnTo>
                  <a:pt x="5751" y="168115"/>
                </a:lnTo>
                <a:lnTo>
                  <a:pt x="22135" y="122202"/>
                </a:lnTo>
                <a:lnTo>
                  <a:pt x="47845" y="81701"/>
                </a:lnTo>
                <a:lnTo>
                  <a:pt x="81571" y="47921"/>
                </a:lnTo>
                <a:lnTo>
                  <a:pt x="122009" y="22171"/>
                </a:lnTo>
                <a:lnTo>
                  <a:pt x="167849" y="5761"/>
                </a:lnTo>
                <a:lnTo>
                  <a:pt x="217785" y="0"/>
                </a:lnTo>
                <a:lnTo>
                  <a:pt x="267721" y="5761"/>
                </a:lnTo>
                <a:lnTo>
                  <a:pt x="313562" y="22171"/>
                </a:lnTo>
                <a:lnTo>
                  <a:pt x="353999" y="47921"/>
                </a:lnTo>
                <a:lnTo>
                  <a:pt x="387726" y="81701"/>
                </a:lnTo>
                <a:lnTo>
                  <a:pt x="413435" y="122202"/>
                </a:lnTo>
                <a:lnTo>
                  <a:pt x="429819" y="168115"/>
                </a:lnTo>
                <a:lnTo>
                  <a:pt x="435571" y="218131"/>
                </a:lnTo>
                <a:lnTo>
                  <a:pt x="429819" y="268146"/>
                </a:lnTo>
                <a:lnTo>
                  <a:pt x="413435" y="314060"/>
                </a:lnTo>
                <a:lnTo>
                  <a:pt x="387726" y="354561"/>
                </a:lnTo>
                <a:lnTo>
                  <a:pt x="353999" y="388341"/>
                </a:lnTo>
                <a:lnTo>
                  <a:pt x="313562" y="414091"/>
                </a:lnTo>
                <a:lnTo>
                  <a:pt x="267721" y="430501"/>
                </a:lnTo>
                <a:lnTo>
                  <a:pt x="217785" y="436262"/>
                </a:lnTo>
                <a:lnTo>
                  <a:pt x="167849" y="430501"/>
                </a:lnTo>
                <a:lnTo>
                  <a:pt x="122009" y="414091"/>
                </a:lnTo>
                <a:lnTo>
                  <a:pt x="81571" y="388341"/>
                </a:lnTo>
                <a:lnTo>
                  <a:pt x="47845" y="354561"/>
                </a:lnTo>
                <a:lnTo>
                  <a:pt x="22135" y="314060"/>
                </a:lnTo>
                <a:lnTo>
                  <a:pt x="5751" y="268146"/>
                </a:lnTo>
                <a:lnTo>
                  <a:pt x="0" y="218131"/>
                </a:lnTo>
                <a:close/>
              </a:path>
            </a:pathLst>
          </a:custGeom>
          <a:ln w="25642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15650488" y="5554521"/>
            <a:ext cx="23622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090788" y="5519582"/>
            <a:ext cx="136842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25" dirty="0">
                <a:latin typeface="Arial"/>
                <a:cs typeface="Arial"/>
              </a:rPr>
              <a:t>f</a:t>
            </a:r>
            <a:r>
              <a:rPr sz="2800" spc="50" dirty="0">
                <a:latin typeface="Arial"/>
                <a:cs typeface="Arial"/>
              </a:rPr>
              <a:t>o</a:t>
            </a:r>
            <a:r>
              <a:rPr sz="2800" spc="70" dirty="0">
                <a:latin typeface="Arial"/>
                <a:cs typeface="Arial"/>
              </a:rPr>
              <a:t>r</a:t>
            </a:r>
            <a:r>
              <a:rPr sz="2800" spc="50" dirty="0">
                <a:latin typeface="Arial"/>
                <a:cs typeface="Arial"/>
              </a:rPr>
              <a:t>e</a:t>
            </a:r>
            <a:r>
              <a:rPr sz="2800" spc="210" dirty="0">
                <a:latin typeface="Arial"/>
                <a:cs typeface="Arial"/>
              </a:rPr>
              <a:t>c</a:t>
            </a:r>
            <a:r>
              <a:rPr sz="2800" spc="50" dirty="0">
                <a:latin typeface="Arial"/>
                <a:cs typeface="Arial"/>
              </a:rPr>
              <a:t>a</a:t>
            </a:r>
            <a:r>
              <a:rPr sz="2800" spc="60" dirty="0">
                <a:latin typeface="Arial"/>
                <a:cs typeface="Arial"/>
              </a:rPr>
              <a:t>st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342225" y="3509306"/>
            <a:ext cx="1691037" cy="13087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020356" y="3252686"/>
            <a:ext cx="18063845" cy="3208020"/>
          </a:xfrm>
          <a:custGeom>
            <a:avLst/>
            <a:gdLst/>
            <a:ahLst/>
            <a:cxnLst/>
            <a:rect l="l" t="t" r="r" b="b"/>
            <a:pathLst>
              <a:path w="18063845" h="3208020">
                <a:moveTo>
                  <a:pt x="0" y="534651"/>
                </a:moveTo>
                <a:lnTo>
                  <a:pt x="2181" y="485987"/>
                </a:lnTo>
                <a:lnTo>
                  <a:pt x="8600" y="438547"/>
                </a:lnTo>
                <a:lnTo>
                  <a:pt x="19067" y="392520"/>
                </a:lnTo>
                <a:lnTo>
                  <a:pt x="33395" y="348094"/>
                </a:lnTo>
                <a:lnTo>
                  <a:pt x="51396" y="305459"/>
                </a:lnTo>
                <a:lnTo>
                  <a:pt x="72879" y="264803"/>
                </a:lnTo>
                <a:lnTo>
                  <a:pt x="97658" y="226314"/>
                </a:lnTo>
                <a:lnTo>
                  <a:pt x="125543" y="190182"/>
                </a:lnTo>
                <a:lnTo>
                  <a:pt x="156346" y="156596"/>
                </a:lnTo>
                <a:lnTo>
                  <a:pt x="189880" y="125743"/>
                </a:lnTo>
                <a:lnTo>
                  <a:pt x="225954" y="97814"/>
                </a:lnTo>
                <a:lnTo>
                  <a:pt x="264381" y="72995"/>
                </a:lnTo>
                <a:lnTo>
                  <a:pt x="304973" y="51478"/>
                </a:lnTo>
                <a:lnTo>
                  <a:pt x="347541" y="33449"/>
                </a:lnTo>
                <a:lnTo>
                  <a:pt x="391896" y="19098"/>
                </a:lnTo>
                <a:lnTo>
                  <a:pt x="437850" y="8613"/>
                </a:lnTo>
                <a:lnTo>
                  <a:pt x="485214" y="2184"/>
                </a:lnTo>
                <a:lnTo>
                  <a:pt x="533801" y="0"/>
                </a:lnTo>
                <a:lnTo>
                  <a:pt x="17529593" y="0"/>
                </a:lnTo>
                <a:lnTo>
                  <a:pt x="17578180" y="2184"/>
                </a:lnTo>
                <a:lnTo>
                  <a:pt x="17625545" y="8613"/>
                </a:lnTo>
                <a:lnTo>
                  <a:pt x="17671499" y="19098"/>
                </a:lnTo>
                <a:lnTo>
                  <a:pt x="17715854" y="33449"/>
                </a:lnTo>
                <a:lnTo>
                  <a:pt x="17758422" y="51478"/>
                </a:lnTo>
                <a:lnTo>
                  <a:pt x="17799014" y="72995"/>
                </a:lnTo>
                <a:lnTo>
                  <a:pt x="17837441" y="97814"/>
                </a:lnTo>
                <a:lnTo>
                  <a:pt x="17873515" y="125743"/>
                </a:lnTo>
                <a:lnTo>
                  <a:pt x="17907048" y="156596"/>
                </a:lnTo>
                <a:lnTo>
                  <a:pt x="17937852" y="190182"/>
                </a:lnTo>
                <a:lnTo>
                  <a:pt x="17965737" y="226314"/>
                </a:lnTo>
                <a:lnTo>
                  <a:pt x="17990515" y="264803"/>
                </a:lnTo>
                <a:lnTo>
                  <a:pt x="18011999" y="305459"/>
                </a:lnTo>
                <a:lnTo>
                  <a:pt x="18029999" y="348094"/>
                </a:lnTo>
                <a:lnTo>
                  <a:pt x="18044327" y="392520"/>
                </a:lnTo>
                <a:lnTo>
                  <a:pt x="18054794" y="438547"/>
                </a:lnTo>
                <a:lnTo>
                  <a:pt x="18061213" y="485987"/>
                </a:lnTo>
                <a:lnTo>
                  <a:pt x="18063394" y="534651"/>
                </a:lnTo>
                <a:lnTo>
                  <a:pt x="18063394" y="2673166"/>
                </a:lnTo>
                <a:lnTo>
                  <a:pt x="18061213" y="2721830"/>
                </a:lnTo>
                <a:lnTo>
                  <a:pt x="18054794" y="2769270"/>
                </a:lnTo>
                <a:lnTo>
                  <a:pt x="18044327" y="2815298"/>
                </a:lnTo>
                <a:lnTo>
                  <a:pt x="18029999" y="2859723"/>
                </a:lnTo>
                <a:lnTo>
                  <a:pt x="18011999" y="2902359"/>
                </a:lnTo>
                <a:lnTo>
                  <a:pt x="17990515" y="2943015"/>
                </a:lnTo>
                <a:lnTo>
                  <a:pt x="17965737" y="2981503"/>
                </a:lnTo>
                <a:lnTo>
                  <a:pt x="17937852" y="3017635"/>
                </a:lnTo>
                <a:lnTo>
                  <a:pt x="17907048" y="3051221"/>
                </a:lnTo>
                <a:lnTo>
                  <a:pt x="17873515" y="3082073"/>
                </a:lnTo>
                <a:lnTo>
                  <a:pt x="17837441" y="3110003"/>
                </a:lnTo>
                <a:lnTo>
                  <a:pt x="17799014" y="3134821"/>
                </a:lnTo>
                <a:lnTo>
                  <a:pt x="17758422" y="3156338"/>
                </a:lnTo>
                <a:lnTo>
                  <a:pt x="17715854" y="3174367"/>
                </a:lnTo>
                <a:lnTo>
                  <a:pt x="17671499" y="3188717"/>
                </a:lnTo>
                <a:lnTo>
                  <a:pt x="17625545" y="3199202"/>
                </a:lnTo>
                <a:lnTo>
                  <a:pt x="17578180" y="3205631"/>
                </a:lnTo>
                <a:lnTo>
                  <a:pt x="17529593" y="3207816"/>
                </a:lnTo>
                <a:lnTo>
                  <a:pt x="533801" y="3207816"/>
                </a:lnTo>
                <a:lnTo>
                  <a:pt x="485214" y="3205631"/>
                </a:lnTo>
                <a:lnTo>
                  <a:pt x="437850" y="3199202"/>
                </a:lnTo>
                <a:lnTo>
                  <a:pt x="391896" y="3188717"/>
                </a:lnTo>
                <a:lnTo>
                  <a:pt x="347541" y="3174367"/>
                </a:lnTo>
                <a:lnTo>
                  <a:pt x="304973" y="3156338"/>
                </a:lnTo>
                <a:lnTo>
                  <a:pt x="264381" y="3134821"/>
                </a:lnTo>
                <a:lnTo>
                  <a:pt x="225954" y="3110003"/>
                </a:lnTo>
                <a:lnTo>
                  <a:pt x="189880" y="3082073"/>
                </a:lnTo>
                <a:lnTo>
                  <a:pt x="156346" y="3051221"/>
                </a:lnTo>
                <a:lnTo>
                  <a:pt x="125543" y="3017635"/>
                </a:lnTo>
                <a:lnTo>
                  <a:pt x="97658" y="2981503"/>
                </a:lnTo>
                <a:lnTo>
                  <a:pt x="72879" y="2943015"/>
                </a:lnTo>
                <a:lnTo>
                  <a:pt x="51396" y="2902359"/>
                </a:lnTo>
                <a:lnTo>
                  <a:pt x="33395" y="2859723"/>
                </a:lnTo>
                <a:lnTo>
                  <a:pt x="19067" y="2815298"/>
                </a:lnTo>
                <a:lnTo>
                  <a:pt x="8600" y="2769270"/>
                </a:lnTo>
                <a:lnTo>
                  <a:pt x="2181" y="2721830"/>
                </a:lnTo>
                <a:lnTo>
                  <a:pt x="0" y="2673166"/>
                </a:lnTo>
                <a:lnTo>
                  <a:pt x="0" y="534651"/>
                </a:lnTo>
                <a:close/>
              </a:path>
            </a:pathLst>
          </a:custGeom>
          <a:ln w="51322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174089" y="4458824"/>
            <a:ext cx="1998504" cy="7955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3044483" y="6794117"/>
            <a:ext cx="3663950" cy="2566670"/>
          </a:xfrm>
          <a:custGeom>
            <a:avLst/>
            <a:gdLst/>
            <a:ahLst/>
            <a:cxnLst/>
            <a:rect l="l" t="t" r="r" b="b"/>
            <a:pathLst>
              <a:path w="3663950" h="2566670">
                <a:moveTo>
                  <a:pt x="3340746" y="0"/>
                </a:moveTo>
                <a:lnTo>
                  <a:pt x="323162" y="0"/>
                </a:lnTo>
                <a:lnTo>
                  <a:pt x="275408" y="3509"/>
                </a:lnTo>
                <a:lnTo>
                  <a:pt x="229829" y="13704"/>
                </a:lnTo>
                <a:lnTo>
                  <a:pt x="186926" y="30083"/>
                </a:lnTo>
                <a:lnTo>
                  <a:pt x="147198" y="52146"/>
                </a:lnTo>
                <a:lnTo>
                  <a:pt x="111145" y="79393"/>
                </a:lnTo>
                <a:lnTo>
                  <a:pt x="79267" y="111321"/>
                </a:lnTo>
                <a:lnTo>
                  <a:pt x="52063" y="147432"/>
                </a:lnTo>
                <a:lnTo>
                  <a:pt x="30035" y="187223"/>
                </a:lnTo>
                <a:lnTo>
                  <a:pt x="13682" y="230194"/>
                </a:lnTo>
                <a:lnTo>
                  <a:pt x="3503" y="275846"/>
                </a:lnTo>
                <a:lnTo>
                  <a:pt x="0" y="323676"/>
                </a:lnTo>
                <a:lnTo>
                  <a:pt x="0" y="2242570"/>
                </a:lnTo>
                <a:lnTo>
                  <a:pt x="3503" y="2290400"/>
                </a:lnTo>
                <a:lnTo>
                  <a:pt x="13682" y="2336051"/>
                </a:lnTo>
                <a:lnTo>
                  <a:pt x="30035" y="2379023"/>
                </a:lnTo>
                <a:lnTo>
                  <a:pt x="52063" y="2418814"/>
                </a:lnTo>
                <a:lnTo>
                  <a:pt x="79267" y="2454924"/>
                </a:lnTo>
                <a:lnTo>
                  <a:pt x="111145" y="2486853"/>
                </a:lnTo>
                <a:lnTo>
                  <a:pt x="147198" y="2514099"/>
                </a:lnTo>
                <a:lnTo>
                  <a:pt x="186926" y="2536162"/>
                </a:lnTo>
                <a:lnTo>
                  <a:pt x="229829" y="2552542"/>
                </a:lnTo>
                <a:lnTo>
                  <a:pt x="275408" y="2562736"/>
                </a:lnTo>
                <a:lnTo>
                  <a:pt x="323162" y="2566246"/>
                </a:lnTo>
                <a:lnTo>
                  <a:pt x="3340746" y="2566246"/>
                </a:lnTo>
                <a:lnTo>
                  <a:pt x="3388503" y="2562736"/>
                </a:lnTo>
                <a:lnTo>
                  <a:pt x="3434084" y="2552542"/>
                </a:lnTo>
                <a:lnTo>
                  <a:pt x="3476989" y="2536162"/>
                </a:lnTo>
                <a:lnTo>
                  <a:pt x="3516719" y="2514099"/>
                </a:lnTo>
                <a:lnTo>
                  <a:pt x="3552773" y="2486853"/>
                </a:lnTo>
                <a:lnTo>
                  <a:pt x="3584651" y="2454924"/>
                </a:lnTo>
                <a:lnTo>
                  <a:pt x="3611855" y="2418814"/>
                </a:lnTo>
                <a:lnTo>
                  <a:pt x="3633883" y="2379023"/>
                </a:lnTo>
                <a:lnTo>
                  <a:pt x="3650237" y="2336051"/>
                </a:lnTo>
                <a:lnTo>
                  <a:pt x="3660415" y="2290400"/>
                </a:lnTo>
                <a:lnTo>
                  <a:pt x="3663919" y="2242570"/>
                </a:lnTo>
                <a:lnTo>
                  <a:pt x="3663919" y="323676"/>
                </a:lnTo>
                <a:lnTo>
                  <a:pt x="3660415" y="275846"/>
                </a:lnTo>
                <a:lnTo>
                  <a:pt x="3650237" y="230194"/>
                </a:lnTo>
                <a:lnTo>
                  <a:pt x="3633883" y="187223"/>
                </a:lnTo>
                <a:lnTo>
                  <a:pt x="3611855" y="147432"/>
                </a:lnTo>
                <a:lnTo>
                  <a:pt x="3584651" y="111321"/>
                </a:lnTo>
                <a:lnTo>
                  <a:pt x="3552773" y="79393"/>
                </a:lnTo>
                <a:lnTo>
                  <a:pt x="3516719" y="52146"/>
                </a:lnTo>
                <a:lnTo>
                  <a:pt x="3476989" y="30083"/>
                </a:lnTo>
                <a:lnTo>
                  <a:pt x="3434084" y="13704"/>
                </a:lnTo>
                <a:lnTo>
                  <a:pt x="3388503" y="3509"/>
                </a:lnTo>
                <a:lnTo>
                  <a:pt x="334074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223828" y="8051576"/>
            <a:ext cx="666167" cy="667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172584" y="8000248"/>
            <a:ext cx="768655" cy="8468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339133" y="8115731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10" h="436879">
                <a:moveTo>
                  <a:pt x="217783" y="0"/>
                </a:moveTo>
                <a:lnTo>
                  <a:pt x="167847" y="5761"/>
                </a:lnTo>
                <a:lnTo>
                  <a:pt x="122007" y="22171"/>
                </a:lnTo>
                <a:lnTo>
                  <a:pt x="81571" y="47922"/>
                </a:lnTo>
                <a:lnTo>
                  <a:pt x="47844" y="81703"/>
                </a:lnTo>
                <a:lnTo>
                  <a:pt x="22135" y="122206"/>
                </a:lnTo>
                <a:lnTo>
                  <a:pt x="5751" y="168121"/>
                </a:lnTo>
                <a:lnTo>
                  <a:pt x="0" y="218139"/>
                </a:lnTo>
                <a:lnTo>
                  <a:pt x="5751" y="268154"/>
                </a:lnTo>
                <a:lnTo>
                  <a:pt x="22135" y="314066"/>
                </a:lnTo>
                <a:lnTo>
                  <a:pt x="47844" y="354567"/>
                </a:lnTo>
                <a:lnTo>
                  <a:pt x="81571" y="388348"/>
                </a:lnTo>
                <a:lnTo>
                  <a:pt x="122007" y="414098"/>
                </a:lnTo>
                <a:lnTo>
                  <a:pt x="167847" y="430508"/>
                </a:lnTo>
                <a:lnTo>
                  <a:pt x="217783" y="436269"/>
                </a:lnTo>
                <a:lnTo>
                  <a:pt x="267719" y="430508"/>
                </a:lnTo>
                <a:lnTo>
                  <a:pt x="313559" y="414098"/>
                </a:lnTo>
                <a:lnTo>
                  <a:pt x="353996" y="388348"/>
                </a:lnTo>
                <a:lnTo>
                  <a:pt x="387723" y="354567"/>
                </a:lnTo>
                <a:lnTo>
                  <a:pt x="413432" y="314066"/>
                </a:lnTo>
                <a:lnTo>
                  <a:pt x="429816" y="268154"/>
                </a:lnTo>
                <a:lnTo>
                  <a:pt x="435567" y="218139"/>
                </a:lnTo>
                <a:lnTo>
                  <a:pt x="429816" y="168121"/>
                </a:lnTo>
                <a:lnTo>
                  <a:pt x="413432" y="122206"/>
                </a:lnTo>
                <a:lnTo>
                  <a:pt x="387723" y="81703"/>
                </a:lnTo>
                <a:lnTo>
                  <a:pt x="353996" y="47922"/>
                </a:lnTo>
                <a:lnTo>
                  <a:pt x="313559" y="22171"/>
                </a:lnTo>
                <a:lnTo>
                  <a:pt x="267719" y="5761"/>
                </a:lnTo>
                <a:lnTo>
                  <a:pt x="217783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339133" y="8115731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10" h="436879">
                <a:moveTo>
                  <a:pt x="0" y="218131"/>
                </a:moveTo>
                <a:lnTo>
                  <a:pt x="5751" y="168115"/>
                </a:lnTo>
                <a:lnTo>
                  <a:pt x="22135" y="122202"/>
                </a:lnTo>
                <a:lnTo>
                  <a:pt x="47845" y="81701"/>
                </a:lnTo>
                <a:lnTo>
                  <a:pt x="81571" y="47921"/>
                </a:lnTo>
                <a:lnTo>
                  <a:pt x="122009" y="22171"/>
                </a:lnTo>
                <a:lnTo>
                  <a:pt x="167849" y="5761"/>
                </a:lnTo>
                <a:lnTo>
                  <a:pt x="217785" y="0"/>
                </a:lnTo>
                <a:lnTo>
                  <a:pt x="267721" y="5761"/>
                </a:lnTo>
                <a:lnTo>
                  <a:pt x="313562" y="22171"/>
                </a:lnTo>
                <a:lnTo>
                  <a:pt x="353999" y="47921"/>
                </a:lnTo>
                <a:lnTo>
                  <a:pt x="387726" y="81701"/>
                </a:lnTo>
                <a:lnTo>
                  <a:pt x="413435" y="122202"/>
                </a:lnTo>
                <a:lnTo>
                  <a:pt x="429819" y="168115"/>
                </a:lnTo>
                <a:lnTo>
                  <a:pt x="435571" y="218131"/>
                </a:lnTo>
                <a:lnTo>
                  <a:pt x="429819" y="268146"/>
                </a:lnTo>
                <a:lnTo>
                  <a:pt x="413435" y="314060"/>
                </a:lnTo>
                <a:lnTo>
                  <a:pt x="387726" y="354561"/>
                </a:lnTo>
                <a:lnTo>
                  <a:pt x="353999" y="388341"/>
                </a:lnTo>
                <a:lnTo>
                  <a:pt x="313562" y="414091"/>
                </a:lnTo>
                <a:lnTo>
                  <a:pt x="267721" y="430501"/>
                </a:lnTo>
                <a:lnTo>
                  <a:pt x="217785" y="436262"/>
                </a:lnTo>
                <a:lnTo>
                  <a:pt x="167849" y="430501"/>
                </a:lnTo>
                <a:lnTo>
                  <a:pt x="122009" y="414091"/>
                </a:lnTo>
                <a:lnTo>
                  <a:pt x="81571" y="388341"/>
                </a:lnTo>
                <a:lnTo>
                  <a:pt x="47845" y="354561"/>
                </a:lnTo>
                <a:lnTo>
                  <a:pt x="22135" y="314060"/>
                </a:lnTo>
                <a:lnTo>
                  <a:pt x="5751" y="268146"/>
                </a:lnTo>
                <a:lnTo>
                  <a:pt x="0" y="218131"/>
                </a:lnTo>
                <a:close/>
              </a:path>
            </a:pathLst>
          </a:custGeom>
          <a:ln w="25642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223828" y="8667484"/>
            <a:ext cx="666167" cy="667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172584" y="8641819"/>
            <a:ext cx="743032" cy="8212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339133" y="8731639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10" h="436879">
                <a:moveTo>
                  <a:pt x="217783" y="0"/>
                </a:moveTo>
                <a:lnTo>
                  <a:pt x="167847" y="5761"/>
                </a:lnTo>
                <a:lnTo>
                  <a:pt x="122007" y="22171"/>
                </a:lnTo>
                <a:lnTo>
                  <a:pt x="81571" y="47921"/>
                </a:lnTo>
                <a:lnTo>
                  <a:pt x="47844" y="81701"/>
                </a:lnTo>
                <a:lnTo>
                  <a:pt x="22135" y="122202"/>
                </a:lnTo>
                <a:lnTo>
                  <a:pt x="5751" y="168115"/>
                </a:lnTo>
                <a:lnTo>
                  <a:pt x="0" y="218129"/>
                </a:lnTo>
                <a:lnTo>
                  <a:pt x="5751" y="268143"/>
                </a:lnTo>
                <a:lnTo>
                  <a:pt x="22135" y="314056"/>
                </a:lnTo>
                <a:lnTo>
                  <a:pt x="47844" y="354557"/>
                </a:lnTo>
                <a:lnTo>
                  <a:pt x="81571" y="388337"/>
                </a:lnTo>
                <a:lnTo>
                  <a:pt x="122007" y="414087"/>
                </a:lnTo>
                <a:lnTo>
                  <a:pt x="167847" y="430497"/>
                </a:lnTo>
                <a:lnTo>
                  <a:pt x="217783" y="436258"/>
                </a:lnTo>
                <a:lnTo>
                  <a:pt x="267719" y="430497"/>
                </a:lnTo>
                <a:lnTo>
                  <a:pt x="313559" y="414087"/>
                </a:lnTo>
                <a:lnTo>
                  <a:pt x="353996" y="388337"/>
                </a:lnTo>
                <a:lnTo>
                  <a:pt x="387723" y="354557"/>
                </a:lnTo>
                <a:lnTo>
                  <a:pt x="413432" y="314056"/>
                </a:lnTo>
                <a:lnTo>
                  <a:pt x="429816" y="268143"/>
                </a:lnTo>
                <a:lnTo>
                  <a:pt x="435567" y="218129"/>
                </a:lnTo>
                <a:lnTo>
                  <a:pt x="429816" y="168115"/>
                </a:lnTo>
                <a:lnTo>
                  <a:pt x="413432" y="122202"/>
                </a:lnTo>
                <a:lnTo>
                  <a:pt x="387723" y="81701"/>
                </a:lnTo>
                <a:lnTo>
                  <a:pt x="353996" y="47921"/>
                </a:lnTo>
                <a:lnTo>
                  <a:pt x="313559" y="22171"/>
                </a:lnTo>
                <a:lnTo>
                  <a:pt x="267719" y="5761"/>
                </a:lnTo>
                <a:lnTo>
                  <a:pt x="217783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339133" y="8731639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10" h="436879">
                <a:moveTo>
                  <a:pt x="0" y="218131"/>
                </a:moveTo>
                <a:lnTo>
                  <a:pt x="5751" y="168115"/>
                </a:lnTo>
                <a:lnTo>
                  <a:pt x="22135" y="122202"/>
                </a:lnTo>
                <a:lnTo>
                  <a:pt x="47845" y="81701"/>
                </a:lnTo>
                <a:lnTo>
                  <a:pt x="81571" y="47921"/>
                </a:lnTo>
                <a:lnTo>
                  <a:pt x="122009" y="22171"/>
                </a:lnTo>
                <a:lnTo>
                  <a:pt x="167849" y="5761"/>
                </a:lnTo>
                <a:lnTo>
                  <a:pt x="217785" y="0"/>
                </a:lnTo>
                <a:lnTo>
                  <a:pt x="267721" y="5761"/>
                </a:lnTo>
                <a:lnTo>
                  <a:pt x="313562" y="22171"/>
                </a:lnTo>
                <a:lnTo>
                  <a:pt x="353999" y="47921"/>
                </a:lnTo>
                <a:lnTo>
                  <a:pt x="387726" y="81701"/>
                </a:lnTo>
                <a:lnTo>
                  <a:pt x="413435" y="122202"/>
                </a:lnTo>
                <a:lnTo>
                  <a:pt x="429819" y="168115"/>
                </a:lnTo>
                <a:lnTo>
                  <a:pt x="435571" y="218131"/>
                </a:lnTo>
                <a:lnTo>
                  <a:pt x="429819" y="268146"/>
                </a:lnTo>
                <a:lnTo>
                  <a:pt x="413435" y="314060"/>
                </a:lnTo>
                <a:lnTo>
                  <a:pt x="387726" y="354561"/>
                </a:lnTo>
                <a:lnTo>
                  <a:pt x="353999" y="388341"/>
                </a:lnTo>
                <a:lnTo>
                  <a:pt x="313562" y="414091"/>
                </a:lnTo>
                <a:lnTo>
                  <a:pt x="267721" y="430501"/>
                </a:lnTo>
                <a:lnTo>
                  <a:pt x="217785" y="436262"/>
                </a:lnTo>
                <a:lnTo>
                  <a:pt x="167849" y="430501"/>
                </a:lnTo>
                <a:lnTo>
                  <a:pt x="122009" y="414091"/>
                </a:lnTo>
                <a:lnTo>
                  <a:pt x="81571" y="388341"/>
                </a:lnTo>
                <a:lnTo>
                  <a:pt x="47845" y="354561"/>
                </a:lnTo>
                <a:lnTo>
                  <a:pt x="22135" y="314060"/>
                </a:lnTo>
                <a:lnTo>
                  <a:pt x="5751" y="268146"/>
                </a:lnTo>
                <a:lnTo>
                  <a:pt x="0" y="218131"/>
                </a:lnTo>
                <a:close/>
              </a:path>
            </a:pathLst>
          </a:custGeom>
          <a:ln w="25642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3432116" y="8113124"/>
            <a:ext cx="236220" cy="10242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2070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71904" y="7885084"/>
            <a:ext cx="807720" cy="1278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6800"/>
              </a:lnSpc>
              <a:spcBef>
                <a:spcPts val="90"/>
              </a:spcBef>
            </a:pPr>
            <a:r>
              <a:rPr sz="2800" spc="55" dirty="0">
                <a:latin typeface="Arial"/>
                <a:cs typeface="Arial"/>
              </a:rPr>
              <a:t>post  </a:t>
            </a:r>
            <a:r>
              <a:rPr sz="2800" spc="-30" dirty="0">
                <a:latin typeface="Arial"/>
                <a:cs typeface="Arial"/>
              </a:rPr>
              <a:t>t</a:t>
            </a:r>
            <a:r>
              <a:rPr sz="2800" spc="105" dirty="0">
                <a:latin typeface="Arial"/>
                <a:cs typeface="Arial"/>
              </a:rPr>
              <a:t>o</a:t>
            </a:r>
            <a:r>
              <a:rPr sz="2800" spc="50" dirty="0">
                <a:latin typeface="Arial"/>
                <a:cs typeface="Arial"/>
              </a:rPr>
              <a:t>p</a:t>
            </a:r>
            <a:r>
              <a:rPr sz="2800" spc="-20" dirty="0">
                <a:latin typeface="Arial"/>
                <a:cs typeface="Arial"/>
              </a:rPr>
              <a:t>i</a:t>
            </a:r>
            <a:r>
              <a:rPr sz="2800" spc="114" dirty="0">
                <a:latin typeface="Arial"/>
                <a:cs typeface="Arial"/>
              </a:rPr>
              <a:t>c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20356" y="6614479"/>
            <a:ext cx="5816600" cy="2951480"/>
          </a:xfrm>
          <a:custGeom>
            <a:avLst/>
            <a:gdLst/>
            <a:ahLst/>
            <a:cxnLst/>
            <a:rect l="l" t="t" r="r" b="b"/>
            <a:pathLst>
              <a:path w="5816600" h="2951479">
                <a:moveTo>
                  <a:pt x="0" y="491877"/>
                </a:moveTo>
                <a:lnTo>
                  <a:pt x="2248" y="444506"/>
                </a:lnTo>
                <a:lnTo>
                  <a:pt x="8855" y="398409"/>
                </a:lnTo>
                <a:lnTo>
                  <a:pt x="19615" y="353792"/>
                </a:lnTo>
                <a:lnTo>
                  <a:pt x="34323" y="310861"/>
                </a:lnTo>
                <a:lnTo>
                  <a:pt x="52772" y="269823"/>
                </a:lnTo>
                <a:lnTo>
                  <a:pt x="74757" y="230883"/>
                </a:lnTo>
                <a:lnTo>
                  <a:pt x="100072" y="194248"/>
                </a:lnTo>
                <a:lnTo>
                  <a:pt x="128512" y="160123"/>
                </a:lnTo>
                <a:lnTo>
                  <a:pt x="159869" y="128716"/>
                </a:lnTo>
                <a:lnTo>
                  <a:pt x="193940" y="100231"/>
                </a:lnTo>
                <a:lnTo>
                  <a:pt x="230517" y="74876"/>
                </a:lnTo>
                <a:lnTo>
                  <a:pt x="269395" y="52856"/>
                </a:lnTo>
                <a:lnTo>
                  <a:pt x="310368" y="34377"/>
                </a:lnTo>
                <a:lnTo>
                  <a:pt x="353231" y="19646"/>
                </a:lnTo>
                <a:lnTo>
                  <a:pt x="397777" y="8869"/>
                </a:lnTo>
                <a:lnTo>
                  <a:pt x="443801" y="2251"/>
                </a:lnTo>
                <a:lnTo>
                  <a:pt x="491097" y="0"/>
                </a:lnTo>
                <a:lnTo>
                  <a:pt x="5325065" y="0"/>
                </a:lnTo>
                <a:lnTo>
                  <a:pt x="5372361" y="2251"/>
                </a:lnTo>
                <a:lnTo>
                  <a:pt x="5418385" y="8869"/>
                </a:lnTo>
                <a:lnTo>
                  <a:pt x="5462931" y="19646"/>
                </a:lnTo>
                <a:lnTo>
                  <a:pt x="5505794" y="34377"/>
                </a:lnTo>
                <a:lnTo>
                  <a:pt x="5546767" y="52856"/>
                </a:lnTo>
                <a:lnTo>
                  <a:pt x="5585644" y="74876"/>
                </a:lnTo>
                <a:lnTo>
                  <a:pt x="5622221" y="100231"/>
                </a:lnTo>
                <a:lnTo>
                  <a:pt x="5656291" y="128716"/>
                </a:lnTo>
                <a:lnTo>
                  <a:pt x="5687648" y="160123"/>
                </a:lnTo>
                <a:lnTo>
                  <a:pt x="5716086" y="194248"/>
                </a:lnTo>
                <a:lnTo>
                  <a:pt x="5741401" y="230883"/>
                </a:lnTo>
                <a:lnTo>
                  <a:pt x="5763386" y="269823"/>
                </a:lnTo>
                <a:lnTo>
                  <a:pt x="5781834" y="310861"/>
                </a:lnTo>
                <a:lnTo>
                  <a:pt x="5796542" y="353792"/>
                </a:lnTo>
                <a:lnTo>
                  <a:pt x="5807302" y="398409"/>
                </a:lnTo>
                <a:lnTo>
                  <a:pt x="5813908" y="444506"/>
                </a:lnTo>
                <a:lnTo>
                  <a:pt x="5816156" y="491877"/>
                </a:lnTo>
                <a:lnTo>
                  <a:pt x="5816156" y="2459318"/>
                </a:lnTo>
                <a:lnTo>
                  <a:pt x="5813908" y="2506690"/>
                </a:lnTo>
                <a:lnTo>
                  <a:pt x="5807302" y="2552787"/>
                </a:lnTo>
                <a:lnTo>
                  <a:pt x="5796542" y="2597404"/>
                </a:lnTo>
                <a:lnTo>
                  <a:pt x="5781834" y="2640335"/>
                </a:lnTo>
                <a:lnTo>
                  <a:pt x="5763386" y="2681373"/>
                </a:lnTo>
                <a:lnTo>
                  <a:pt x="5741401" y="2720312"/>
                </a:lnTo>
                <a:lnTo>
                  <a:pt x="5716086" y="2756947"/>
                </a:lnTo>
                <a:lnTo>
                  <a:pt x="5687648" y="2791071"/>
                </a:lnTo>
                <a:lnTo>
                  <a:pt x="5656291" y="2822477"/>
                </a:lnTo>
                <a:lnTo>
                  <a:pt x="5622221" y="2850961"/>
                </a:lnTo>
                <a:lnTo>
                  <a:pt x="5585644" y="2876316"/>
                </a:lnTo>
                <a:lnTo>
                  <a:pt x="5546767" y="2898335"/>
                </a:lnTo>
                <a:lnTo>
                  <a:pt x="5505794" y="2916814"/>
                </a:lnTo>
                <a:lnTo>
                  <a:pt x="5462931" y="2931544"/>
                </a:lnTo>
                <a:lnTo>
                  <a:pt x="5418385" y="2942321"/>
                </a:lnTo>
                <a:lnTo>
                  <a:pt x="5372361" y="2948939"/>
                </a:lnTo>
                <a:lnTo>
                  <a:pt x="5325065" y="2951190"/>
                </a:lnTo>
                <a:lnTo>
                  <a:pt x="491097" y="2951190"/>
                </a:lnTo>
                <a:lnTo>
                  <a:pt x="443801" y="2948939"/>
                </a:lnTo>
                <a:lnTo>
                  <a:pt x="397777" y="2942321"/>
                </a:lnTo>
                <a:lnTo>
                  <a:pt x="353231" y="2931544"/>
                </a:lnTo>
                <a:lnTo>
                  <a:pt x="310368" y="2916814"/>
                </a:lnTo>
                <a:lnTo>
                  <a:pt x="269395" y="2898335"/>
                </a:lnTo>
                <a:lnTo>
                  <a:pt x="230517" y="2876316"/>
                </a:lnTo>
                <a:lnTo>
                  <a:pt x="193940" y="2850961"/>
                </a:lnTo>
                <a:lnTo>
                  <a:pt x="159869" y="2822477"/>
                </a:lnTo>
                <a:lnTo>
                  <a:pt x="128512" y="2791071"/>
                </a:lnTo>
                <a:lnTo>
                  <a:pt x="100072" y="2756947"/>
                </a:lnTo>
                <a:lnTo>
                  <a:pt x="74757" y="2720312"/>
                </a:lnTo>
                <a:lnTo>
                  <a:pt x="52772" y="2681373"/>
                </a:lnTo>
                <a:lnTo>
                  <a:pt x="34323" y="2640335"/>
                </a:lnTo>
                <a:lnTo>
                  <a:pt x="19615" y="2597404"/>
                </a:lnTo>
                <a:lnTo>
                  <a:pt x="8855" y="2552787"/>
                </a:lnTo>
                <a:lnTo>
                  <a:pt x="2248" y="2506690"/>
                </a:lnTo>
                <a:lnTo>
                  <a:pt x="0" y="2459318"/>
                </a:lnTo>
                <a:lnTo>
                  <a:pt x="0" y="491877"/>
                </a:lnTo>
                <a:close/>
              </a:path>
            </a:pathLst>
          </a:custGeom>
          <a:ln w="5130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174089" y="7640982"/>
            <a:ext cx="1640205" cy="873125"/>
          </a:xfrm>
          <a:custGeom>
            <a:avLst/>
            <a:gdLst/>
            <a:ahLst/>
            <a:cxnLst/>
            <a:rect l="l" t="t" r="r" b="b"/>
            <a:pathLst>
              <a:path w="1640205" h="873125">
                <a:moveTo>
                  <a:pt x="1494603" y="0"/>
                </a:moveTo>
                <a:lnTo>
                  <a:pt x="145189" y="0"/>
                </a:lnTo>
                <a:lnTo>
                  <a:pt x="99298" y="7413"/>
                </a:lnTo>
                <a:lnTo>
                  <a:pt x="59442" y="28057"/>
                </a:lnTo>
                <a:lnTo>
                  <a:pt x="28013" y="59537"/>
                </a:lnTo>
                <a:lnTo>
                  <a:pt x="7401" y="99456"/>
                </a:lnTo>
                <a:lnTo>
                  <a:pt x="0" y="145419"/>
                </a:lnTo>
                <a:lnTo>
                  <a:pt x="0" y="727098"/>
                </a:lnTo>
                <a:lnTo>
                  <a:pt x="7401" y="773061"/>
                </a:lnTo>
                <a:lnTo>
                  <a:pt x="28013" y="812980"/>
                </a:lnTo>
                <a:lnTo>
                  <a:pt x="59442" y="844459"/>
                </a:lnTo>
                <a:lnTo>
                  <a:pt x="99298" y="865104"/>
                </a:lnTo>
                <a:lnTo>
                  <a:pt x="145189" y="872517"/>
                </a:lnTo>
                <a:lnTo>
                  <a:pt x="1494603" y="872517"/>
                </a:lnTo>
                <a:lnTo>
                  <a:pt x="1540494" y="865104"/>
                </a:lnTo>
                <a:lnTo>
                  <a:pt x="1580350" y="844459"/>
                </a:lnTo>
                <a:lnTo>
                  <a:pt x="1611779" y="812980"/>
                </a:lnTo>
                <a:lnTo>
                  <a:pt x="1632391" y="773061"/>
                </a:lnTo>
                <a:lnTo>
                  <a:pt x="1639793" y="727098"/>
                </a:lnTo>
                <a:lnTo>
                  <a:pt x="1639793" y="145419"/>
                </a:lnTo>
                <a:lnTo>
                  <a:pt x="1632391" y="99456"/>
                </a:lnTo>
                <a:lnTo>
                  <a:pt x="1611779" y="59537"/>
                </a:lnTo>
                <a:lnTo>
                  <a:pt x="1580350" y="28057"/>
                </a:lnTo>
                <a:lnTo>
                  <a:pt x="1540494" y="7413"/>
                </a:lnTo>
                <a:lnTo>
                  <a:pt x="149460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/>
          <p:nvPr/>
        </p:nvSpPr>
        <p:spPr>
          <a:xfrm>
            <a:off x="1488060" y="7692581"/>
            <a:ext cx="1010919" cy="754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02235">
              <a:lnSpc>
                <a:spcPts val="2830"/>
              </a:lnSpc>
              <a:spcBef>
                <a:spcPts val="260"/>
              </a:spcBef>
            </a:pP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Open 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rc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61895" y="6896763"/>
            <a:ext cx="2024126" cy="10521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5445393" y="8051576"/>
            <a:ext cx="666167" cy="667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394190" y="8025911"/>
            <a:ext cx="768655" cy="8212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5560781" y="8115731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217689" y="0"/>
                </a:moveTo>
                <a:lnTo>
                  <a:pt x="167782" y="5761"/>
                </a:lnTo>
                <a:lnTo>
                  <a:pt x="121964" y="22171"/>
                </a:lnTo>
                <a:lnTo>
                  <a:pt x="81544" y="47922"/>
                </a:lnTo>
                <a:lnTo>
                  <a:pt x="47830" y="81703"/>
                </a:lnTo>
                <a:lnTo>
                  <a:pt x="22129" y="122206"/>
                </a:lnTo>
                <a:lnTo>
                  <a:pt x="5750" y="168121"/>
                </a:lnTo>
                <a:lnTo>
                  <a:pt x="0" y="218139"/>
                </a:lnTo>
                <a:lnTo>
                  <a:pt x="5750" y="268154"/>
                </a:lnTo>
                <a:lnTo>
                  <a:pt x="22129" y="314066"/>
                </a:lnTo>
                <a:lnTo>
                  <a:pt x="47830" y="354567"/>
                </a:lnTo>
                <a:lnTo>
                  <a:pt x="81544" y="388348"/>
                </a:lnTo>
                <a:lnTo>
                  <a:pt x="121964" y="414098"/>
                </a:lnTo>
                <a:lnTo>
                  <a:pt x="167782" y="430508"/>
                </a:lnTo>
                <a:lnTo>
                  <a:pt x="217689" y="436269"/>
                </a:lnTo>
                <a:lnTo>
                  <a:pt x="267636" y="430508"/>
                </a:lnTo>
                <a:lnTo>
                  <a:pt x="313481" y="414098"/>
                </a:lnTo>
                <a:lnTo>
                  <a:pt x="353919" y="388348"/>
                </a:lnTo>
                <a:lnTo>
                  <a:pt x="387645" y="354567"/>
                </a:lnTo>
                <a:lnTo>
                  <a:pt x="413351" y="314066"/>
                </a:lnTo>
                <a:lnTo>
                  <a:pt x="429733" y="268154"/>
                </a:lnTo>
                <a:lnTo>
                  <a:pt x="435484" y="218139"/>
                </a:lnTo>
                <a:lnTo>
                  <a:pt x="429733" y="168121"/>
                </a:lnTo>
                <a:lnTo>
                  <a:pt x="413351" y="122206"/>
                </a:lnTo>
                <a:lnTo>
                  <a:pt x="387645" y="81703"/>
                </a:lnTo>
                <a:lnTo>
                  <a:pt x="353919" y="47922"/>
                </a:lnTo>
                <a:lnTo>
                  <a:pt x="313481" y="22171"/>
                </a:lnTo>
                <a:lnTo>
                  <a:pt x="267636" y="5761"/>
                </a:lnTo>
                <a:lnTo>
                  <a:pt x="217689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5560783" y="8115731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0" y="218131"/>
                </a:moveTo>
                <a:lnTo>
                  <a:pt x="5751" y="168115"/>
                </a:lnTo>
                <a:lnTo>
                  <a:pt x="22135" y="122202"/>
                </a:lnTo>
                <a:lnTo>
                  <a:pt x="47845" y="81701"/>
                </a:lnTo>
                <a:lnTo>
                  <a:pt x="81571" y="47921"/>
                </a:lnTo>
                <a:lnTo>
                  <a:pt x="122009" y="22171"/>
                </a:lnTo>
                <a:lnTo>
                  <a:pt x="167849" y="5761"/>
                </a:lnTo>
                <a:lnTo>
                  <a:pt x="217785" y="0"/>
                </a:lnTo>
                <a:lnTo>
                  <a:pt x="267721" y="5761"/>
                </a:lnTo>
                <a:lnTo>
                  <a:pt x="313562" y="22171"/>
                </a:lnTo>
                <a:lnTo>
                  <a:pt x="353999" y="47921"/>
                </a:lnTo>
                <a:lnTo>
                  <a:pt x="387726" y="81701"/>
                </a:lnTo>
                <a:lnTo>
                  <a:pt x="413435" y="122202"/>
                </a:lnTo>
                <a:lnTo>
                  <a:pt x="429819" y="168115"/>
                </a:lnTo>
                <a:lnTo>
                  <a:pt x="435571" y="218131"/>
                </a:lnTo>
                <a:lnTo>
                  <a:pt x="429819" y="268146"/>
                </a:lnTo>
                <a:lnTo>
                  <a:pt x="413435" y="314060"/>
                </a:lnTo>
                <a:lnTo>
                  <a:pt x="387726" y="354561"/>
                </a:lnTo>
                <a:lnTo>
                  <a:pt x="353999" y="388341"/>
                </a:lnTo>
                <a:lnTo>
                  <a:pt x="313562" y="414091"/>
                </a:lnTo>
                <a:lnTo>
                  <a:pt x="267721" y="430501"/>
                </a:lnTo>
                <a:lnTo>
                  <a:pt x="217785" y="436262"/>
                </a:lnTo>
                <a:lnTo>
                  <a:pt x="167849" y="430501"/>
                </a:lnTo>
                <a:lnTo>
                  <a:pt x="122009" y="414091"/>
                </a:lnTo>
                <a:lnTo>
                  <a:pt x="81571" y="388341"/>
                </a:lnTo>
                <a:lnTo>
                  <a:pt x="47845" y="354561"/>
                </a:lnTo>
                <a:lnTo>
                  <a:pt x="22135" y="314060"/>
                </a:lnTo>
                <a:lnTo>
                  <a:pt x="5751" y="268146"/>
                </a:lnTo>
                <a:lnTo>
                  <a:pt x="0" y="218131"/>
                </a:lnTo>
                <a:close/>
              </a:path>
            </a:pathLst>
          </a:custGeom>
          <a:ln w="25642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5445393" y="8693138"/>
            <a:ext cx="666167" cy="667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394190" y="8641820"/>
            <a:ext cx="743032" cy="8468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560781" y="8757304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217689" y="0"/>
                </a:moveTo>
                <a:lnTo>
                  <a:pt x="167782" y="5760"/>
                </a:lnTo>
                <a:lnTo>
                  <a:pt x="121964" y="22169"/>
                </a:lnTo>
                <a:lnTo>
                  <a:pt x="81544" y="47917"/>
                </a:lnTo>
                <a:lnTo>
                  <a:pt x="47830" y="81697"/>
                </a:lnTo>
                <a:lnTo>
                  <a:pt x="22129" y="122197"/>
                </a:lnTo>
                <a:lnTo>
                  <a:pt x="5750" y="168111"/>
                </a:lnTo>
                <a:lnTo>
                  <a:pt x="0" y="218129"/>
                </a:lnTo>
                <a:lnTo>
                  <a:pt x="5750" y="268143"/>
                </a:lnTo>
                <a:lnTo>
                  <a:pt x="22129" y="314056"/>
                </a:lnTo>
                <a:lnTo>
                  <a:pt x="47830" y="354557"/>
                </a:lnTo>
                <a:lnTo>
                  <a:pt x="81544" y="388337"/>
                </a:lnTo>
                <a:lnTo>
                  <a:pt x="121964" y="414087"/>
                </a:lnTo>
                <a:lnTo>
                  <a:pt x="167782" y="430497"/>
                </a:lnTo>
                <a:lnTo>
                  <a:pt x="217689" y="436258"/>
                </a:lnTo>
                <a:lnTo>
                  <a:pt x="267636" y="430497"/>
                </a:lnTo>
                <a:lnTo>
                  <a:pt x="313481" y="414087"/>
                </a:lnTo>
                <a:lnTo>
                  <a:pt x="353919" y="388337"/>
                </a:lnTo>
                <a:lnTo>
                  <a:pt x="387645" y="354557"/>
                </a:lnTo>
                <a:lnTo>
                  <a:pt x="413351" y="314056"/>
                </a:lnTo>
                <a:lnTo>
                  <a:pt x="429733" y="268143"/>
                </a:lnTo>
                <a:lnTo>
                  <a:pt x="435484" y="218129"/>
                </a:lnTo>
                <a:lnTo>
                  <a:pt x="429733" y="168111"/>
                </a:lnTo>
                <a:lnTo>
                  <a:pt x="413351" y="122197"/>
                </a:lnTo>
                <a:lnTo>
                  <a:pt x="387645" y="81697"/>
                </a:lnTo>
                <a:lnTo>
                  <a:pt x="353919" y="47917"/>
                </a:lnTo>
                <a:lnTo>
                  <a:pt x="313481" y="22169"/>
                </a:lnTo>
                <a:lnTo>
                  <a:pt x="267636" y="5760"/>
                </a:lnTo>
                <a:lnTo>
                  <a:pt x="217689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5560783" y="8757304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0" y="218131"/>
                </a:moveTo>
                <a:lnTo>
                  <a:pt x="5751" y="168115"/>
                </a:lnTo>
                <a:lnTo>
                  <a:pt x="22135" y="122202"/>
                </a:lnTo>
                <a:lnTo>
                  <a:pt x="47845" y="81701"/>
                </a:lnTo>
                <a:lnTo>
                  <a:pt x="81571" y="47921"/>
                </a:lnTo>
                <a:lnTo>
                  <a:pt x="122009" y="22171"/>
                </a:lnTo>
                <a:lnTo>
                  <a:pt x="167849" y="5761"/>
                </a:lnTo>
                <a:lnTo>
                  <a:pt x="217785" y="0"/>
                </a:lnTo>
                <a:lnTo>
                  <a:pt x="267721" y="5761"/>
                </a:lnTo>
                <a:lnTo>
                  <a:pt x="313562" y="22171"/>
                </a:lnTo>
                <a:lnTo>
                  <a:pt x="353999" y="47921"/>
                </a:lnTo>
                <a:lnTo>
                  <a:pt x="387726" y="81701"/>
                </a:lnTo>
                <a:lnTo>
                  <a:pt x="413435" y="122202"/>
                </a:lnTo>
                <a:lnTo>
                  <a:pt x="429819" y="168115"/>
                </a:lnTo>
                <a:lnTo>
                  <a:pt x="435571" y="218131"/>
                </a:lnTo>
                <a:lnTo>
                  <a:pt x="429819" y="268146"/>
                </a:lnTo>
                <a:lnTo>
                  <a:pt x="413435" y="314060"/>
                </a:lnTo>
                <a:lnTo>
                  <a:pt x="387726" y="354561"/>
                </a:lnTo>
                <a:lnTo>
                  <a:pt x="353999" y="388341"/>
                </a:lnTo>
                <a:lnTo>
                  <a:pt x="313562" y="414091"/>
                </a:lnTo>
                <a:lnTo>
                  <a:pt x="267721" y="430501"/>
                </a:lnTo>
                <a:lnTo>
                  <a:pt x="217785" y="436262"/>
                </a:lnTo>
                <a:lnTo>
                  <a:pt x="167849" y="430501"/>
                </a:lnTo>
                <a:lnTo>
                  <a:pt x="122009" y="414091"/>
                </a:lnTo>
                <a:lnTo>
                  <a:pt x="81571" y="388341"/>
                </a:lnTo>
                <a:lnTo>
                  <a:pt x="47845" y="354561"/>
                </a:lnTo>
                <a:lnTo>
                  <a:pt x="22135" y="314060"/>
                </a:lnTo>
                <a:lnTo>
                  <a:pt x="5751" y="268146"/>
                </a:lnTo>
                <a:lnTo>
                  <a:pt x="0" y="218131"/>
                </a:lnTo>
                <a:close/>
              </a:path>
            </a:pathLst>
          </a:custGeom>
          <a:ln w="25642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15650488" y="8125961"/>
            <a:ext cx="236220" cy="10242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2070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090788" y="7897513"/>
            <a:ext cx="1531620" cy="1278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6800"/>
              </a:lnSpc>
              <a:spcBef>
                <a:spcPts val="90"/>
              </a:spcBef>
            </a:pPr>
            <a:r>
              <a:rPr sz="2800" spc="85" dirty="0">
                <a:latin typeface="Arial"/>
                <a:cs typeface="Arial"/>
              </a:rPr>
              <a:t>m</a:t>
            </a:r>
            <a:r>
              <a:rPr sz="2800" spc="-15" dirty="0">
                <a:latin typeface="Arial"/>
                <a:cs typeface="Arial"/>
              </a:rPr>
              <a:t>y</a:t>
            </a:r>
            <a:r>
              <a:rPr sz="2800" spc="-30" dirty="0">
                <a:latin typeface="Arial"/>
                <a:cs typeface="Arial"/>
              </a:rPr>
              <a:t>A</a:t>
            </a:r>
            <a:r>
              <a:rPr sz="2800" spc="210" dirty="0">
                <a:latin typeface="Arial"/>
                <a:cs typeface="Arial"/>
              </a:rPr>
              <a:t>c</a:t>
            </a:r>
            <a:r>
              <a:rPr sz="2800" spc="25" dirty="0">
                <a:latin typeface="Arial"/>
                <a:cs typeface="Arial"/>
              </a:rPr>
              <a:t>t</a:t>
            </a:r>
            <a:r>
              <a:rPr sz="2800" spc="-20" dirty="0">
                <a:latin typeface="Arial"/>
                <a:cs typeface="Arial"/>
              </a:rPr>
              <a:t>i</a:t>
            </a:r>
            <a:r>
              <a:rPr sz="2800" spc="50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n  </a:t>
            </a:r>
            <a:r>
              <a:rPr sz="2800" spc="35" dirty="0">
                <a:latin typeface="Arial"/>
                <a:cs typeface="Arial"/>
              </a:rPr>
              <a:t>myFeed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3242005" y="6614479"/>
            <a:ext cx="5842000" cy="2951480"/>
          </a:xfrm>
          <a:custGeom>
            <a:avLst/>
            <a:gdLst/>
            <a:ahLst/>
            <a:cxnLst/>
            <a:rect l="l" t="t" r="r" b="b"/>
            <a:pathLst>
              <a:path w="5842000" h="2951479">
                <a:moveTo>
                  <a:pt x="0" y="491875"/>
                </a:moveTo>
                <a:lnTo>
                  <a:pt x="2248" y="444505"/>
                </a:lnTo>
                <a:lnTo>
                  <a:pt x="8855" y="398408"/>
                </a:lnTo>
                <a:lnTo>
                  <a:pt x="19615" y="353791"/>
                </a:lnTo>
                <a:lnTo>
                  <a:pt x="34323" y="310860"/>
                </a:lnTo>
                <a:lnTo>
                  <a:pt x="52772" y="269822"/>
                </a:lnTo>
                <a:lnTo>
                  <a:pt x="74757" y="230882"/>
                </a:lnTo>
                <a:lnTo>
                  <a:pt x="100072" y="194247"/>
                </a:lnTo>
                <a:lnTo>
                  <a:pt x="128511" y="160123"/>
                </a:lnTo>
                <a:lnTo>
                  <a:pt x="159869" y="128716"/>
                </a:lnTo>
                <a:lnTo>
                  <a:pt x="193939" y="100231"/>
                </a:lnTo>
                <a:lnTo>
                  <a:pt x="230516" y="74876"/>
                </a:lnTo>
                <a:lnTo>
                  <a:pt x="269394" y="52856"/>
                </a:lnTo>
                <a:lnTo>
                  <a:pt x="310367" y="34377"/>
                </a:lnTo>
                <a:lnTo>
                  <a:pt x="353230" y="19646"/>
                </a:lnTo>
                <a:lnTo>
                  <a:pt x="397776" y="8869"/>
                </a:lnTo>
                <a:lnTo>
                  <a:pt x="443800" y="2251"/>
                </a:lnTo>
                <a:lnTo>
                  <a:pt x="491095" y="0"/>
                </a:lnTo>
                <a:lnTo>
                  <a:pt x="5350686" y="0"/>
                </a:lnTo>
                <a:lnTo>
                  <a:pt x="5397983" y="2251"/>
                </a:lnTo>
                <a:lnTo>
                  <a:pt x="5444007" y="8869"/>
                </a:lnTo>
                <a:lnTo>
                  <a:pt x="5488553" y="19646"/>
                </a:lnTo>
                <a:lnTo>
                  <a:pt x="5531416" y="34377"/>
                </a:lnTo>
                <a:lnTo>
                  <a:pt x="5572388" y="52856"/>
                </a:lnTo>
                <a:lnTo>
                  <a:pt x="5611266" y="74876"/>
                </a:lnTo>
                <a:lnTo>
                  <a:pt x="5647843" y="100231"/>
                </a:lnTo>
                <a:lnTo>
                  <a:pt x="5681912" y="128716"/>
                </a:lnTo>
                <a:lnTo>
                  <a:pt x="5713270" y="160123"/>
                </a:lnTo>
                <a:lnTo>
                  <a:pt x="5741708" y="194247"/>
                </a:lnTo>
                <a:lnTo>
                  <a:pt x="5767023" y="230882"/>
                </a:lnTo>
                <a:lnTo>
                  <a:pt x="5789007" y="269822"/>
                </a:lnTo>
                <a:lnTo>
                  <a:pt x="5807456" y="310860"/>
                </a:lnTo>
                <a:lnTo>
                  <a:pt x="5822163" y="353791"/>
                </a:lnTo>
                <a:lnTo>
                  <a:pt x="5832923" y="398408"/>
                </a:lnTo>
                <a:lnTo>
                  <a:pt x="5839530" y="444505"/>
                </a:lnTo>
                <a:lnTo>
                  <a:pt x="5841778" y="491875"/>
                </a:lnTo>
                <a:lnTo>
                  <a:pt x="5841778" y="2459318"/>
                </a:lnTo>
                <a:lnTo>
                  <a:pt x="5839530" y="2506690"/>
                </a:lnTo>
                <a:lnTo>
                  <a:pt x="5832923" y="2552787"/>
                </a:lnTo>
                <a:lnTo>
                  <a:pt x="5822163" y="2597404"/>
                </a:lnTo>
                <a:lnTo>
                  <a:pt x="5807456" y="2640335"/>
                </a:lnTo>
                <a:lnTo>
                  <a:pt x="5789007" y="2681373"/>
                </a:lnTo>
                <a:lnTo>
                  <a:pt x="5767023" y="2720312"/>
                </a:lnTo>
                <a:lnTo>
                  <a:pt x="5741708" y="2756947"/>
                </a:lnTo>
                <a:lnTo>
                  <a:pt x="5713270" y="2791071"/>
                </a:lnTo>
                <a:lnTo>
                  <a:pt x="5681912" y="2822477"/>
                </a:lnTo>
                <a:lnTo>
                  <a:pt x="5647843" y="2850961"/>
                </a:lnTo>
                <a:lnTo>
                  <a:pt x="5611266" y="2876316"/>
                </a:lnTo>
                <a:lnTo>
                  <a:pt x="5572388" y="2898335"/>
                </a:lnTo>
                <a:lnTo>
                  <a:pt x="5531416" y="2916814"/>
                </a:lnTo>
                <a:lnTo>
                  <a:pt x="5488553" y="2931544"/>
                </a:lnTo>
                <a:lnTo>
                  <a:pt x="5444007" y="2942321"/>
                </a:lnTo>
                <a:lnTo>
                  <a:pt x="5397983" y="2948939"/>
                </a:lnTo>
                <a:lnTo>
                  <a:pt x="5350686" y="2951190"/>
                </a:lnTo>
                <a:lnTo>
                  <a:pt x="491095" y="2951190"/>
                </a:lnTo>
                <a:lnTo>
                  <a:pt x="443800" y="2948939"/>
                </a:lnTo>
                <a:lnTo>
                  <a:pt x="397776" y="2942321"/>
                </a:lnTo>
                <a:lnTo>
                  <a:pt x="353230" y="2931544"/>
                </a:lnTo>
                <a:lnTo>
                  <a:pt x="310367" y="2916814"/>
                </a:lnTo>
                <a:lnTo>
                  <a:pt x="269394" y="2898335"/>
                </a:lnTo>
                <a:lnTo>
                  <a:pt x="230516" y="2876316"/>
                </a:lnTo>
                <a:lnTo>
                  <a:pt x="193939" y="2850961"/>
                </a:lnTo>
                <a:lnTo>
                  <a:pt x="159869" y="2822477"/>
                </a:lnTo>
                <a:lnTo>
                  <a:pt x="128511" y="2791071"/>
                </a:lnTo>
                <a:lnTo>
                  <a:pt x="100072" y="2756947"/>
                </a:lnTo>
                <a:lnTo>
                  <a:pt x="74757" y="2720312"/>
                </a:lnTo>
                <a:lnTo>
                  <a:pt x="52772" y="2681373"/>
                </a:lnTo>
                <a:lnTo>
                  <a:pt x="34323" y="2640335"/>
                </a:lnTo>
                <a:lnTo>
                  <a:pt x="19615" y="2597404"/>
                </a:lnTo>
                <a:lnTo>
                  <a:pt x="8855" y="2552787"/>
                </a:lnTo>
                <a:lnTo>
                  <a:pt x="2248" y="2506690"/>
                </a:lnTo>
                <a:lnTo>
                  <a:pt x="0" y="2459318"/>
                </a:lnTo>
                <a:lnTo>
                  <a:pt x="0" y="491875"/>
                </a:lnTo>
                <a:close/>
              </a:path>
            </a:pathLst>
          </a:custGeom>
          <a:ln w="5130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3395717" y="7666635"/>
            <a:ext cx="1640205" cy="847090"/>
          </a:xfrm>
          <a:custGeom>
            <a:avLst/>
            <a:gdLst/>
            <a:ahLst/>
            <a:cxnLst/>
            <a:rect l="l" t="t" r="r" b="b"/>
            <a:pathLst>
              <a:path w="1640205" h="847090">
                <a:moveTo>
                  <a:pt x="1498907" y="0"/>
                </a:moveTo>
                <a:lnTo>
                  <a:pt x="140938" y="0"/>
                </a:lnTo>
                <a:lnTo>
                  <a:pt x="96365" y="7196"/>
                </a:lnTo>
                <a:lnTo>
                  <a:pt x="57673" y="27235"/>
                </a:lnTo>
                <a:lnTo>
                  <a:pt x="27174" y="57791"/>
                </a:lnTo>
                <a:lnTo>
                  <a:pt x="7178" y="96537"/>
                </a:lnTo>
                <a:lnTo>
                  <a:pt x="0" y="141147"/>
                </a:lnTo>
                <a:lnTo>
                  <a:pt x="0" y="705716"/>
                </a:lnTo>
                <a:lnTo>
                  <a:pt x="7178" y="750331"/>
                </a:lnTo>
                <a:lnTo>
                  <a:pt x="27174" y="789077"/>
                </a:lnTo>
                <a:lnTo>
                  <a:pt x="57673" y="819631"/>
                </a:lnTo>
                <a:lnTo>
                  <a:pt x="96365" y="839668"/>
                </a:lnTo>
                <a:lnTo>
                  <a:pt x="140938" y="846864"/>
                </a:lnTo>
                <a:lnTo>
                  <a:pt x="1498907" y="846864"/>
                </a:lnTo>
                <a:lnTo>
                  <a:pt x="1543428" y="839668"/>
                </a:lnTo>
                <a:lnTo>
                  <a:pt x="1582089" y="819631"/>
                </a:lnTo>
                <a:lnTo>
                  <a:pt x="1612573" y="789077"/>
                </a:lnTo>
                <a:lnTo>
                  <a:pt x="1632562" y="750331"/>
                </a:lnTo>
                <a:lnTo>
                  <a:pt x="1639740" y="705716"/>
                </a:lnTo>
                <a:lnTo>
                  <a:pt x="1639740" y="141147"/>
                </a:lnTo>
                <a:lnTo>
                  <a:pt x="1632562" y="96537"/>
                </a:lnTo>
                <a:lnTo>
                  <a:pt x="1612573" y="57791"/>
                </a:lnTo>
                <a:lnTo>
                  <a:pt x="1582089" y="27235"/>
                </a:lnTo>
                <a:lnTo>
                  <a:pt x="1543428" y="7196"/>
                </a:lnTo>
                <a:lnTo>
                  <a:pt x="149890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3786566" y="7890177"/>
            <a:ext cx="819785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6803363" y="6922429"/>
            <a:ext cx="486814" cy="10265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9347453" y="8693138"/>
            <a:ext cx="666167" cy="667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9296209" y="8641820"/>
            <a:ext cx="743032" cy="8468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9462748" y="8757304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217783" y="0"/>
                </a:moveTo>
                <a:lnTo>
                  <a:pt x="167847" y="5760"/>
                </a:lnTo>
                <a:lnTo>
                  <a:pt x="122007" y="22169"/>
                </a:lnTo>
                <a:lnTo>
                  <a:pt x="81571" y="47917"/>
                </a:lnTo>
                <a:lnTo>
                  <a:pt x="47844" y="81697"/>
                </a:lnTo>
                <a:lnTo>
                  <a:pt x="22135" y="122197"/>
                </a:lnTo>
                <a:lnTo>
                  <a:pt x="5751" y="168111"/>
                </a:lnTo>
                <a:lnTo>
                  <a:pt x="0" y="218129"/>
                </a:lnTo>
                <a:lnTo>
                  <a:pt x="5751" y="268143"/>
                </a:lnTo>
                <a:lnTo>
                  <a:pt x="22135" y="314056"/>
                </a:lnTo>
                <a:lnTo>
                  <a:pt x="47844" y="354557"/>
                </a:lnTo>
                <a:lnTo>
                  <a:pt x="81571" y="388337"/>
                </a:lnTo>
                <a:lnTo>
                  <a:pt x="122007" y="414087"/>
                </a:lnTo>
                <a:lnTo>
                  <a:pt x="167847" y="430497"/>
                </a:lnTo>
                <a:lnTo>
                  <a:pt x="217783" y="436258"/>
                </a:lnTo>
                <a:lnTo>
                  <a:pt x="267719" y="430497"/>
                </a:lnTo>
                <a:lnTo>
                  <a:pt x="313559" y="414087"/>
                </a:lnTo>
                <a:lnTo>
                  <a:pt x="353996" y="388337"/>
                </a:lnTo>
                <a:lnTo>
                  <a:pt x="387723" y="354557"/>
                </a:lnTo>
                <a:lnTo>
                  <a:pt x="413432" y="314056"/>
                </a:lnTo>
                <a:lnTo>
                  <a:pt x="429816" y="268143"/>
                </a:lnTo>
                <a:lnTo>
                  <a:pt x="435567" y="218129"/>
                </a:lnTo>
                <a:lnTo>
                  <a:pt x="429816" y="168111"/>
                </a:lnTo>
                <a:lnTo>
                  <a:pt x="413432" y="122197"/>
                </a:lnTo>
                <a:lnTo>
                  <a:pt x="387723" y="81697"/>
                </a:lnTo>
                <a:lnTo>
                  <a:pt x="353996" y="47917"/>
                </a:lnTo>
                <a:lnTo>
                  <a:pt x="313559" y="22169"/>
                </a:lnTo>
                <a:lnTo>
                  <a:pt x="267719" y="5760"/>
                </a:lnTo>
                <a:lnTo>
                  <a:pt x="217783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462748" y="8757304"/>
            <a:ext cx="435609" cy="436880"/>
          </a:xfrm>
          <a:custGeom>
            <a:avLst/>
            <a:gdLst/>
            <a:ahLst/>
            <a:cxnLst/>
            <a:rect l="l" t="t" r="r" b="b"/>
            <a:pathLst>
              <a:path w="435609" h="436879">
                <a:moveTo>
                  <a:pt x="0" y="218131"/>
                </a:moveTo>
                <a:lnTo>
                  <a:pt x="5751" y="168115"/>
                </a:lnTo>
                <a:lnTo>
                  <a:pt x="22135" y="122202"/>
                </a:lnTo>
                <a:lnTo>
                  <a:pt x="47845" y="81701"/>
                </a:lnTo>
                <a:lnTo>
                  <a:pt x="81571" y="47921"/>
                </a:lnTo>
                <a:lnTo>
                  <a:pt x="122009" y="22171"/>
                </a:lnTo>
                <a:lnTo>
                  <a:pt x="167849" y="5761"/>
                </a:lnTo>
                <a:lnTo>
                  <a:pt x="217785" y="0"/>
                </a:lnTo>
                <a:lnTo>
                  <a:pt x="267721" y="5761"/>
                </a:lnTo>
                <a:lnTo>
                  <a:pt x="313562" y="22171"/>
                </a:lnTo>
                <a:lnTo>
                  <a:pt x="353999" y="47921"/>
                </a:lnTo>
                <a:lnTo>
                  <a:pt x="387726" y="81701"/>
                </a:lnTo>
                <a:lnTo>
                  <a:pt x="413435" y="122202"/>
                </a:lnTo>
                <a:lnTo>
                  <a:pt x="429819" y="168115"/>
                </a:lnTo>
                <a:lnTo>
                  <a:pt x="435571" y="218131"/>
                </a:lnTo>
                <a:lnTo>
                  <a:pt x="429819" y="268146"/>
                </a:lnTo>
                <a:lnTo>
                  <a:pt x="413435" y="314060"/>
                </a:lnTo>
                <a:lnTo>
                  <a:pt x="387726" y="354561"/>
                </a:lnTo>
                <a:lnTo>
                  <a:pt x="353999" y="388341"/>
                </a:lnTo>
                <a:lnTo>
                  <a:pt x="313562" y="414091"/>
                </a:lnTo>
                <a:lnTo>
                  <a:pt x="267721" y="430501"/>
                </a:lnTo>
                <a:lnTo>
                  <a:pt x="217785" y="436262"/>
                </a:lnTo>
                <a:lnTo>
                  <a:pt x="167849" y="430501"/>
                </a:lnTo>
                <a:lnTo>
                  <a:pt x="122009" y="414091"/>
                </a:lnTo>
                <a:lnTo>
                  <a:pt x="81571" y="388341"/>
                </a:lnTo>
                <a:lnTo>
                  <a:pt x="47845" y="354561"/>
                </a:lnTo>
                <a:lnTo>
                  <a:pt x="22135" y="314060"/>
                </a:lnTo>
                <a:lnTo>
                  <a:pt x="5751" y="268146"/>
                </a:lnTo>
                <a:lnTo>
                  <a:pt x="0" y="218131"/>
                </a:lnTo>
                <a:close/>
              </a:path>
            </a:pathLst>
          </a:custGeom>
          <a:ln w="25642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9554139" y="8754685"/>
            <a:ext cx="21336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981341" y="8718993"/>
            <a:ext cx="124079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210" dirty="0">
                <a:latin typeface="Arial"/>
                <a:cs typeface="Arial"/>
              </a:rPr>
              <a:t>c</a:t>
            </a:r>
            <a:r>
              <a:rPr sz="2800" spc="50" dirty="0">
                <a:latin typeface="Arial"/>
                <a:cs typeface="Arial"/>
              </a:rPr>
              <a:t>o</a:t>
            </a:r>
            <a:r>
              <a:rPr sz="2800" spc="85" dirty="0">
                <a:latin typeface="Arial"/>
                <a:cs typeface="Arial"/>
              </a:rPr>
              <a:t>mm</a:t>
            </a:r>
            <a:r>
              <a:rPr sz="2800" spc="-20" dirty="0">
                <a:latin typeface="Arial"/>
                <a:cs typeface="Arial"/>
              </a:rPr>
              <a:t>i</a:t>
            </a:r>
            <a:r>
              <a:rPr sz="2800" spc="110" dirty="0">
                <a:latin typeface="Arial"/>
                <a:cs typeface="Arial"/>
              </a:rPr>
              <a:t>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118348" y="6614479"/>
            <a:ext cx="5842000" cy="2951480"/>
          </a:xfrm>
          <a:custGeom>
            <a:avLst/>
            <a:gdLst/>
            <a:ahLst/>
            <a:cxnLst/>
            <a:rect l="l" t="t" r="r" b="b"/>
            <a:pathLst>
              <a:path w="5842000" h="2951479">
                <a:moveTo>
                  <a:pt x="0" y="491875"/>
                </a:moveTo>
                <a:lnTo>
                  <a:pt x="2248" y="444505"/>
                </a:lnTo>
                <a:lnTo>
                  <a:pt x="8855" y="398408"/>
                </a:lnTo>
                <a:lnTo>
                  <a:pt x="19615" y="353791"/>
                </a:lnTo>
                <a:lnTo>
                  <a:pt x="34323" y="310860"/>
                </a:lnTo>
                <a:lnTo>
                  <a:pt x="52772" y="269822"/>
                </a:lnTo>
                <a:lnTo>
                  <a:pt x="74757" y="230882"/>
                </a:lnTo>
                <a:lnTo>
                  <a:pt x="100072" y="194247"/>
                </a:lnTo>
                <a:lnTo>
                  <a:pt x="128511" y="160123"/>
                </a:lnTo>
                <a:lnTo>
                  <a:pt x="159869" y="128716"/>
                </a:lnTo>
                <a:lnTo>
                  <a:pt x="193939" y="100231"/>
                </a:lnTo>
                <a:lnTo>
                  <a:pt x="230516" y="74876"/>
                </a:lnTo>
                <a:lnTo>
                  <a:pt x="269394" y="52856"/>
                </a:lnTo>
                <a:lnTo>
                  <a:pt x="310367" y="34377"/>
                </a:lnTo>
                <a:lnTo>
                  <a:pt x="353230" y="19646"/>
                </a:lnTo>
                <a:lnTo>
                  <a:pt x="397776" y="8869"/>
                </a:lnTo>
                <a:lnTo>
                  <a:pt x="443800" y="2251"/>
                </a:lnTo>
                <a:lnTo>
                  <a:pt x="491095" y="0"/>
                </a:lnTo>
                <a:lnTo>
                  <a:pt x="5350686" y="0"/>
                </a:lnTo>
                <a:lnTo>
                  <a:pt x="5397983" y="2251"/>
                </a:lnTo>
                <a:lnTo>
                  <a:pt x="5444007" y="8869"/>
                </a:lnTo>
                <a:lnTo>
                  <a:pt x="5488553" y="19646"/>
                </a:lnTo>
                <a:lnTo>
                  <a:pt x="5531416" y="34377"/>
                </a:lnTo>
                <a:lnTo>
                  <a:pt x="5572388" y="52856"/>
                </a:lnTo>
                <a:lnTo>
                  <a:pt x="5611266" y="74876"/>
                </a:lnTo>
                <a:lnTo>
                  <a:pt x="5647843" y="100231"/>
                </a:lnTo>
                <a:lnTo>
                  <a:pt x="5681912" y="128716"/>
                </a:lnTo>
                <a:lnTo>
                  <a:pt x="5713270" y="160123"/>
                </a:lnTo>
                <a:lnTo>
                  <a:pt x="5741708" y="194247"/>
                </a:lnTo>
                <a:lnTo>
                  <a:pt x="5767023" y="230882"/>
                </a:lnTo>
                <a:lnTo>
                  <a:pt x="5789007" y="269822"/>
                </a:lnTo>
                <a:lnTo>
                  <a:pt x="5807456" y="310860"/>
                </a:lnTo>
                <a:lnTo>
                  <a:pt x="5822163" y="353791"/>
                </a:lnTo>
                <a:lnTo>
                  <a:pt x="5832923" y="398408"/>
                </a:lnTo>
                <a:lnTo>
                  <a:pt x="5839530" y="444505"/>
                </a:lnTo>
                <a:lnTo>
                  <a:pt x="5841778" y="491875"/>
                </a:lnTo>
                <a:lnTo>
                  <a:pt x="5841778" y="2459318"/>
                </a:lnTo>
                <a:lnTo>
                  <a:pt x="5839530" y="2506690"/>
                </a:lnTo>
                <a:lnTo>
                  <a:pt x="5832923" y="2552787"/>
                </a:lnTo>
                <a:lnTo>
                  <a:pt x="5822163" y="2597404"/>
                </a:lnTo>
                <a:lnTo>
                  <a:pt x="5807456" y="2640335"/>
                </a:lnTo>
                <a:lnTo>
                  <a:pt x="5789007" y="2681373"/>
                </a:lnTo>
                <a:lnTo>
                  <a:pt x="5767023" y="2720312"/>
                </a:lnTo>
                <a:lnTo>
                  <a:pt x="5741708" y="2756947"/>
                </a:lnTo>
                <a:lnTo>
                  <a:pt x="5713270" y="2791071"/>
                </a:lnTo>
                <a:lnTo>
                  <a:pt x="5681912" y="2822477"/>
                </a:lnTo>
                <a:lnTo>
                  <a:pt x="5647843" y="2850961"/>
                </a:lnTo>
                <a:lnTo>
                  <a:pt x="5611266" y="2876316"/>
                </a:lnTo>
                <a:lnTo>
                  <a:pt x="5572388" y="2898335"/>
                </a:lnTo>
                <a:lnTo>
                  <a:pt x="5531416" y="2916814"/>
                </a:lnTo>
                <a:lnTo>
                  <a:pt x="5488553" y="2931544"/>
                </a:lnTo>
                <a:lnTo>
                  <a:pt x="5444007" y="2942321"/>
                </a:lnTo>
                <a:lnTo>
                  <a:pt x="5397983" y="2948939"/>
                </a:lnTo>
                <a:lnTo>
                  <a:pt x="5350686" y="2951190"/>
                </a:lnTo>
                <a:lnTo>
                  <a:pt x="491095" y="2951190"/>
                </a:lnTo>
                <a:lnTo>
                  <a:pt x="443800" y="2948939"/>
                </a:lnTo>
                <a:lnTo>
                  <a:pt x="397776" y="2942321"/>
                </a:lnTo>
                <a:lnTo>
                  <a:pt x="353230" y="2931544"/>
                </a:lnTo>
                <a:lnTo>
                  <a:pt x="310367" y="2916814"/>
                </a:lnTo>
                <a:lnTo>
                  <a:pt x="269394" y="2898335"/>
                </a:lnTo>
                <a:lnTo>
                  <a:pt x="230516" y="2876316"/>
                </a:lnTo>
                <a:lnTo>
                  <a:pt x="193939" y="2850961"/>
                </a:lnTo>
                <a:lnTo>
                  <a:pt x="159869" y="2822477"/>
                </a:lnTo>
                <a:lnTo>
                  <a:pt x="128511" y="2791071"/>
                </a:lnTo>
                <a:lnTo>
                  <a:pt x="100072" y="2756947"/>
                </a:lnTo>
                <a:lnTo>
                  <a:pt x="74757" y="2720312"/>
                </a:lnTo>
                <a:lnTo>
                  <a:pt x="52772" y="2681373"/>
                </a:lnTo>
                <a:lnTo>
                  <a:pt x="34323" y="2640335"/>
                </a:lnTo>
                <a:lnTo>
                  <a:pt x="19615" y="2597404"/>
                </a:lnTo>
                <a:lnTo>
                  <a:pt x="8855" y="2552787"/>
                </a:lnTo>
                <a:lnTo>
                  <a:pt x="2248" y="2506690"/>
                </a:lnTo>
                <a:lnTo>
                  <a:pt x="0" y="2459318"/>
                </a:lnTo>
                <a:lnTo>
                  <a:pt x="0" y="491875"/>
                </a:lnTo>
                <a:close/>
              </a:path>
            </a:pathLst>
          </a:custGeom>
          <a:ln w="5130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7272082" y="7666635"/>
            <a:ext cx="1640205" cy="847090"/>
          </a:xfrm>
          <a:custGeom>
            <a:avLst/>
            <a:gdLst/>
            <a:ahLst/>
            <a:cxnLst/>
            <a:rect l="l" t="t" r="r" b="b"/>
            <a:pathLst>
              <a:path w="1640204" h="847090">
                <a:moveTo>
                  <a:pt x="1498875" y="0"/>
                </a:moveTo>
                <a:lnTo>
                  <a:pt x="140917" y="0"/>
                </a:lnTo>
                <a:lnTo>
                  <a:pt x="96379" y="7196"/>
                </a:lnTo>
                <a:lnTo>
                  <a:pt x="57696" y="27235"/>
                </a:lnTo>
                <a:lnTo>
                  <a:pt x="27190" y="57791"/>
                </a:lnTo>
                <a:lnTo>
                  <a:pt x="7184" y="96537"/>
                </a:lnTo>
                <a:lnTo>
                  <a:pt x="0" y="141147"/>
                </a:lnTo>
                <a:lnTo>
                  <a:pt x="0" y="705716"/>
                </a:lnTo>
                <a:lnTo>
                  <a:pt x="7184" y="750331"/>
                </a:lnTo>
                <a:lnTo>
                  <a:pt x="27190" y="789077"/>
                </a:lnTo>
                <a:lnTo>
                  <a:pt x="57696" y="819631"/>
                </a:lnTo>
                <a:lnTo>
                  <a:pt x="96379" y="839668"/>
                </a:lnTo>
                <a:lnTo>
                  <a:pt x="140917" y="846864"/>
                </a:lnTo>
                <a:lnTo>
                  <a:pt x="1498875" y="846864"/>
                </a:lnTo>
                <a:lnTo>
                  <a:pt x="1543417" y="839668"/>
                </a:lnTo>
                <a:lnTo>
                  <a:pt x="1582101" y="819631"/>
                </a:lnTo>
                <a:lnTo>
                  <a:pt x="1612605" y="789077"/>
                </a:lnTo>
                <a:lnTo>
                  <a:pt x="1632609" y="750331"/>
                </a:lnTo>
                <a:lnTo>
                  <a:pt x="1639793" y="705716"/>
                </a:lnTo>
                <a:lnTo>
                  <a:pt x="1639793" y="141147"/>
                </a:lnTo>
                <a:lnTo>
                  <a:pt x="1632609" y="96537"/>
                </a:lnTo>
                <a:lnTo>
                  <a:pt x="1612605" y="57791"/>
                </a:lnTo>
                <a:lnTo>
                  <a:pt x="1582101" y="27235"/>
                </a:lnTo>
                <a:lnTo>
                  <a:pt x="1543417" y="7196"/>
                </a:lnTo>
                <a:lnTo>
                  <a:pt x="14988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 txBox="1"/>
          <p:nvPr/>
        </p:nvSpPr>
        <p:spPr>
          <a:xfrm>
            <a:off x="7726980" y="7705408"/>
            <a:ext cx="749300" cy="754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30"/>
              </a:lnSpc>
              <a:spcBef>
                <a:spcPts val="260"/>
              </a:spcBef>
            </a:pP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0449190" y="6973747"/>
            <a:ext cx="896764" cy="87252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dirty="0"/>
              <a:t>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8461"/>
            <a:ext cx="20104100" cy="10660380"/>
          </a:xfrm>
          <a:custGeom>
            <a:avLst/>
            <a:gdLst/>
            <a:ahLst/>
            <a:cxnLst/>
            <a:rect l="l" t="t" r="r" b="b"/>
            <a:pathLst>
              <a:path w="20104100" h="10660380">
                <a:moveTo>
                  <a:pt x="0" y="10660094"/>
                </a:moveTo>
                <a:lnTo>
                  <a:pt x="20104099" y="10660094"/>
                </a:lnTo>
                <a:lnTo>
                  <a:pt x="20104099" y="0"/>
                </a:lnTo>
                <a:lnTo>
                  <a:pt x="0" y="0"/>
                </a:lnTo>
                <a:lnTo>
                  <a:pt x="0" y="10660094"/>
                </a:lnTo>
                <a:close/>
              </a:path>
            </a:pathLst>
          </a:custGeom>
          <a:solidFill>
            <a:srgbClr val="14293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23917" y="10699015"/>
            <a:ext cx="250444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428750" algn="l"/>
              </a:tabLst>
            </a:pPr>
            <a:r>
              <a:rPr sz="950" spc="90" dirty="0">
                <a:solidFill>
                  <a:srgbClr val="152835"/>
                </a:solidFill>
                <a:latin typeface="Arial"/>
                <a:cs typeface="Arial"/>
              </a:rPr>
              <a:t>© </a:t>
            </a:r>
            <a:r>
              <a:rPr sz="950" spc="5" dirty="0">
                <a:solidFill>
                  <a:srgbClr val="152835"/>
                </a:solidFill>
                <a:latin typeface="Arial"/>
                <a:cs typeface="Arial"/>
              </a:rPr>
              <a:t>2017</a:t>
            </a:r>
            <a:r>
              <a:rPr sz="950" spc="-145" dirty="0">
                <a:solidFill>
                  <a:srgbClr val="152835"/>
                </a:solidFill>
                <a:latin typeface="Arial"/>
                <a:cs typeface="Arial"/>
              </a:rPr>
              <a:t> </a:t>
            </a:r>
            <a:r>
              <a:rPr sz="950" spc="-15" dirty="0">
                <a:solidFill>
                  <a:srgbClr val="152835"/>
                </a:solidFill>
                <a:latin typeface="Arial"/>
                <a:cs typeface="Arial"/>
              </a:rPr>
              <a:t>IBM</a:t>
            </a:r>
            <a:r>
              <a:rPr sz="950" spc="-25" dirty="0">
                <a:solidFill>
                  <a:srgbClr val="15283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152835"/>
                </a:solidFill>
                <a:latin typeface="Arial"/>
                <a:cs typeface="Arial"/>
              </a:rPr>
              <a:t>Corporation	</a:t>
            </a:r>
            <a:r>
              <a:rPr sz="950" spc="-30" dirty="0">
                <a:solidFill>
                  <a:srgbClr val="152835"/>
                </a:solidFill>
                <a:latin typeface="Arial"/>
                <a:cs typeface="Arial"/>
              </a:rPr>
              <a:t>l </a:t>
            </a:r>
            <a:r>
              <a:rPr sz="950" spc="-15" dirty="0">
                <a:solidFill>
                  <a:srgbClr val="152835"/>
                </a:solidFill>
                <a:latin typeface="Arial"/>
                <a:cs typeface="Arial"/>
              </a:rPr>
              <a:t>Interconnect</a:t>
            </a:r>
            <a:r>
              <a:rPr sz="950" spc="-50" dirty="0">
                <a:solidFill>
                  <a:srgbClr val="15283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52835"/>
                </a:solidFill>
                <a:latin typeface="Arial"/>
                <a:cs typeface="Arial"/>
              </a:rPr>
              <a:t>2017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9632" y="10598984"/>
            <a:ext cx="392430" cy="0"/>
          </a:xfrm>
          <a:custGeom>
            <a:avLst/>
            <a:gdLst/>
            <a:ahLst/>
            <a:cxnLst/>
            <a:rect l="l" t="t" r="r" b="b"/>
            <a:pathLst>
              <a:path w="392430">
                <a:moveTo>
                  <a:pt x="0" y="0"/>
                </a:moveTo>
                <a:lnTo>
                  <a:pt x="392278" y="0"/>
                </a:lnTo>
              </a:path>
            </a:pathLst>
          </a:custGeom>
          <a:ln w="10470">
            <a:solidFill>
              <a:srgbClr val="15283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104100" cy="648970"/>
          </a:xfrm>
          <a:custGeom>
            <a:avLst/>
            <a:gdLst/>
            <a:ahLst/>
            <a:cxnLst/>
            <a:rect l="l" t="t" r="r" b="b"/>
            <a:pathLst>
              <a:path w="20104100" h="648970">
                <a:moveTo>
                  <a:pt x="0" y="648461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648461"/>
                </a:lnTo>
                <a:lnTo>
                  <a:pt x="0" y="648461"/>
                </a:lnTo>
                <a:close/>
              </a:path>
            </a:pathLst>
          </a:custGeom>
          <a:solidFill>
            <a:srgbClr val="15283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0261" y="332838"/>
            <a:ext cx="10502265" cy="27311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0720"/>
              </a:lnSpc>
              <a:spcBef>
                <a:spcPts val="345"/>
              </a:spcBef>
            </a:pPr>
            <a:r>
              <a:rPr sz="8800" b="1" spc="10" dirty="0">
                <a:latin typeface="Arial"/>
                <a:cs typeface="Arial"/>
              </a:rPr>
              <a:t>Apache</a:t>
            </a:r>
            <a:r>
              <a:rPr sz="8800" b="1" spc="-85" dirty="0">
                <a:latin typeface="Arial"/>
                <a:cs typeface="Arial"/>
              </a:rPr>
              <a:t> </a:t>
            </a:r>
            <a:r>
              <a:rPr sz="8800" b="1" spc="-25" dirty="0">
                <a:latin typeface="Arial"/>
                <a:cs typeface="Arial"/>
              </a:rPr>
              <a:t>OpenWhisk  </a:t>
            </a:r>
            <a:r>
              <a:rPr sz="8800" b="1" spc="-16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8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800" b="1" spc="35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endParaRPr sz="8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6295" y="4220604"/>
            <a:ext cx="2085975" cy="188595"/>
          </a:xfrm>
          <a:custGeom>
            <a:avLst/>
            <a:gdLst/>
            <a:ahLst/>
            <a:cxnLst/>
            <a:rect l="l" t="t" r="r" b="b"/>
            <a:pathLst>
              <a:path w="2085975" h="188595">
                <a:moveTo>
                  <a:pt x="0" y="0"/>
                </a:moveTo>
                <a:lnTo>
                  <a:pt x="2085433" y="0"/>
                </a:lnTo>
                <a:lnTo>
                  <a:pt x="2085433" y="188475"/>
                </a:lnTo>
                <a:lnTo>
                  <a:pt x="0" y="188475"/>
                </a:lnTo>
                <a:lnTo>
                  <a:pt x="0" y="0"/>
                </a:lnTo>
                <a:close/>
              </a:path>
            </a:pathLst>
          </a:custGeom>
          <a:solidFill>
            <a:srgbClr val="6D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31" y="332839"/>
            <a:ext cx="19197955" cy="75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50" spc="15" dirty="0"/>
              <a:t>OpenWhisk </a:t>
            </a:r>
            <a:r>
              <a:rPr sz="4750" spc="10" dirty="0"/>
              <a:t>awaits events, </a:t>
            </a:r>
            <a:r>
              <a:rPr sz="4750" spc="50" dirty="0"/>
              <a:t>fetches </a:t>
            </a:r>
            <a:r>
              <a:rPr sz="4750" spc="150" dirty="0"/>
              <a:t>mapped </a:t>
            </a:r>
            <a:r>
              <a:rPr sz="4750" spc="120" dirty="0"/>
              <a:t>code, </a:t>
            </a:r>
            <a:r>
              <a:rPr sz="4750" spc="15" dirty="0"/>
              <a:t>runs </a:t>
            </a:r>
            <a:r>
              <a:rPr sz="4750" spc="5" dirty="0"/>
              <a:t>it </a:t>
            </a:r>
            <a:r>
              <a:rPr sz="4750" spc="10" dirty="0"/>
              <a:t>in </a:t>
            </a:r>
            <a:r>
              <a:rPr sz="4750" spc="15" dirty="0"/>
              <a:t>a</a:t>
            </a:r>
            <a:r>
              <a:rPr sz="4750" spc="-275" dirty="0"/>
              <a:t> </a:t>
            </a:r>
            <a:r>
              <a:rPr sz="4750" spc="40" dirty="0"/>
              <a:t>container</a:t>
            </a:r>
            <a:endParaRPr sz="4750" dirty="0"/>
          </a:p>
        </p:txBody>
      </p:sp>
      <p:sp>
        <p:nvSpPr>
          <p:cNvPr id="3" name="object 3"/>
          <p:cNvSpPr/>
          <p:nvPr/>
        </p:nvSpPr>
        <p:spPr>
          <a:xfrm>
            <a:off x="11668126" y="4860721"/>
            <a:ext cx="4680585" cy="2091689"/>
          </a:xfrm>
          <a:custGeom>
            <a:avLst/>
            <a:gdLst/>
            <a:ahLst/>
            <a:cxnLst/>
            <a:rect l="l" t="t" r="r" b="b"/>
            <a:pathLst>
              <a:path w="4680584" h="2091690">
                <a:moveTo>
                  <a:pt x="4447717" y="0"/>
                </a:moveTo>
                <a:lnTo>
                  <a:pt x="232558" y="0"/>
                </a:lnTo>
                <a:lnTo>
                  <a:pt x="185678" y="4726"/>
                </a:lnTo>
                <a:lnTo>
                  <a:pt x="142019" y="18283"/>
                </a:lnTo>
                <a:lnTo>
                  <a:pt x="102515" y="39734"/>
                </a:lnTo>
                <a:lnTo>
                  <a:pt x="68100" y="68143"/>
                </a:lnTo>
                <a:lnTo>
                  <a:pt x="39706" y="102575"/>
                </a:lnTo>
                <a:lnTo>
                  <a:pt x="18270" y="142094"/>
                </a:lnTo>
                <a:lnTo>
                  <a:pt x="4723" y="185765"/>
                </a:lnTo>
                <a:lnTo>
                  <a:pt x="0" y="232652"/>
                </a:lnTo>
                <a:lnTo>
                  <a:pt x="0" y="1858655"/>
                </a:lnTo>
                <a:lnTo>
                  <a:pt x="4723" y="1905542"/>
                </a:lnTo>
                <a:lnTo>
                  <a:pt x="18270" y="1949213"/>
                </a:lnTo>
                <a:lnTo>
                  <a:pt x="39706" y="1988732"/>
                </a:lnTo>
                <a:lnTo>
                  <a:pt x="68100" y="2023164"/>
                </a:lnTo>
                <a:lnTo>
                  <a:pt x="102515" y="2051574"/>
                </a:lnTo>
                <a:lnTo>
                  <a:pt x="142019" y="2073024"/>
                </a:lnTo>
                <a:lnTo>
                  <a:pt x="185678" y="2086581"/>
                </a:lnTo>
                <a:lnTo>
                  <a:pt x="232558" y="2091308"/>
                </a:lnTo>
                <a:lnTo>
                  <a:pt x="4447717" y="2091308"/>
                </a:lnTo>
                <a:lnTo>
                  <a:pt x="4494597" y="2086581"/>
                </a:lnTo>
                <a:lnTo>
                  <a:pt x="4538256" y="2073024"/>
                </a:lnTo>
                <a:lnTo>
                  <a:pt x="4577760" y="2051574"/>
                </a:lnTo>
                <a:lnTo>
                  <a:pt x="4612176" y="2023164"/>
                </a:lnTo>
                <a:lnTo>
                  <a:pt x="4640569" y="1988732"/>
                </a:lnTo>
                <a:lnTo>
                  <a:pt x="4662006" y="1949213"/>
                </a:lnTo>
                <a:lnTo>
                  <a:pt x="4675553" y="1905542"/>
                </a:lnTo>
                <a:lnTo>
                  <a:pt x="4680276" y="1858655"/>
                </a:lnTo>
                <a:lnTo>
                  <a:pt x="4680276" y="232652"/>
                </a:lnTo>
                <a:lnTo>
                  <a:pt x="4675553" y="185765"/>
                </a:lnTo>
                <a:lnTo>
                  <a:pt x="4662006" y="142094"/>
                </a:lnTo>
                <a:lnTo>
                  <a:pt x="4640569" y="102575"/>
                </a:lnTo>
                <a:lnTo>
                  <a:pt x="4612176" y="68143"/>
                </a:lnTo>
                <a:lnTo>
                  <a:pt x="4577760" y="39734"/>
                </a:lnTo>
                <a:lnTo>
                  <a:pt x="4538256" y="18283"/>
                </a:lnTo>
                <a:lnTo>
                  <a:pt x="4494597" y="4726"/>
                </a:lnTo>
                <a:lnTo>
                  <a:pt x="4447717" y="0"/>
                </a:lnTo>
                <a:close/>
              </a:path>
            </a:pathLst>
          </a:custGeom>
          <a:solidFill>
            <a:srgbClr val="1D39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737278" y="5019671"/>
            <a:ext cx="252222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35" dirty="0">
                <a:solidFill>
                  <a:srgbClr val="FFFFFF"/>
                </a:solidFill>
                <a:latin typeface="Arial"/>
                <a:cs typeface="Arial"/>
              </a:rPr>
              <a:t>Pool </a:t>
            </a:r>
            <a:r>
              <a:rPr sz="2950" spc="6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95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30" dirty="0">
                <a:solidFill>
                  <a:srgbClr val="FFFFFF"/>
                </a:solidFill>
                <a:latin typeface="Arial"/>
                <a:cs typeface="Arial"/>
              </a:rPr>
              <a:t>actions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83727" y="6124871"/>
            <a:ext cx="4680585" cy="0"/>
          </a:xfrm>
          <a:custGeom>
            <a:avLst/>
            <a:gdLst/>
            <a:ahLst/>
            <a:cxnLst/>
            <a:rect l="l" t="t" r="r" b="b"/>
            <a:pathLst>
              <a:path w="4680584">
                <a:moveTo>
                  <a:pt x="0" y="0"/>
                </a:moveTo>
                <a:lnTo>
                  <a:pt x="4680332" y="2"/>
                </a:lnTo>
              </a:path>
            </a:pathLst>
          </a:custGeom>
          <a:ln w="31213">
            <a:solidFill>
              <a:srgbClr val="7CC7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835150" y="6124876"/>
            <a:ext cx="0" cy="812165"/>
          </a:xfrm>
          <a:custGeom>
            <a:avLst/>
            <a:gdLst/>
            <a:ahLst/>
            <a:cxnLst/>
            <a:rect l="l" t="t" r="r" b="b"/>
            <a:pathLst>
              <a:path h="812165">
                <a:moveTo>
                  <a:pt x="0" y="811551"/>
                </a:moveTo>
                <a:lnTo>
                  <a:pt x="2" y="0"/>
                </a:lnTo>
              </a:path>
            </a:pathLst>
          </a:custGeom>
          <a:ln w="31202">
            <a:solidFill>
              <a:srgbClr val="7CC7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3571912" y="6331055"/>
            <a:ext cx="75755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80DDF9"/>
                </a:solidFill>
                <a:latin typeface="Arial"/>
                <a:cs typeface="Arial"/>
              </a:rPr>
              <a:t>S</a:t>
            </a:r>
            <a:r>
              <a:rPr sz="2700" spc="-60" dirty="0">
                <a:solidFill>
                  <a:srgbClr val="80DDF9"/>
                </a:solidFill>
                <a:latin typeface="Arial"/>
                <a:cs typeface="Arial"/>
              </a:rPr>
              <a:t>w</a:t>
            </a:r>
            <a:r>
              <a:rPr sz="2700" spc="-110" dirty="0">
                <a:solidFill>
                  <a:srgbClr val="80DDF9"/>
                </a:solidFill>
                <a:latin typeface="Arial"/>
                <a:cs typeface="Arial"/>
              </a:rPr>
              <a:t>i</a:t>
            </a:r>
            <a:r>
              <a:rPr sz="2700" spc="-20" dirty="0">
                <a:solidFill>
                  <a:srgbClr val="80DDF9"/>
                </a:solidFill>
                <a:latin typeface="Arial"/>
                <a:cs typeface="Arial"/>
              </a:rPr>
              <a:t>f</a:t>
            </a:r>
            <a:r>
              <a:rPr sz="2700" spc="100" dirty="0">
                <a:solidFill>
                  <a:srgbClr val="80DDF9"/>
                </a:solidFill>
                <a:latin typeface="Arial"/>
                <a:cs typeface="Arial"/>
              </a:rPr>
              <a:t>t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18884" y="6331055"/>
            <a:ext cx="113855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0" dirty="0">
                <a:solidFill>
                  <a:srgbClr val="80DDF9"/>
                </a:solidFill>
                <a:latin typeface="Arial"/>
                <a:cs typeface="Arial"/>
              </a:rPr>
              <a:t>D</a:t>
            </a:r>
            <a:r>
              <a:rPr sz="2700" spc="-35" dirty="0">
                <a:solidFill>
                  <a:srgbClr val="80DDF9"/>
                </a:solidFill>
                <a:latin typeface="Arial"/>
                <a:cs typeface="Arial"/>
              </a:rPr>
              <a:t>o</a:t>
            </a:r>
            <a:r>
              <a:rPr sz="2700" spc="120" dirty="0">
                <a:solidFill>
                  <a:srgbClr val="80DDF9"/>
                </a:solidFill>
                <a:latin typeface="Arial"/>
                <a:cs typeface="Arial"/>
              </a:rPr>
              <a:t>ck</a:t>
            </a:r>
            <a:r>
              <a:rPr sz="2700" spc="-35" dirty="0">
                <a:solidFill>
                  <a:srgbClr val="80DDF9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80DDF9"/>
                </a:solidFill>
                <a:latin typeface="Arial"/>
                <a:cs typeface="Arial"/>
              </a:rPr>
              <a:t>r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87768" y="6093662"/>
            <a:ext cx="0" cy="874394"/>
          </a:xfrm>
          <a:custGeom>
            <a:avLst/>
            <a:gdLst/>
            <a:ahLst/>
            <a:cxnLst/>
            <a:rect l="l" t="t" r="r" b="b"/>
            <a:pathLst>
              <a:path h="874395">
                <a:moveTo>
                  <a:pt x="0" y="873978"/>
                </a:moveTo>
                <a:lnTo>
                  <a:pt x="2" y="0"/>
                </a:lnTo>
              </a:path>
            </a:pathLst>
          </a:custGeom>
          <a:ln w="31202">
            <a:solidFill>
              <a:srgbClr val="7CC7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2082010" y="6356416"/>
            <a:ext cx="44450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70" dirty="0">
                <a:solidFill>
                  <a:srgbClr val="80DDF9"/>
                </a:solidFill>
                <a:latin typeface="Arial"/>
                <a:cs typeface="Arial"/>
              </a:rPr>
              <a:t>JS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11041" y="2675771"/>
            <a:ext cx="2184400" cy="1249045"/>
          </a:xfrm>
          <a:custGeom>
            <a:avLst/>
            <a:gdLst/>
            <a:ahLst/>
            <a:cxnLst/>
            <a:rect l="l" t="t" r="r" b="b"/>
            <a:pathLst>
              <a:path w="2184400" h="1249045">
                <a:moveTo>
                  <a:pt x="2045309" y="0"/>
                </a:moveTo>
                <a:lnTo>
                  <a:pt x="138854" y="0"/>
                </a:lnTo>
                <a:lnTo>
                  <a:pt x="94965" y="7081"/>
                </a:lnTo>
                <a:lnTo>
                  <a:pt x="56848" y="26799"/>
                </a:lnTo>
                <a:lnTo>
                  <a:pt x="26790" y="56866"/>
                </a:lnTo>
                <a:lnTo>
                  <a:pt x="7078" y="94994"/>
                </a:lnTo>
                <a:lnTo>
                  <a:pt x="0" y="138896"/>
                </a:lnTo>
                <a:lnTo>
                  <a:pt x="0" y="1109641"/>
                </a:lnTo>
                <a:lnTo>
                  <a:pt x="7078" y="1153543"/>
                </a:lnTo>
                <a:lnTo>
                  <a:pt x="26790" y="1191671"/>
                </a:lnTo>
                <a:lnTo>
                  <a:pt x="56848" y="1221738"/>
                </a:lnTo>
                <a:lnTo>
                  <a:pt x="94965" y="1241456"/>
                </a:lnTo>
                <a:lnTo>
                  <a:pt x="138854" y="1248537"/>
                </a:lnTo>
                <a:lnTo>
                  <a:pt x="2045309" y="1248537"/>
                </a:lnTo>
                <a:lnTo>
                  <a:pt x="2089193" y="1241456"/>
                </a:lnTo>
                <a:lnTo>
                  <a:pt x="2127307" y="1221738"/>
                </a:lnTo>
                <a:lnTo>
                  <a:pt x="2157363" y="1191671"/>
                </a:lnTo>
                <a:lnTo>
                  <a:pt x="2177074" y="1153543"/>
                </a:lnTo>
                <a:lnTo>
                  <a:pt x="2184153" y="1109641"/>
                </a:lnTo>
                <a:lnTo>
                  <a:pt x="2184153" y="138896"/>
                </a:lnTo>
                <a:lnTo>
                  <a:pt x="2177074" y="94994"/>
                </a:lnTo>
                <a:lnTo>
                  <a:pt x="2157363" y="56866"/>
                </a:lnTo>
                <a:lnTo>
                  <a:pt x="2127307" y="26799"/>
                </a:lnTo>
                <a:lnTo>
                  <a:pt x="2089193" y="7081"/>
                </a:lnTo>
                <a:lnTo>
                  <a:pt x="2045309" y="0"/>
                </a:lnTo>
                <a:close/>
              </a:path>
            </a:pathLst>
          </a:custGeom>
          <a:solidFill>
            <a:srgbClr val="1D39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612744" y="3058307"/>
            <a:ext cx="117983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3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spc="75" dirty="0">
                <a:solidFill>
                  <a:srgbClr val="FFFFFF"/>
                </a:solidFill>
                <a:latin typeface="Arial"/>
                <a:cs typeface="Arial"/>
              </a:rPr>
              <a:t>igg</a:t>
            </a:r>
            <a:r>
              <a:rPr sz="2950" spc="-1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62194" y="1926653"/>
            <a:ext cx="1466499" cy="1467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611809" y="2207560"/>
            <a:ext cx="904863" cy="998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502598" y="2004682"/>
            <a:ext cx="1186180" cy="1186180"/>
          </a:xfrm>
          <a:custGeom>
            <a:avLst/>
            <a:gdLst/>
            <a:ahLst/>
            <a:cxnLst/>
            <a:rect l="l" t="t" r="r" b="b"/>
            <a:pathLst>
              <a:path w="1186179" h="1186180">
                <a:moveTo>
                  <a:pt x="592840" y="0"/>
                </a:moveTo>
                <a:lnTo>
                  <a:pt x="544218" y="1965"/>
                </a:lnTo>
                <a:lnTo>
                  <a:pt x="496679" y="7762"/>
                </a:lnTo>
                <a:lnTo>
                  <a:pt x="450375" y="17235"/>
                </a:lnTo>
                <a:lnTo>
                  <a:pt x="405458" y="30234"/>
                </a:lnTo>
                <a:lnTo>
                  <a:pt x="362081" y="46605"/>
                </a:lnTo>
                <a:lnTo>
                  <a:pt x="320397" y="66195"/>
                </a:lnTo>
                <a:lnTo>
                  <a:pt x="280558" y="88853"/>
                </a:lnTo>
                <a:lnTo>
                  <a:pt x="242717" y="114425"/>
                </a:lnTo>
                <a:lnTo>
                  <a:pt x="207027" y="142758"/>
                </a:lnTo>
                <a:lnTo>
                  <a:pt x="173640" y="173701"/>
                </a:lnTo>
                <a:lnTo>
                  <a:pt x="142708" y="207100"/>
                </a:lnTo>
                <a:lnTo>
                  <a:pt x="114384" y="242803"/>
                </a:lnTo>
                <a:lnTo>
                  <a:pt x="88821" y="280657"/>
                </a:lnTo>
                <a:lnTo>
                  <a:pt x="66172" y="320510"/>
                </a:lnTo>
                <a:lnTo>
                  <a:pt x="46588" y="362209"/>
                </a:lnTo>
                <a:lnTo>
                  <a:pt x="30223" y="405601"/>
                </a:lnTo>
                <a:lnTo>
                  <a:pt x="17229" y="450534"/>
                </a:lnTo>
                <a:lnTo>
                  <a:pt x="7759" y="496854"/>
                </a:lnTo>
                <a:lnTo>
                  <a:pt x="1965" y="544411"/>
                </a:lnTo>
                <a:lnTo>
                  <a:pt x="0" y="593050"/>
                </a:lnTo>
                <a:lnTo>
                  <a:pt x="1965" y="641690"/>
                </a:lnTo>
                <a:lnTo>
                  <a:pt x="7759" y="689247"/>
                </a:lnTo>
                <a:lnTo>
                  <a:pt x="17229" y="735569"/>
                </a:lnTo>
                <a:lnTo>
                  <a:pt x="30223" y="780503"/>
                </a:lnTo>
                <a:lnTo>
                  <a:pt x="46588" y="823896"/>
                </a:lnTo>
                <a:lnTo>
                  <a:pt x="66172" y="865596"/>
                </a:lnTo>
                <a:lnTo>
                  <a:pt x="88821" y="905449"/>
                </a:lnTo>
                <a:lnTo>
                  <a:pt x="114384" y="943304"/>
                </a:lnTo>
                <a:lnTo>
                  <a:pt x="142708" y="979008"/>
                </a:lnTo>
                <a:lnTo>
                  <a:pt x="173640" y="1012407"/>
                </a:lnTo>
                <a:lnTo>
                  <a:pt x="207027" y="1043350"/>
                </a:lnTo>
                <a:lnTo>
                  <a:pt x="242717" y="1071684"/>
                </a:lnTo>
                <a:lnTo>
                  <a:pt x="280558" y="1097256"/>
                </a:lnTo>
                <a:lnTo>
                  <a:pt x="320397" y="1119914"/>
                </a:lnTo>
                <a:lnTo>
                  <a:pt x="362081" y="1139505"/>
                </a:lnTo>
                <a:lnTo>
                  <a:pt x="405458" y="1155876"/>
                </a:lnTo>
                <a:lnTo>
                  <a:pt x="450375" y="1168874"/>
                </a:lnTo>
                <a:lnTo>
                  <a:pt x="496679" y="1178348"/>
                </a:lnTo>
                <a:lnTo>
                  <a:pt x="544218" y="1184144"/>
                </a:lnTo>
                <a:lnTo>
                  <a:pt x="592840" y="1186110"/>
                </a:lnTo>
                <a:lnTo>
                  <a:pt x="641462" y="1184144"/>
                </a:lnTo>
                <a:lnTo>
                  <a:pt x="689001" y="1178348"/>
                </a:lnTo>
                <a:lnTo>
                  <a:pt x="735306" y="1168874"/>
                </a:lnTo>
                <a:lnTo>
                  <a:pt x="780223" y="1155876"/>
                </a:lnTo>
                <a:lnTo>
                  <a:pt x="823599" y="1139505"/>
                </a:lnTo>
                <a:lnTo>
                  <a:pt x="865283" y="1119914"/>
                </a:lnTo>
                <a:lnTo>
                  <a:pt x="905122" y="1097256"/>
                </a:lnTo>
                <a:lnTo>
                  <a:pt x="942963" y="1071684"/>
                </a:lnTo>
                <a:lnTo>
                  <a:pt x="978653" y="1043350"/>
                </a:lnTo>
                <a:lnTo>
                  <a:pt x="1012041" y="1012407"/>
                </a:lnTo>
                <a:lnTo>
                  <a:pt x="1042972" y="979008"/>
                </a:lnTo>
                <a:lnTo>
                  <a:pt x="1071296" y="943304"/>
                </a:lnTo>
                <a:lnTo>
                  <a:pt x="1096859" y="905449"/>
                </a:lnTo>
                <a:lnTo>
                  <a:pt x="1119508" y="865596"/>
                </a:lnTo>
                <a:lnTo>
                  <a:pt x="1139092" y="823896"/>
                </a:lnTo>
                <a:lnTo>
                  <a:pt x="1155457" y="780503"/>
                </a:lnTo>
                <a:lnTo>
                  <a:pt x="1168451" y="735569"/>
                </a:lnTo>
                <a:lnTo>
                  <a:pt x="1177921" y="689247"/>
                </a:lnTo>
                <a:lnTo>
                  <a:pt x="1183715" y="641690"/>
                </a:lnTo>
                <a:lnTo>
                  <a:pt x="1185681" y="593050"/>
                </a:lnTo>
                <a:lnTo>
                  <a:pt x="1183715" y="544411"/>
                </a:lnTo>
                <a:lnTo>
                  <a:pt x="1177921" y="496854"/>
                </a:lnTo>
                <a:lnTo>
                  <a:pt x="1168451" y="450534"/>
                </a:lnTo>
                <a:lnTo>
                  <a:pt x="1155457" y="405601"/>
                </a:lnTo>
                <a:lnTo>
                  <a:pt x="1139092" y="362209"/>
                </a:lnTo>
                <a:lnTo>
                  <a:pt x="1119508" y="320510"/>
                </a:lnTo>
                <a:lnTo>
                  <a:pt x="1096859" y="280657"/>
                </a:lnTo>
                <a:lnTo>
                  <a:pt x="1071296" y="242803"/>
                </a:lnTo>
                <a:lnTo>
                  <a:pt x="1042972" y="207100"/>
                </a:lnTo>
                <a:lnTo>
                  <a:pt x="1012041" y="173701"/>
                </a:lnTo>
                <a:lnTo>
                  <a:pt x="978653" y="142758"/>
                </a:lnTo>
                <a:lnTo>
                  <a:pt x="942963" y="114425"/>
                </a:lnTo>
                <a:lnTo>
                  <a:pt x="905122" y="88853"/>
                </a:lnTo>
                <a:lnTo>
                  <a:pt x="865283" y="66195"/>
                </a:lnTo>
                <a:lnTo>
                  <a:pt x="823599" y="46605"/>
                </a:lnTo>
                <a:lnTo>
                  <a:pt x="780223" y="30234"/>
                </a:lnTo>
                <a:lnTo>
                  <a:pt x="735306" y="17235"/>
                </a:lnTo>
                <a:lnTo>
                  <a:pt x="689001" y="7762"/>
                </a:lnTo>
                <a:lnTo>
                  <a:pt x="641462" y="1965"/>
                </a:lnTo>
                <a:lnTo>
                  <a:pt x="592840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7502598" y="2004682"/>
            <a:ext cx="1186180" cy="1186180"/>
          </a:xfrm>
          <a:custGeom>
            <a:avLst/>
            <a:gdLst/>
            <a:ahLst/>
            <a:cxnLst/>
            <a:rect l="l" t="t" r="r" b="b"/>
            <a:pathLst>
              <a:path w="1186179" h="1186180">
                <a:moveTo>
                  <a:pt x="0" y="593056"/>
                </a:moveTo>
                <a:lnTo>
                  <a:pt x="1965" y="544417"/>
                </a:lnTo>
                <a:lnTo>
                  <a:pt x="7759" y="496860"/>
                </a:lnTo>
                <a:lnTo>
                  <a:pt x="17229" y="450538"/>
                </a:lnTo>
                <a:lnTo>
                  <a:pt x="30223" y="405605"/>
                </a:lnTo>
                <a:lnTo>
                  <a:pt x="46588" y="362212"/>
                </a:lnTo>
                <a:lnTo>
                  <a:pt x="66172" y="320513"/>
                </a:lnTo>
                <a:lnTo>
                  <a:pt x="88821" y="280660"/>
                </a:lnTo>
                <a:lnTo>
                  <a:pt x="114384" y="242805"/>
                </a:lnTo>
                <a:lnTo>
                  <a:pt x="142707" y="207102"/>
                </a:lnTo>
                <a:lnTo>
                  <a:pt x="173639" y="173702"/>
                </a:lnTo>
                <a:lnTo>
                  <a:pt x="207027" y="142759"/>
                </a:lnTo>
                <a:lnTo>
                  <a:pt x="242717" y="114425"/>
                </a:lnTo>
                <a:lnTo>
                  <a:pt x="280558" y="88853"/>
                </a:lnTo>
                <a:lnTo>
                  <a:pt x="320397" y="66196"/>
                </a:lnTo>
                <a:lnTo>
                  <a:pt x="362081" y="46605"/>
                </a:lnTo>
                <a:lnTo>
                  <a:pt x="405458" y="30234"/>
                </a:lnTo>
                <a:lnTo>
                  <a:pt x="450375" y="17235"/>
                </a:lnTo>
                <a:lnTo>
                  <a:pt x="496680" y="7762"/>
                </a:lnTo>
                <a:lnTo>
                  <a:pt x="544219" y="1965"/>
                </a:lnTo>
                <a:lnTo>
                  <a:pt x="592842" y="0"/>
                </a:lnTo>
                <a:lnTo>
                  <a:pt x="641464" y="1965"/>
                </a:lnTo>
                <a:lnTo>
                  <a:pt x="689004" y="7762"/>
                </a:lnTo>
                <a:lnTo>
                  <a:pt x="735308" y="17235"/>
                </a:lnTo>
                <a:lnTo>
                  <a:pt x="780225" y="30234"/>
                </a:lnTo>
                <a:lnTo>
                  <a:pt x="823602" y="46605"/>
                </a:lnTo>
                <a:lnTo>
                  <a:pt x="865286" y="66196"/>
                </a:lnTo>
                <a:lnTo>
                  <a:pt x="905125" y="88853"/>
                </a:lnTo>
                <a:lnTo>
                  <a:pt x="942966" y="114425"/>
                </a:lnTo>
                <a:lnTo>
                  <a:pt x="978657" y="142759"/>
                </a:lnTo>
                <a:lnTo>
                  <a:pt x="1012044" y="173702"/>
                </a:lnTo>
                <a:lnTo>
                  <a:pt x="1042976" y="207102"/>
                </a:lnTo>
                <a:lnTo>
                  <a:pt x="1071299" y="242805"/>
                </a:lnTo>
                <a:lnTo>
                  <a:pt x="1096862" y="280660"/>
                </a:lnTo>
                <a:lnTo>
                  <a:pt x="1119512" y="320513"/>
                </a:lnTo>
                <a:lnTo>
                  <a:pt x="1139095" y="362212"/>
                </a:lnTo>
                <a:lnTo>
                  <a:pt x="1155460" y="405605"/>
                </a:lnTo>
                <a:lnTo>
                  <a:pt x="1168454" y="450538"/>
                </a:lnTo>
                <a:lnTo>
                  <a:pt x="1177924" y="496860"/>
                </a:lnTo>
                <a:lnTo>
                  <a:pt x="1183719" y="544417"/>
                </a:lnTo>
                <a:lnTo>
                  <a:pt x="1185684" y="593056"/>
                </a:lnTo>
                <a:lnTo>
                  <a:pt x="1183719" y="641696"/>
                </a:lnTo>
                <a:lnTo>
                  <a:pt x="1177924" y="689253"/>
                </a:lnTo>
                <a:lnTo>
                  <a:pt x="1168454" y="735575"/>
                </a:lnTo>
                <a:lnTo>
                  <a:pt x="1155460" y="780508"/>
                </a:lnTo>
                <a:lnTo>
                  <a:pt x="1139095" y="823901"/>
                </a:lnTo>
                <a:lnTo>
                  <a:pt x="1119512" y="865600"/>
                </a:lnTo>
                <a:lnTo>
                  <a:pt x="1096862" y="905453"/>
                </a:lnTo>
                <a:lnTo>
                  <a:pt x="1071299" y="943308"/>
                </a:lnTo>
                <a:lnTo>
                  <a:pt x="1042976" y="979011"/>
                </a:lnTo>
                <a:lnTo>
                  <a:pt x="1012044" y="1012411"/>
                </a:lnTo>
                <a:lnTo>
                  <a:pt x="978657" y="1043354"/>
                </a:lnTo>
                <a:lnTo>
                  <a:pt x="942966" y="1071688"/>
                </a:lnTo>
                <a:lnTo>
                  <a:pt x="905125" y="1097260"/>
                </a:lnTo>
                <a:lnTo>
                  <a:pt x="865286" y="1119917"/>
                </a:lnTo>
                <a:lnTo>
                  <a:pt x="823602" y="1139508"/>
                </a:lnTo>
                <a:lnTo>
                  <a:pt x="780225" y="1155879"/>
                </a:lnTo>
                <a:lnTo>
                  <a:pt x="735308" y="1168877"/>
                </a:lnTo>
                <a:lnTo>
                  <a:pt x="689004" y="1178351"/>
                </a:lnTo>
                <a:lnTo>
                  <a:pt x="641464" y="1184147"/>
                </a:lnTo>
                <a:lnTo>
                  <a:pt x="592842" y="1186113"/>
                </a:lnTo>
                <a:lnTo>
                  <a:pt x="544219" y="1184147"/>
                </a:lnTo>
                <a:lnTo>
                  <a:pt x="496680" y="1178351"/>
                </a:lnTo>
                <a:lnTo>
                  <a:pt x="450375" y="1168877"/>
                </a:lnTo>
                <a:lnTo>
                  <a:pt x="405458" y="1155879"/>
                </a:lnTo>
                <a:lnTo>
                  <a:pt x="362081" y="1139508"/>
                </a:lnTo>
                <a:lnTo>
                  <a:pt x="320397" y="1119917"/>
                </a:lnTo>
                <a:lnTo>
                  <a:pt x="280558" y="1097260"/>
                </a:lnTo>
                <a:lnTo>
                  <a:pt x="242717" y="1071688"/>
                </a:lnTo>
                <a:lnTo>
                  <a:pt x="207027" y="1043354"/>
                </a:lnTo>
                <a:lnTo>
                  <a:pt x="173639" y="1012411"/>
                </a:lnTo>
                <a:lnTo>
                  <a:pt x="142707" y="979011"/>
                </a:lnTo>
                <a:lnTo>
                  <a:pt x="114384" y="943308"/>
                </a:lnTo>
                <a:lnTo>
                  <a:pt x="88821" y="905453"/>
                </a:lnTo>
                <a:lnTo>
                  <a:pt x="66172" y="865600"/>
                </a:lnTo>
                <a:lnTo>
                  <a:pt x="46588" y="823901"/>
                </a:lnTo>
                <a:lnTo>
                  <a:pt x="30223" y="780508"/>
                </a:lnTo>
                <a:lnTo>
                  <a:pt x="17229" y="735575"/>
                </a:lnTo>
                <a:lnTo>
                  <a:pt x="7759" y="689253"/>
                </a:lnTo>
                <a:lnTo>
                  <a:pt x="1965" y="641696"/>
                </a:lnTo>
                <a:lnTo>
                  <a:pt x="0" y="593056"/>
                </a:lnTo>
                <a:close/>
              </a:path>
            </a:pathLst>
          </a:custGeom>
          <a:ln w="31207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7947675" y="2338444"/>
            <a:ext cx="233679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02843" y="8824852"/>
            <a:ext cx="2184400" cy="1249045"/>
          </a:xfrm>
          <a:custGeom>
            <a:avLst/>
            <a:gdLst/>
            <a:ahLst/>
            <a:cxnLst/>
            <a:rect l="l" t="t" r="r" b="b"/>
            <a:pathLst>
              <a:path w="2184400" h="1249045">
                <a:moveTo>
                  <a:pt x="2045298" y="0"/>
                </a:moveTo>
                <a:lnTo>
                  <a:pt x="138854" y="0"/>
                </a:lnTo>
                <a:lnTo>
                  <a:pt x="94965" y="7081"/>
                </a:lnTo>
                <a:lnTo>
                  <a:pt x="56848" y="26799"/>
                </a:lnTo>
                <a:lnTo>
                  <a:pt x="26790" y="56866"/>
                </a:lnTo>
                <a:lnTo>
                  <a:pt x="7078" y="94994"/>
                </a:lnTo>
                <a:lnTo>
                  <a:pt x="0" y="138896"/>
                </a:lnTo>
                <a:lnTo>
                  <a:pt x="0" y="1109641"/>
                </a:lnTo>
                <a:lnTo>
                  <a:pt x="7078" y="1153543"/>
                </a:lnTo>
                <a:lnTo>
                  <a:pt x="26790" y="1191671"/>
                </a:lnTo>
                <a:lnTo>
                  <a:pt x="56848" y="1221738"/>
                </a:lnTo>
                <a:lnTo>
                  <a:pt x="94965" y="1241456"/>
                </a:lnTo>
                <a:lnTo>
                  <a:pt x="138854" y="1248537"/>
                </a:lnTo>
                <a:lnTo>
                  <a:pt x="2045298" y="1248537"/>
                </a:lnTo>
                <a:lnTo>
                  <a:pt x="2089188" y="1241456"/>
                </a:lnTo>
                <a:lnTo>
                  <a:pt x="2127305" y="1221738"/>
                </a:lnTo>
                <a:lnTo>
                  <a:pt x="2157363" y="1191671"/>
                </a:lnTo>
                <a:lnTo>
                  <a:pt x="2177074" y="1153543"/>
                </a:lnTo>
                <a:lnTo>
                  <a:pt x="2184153" y="1109641"/>
                </a:lnTo>
                <a:lnTo>
                  <a:pt x="2184153" y="138896"/>
                </a:lnTo>
                <a:lnTo>
                  <a:pt x="2177074" y="94994"/>
                </a:lnTo>
                <a:lnTo>
                  <a:pt x="2157363" y="56866"/>
                </a:lnTo>
                <a:lnTo>
                  <a:pt x="2127305" y="26799"/>
                </a:lnTo>
                <a:lnTo>
                  <a:pt x="2089188" y="7081"/>
                </a:lnTo>
                <a:lnTo>
                  <a:pt x="2045298" y="0"/>
                </a:lnTo>
                <a:close/>
              </a:path>
            </a:pathLst>
          </a:custGeom>
          <a:solidFill>
            <a:srgbClr val="1D39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664058" y="8992137"/>
            <a:ext cx="1457960" cy="91249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99390" marR="5080" indent="-187325">
              <a:lnSpc>
                <a:spcPts val="3440"/>
              </a:lnSpc>
              <a:spcBef>
                <a:spcPts val="295"/>
              </a:spcBef>
            </a:pPr>
            <a:r>
              <a:rPr sz="2950" spc="-1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spc="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950" spc="75" dirty="0">
                <a:solidFill>
                  <a:srgbClr val="FFFFFF"/>
                </a:solidFill>
                <a:latin typeface="Arial"/>
                <a:cs typeface="Arial"/>
              </a:rPr>
              <a:t>nnin</a:t>
            </a:r>
            <a:r>
              <a:rPr sz="2950" spc="30" dirty="0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sz="2950" spc="20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11041" y="8824852"/>
            <a:ext cx="2184400" cy="1249045"/>
          </a:xfrm>
          <a:custGeom>
            <a:avLst/>
            <a:gdLst/>
            <a:ahLst/>
            <a:cxnLst/>
            <a:rect l="l" t="t" r="r" b="b"/>
            <a:pathLst>
              <a:path w="2184400" h="1249045">
                <a:moveTo>
                  <a:pt x="2045309" y="0"/>
                </a:moveTo>
                <a:lnTo>
                  <a:pt x="138854" y="0"/>
                </a:lnTo>
                <a:lnTo>
                  <a:pt x="94965" y="7081"/>
                </a:lnTo>
                <a:lnTo>
                  <a:pt x="56848" y="26799"/>
                </a:lnTo>
                <a:lnTo>
                  <a:pt x="26790" y="56866"/>
                </a:lnTo>
                <a:lnTo>
                  <a:pt x="7078" y="94994"/>
                </a:lnTo>
                <a:lnTo>
                  <a:pt x="0" y="138896"/>
                </a:lnTo>
                <a:lnTo>
                  <a:pt x="0" y="1109641"/>
                </a:lnTo>
                <a:lnTo>
                  <a:pt x="7078" y="1153543"/>
                </a:lnTo>
                <a:lnTo>
                  <a:pt x="26790" y="1191671"/>
                </a:lnTo>
                <a:lnTo>
                  <a:pt x="56848" y="1221738"/>
                </a:lnTo>
                <a:lnTo>
                  <a:pt x="94965" y="1241456"/>
                </a:lnTo>
                <a:lnTo>
                  <a:pt x="138854" y="1248537"/>
                </a:lnTo>
                <a:lnTo>
                  <a:pt x="2045309" y="1248537"/>
                </a:lnTo>
                <a:lnTo>
                  <a:pt x="2089193" y="1241456"/>
                </a:lnTo>
                <a:lnTo>
                  <a:pt x="2127307" y="1221738"/>
                </a:lnTo>
                <a:lnTo>
                  <a:pt x="2157363" y="1191671"/>
                </a:lnTo>
                <a:lnTo>
                  <a:pt x="2177074" y="1153543"/>
                </a:lnTo>
                <a:lnTo>
                  <a:pt x="2184153" y="1109641"/>
                </a:lnTo>
                <a:lnTo>
                  <a:pt x="2184153" y="138896"/>
                </a:lnTo>
                <a:lnTo>
                  <a:pt x="2177074" y="94994"/>
                </a:lnTo>
                <a:lnTo>
                  <a:pt x="2157363" y="56866"/>
                </a:lnTo>
                <a:lnTo>
                  <a:pt x="2127307" y="26799"/>
                </a:lnTo>
                <a:lnTo>
                  <a:pt x="2089193" y="7081"/>
                </a:lnTo>
                <a:lnTo>
                  <a:pt x="2045309" y="0"/>
                </a:lnTo>
                <a:close/>
              </a:path>
            </a:pathLst>
          </a:custGeom>
          <a:solidFill>
            <a:srgbClr val="1D39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8487857" y="8992137"/>
            <a:ext cx="1457960" cy="91249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99390" marR="5080" indent="-187325">
              <a:lnSpc>
                <a:spcPts val="3440"/>
              </a:lnSpc>
              <a:spcBef>
                <a:spcPts val="295"/>
              </a:spcBef>
            </a:pPr>
            <a:r>
              <a:rPr sz="2950" spc="-1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spc="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950" spc="75" dirty="0">
                <a:solidFill>
                  <a:srgbClr val="FFFFFF"/>
                </a:solidFill>
                <a:latin typeface="Arial"/>
                <a:cs typeface="Arial"/>
              </a:rPr>
              <a:t>nnin</a:t>
            </a:r>
            <a:r>
              <a:rPr sz="2950" spc="30" dirty="0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sz="2950" spc="20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950451" y="8824852"/>
            <a:ext cx="2184400" cy="1249045"/>
          </a:xfrm>
          <a:custGeom>
            <a:avLst/>
            <a:gdLst/>
            <a:ahLst/>
            <a:cxnLst/>
            <a:rect l="l" t="t" r="r" b="b"/>
            <a:pathLst>
              <a:path w="2184400" h="1249045">
                <a:moveTo>
                  <a:pt x="2045278" y="0"/>
                </a:moveTo>
                <a:lnTo>
                  <a:pt x="138843" y="0"/>
                </a:lnTo>
                <a:lnTo>
                  <a:pt x="94971" y="7081"/>
                </a:lnTo>
                <a:lnTo>
                  <a:pt x="56859" y="26799"/>
                </a:lnTo>
                <a:lnTo>
                  <a:pt x="26798" y="56866"/>
                </a:lnTo>
                <a:lnTo>
                  <a:pt x="7081" y="94994"/>
                </a:lnTo>
                <a:lnTo>
                  <a:pt x="0" y="138896"/>
                </a:lnTo>
                <a:lnTo>
                  <a:pt x="0" y="1109641"/>
                </a:lnTo>
                <a:lnTo>
                  <a:pt x="7081" y="1153543"/>
                </a:lnTo>
                <a:lnTo>
                  <a:pt x="26798" y="1191671"/>
                </a:lnTo>
                <a:lnTo>
                  <a:pt x="56859" y="1221738"/>
                </a:lnTo>
                <a:lnTo>
                  <a:pt x="94971" y="1241456"/>
                </a:lnTo>
                <a:lnTo>
                  <a:pt x="138843" y="1248537"/>
                </a:lnTo>
                <a:lnTo>
                  <a:pt x="2045278" y="1248537"/>
                </a:lnTo>
                <a:lnTo>
                  <a:pt x="2089190" y="1241456"/>
                </a:lnTo>
                <a:lnTo>
                  <a:pt x="2127307" y="1221738"/>
                </a:lnTo>
                <a:lnTo>
                  <a:pt x="2157353" y="1191671"/>
                </a:lnTo>
                <a:lnTo>
                  <a:pt x="2177050" y="1153543"/>
                </a:lnTo>
                <a:lnTo>
                  <a:pt x="2184121" y="1109641"/>
                </a:lnTo>
                <a:lnTo>
                  <a:pt x="2184121" y="138896"/>
                </a:lnTo>
                <a:lnTo>
                  <a:pt x="2177050" y="94994"/>
                </a:lnTo>
                <a:lnTo>
                  <a:pt x="2157353" y="56866"/>
                </a:lnTo>
                <a:lnTo>
                  <a:pt x="2127307" y="26799"/>
                </a:lnTo>
                <a:lnTo>
                  <a:pt x="2089190" y="7081"/>
                </a:lnTo>
                <a:lnTo>
                  <a:pt x="2045278" y="0"/>
                </a:lnTo>
                <a:close/>
              </a:path>
            </a:pathLst>
          </a:custGeom>
          <a:solidFill>
            <a:srgbClr val="1D39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1311666" y="8992137"/>
            <a:ext cx="1457960" cy="91249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99390" marR="5080" indent="-187325">
              <a:lnSpc>
                <a:spcPts val="3440"/>
              </a:lnSpc>
              <a:spcBef>
                <a:spcPts val="295"/>
              </a:spcBef>
            </a:pPr>
            <a:r>
              <a:rPr sz="2950" spc="-1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spc="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950" spc="75" dirty="0">
                <a:solidFill>
                  <a:srgbClr val="FFFFFF"/>
                </a:solidFill>
                <a:latin typeface="Arial"/>
                <a:cs typeface="Arial"/>
              </a:rPr>
              <a:t>nnin</a:t>
            </a:r>
            <a:r>
              <a:rPr sz="2950" spc="30" dirty="0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sz="2950" spc="20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29184" y="7919643"/>
            <a:ext cx="1466499" cy="1498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678800" y="8231785"/>
            <a:ext cx="904863" cy="998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538395" y="7997683"/>
            <a:ext cx="1217295" cy="1217930"/>
          </a:xfrm>
          <a:custGeom>
            <a:avLst/>
            <a:gdLst/>
            <a:ahLst/>
            <a:cxnLst/>
            <a:rect l="l" t="t" r="r" b="b"/>
            <a:pathLst>
              <a:path w="1217295" h="1217929">
                <a:moveTo>
                  <a:pt x="608442" y="0"/>
                </a:moveTo>
                <a:lnTo>
                  <a:pt x="560891" y="1831"/>
                </a:lnTo>
                <a:lnTo>
                  <a:pt x="514342" y="7234"/>
                </a:lnTo>
                <a:lnTo>
                  <a:pt x="468929" y="16075"/>
                </a:lnTo>
                <a:lnTo>
                  <a:pt x="424787" y="28218"/>
                </a:lnTo>
                <a:lnTo>
                  <a:pt x="382053" y="43526"/>
                </a:lnTo>
                <a:lnTo>
                  <a:pt x="340860" y="61866"/>
                </a:lnTo>
                <a:lnTo>
                  <a:pt x="301345" y="83102"/>
                </a:lnTo>
                <a:lnTo>
                  <a:pt x="263643" y="107098"/>
                </a:lnTo>
                <a:lnTo>
                  <a:pt x="227888" y="133719"/>
                </a:lnTo>
                <a:lnTo>
                  <a:pt x="194217" y="162830"/>
                </a:lnTo>
                <a:lnTo>
                  <a:pt x="162764" y="194295"/>
                </a:lnTo>
                <a:lnTo>
                  <a:pt x="133665" y="227980"/>
                </a:lnTo>
                <a:lnTo>
                  <a:pt x="107054" y="263748"/>
                </a:lnTo>
                <a:lnTo>
                  <a:pt x="83068" y="301465"/>
                </a:lnTo>
                <a:lnTo>
                  <a:pt x="61841" y="340995"/>
                </a:lnTo>
                <a:lnTo>
                  <a:pt x="43508" y="382202"/>
                </a:lnTo>
                <a:lnTo>
                  <a:pt x="28206" y="424953"/>
                </a:lnTo>
                <a:lnTo>
                  <a:pt x="16068" y="469110"/>
                </a:lnTo>
                <a:lnTo>
                  <a:pt x="7231" y="514539"/>
                </a:lnTo>
                <a:lnTo>
                  <a:pt x="1830" y="561105"/>
                </a:lnTo>
                <a:lnTo>
                  <a:pt x="0" y="608672"/>
                </a:lnTo>
                <a:lnTo>
                  <a:pt x="1830" y="656239"/>
                </a:lnTo>
                <a:lnTo>
                  <a:pt x="7231" y="702805"/>
                </a:lnTo>
                <a:lnTo>
                  <a:pt x="16068" y="748233"/>
                </a:lnTo>
                <a:lnTo>
                  <a:pt x="28206" y="792390"/>
                </a:lnTo>
                <a:lnTo>
                  <a:pt x="43508" y="835140"/>
                </a:lnTo>
                <a:lnTo>
                  <a:pt x="61841" y="876347"/>
                </a:lnTo>
                <a:lnTo>
                  <a:pt x="83068" y="915877"/>
                </a:lnTo>
                <a:lnTo>
                  <a:pt x="107054" y="953593"/>
                </a:lnTo>
                <a:lnTo>
                  <a:pt x="133665" y="989360"/>
                </a:lnTo>
                <a:lnTo>
                  <a:pt x="162764" y="1023044"/>
                </a:lnTo>
                <a:lnTo>
                  <a:pt x="194217" y="1054509"/>
                </a:lnTo>
                <a:lnTo>
                  <a:pt x="227888" y="1083619"/>
                </a:lnTo>
                <a:lnTo>
                  <a:pt x="263643" y="1110239"/>
                </a:lnTo>
                <a:lnTo>
                  <a:pt x="301345" y="1134235"/>
                </a:lnTo>
                <a:lnTo>
                  <a:pt x="340860" y="1155469"/>
                </a:lnTo>
                <a:lnTo>
                  <a:pt x="382053" y="1173809"/>
                </a:lnTo>
                <a:lnTo>
                  <a:pt x="424787" y="1189117"/>
                </a:lnTo>
                <a:lnTo>
                  <a:pt x="468929" y="1201259"/>
                </a:lnTo>
                <a:lnTo>
                  <a:pt x="514342" y="1210099"/>
                </a:lnTo>
                <a:lnTo>
                  <a:pt x="560891" y="1215503"/>
                </a:lnTo>
                <a:lnTo>
                  <a:pt x="608442" y="1217334"/>
                </a:lnTo>
                <a:lnTo>
                  <a:pt x="655991" y="1215503"/>
                </a:lnTo>
                <a:lnTo>
                  <a:pt x="702539" y="1210099"/>
                </a:lnTo>
                <a:lnTo>
                  <a:pt x="747951" y="1201259"/>
                </a:lnTo>
                <a:lnTo>
                  <a:pt x="792092" y="1189117"/>
                </a:lnTo>
                <a:lnTo>
                  <a:pt x="834826" y="1173809"/>
                </a:lnTo>
                <a:lnTo>
                  <a:pt x="876018" y="1155469"/>
                </a:lnTo>
                <a:lnTo>
                  <a:pt x="915533" y="1134235"/>
                </a:lnTo>
                <a:lnTo>
                  <a:pt x="953236" y="1110239"/>
                </a:lnTo>
                <a:lnTo>
                  <a:pt x="988991" y="1083619"/>
                </a:lnTo>
                <a:lnTo>
                  <a:pt x="1022662" y="1054509"/>
                </a:lnTo>
                <a:lnTo>
                  <a:pt x="1054116" y="1023044"/>
                </a:lnTo>
                <a:lnTo>
                  <a:pt x="1083215" y="989360"/>
                </a:lnTo>
                <a:lnTo>
                  <a:pt x="1109826" y="953593"/>
                </a:lnTo>
                <a:lnTo>
                  <a:pt x="1133813" y="915877"/>
                </a:lnTo>
                <a:lnTo>
                  <a:pt x="1155041" y="876347"/>
                </a:lnTo>
                <a:lnTo>
                  <a:pt x="1173374" y="835140"/>
                </a:lnTo>
                <a:lnTo>
                  <a:pt x="1188677" y="792390"/>
                </a:lnTo>
                <a:lnTo>
                  <a:pt x="1200814" y="748233"/>
                </a:lnTo>
                <a:lnTo>
                  <a:pt x="1209652" y="702805"/>
                </a:lnTo>
                <a:lnTo>
                  <a:pt x="1215053" y="656239"/>
                </a:lnTo>
                <a:lnTo>
                  <a:pt x="1216884" y="608672"/>
                </a:lnTo>
                <a:lnTo>
                  <a:pt x="1215053" y="561105"/>
                </a:lnTo>
                <a:lnTo>
                  <a:pt x="1209652" y="514539"/>
                </a:lnTo>
                <a:lnTo>
                  <a:pt x="1200814" y="469110"/>
                </a:lnTo>
                <a:lnTo>
                  <a:pt x="1188677" y="424953"/>
                </a:lnTo>
                <a:lnTo>
                  <a:pt x="1173374" y="382202"/>
                </a:lnTo>
                <a:lnTo>
                  <a:pt x="1155041" y="340995"/>
                </a:lnTo>
                <a:lnTo>
                  <a:pt x="1133813" y="301465"/>
                </a:lnTo>
                <a:lnTo>
                  <a:pt x="1109826" y="263748"/>
                </a:lnTo>
                <a:lnTo>
                  <a:pt x="1083215" y="227980"/>
                </a:lnTo>
                <a:lnTo>
                  <a:pt x="1054116" y="194295"/>
                </a:lnTo>
                <a:lnTo>
                  <a:pt x="1022662" y="162830"/>
                </a:lnTo>
                <a:lnTo>
                  <a:pt x="988991" y="133719"/>
                </a:lnTo>
                <a:lnTo>
                  <a:pt x="953236" y="107098"/>
                </a:lnTo>
                <a:lnTo>
                  <a:pt x="915533" y="83102"/>
                </a:lnTo>
                <a:lnTo>
                  <a:pt x="876018" y="61866"/>
                </a:lnTo>
                <a:lnTo>
                  <a:pt x="834826" y="43526"/>
                </a:lnTo>
                <a:lnTo>
                  <a:pt x="792092" y="28218"/>
                </a:lnTo>
                <a:lnTo>
                  <a:pt x="747951" y="16075"/>
                </a:lnTo>
                <a:lnTo>
                  <a:pt x="702539" y="7234"/>
                </a:lnTo>
                <a:lnTo>
                  <a:pt x="655991" y="1831"/>
                </a:lnTo>
                <a:lnTo>
                  <a:pt x="608442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538395" y="7997683"/>
            <a:ext cx="1217295" cy="1217930"/>
          </a:xfrm>
          <a:custGeom>
            <a:avLst/>
            <a:gdLst/>
            <a:ahLst/>
            <a:cxnLst/>
            <a:rect l="l" t="t" r="r" b="b"/>
            <a:pathLst>
              <a:path w="1217295" h="1217929">
                <a:moveTo>
                  <a:pt x="0" y="608663"/>
                </a:moveTo>
                <a:lnTo>
                  <a:pt x="1830" y="561097"/>
                </a:lnTo>
                <a:lnTo>
                  <a:pt x="7232" y="514531"/>
                </a:lnTo>
                <a:lnTo>
                  <a:pt x="16069" y="469102"/>
                </a:lnTo>
                <a:lnTo>
                  <a:pt x="28207" y="424946"/>
                </a:lnTo>
                <a:lnTo>
                  <a:pt x="43510" y="382196"/>
                </a:lnTo>
                <a:lnTo>
                  <a:pt x="61843" y="340989"/>
                </a:lnTo>
                <a:lnTo>
                  <a:pt x="83070" y="301459"/>
                </a:lnTo>
                <a:lnTo>
                  <a:pt x="107057" y="263743"/>
                </a:lnTo>
                <a:lnTo>
                  <a:pt x="133668" y="227975"/>
                </a:lnTo>
                <a:lnTo>
                  <a:pt x="162768" y="194292"/>
                </a:lnTo>
                <a:lnTo>
                  <a:pt x="194221" y="162827"/>
                </a:lnTo>
                <a:lnTo>
                  <a:pt x="227893" y="133716"/>
                </a:lnTo>
                <a:lnTo>
                  <a:pt x="263648" y="107096"/>
                </a:lnTo>
                <a:lnTo>
                  <a:pt x="301350" y="83100"/>
                </a:lnTo>
                <a:lnTo>
                  <a:pt x="340865" y="61865"/>
                </a:lnTo>
                <a:lnTo>
                  <a:pt x="382057" y="43525"/>
                </a:lnTo>
                <a:lnTo>
                  <a:pt x="424792" y="28217"/>
                </a:lnTo>
                <a:lnTo>
                  <a:pt x="468933" y="16075"/>
                </a:lnTo>
                <a:lnTo>
                  <a:pt x="514345" y="7234"/>
                </a:lnTo>
                <a:lnTo>
                  <a:pt x="560893" y="1831"/>
                </a:lnTo>
                <a:lnTo>
                  <a:pt x="608443" y="0"/>
                </a:lnTo>
                <a:lnTo>
                  <a:pt x="655992" y="1831"/>
                </a:lnTo>
                <a:lnTo>
                  <a:pt x="702541" y="7234"/>
                </a:lnTo>
                <a:lnTo>
                  <a:pt x="747953" y="16075"/>
                </a:lnTo>
                <a:lnTo>
                  <a:pt x="792094" y="28217"/>
                </a:lnTo>
                <a:lnTo>
                  <a:pt x="834828" y="43525"/>
                </a:lnTo>
                <a:lnTo>
                  <a:pt x="876020" y="61865"/>
                </a:lnTo>
                <a:lnTo>
                  <a:pt x="915535" y="83100"/>
                </a:lnTo>
                <a:lnTo>
                  <a:pt x="953238" y="107096"/>
                </a:lnTo>
                <a:lnTo>
                  <a:pt x="988993" y="133716"/>
                </a:lnTo>
                <a:lnTo>
                  <a:pt x="1022664" y="162827"/>
                </a:lnTo>
                <a:lnTo>
                  <a:pt x="1054118" y="194292"/>
                </a:lnTo>
                <a:lnTo>
                  <a:pt x="1083218" y="227975"/>
                </a:lnTo>
                <a:lnTo>
                  <a:pt x="1109829" y="263743"/>
                </a:lnTo>
                <a:lnTo>
                  <a:pt x="1133815" y="301459"/>
                </a:lnTo>
                <a:lnTo>
                  <a:pt x="1155043" y="340989"/>
                </a:lnTo>
                <a:lnTo>
                  <a:pt x="1173376" y="382196"/>
                </a:lnTo>
                <a:lnTo>
                  <a:pt x="1188679" y="424946"/>
                </a:lnTo>
                <a:lnTo>
                  <a:pt x="1200817" y="469102"/>
                </a:lnTo>
                <a:lnTo>
                  <a:pt x="1209654" y="514531"/>
                </a:lnTo>
                <a:lnTo>
                  <a:pt x="1215055" y="561097"/>
                </a:lnTo>
                <a:lnTo>
                  <a:pt x="1216886" y="608663"/>
                </a:lnTo>
                <a:lnTo>
                  <a:pt x="1215055" y="656230"/>
                </a:lnTo>
                <a:lnTo>
                  <a:pt x="1209654" y="702795"/>
                </a:lnTo>
                <a:lnTo>
                  <a:pt x="1200817" y="748224"/>
                </a:lnTo>
                <a:lnTo>
                  <a:pt x="1188679" y="792381"/>
                </a:lnTo>
                <a:lnTo>
                  <a:pt x="1173376" y="835131"/>
                </a:lnTo>
                <a:lnTo>
                  <a:pt x="1155043" y="876338"/>
                </a:lnTo>
                <a:lnTo>
                  <a:pt x="1133815" y="915867"/>
                </a:lnTo>
                <a:lnTo>
                  <a:pt x="1109829" y="953583"/>
                </a:lnTo>
                <a:lnTo>
                  <a:pt x="1083218" y="989351"/>
                </a:lnTo>
                <a:lnTo>
                  <a:pt x="1054118" y="1023035"/>
                </a:lnTo>
                <a:lnTo>
                  <a:pt x="1022664" y="1054500"/>
                </a:lnTo>
                <a:lnTo>
                  <a:pt x="988993" y="1083610"/>
                </a:lnTo>
                <a:lnTo>
                  <a:pt x="953238" y="1110231"/>
                </a:lnTo>
                <a:lnTo>
                  <a:pt x="915535" y="1134226"/>
                </a:lnTo>
                <a:lnTo>
                  <a:pt x="876020" y="1155461"/>
                </a:lnTo>
                <a:lnTo>
                  <a:pt x="834828" y="1173801"/>
                </a:lnTo>
                <a:lnTo>
                  <a:pt x="792094" y="1189109"/>
                </a:lnTo>
                <a:lnTo>
                  <a:pt x="747953" y="1201252"/>
                </a:lnTo>
                <a:lnTo>
                  <a:pt x="702541" y="1210092"/>
                </a:lnTo>
                <a:lnTo>
                  <a:pt x="655992" y="1215496"/>
                </a:lnTo>
                <a:lnTo>
                  <a:pt x="608443" y="1217327"/>
                </a:lnTo>
                <a:lnTo>
                  <a:pt x="560893" y="1215496"/>
                </a:lnTo>
                <a:lnTo>
                  <a:pt x="514345" y="1210092"/>
                </a:lnTo>
                <a:lnTo>
                  <a:pt x="468933" y="1201252"/>
                </a:lnTo>
                <a:lnTo>
                  <a:pt x="424792" y="1189109"/>
                </a:lnTo>
                <a:lnTo>
                  <a:pt x="382057" y="1173801"/>
                </a:lnTo>
                <a:lnTo>
                  <a:pt x="340865" y="1155461"/>
                </a:lnTo>
                <a:lnTo>
                  <a:pt x="301350" y="1134226"/>
                </a:lnTo>
                <a:lnTo>
                  <a:pt x="263648" y="1110231"/>
                </a:lnTo>
                <a:lnTo>
                  <a:pt x="227893" y="1083610"/>
                </a:lnTo>
                <a:lnTo>
                  <a:pt x="194221" y="1054500"/>
                </a:lnTo>
                <a:lnTo>
                  <a:pt x="162768" y="1023035"/>
                </a:lnTo>
                <a:lnTo>
                  <a:pt x="133668" y="989351"/>
                </a:lnTo>
                <a:lnTo>
                  <a:pt x="107057" y="953583"/>
                </a:lnTo>
                <a:lnTo>
                  <a:pt x="83070" y="915867"/>
                </a:lnTo>
                <a:lnTo>
                  <a:pt x="61843" y="876338"/>
                </a:lnTo>
                <a:lnTo>
                  <a:pt x="43510" y="835131"/>
                </a:lnTo>
                <a:lnTo>
                  <a:pt x="28207" y="792381"/>
                </a:lnTo>
                <a:lnTo>
                  <a:pt x="16069" y="748224"/>
                </a:lnTo>
                <a:lnTo>
                  <a:pt x="7232" y="702795"/>
                </a:lnTo>
                <a:lnTo>
                  <a:pt x="1830" y="656230"/>
                </a:lnTo>
                <a:lnTo>
                  <a:pt x="0" y="608663"/>
                </a:lnTo>
                <a:close/>
              </a:path>
            </a:pathLst>
          </a:custGeom>
          <a:ln w="31207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4999063" y="8356554"/>
            <a:ext cx="233679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015903" y="3924310"/>
            <a:ext cx="374650" cy="1350010"/>
          </a:xfrm>
          <a:custGeom>
            <a:avLst/>
            <a:gdLst/>
            <a:ahLst/>
            <a:cxnLst/>
            <a:rect l="l" t="t" r="r" b="b"/>
            <a:pathLst>
              <a:path w="374650" h="1350010">
                <a:moveTo>
                  <a:pt x="374428" y="975425"/>
                </a:moveTo>
                <a:lnTo>
                  <a:pt x="0" y="975425"/>
                </a:lnTo>
                <a:lnTo>
                  <a:pt x="187219" y="1349990"/>
                </a:lnTo>
                <a:lnTo>
                  <a:pt x="374428" y="975425"/>
                </a:lnTo>
                <a:close/>
              </a:path>
              <a:path w="374650" h="1350010">
                <a:moveTo>
                  <a:pt x="249615" y="0"/>
                </a:moveTo>
                <a:lnTo>
                  <a:pt x="124812" y="0"/>
                </a:lnTo>
                <a:lnTo>
                  <a:pt x="124812" y="975425"/>
                </a:lnTo>
                <a:lnTo>
                  <a:pt x="249625" y="975425"/>
                </a:lnTo>
                <a:lnTo>
                  <a:pt x="249615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0295194" y="5890773"/>
            <a:ext cx="1361440" cy="15875"/>
          </a:xfrm>
          <a:custGeom>
            <a:avLst/>
            <a:gdLst/>
            <a:ahLst/>
            <a:cxnLst/>
            <a:rect l="l" t="t" r="r" b="b"/>
            <a:pathLst>
              <a:path w="1361440" h="15875">
                <a:moveTo>
                  <a:pt x="0" y="0"/>
                </a:moveTo>
                <a:lnTo>
                  <a:pt x="1361195" y="15606"/>
                </a:lnTo>
              </a:path>
            </a:pathLst>
          </a:custGeom>
          <a:ln w="124854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394925" y="6466881"/>
            <a:ext cx="2865755" cy="2379345"/>
          </a:xfrm>
          <a:custGeom>
            <a:avLst/>
            <a:gdLst/>
            <a:ahLst/>
            <a:cxnLst/>
            <a:rect l="l" t="t" r="r" b="b"/>
            <a:pathLst>
              <a:path w="2865754" h="2379345">
                <a:moveTo>
                  <a:pt x="169764" y="1996368"/>
                </a:moveTo>
                <a:lnTo>
                  <a:pt x="0" y="2379163"/>
                </a:lnTo>
                <a:lnTo>
                  <a:pt x="407977" y="2285354"/>
                </a:lnTo>
                <a:lnTo>
                  <a:pt x="328576" y="2189022"/>
                </a:lnTo>
                <a:lnTo>
                  <a:pt x="445341" y="2092700"/>
                </a:lnTo>
                <a:lnTo>
                  <a:pt x="249175" y="2092700"/>
                </a:lnTo>
                <a:lnTo>
                  <a:pt x="169764" y="1996368"/>
                </a:lnTo>
                <a:close/>
              </a:path>
              <a:path w="2865754" h="2379345">
                <a:moveTo>
                  <a:pt x="2786040" y="0"/>
                </a:moveTo>
                <a:lnTo>
                  <a:pt x="249175" y="2092700"/>
                </a:lnTo>
                <a:lnTo>
                  <a:pt x="445341" y="2092700"/>
                </a:lnTo>
                <a:lnTo>
                  <a:pt x="2865441" y="96321"/>
                </a:lnTo>
                <a:lnTo>
                  <a:pt x="278604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9016269" y="6514985"/>
            <a:ext cx="374650" cy="2331085"/>
          </a:xfrm>
          <a:custGeom>
            <a:avLst/>
            <a:gdLst/>
            <a:ahLst/>
            <a:cxnLst/>
            <a:rect l="l" t="t" r="r" b="b"/>
            <a:pathLst>
              <a:path w="374650" h="2331084">
                <a:moveTo>
                  <a:pt x="126394" y="0"/>
                </a:moveTo>
                <a:lnTo>
                  <a:pt x="124760" y="1956443"/>
                </a:lnTo>
                <a:lnTo>
                  <a:pt x="0" y="1956443"/>
                </a:lnTo>
                <a:lnTo>
                  <a:pt x="186853" y="2331059"/>
                </a:lnTo>
                <a:lnTo>
                  <a:pt x="374376" y="1956652"/>
                </a:lnTo>
                <a:lnTo>
                  <a:pt x="249563" y="1956547"/>
                </a:lnTo>
                <a:lnTo>
                  <a:pt x="124760" y="1956443"/>
                </a:lnTo>
                <a:lnTo>
                  <a:pt x="249563" y="1956338"/>
                </a:lnTo>
                <a:lnTo>
                  <a:pt x="251207" y="104"/>
                </a:lnTo>
                <a:lnTo>
                  <a:pt x="126394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9163385" y="6466902"/>
            <a:ext cx="2861945" cy="2379345"/>
          </a:xfrm>
          <a:custGeom>
            <a:avLst/>
            <a:gdLst/>
            <a:ahLst/>
            <a:cxnLst/>
            <a:rect l="l" t="t" r="r" b="b"/>
            <a:pathLst>
              <a:path w="2861945" h="2379345">
                <a:moveTo>
                  <a:pt x="79463" y="0"/>
                </a:moveTo>
                <a:lnTo>
                  <a:pt x="0" y="96279"/>
                </a:lnTo>
                <a:lnTo>
                  <a:pt x="2533116" y="2188781"/>
                </a:lnTo>
                <a:lnTo>
                  <a:pt x="2453642" y="2285050"/>
                </a:lnTo>
                <a:lnTo>
                  <a:pt x="2861588" y="2379142"/>
                </a:lnTo>
                <a:lnTo>
                  <a:pt x="2734690" y="2092512"/>
                </a:lnTo>
                <a:lnTo>
                  <a:pt x="2612590" y="2092512"/>
                </a:lnTo>
                <a:lnTo>
                  <a:pt x="79463" y="0"/>
                </a:lnTo>
                <a:close/>
              </a:path>
              <a:path w="2861945" h="2379345">
                <a:moveTo>
                  <a:pt x="2692064" y="1996232"/>
                </a:moveTo>
                <a:lnTo>
                  <a:pt x="2612590" y="2092512"/>
                </a:lnTo>
                <a:lnTo>
                  <a:pt x="2734690" y="2092512"/>
                </a:lnTo>
                <a:lnTo>
                  <a:pt x="2692064" y="199623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8111041" y="5266499"/>
            <a:ext cx="2184400" cy="1249045"/>
          </a:xfrm>
          <a:custGeom>
            <a:avLst/>
            <a:gdLst/>
            <a:ahLst/>
            <a:cxnLst/>
            <a:rect l="l" t="t" r="r" b="b"/>
            <a:pathLst>
              <a:path w="2184400" h="1249045">
                <a:moveTo>
                  <a:pt x="2045309" y="0"/>
                </a:moveTo>
                <a:lnTo>
                  <a:pt x="138854" y="0"/>
                </a:lnTo>
                <a:lnTo>
                  <a:pt x="94965" y="7081"/>
                </a:lnTo>
                <a:lnTo>
                  <a:pt x="56848" y="26799"/>
                </a:lnTo>
                <a:lnTo>
                  <a:pt x="26790" y="56866"/>
                </a:lnTo>
                <a:lnTo>
                  <a:pt x="7078" y="94994"/>
                </a:lnTo>
                <a:lnTo>
                  <a:pt x="0" y="138896"/>
                </a:lnTo>
                <a:lnTo>
                  <a:pt x="0" y="1109641"/>
                </a:lnTo>
                <a:lnTo>
                  <a:pt x="7078" y="1153543"/>
                </a:lnTo>
                <a:lnTo>
                  <a:pt x="26790" y="1191671"/>
                </a:lnTo>
                <a:lnTo>
                  <a:pt x="56848" y="1221738"/>
                </a:lnTo>
                <a:lnTo>
                  <a:pt x="94965" y="1241456"/>
                </a:lnTo>
                <a:lnTo>
                  <a:pt x="138854" y="1248537"/>
                </a:lnTo>
                <a:lnTo>
                  <a:pt x="2045309" y="1248537"/>
                </a:lnTo>
                <a:lnTo>
                  <a:pt x="2089193" y="1241456"/>
                </a:lnTo>
                <a:lnTo>
                  <a:pt x="2127307" y="1221738"/>
                </a:lnTo>
                <a:lnTo>
                  <a:pt x="2157363" y="1191671"/>
                </a:lnTo>
                <a:lnTo>
                  <a:pt x="2177074" y="1153543"/>
                </a:lnTo>
                <a:lnTo>
                  <a:pt x="2184153" y="1109641"/>
                </a:lnTo>
                <a:lnTo>
                  <a:pt x="2184153" y="138896"/>
                </a:lnTo>
                <a:lnTo>
                  <a:pt x="2177074" y="94994"/>
                </a:lnTo>
                <a:lnTo>
                  <a:pt x="2157363" y="56866"/>
                </a:lnTo>
                <a:lnTo>
                  <a:pt x="2127307" y="26799"/>
                </a:lnTo>
                <a:lnTo>
                  <a:pt x="2089193" y="7081"/>
                </a:lnTo>
                <a:lnTo>
                  <a:pt x="2045309" y="0"/>
                </a:lnTo>
                <a:close/>
              </a:path>
            </a:pathLst>
          </a:custGeom>
          <a:solidFill>
            <a:srgbClr val="1D39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8214840" y="5422350"/>
            <a:ext cx="1967230" cy="91249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17830" marR="5080" indent="-405765">
              <a:lnSpc>
                <a:spcPts val="3440"/>
              </a:lnSpc>
              <a:spcBef>
                <a:spcPts val="295"/>
              </a:spcBef>
            </a:pPr>
            <a:r>
              <a:rPr sz="2950" spc="-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950" spc="7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950" spc="-1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50" spc="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950" spc="-8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950" spc="75" dirty="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sz="2950" spc="20" dirty="0">
                <a:solidFill>
                  <a:srgbClr val="FFFFFF"/>
                </a:solidFill>
                <a:latin typeface="Arial"/>
                <a:cs typeface="Arial"/>
              </a:rPr>
              <a:t>sk 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62194" y="4298884"/>
            <a:ext cx="1466499" cy="1467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611809" y="4579801"/>
            <a:ext cx="904863" cy="1030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502598" y="4376913"/>
            <a:ext cx="1186180" cy="1186180"/>
          </a:xfrm>
          <a:custGeom>
            <a:avLst/>
            <a:gdLst/>
            <a:ahLst/>
            <a:cxnLst/>
            <a:rect l="l" t="t" r="r" b="b"/>
            <a:pathLst>
              <a:path w="1186179" h="1186179">
                <a:moveTo>
                  <a:pt x="592840" y="0"/>
                </a:moveTo>
                <a:lnTo>
                  <a:pt x="544218" y="1965"/>
                </a:lnTo>
                <a:lnTo>
                  <a:pt x="496679" y="7762"/>
                </a:lnTo>
                <a:lnTo>
                  <a:pt x="450375" y="17235"/>
                </a:lnTo>
                <a:lnTo>
                  <a:pt x="405458" y="30234"/>
                </a:lnTo>
                <a:lnTo>
                  <a:pt x="362081" y="46605"/>
                </a:lnTo>
                <a:lnTo>
                  <a:pt x="320397" y="66195"/>
                </a:lnTo>
                <a:lnTo>
                  <a:pt x="280558" y="88853"/>
                </a:lnTo>
                <a:lnTo>
                  <a:pt x="242717" y="114425"/>
                </a:lnTo>
                <a:lnTo>
                  <a:pt x="207027" y="142758"/>
                </a:lnTo>
                <a:lnTo>
                  <a:pt x="173640" y="173701"/>
                </a:lnTo>
                <a:lnTo>
                  <a:pt x="142708" y="207100"/>
                </a:lnTo>
                <a:lnTo>
                  <a:pt x="114384" y="242803"/>
                </a:lnTo>
                <a:lnTo>
                  <a:pt x="88821" y="280657"/>
                </a:lnTo>
                <a:lnTo>
                  <a:pt x="66172" y="320510"/>
                </a:lnTo>
                <a:lnTo>
                  <a:pt x="46588" y="362209"/>
                </a:lnTo>
                <a:lnTo>
                  <a:pt x="30223" y="405601"/>
                </a:lnTo>
                <a:lnTo>
                  <a:pt x="17229" y="450534"/>
                </a:lnTo>
                <a:lnTo>
                  <a:pt x="7759" y="496854"/>
                </a:lnTo>
                <a:lnTo>
                  <a:pt x="1965" y="544411"/>
                </a:lnTo>
                <a:lnTo>
                  <a:pt x="0" y="593050"/>
                </a:lnTo>
                <a:lnTo>
                  <a:pt x="1965" y="641690"/>
                </a:lnTo>
                <a:lnTo>
                  <a:pt x="7759" y="689247"/>
                </a:lnTo>
                <a:lnTo>
                  <a:pt x="17229" y="735569"/>
                </a:lnTo>
                <a:lnTo>
                  <a:pt x="30223" y="780503"/>
                </a:lnTo>
                <a:lnTo>
                  <a:pt x="46588" y="823896"/>
                </a:lnTo>
                <a:lnTo>
                  <a:pt x="66172" y="865596"/>
                </a:lnTo>
                <a:lnTo>
                  <a:pt x="88821" y="905449"/>
                </a:lnTo>
                <a:lnTo>
                  <a:pt x="114384" y="943304"/>
                </a:lnTo>
                <a:lnTo>
                  <a:pt x="142708" y="979008"/>
                </a:lnTo>
                <a:lnTo>
                  <a:pt x="173640" y="1012407"/>
                </a:lnTo>
                <a:lnTo>
                  <a:pt x="207027" y="1043350"/>
                </a:lnTo>
                <a:lnTo>
                  <a:pt x="242717" y="1071684"/>
                </a:lnTo>
                <a:lnTo>
                  <a:pt x="280558" y="1097256"/>
                </a:lnTo>
                <a:lnTo>
                  <a:pt x="320397" y="1119914"/>
                </a:lnTo>
                <a:lnTo>
                  <a:pt x="362081" y="1139505"/>
                </a:lnTo>
                <a:lnTo>
                  <a:pt x="405458" y="1155876"/>
                </a:lnTo>
                <a:lnTo>
                  <a:pt x="450375" y="1168874"/>
                </a:lnTo>
                <a:lnTo>
                  <a:pt x="496679" y="1178348"/>
                </a:lnTo>
                <a:lnTo>
                  <a:pt x="544218" y="1184144"/>
                </a:lnTo>
                <a:lnTo>
                  <a:pt x="592840" y="1186110"/>
                </a:lnTo>
                <a:lnTo>
                  <a:pt x="641462" y="1184144"/>
                </a:lnTo>
                <a:lnTo>
                  <a:pt x="689001" y="1178348"/>
                </a:lnTo>
                <a:lnTo>
                  <a:pt x="735306" y="1168874"/>
                </a:lnTo>
                <a:lnTo>
                  <a:pt x="780223" y="1155876"/>
                </a:lnTo>
                <a:lnTo>
                  <a:pt x="823599" y="1139505"/>
                </a:lnTo>
                <a:lnTo>
                  <a:pt x="865283" y="1119914"/>
                </a:lnTo>
                <a:lnTo>
                  <a:pt x="905122" y="1097256"/>
                </a:lnTo>
                <a:lnTo>
                  <a:pt x="942963" y="1071684"/>
                </a:lnTo>
                <a:lnTo>
                  <a:pt x="978653" y="1043350"/>
                </a:lnTo>
                <a:lnTo>
                  <a:pt x="1012041" y="1012407"/>
                </a:lnTo>
                <a:lnTo>
                  <a:pt x="1042972" y="979008"/>
                </a:lnTo>
                <a:lnTo>
                  <a:pt x="1071296" y="943304"/>
                </a:lnTo>
                <a:lnTo>
                  <a:pt x="1096859" y="905449"/>
                </a:lnTo>
                <a:lnTo>
                  <a:pt x="1119508" y="865596"/>
                </a:lnTo>
                <a:lnTo>
                  <a:pt x="1139092" y="823896"/>
                </a:lnTo>
                <a:lnTo>
                  <a:pt x="1155457" y="780503"/>
                </a:lnTo>
                <a:lnTo>
                  <a:pt x="1168451" y="735569"/>
                </a:lnTo>
                <a:lnTo>
                  <a:pt x="1177921" y="689247"/>
                </a:lnTo>
                <a:lnTo>
                  <a:pt x="1183715" y="641690"/>
                </a:lnTo>
                <a:lnTo>
                  <a:pt x="1185681" y="593050"/>
                </a:lnTo>
                <a:lnTo>
                  <a:pt x="1183715" y="544411"/>
                </a:lnTo>
                <a:lnTo>
                  <a:pt x="1177921" y="496854"/>
                </a:lnTo>
                <a:lnTo>
                  <a:pt x="1168451" y="450534"/>
                </a:lnTo>
                <a:lnTo>
                  <a:pt x="1155457" y="405601"/>
                </a:lnTo>
                <a:lnTo>
                  <a:pt x="1139092" y="362209"/>
                </a:lnTo>
                <a:lnTo>
                  <a:pt x="1119508" y="320510"/>
                </a:lnTo>
                <a:lnTo>
                  <a:pt x="1096859" y="280657"/>
                </a:lnTo>
                <a:lnTo>
                  <a:pt x="1071296" y="242803"/>
                </a:lnTo>
                <a:lnTo>
                  <a:pt x="1042972" y="207100"/>
                </a:lnTo>
                <a:lnTo>
                  <a:pt x="1012041" y="173701"/>
                </a:lnTo>
                <a:lnTo>
                  <a:pt x="978653" y="142758"/>
                </a:lnTo>
                <a:lnTo>
                  <a:pt x="942963" y="114425"/>
                </a:lnTo>
                <a:lnTo>
                  <a:pt x="905122" y="88853"/>
                </a:lnTo>
                <a:lnTo>
                  <a:pt x="865283" y="66195"/>
                </a:lnTo>
                <a:lnTo>
                  <a:pt x="823599" y="46605"/>
                </a:lnTo>
                <a:lnTo>
                  <a:pt x="780223" y="30234"/>
                </a:lnTo>
                <a:lnTo>
                  <a:pt x="735306" y="17235"/>
                </a:lnTo>
                <a:lnTo>
                  <a:pt x="689001" y="7762"/>
                </a:lnTo>
                <a:lnTo>
                  <a:pt x="641462" y="1965"/>
                </a:lnTo>
                <a:lnTo>
                  <a:pt x="592840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7502598" y="4376913"/>
            <a:ext cx="1186180" cy="1186180"/>
          </a:xfrm>
          <a:custGeom>
            <a:avLst/>
            <a:gdLst/>
            <a:ahLst/>
            <a:cxnLst/>
            <a:rect l="l" t="t" r="r" b="b"/>
            <a:pathLst>
              <a:path w="1186179" h="1186179">
                <a:moveTo>
                  <a:pt x="0" y="593056"/>
                </a:moveTo>
                <a:lnTo>
                  <a:pt x="1965" y="544417"/>
                </a:lnTo>
                <a:lnTo>
                  <a:pt x="7759" y="496860"/>
                </a:lnTo>
                <a:lnTo>
                  <a:pt x="17229" y="450538"/>
                </a:lnTo>
                <a:lnTo>
                  <a:pt x="30223" y="405605"/>
                </a:lnTo>
                <a:lnTo>
                  <a:pt x="46588" y="362212"/>
                </a:lnTo>
                <a:lnTo>
                  <a:pt x="66172" y="320513"/>
                </a:lnTo>
                <a:lnTo>
                  <a:pt x="88821" y="280660"/>
                </a:lnTo>
                <a:lnTo>
                  <a:pt x="114384" y="242805"/>
                </a:lnTo>
                <a:lnTo>
                  <a:pt x="142707" y="207102"/>
                </a:lnTo>
                <a:lnTo>
                  <a:pt x="173639" y="173702"/>
                </a:lnTo>
                <a:lnTo>
                  <a:pt x="207027" y="142759"/>
                </a:lnTo>
                <a:lnTo>
                  <a:pt x="242717" y="114425"/>
                </a:lnTo>
                <a:lnTo>
                  <a:pt x="280558" y="88853"/>
                </a:lnTo>
                <a:lnTo>
                  <a:pt x="320397" y="66196"/>
                </a:lnTo>
                <a:lnTo>
                  <a:pt x="362081" y="46605"/>
                </a:lnTo>
                <a:lnTo>
                  <a:pt x="405458" y="30234"/>
                </a:lnTo>
                <a:lnTo>
                  <a:pt x="450375" y="17235"/>
                </a:lnTo>
                <a:lnTo>
                  <a:pt x="496680" y="7762"/>
                </a:lnTo>
                <a:lnTo>
                  <a:pt x="544219" y="1965"/>
                </a:lnTo>
                <a:lnTo>
                  <a:pt x="592842" y="0"/>
                </a:lnTo>
                <a:lnTo>
                  <a:pt x="641464" y="1965"/>
                </a:lnTo>
                <a:lnTo>
                  <a:pt x="689004" y="7762"/>
                </a:lnTo>
                <a:lnTo>
                  <a:pt x="735308" y="17235"/>
                </a:lnTo>
                <a:lnTo>
                  <a:pt x="780225" y="30234"/>
                </a:lnTo>
                <a:lnTo>
                  <a:pt x="823602" y="46605"/>
                </a:lnTo>
                <a:lnTo>
                  <a:pt x="865286" y="66196"/>
                </a:lnTo>
                <a:lnTo>
                  <a:pt x="905125" y="88853"/>
                </a:lnTo>
                <a:lnTo>
                  <a:pt x="942966" y="114425"/>
                </a:lnTo>
                <a:lnTo>
                  <a:pt x="978657" y="142759"/>
                </a:lnTo>
                <a:lnTo>
                  <a:pt x="1012044" y="173702"/>
                </a:lnTo>
                <a:lnTo>
                  <a:pt x="1042976" y="207102"/>
                </a:lnTo>
                <a:lnTo>
                  <a:pt x="1071299" y="242805"/>
                </a:lnTo>
                <a:lnTo>
                  <a:pt x="1096862" y="280660"/>
                </a:lnTo>
                <a:lnTo>
                  <a:pt x="1119512" y="320513"/>
                </a:lnTo>
                <a:lnTo>
                  <a:pt x="1139095" y="362212"/>
                </a:lnTo>
                <a:lnTo>
                  <a:pt x="1155460" y="405605"/>
                </a:lnTo>
                <a:lnTo>
                  <a:pt x="1168454" y="450538"/>
                </a:lnTo>
                <a:lnTo>
                  <a:pt x="1177924" y="496860"/>
                </a:lnTo>
                <a:lnTo>
                  <a:pt x="1183719" y="544417"/>
                </a:lnTo>
                <a:lnTo>
                  <a:pt x="1185684" y="593056"/>
                </a:lnTo>
                <a:lnTo>
                  <a:pt x="1183719" y="641696"/>
                </a:lnTo>
                <a:lnTo>
                  <a:pt x="1177924" y="689253"/>
                </a:lnTo>
                <a:lnTo>
                  <a:pt x="1168454" y="735575"/>
                </a:lnTo>
                <a:lnTo>
                  <a:pt x="1155460" y="780508"/>
                </a:lnTo>
                <a:lnTo>
                  <a:pt x="1139095" y="823901"/>
                </a:lnTo>
                <a:lnTo>
                  <a:pt x="1119512" y="865600"/>
                </a:lnTo>
                <a:lnTo>
                  <a:pt x="1096862" y="905453"/>
                </a:lnTo>
                <a:lnTo>
                  <a:pt x="1071299" y="943308"/>
                </a:lnTo>
                <a:lnTo>
                  <a:pt x="1042976" y="979011"/>
                </a:lnTo>
                <a:lnTo>
                  <a:pt x="1012044" y="1012411"/>
                </a:lnTo>
                <a:lnTo>
                  <a:pt x="978657" y="1043354"/>
                </a:lnTo>
                <a:lnTo>
                  <a:pt x="942966" y="1071688"/>
                </a:lnTo>
                <a:lnTo>
                  <a:pt x="905125" y="1097260"/>
                </a:lnTo>
                <a:lnTo>
                  <a:pt x="865286" y="1119917"/>
                </a:lnTo>
                <a:lnTo>
                  <a:pt x="823602" y="1139508"/>
                </a:lnTo>
                <a:lnTo>
                  <a:pt x="780225" y="1155879"/>
                </a:lnTo>
                <a:lnTo>
                  <a:pt x="735308" y="1168877"/>
                </a:lnTo>
                <a:lnTo>
                  <a:pt x="689004" y="1178351"/>
                </a:lnTo>
                <a:lnTo>
                  <a:pt x="641464" y="1184147"/>
                </a:lnTo>
                <a:lnTo>
                  <a:pt x="592842" y="1186113"/>
                </a:lnTo>
                <a:lnTo>
                  <a:pt x="544219" y="1184147"/>
                </a:lnTo>
                <a:lnTo>
                  <a:pt x="496680" y="1178351"/>
                </a:lnTo>
                <a:lnTo>
                  <a:pt x="450375" y="1168877"/>
                </a:lnTo>
                <a:lnTo>
                  <a:pt x="405458" y="1155879"/>
                </a:lnTo>
                <a:lnTo>
                  <a:pt x="362081" y="1139508"/>
                </a:lnTo>
                <a:lnTo>
                  <a:pt x="320397" y="1119917"/>
                </a:lnTo>
                <a:lnTo>
                  <a:pt x="280558" y="1097260"/>
                </a:lnTo>
                <a:lnTo>
                  <a:pt x="242717" y="1071688"/>
                </a:lnTo>
                <a:lnTo>
                  <a:pt x="207027" y="1043354"/>
                </a:lnTo>
                <a:lnTo>
                  <a:pt x="173639" y="1012411"/>
                </a:lnTo>
                <a:lnTo>
                  <a:pt x="142707" y="979011"/>
                </a:lnTo>
                <a:lnTo>
                  <a:pt x="114384" y="943308"/>
                </a:lnTo>
                <a:lnTo>
                  <a:pt x="88821" y="905453"/>
                </a:lnTo>
                <a:lnTo>
                  <a:pt x="66172" y="865600"/>
                </a:lnTo>
                <a:lnTo>
                  <a:pt x="46588" y="823901"/>
                </a:lnTo>
                <a:lnTo>
                  <a:pt x="30223" y="780508"/>
                </a:lnTo>
                <a:lnTo>
                  <a:pt x="17229" y="735575"/>
                </a:lnTo>
                <a:lnTo>
                  <a:pt x="7759" y="689253"/>
                </a:lnTo>
                <a:lnTo>
                  <a:pt x="1965" y="641696"/>
                </a:lnTo>
                <a:lnTo>
                  <a:pt x="0" y="593056"/>
                </a:lnTo>
                <a:close/>
              </a:path>
            </a:pathLst>
          </a:custGeom>
          <a:ln w="31207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947675" y="4715565"/>
            <a:ext cx="233679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849150" y="4454945"/>
            <a:ext cx="936065" cy="936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55540" y="4392515"/>
            <a:ext cx="1092071" cy="11549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5989565" y="4532982"/>
            <a:ext cx="655320" cy="655955"/>
          </a:xfrm>
          <a:custGeom>
            <a:avLst/>
            <a:gdLst/>
            <a:ahLst/>
            <a:cxnLst/>
            <a:rect l="l" t="t" r="r" b="b"/>
            <a:pathLst>
              <a:path w="655319" h="655954">
                <a:moveTo>
                  <a:pt x="327634" y="0"/>
                </a:moveTo>
                <a:lnTo>
                  <a:pt x="279220" y="3553"/>
                </a:lnTo>
                <a:lnTo>
                  <a:pt x="233012" y="13875"/>
                </a:lnTo>
                <a:lnTo>
                  <a:pt x="189516" y="30460"/>
                </a:lnTo>
                <a:lnTo>
                  <a:pt x="149238" y="52799"/>
                </a:lnTo>
                <a:lnTo>
                  <a:pt x="112686" y="80387"/>
                </a:lnTo>
                <a:lnTo>
                  <a:pt x="80366" y="112715"/>
                </a:lnTo>
                <a:lnTo>
                  <a:pt x="52786" y="149279"/>
                </a:lnTo>
                <a:lnTo>
                  <a:pt x="30452" y="189570"/>
                </a:lnTo>
                <a:lnTo>
                  <a:pt x="13872" y="233081"/>
                </a:lnTo>
                <a:lnTo>
                  <a:pt x="3552" y="279306"/>
                </a:lnTo>
                <a:lnTo>
                  <a:pt x="0" y="327738"/>
                </a:lnTo>
                <a:lnTo>
                  <a:pt x="3552" y="376170"/>
                </a:lnTo>
                <a:lnTo>
                  <a:pt x="13872" y="422395"/>
                </a:lnTo>
                <a:lnTo>
                  <a:pt x="30452" y="465907"/>
                </a:lnTo>
                <a:lnTo>
                  <a:pt x="52786" y="506198"/>
                </a:lnTo>
                <a:lnTo>
                  <a:pt x="80366" y="542761"/>
                </a:lnTo>
                <a:lnTo>
                  <a:pt x="112686" y="575090"/>
                </a:lnTo>
                <a:lnTo>
                  <a:pt x="149238" y="602677"/>
                </a:lnTo>
                <a:lnTo>
                  <a:pt x="189516" y="625017"/>
                </a:lnTo>
                <a:lnTo>
                  <a:pt x="233012" y="641601"/>
                </a:lnTo>
                <a:lnTo>
                  <a:pt x="279220" y="651924"/>
                </a:lnTo>
                <a:lnTo>
                  <a:pt x="327634" y="655477"/>
                </a:lnTo>
                <a:lnTo>
                  <a:pt x="376047" y="651924"/>
                </a:lnTo>
                <a:lnTo>
                  <a:pt x="422255" y="641601"/>
                </a:lnTo>
                <a:lnTo>
                  <a:pt x="465751" y="625017"/>
                </a:lnTo>
                <a:lnTo>
                  <a:pt x="506029" y="602677"/>
                </a:lnTo>
                <a:lnTo>
                  <a:pt x="542581" y="575090"/>
                </a:lnTo>
                <a:lnTo>
                  <a:pt x="574901" y="542761"/>
                </a:lnTo>
                <a:lnTo>
                  <a:pt x="602481" y="506198"/>
                </a:lnTo>
                <a:lnTo>
                  <a:pt x="624815" y="465907"/>
                </a:lnTo>
                <a:lnTo>
                  <a:pt x="641395" y="422395"/>
                </a:lnTo>
                <a:lnTo>
                  <a:pt x="651715" y="376170"/>
                </a:lnTo>
                <a:lnTo>
                  <a:pt x="655268" y="327738"/>
                </a:lnTo>
                <a:lnTo>
                  <a:pt x="651715" y="279306"/>
                </a:lnTo>
                <a:lnTo>
                  <a:pt x="641395" y="233081"/>
                </a:lnTo>
                <a:lnTo>
                  <a:pt x="624815" y="189570"/>
                </a:lnTo>
                <a:lnTo>
                  <a:pt x="602481" y="149279"/>
                </a:lnTo>
                <a:lnTo>
                  <a:pt x="574901" y="112715"/>
                </a:lnTo>
                <a:lnTo>
                  <a:pt x="542581" y="80387"/>
                </a:lnTo>
                <a:lnTo>
                  <a:pt x="506029" y="52799"/>
                </a:lnTo>
                <a:lnTo>
                  <a:pt x="465751" y="30460"/>
                </a:lnTo>
                <a:lnTo>
                  <a:pt x="422255" y="13875"/>
                </a:lnTo>
                <a:lnTo>
                  <a:pt x="376047" y="3553"/>
                </a:lnTo>
                <a:lnTo>
                  <a:pt x="32763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5989565" y="4532982"/>
            <a:ext cx="655320" cy="655955"/>
          </a:xfrm>
          <a:custGeom>
            <a:avLst/>
            <a:gdLst/>
            <a:ahLst/>
            <a:cxnLst/>
            <a:rect l="l" t="t" r="r" b="b"/>
            <a:pathLst>
              <a:path w="655319" h="655954">
                <a:moveTo>
                  <a:pt x="0" y="327741"/>
                </a:moveTo>
                <a:lnTo>
                  <a:pt x="3552" y="279310"/>
                </a:lnTo>
                <a:lnTo>
                  <a:pt x="13871" y="233085"/>
                </a:lnTo>
                <a:lnTo>
                  <a:pt x="30450" y="189574"/>
                </a:lnTo>
                <a:lnTo>
                  <a:pt x="52782" y="149283"/>
                </a:lnTo>
                <a:lnTo>
                  <a:pt x="80360" y="112719"/>
                </a:lnTo>
                <a:lnTo>
                  <a:pt x="112678" y="80389"/>
                </a:lnTo>
                <a:lnTo>
                  <a:pt x="149228" y="52801"/>
                </a:lnTo>
                <a:lnTo>
                  <a:pt x="189505" y="30461"/>
                </a:lnTo>
                <a:lnTo>
                  <a:pt x="233001" y="13876"/>
                </a:lnTo>
                <a:lnTo>
                  <a:pt x="279209" y="3553"/>
                </a:lnTo>
                <a:lnTo>
                  <a:pt x="327623" y="0"/>
                </a:lnTo>
                <a:lnTo>
                  <a:pt x="376036" y="3553"/>
                </a:lnTo>
                <a:lnTo>
                  <a:pt x="422245" y="13876"/>
                </a:lnTo>
                <a:lnTo>
                  <a:pt x="465740" y="30461"/>
                </a:lnTo>
                <a:lnTo>
                  <a:pt x="506017" y="52801"/>
                </a:lnTo>
                <a:lnTo>
                  <a:pt x="542568" y="80389"/>
                </a:lnTo>
                <a:lnTo>
                  <a:pt x="574885" y="112719"/>
                </a:lnTo>
                <a:lnTo>
                  <a:pt x="602464" y="149283"/>
                </a:lnTo>
                <a:lnTo>
                  <a:pt x="624796" y="189574"/>
                </a:lnTo>
                <a:lnTo>
                  <a:pt x="641375" y="233085"/>
                </a:lnTo>
                <a:lnTo>
                  <a:pt x="651694" y="279310"/>
                </a:lnTo>
                <a:lnTo>
                  <a:pt x="655246" y="327741"/>
                </a:lnTo>
                <a:lnTo>
                  <a:pt x="651694" y="376173"/>
                </a:lnTo>
                <a:lnTo>
                  <a:pt x="641375" y="422398"/>
                </a:lnTo>
                <a:lnTo>
                  <a:pt x="624796" y="465909"/>
                </a:lnTo>
                <a:lnTo>
                  <a:pt x="602464" y="506200"/>
                </a:lnTo>
                <a:lnTo>
                  <a:pt x="574885" y="542764"/>
                </a:lnTo>
                <a:lnTo>
                  <a:pt x="542568" y="575094"/>
                </a:lnTo>
                <a:lnTo>
                  <a:pt x="506017" y="602682"/>
                </a:lnTo>
                <a:lnTo>
                  <a:pt x="465740" y="625022"/>
                </a:lnTo>
                <a:lnTo>
                  <a:pt x="422245" y="641607"/>
                </a:lnTo>
                <a:lnTo>
                  <a:pt x="376036" y="651930"/>
                </a:lnTo>
                <a:lnTo>
                  <a:pt x="327623" y="655483"/>
                </a:lnTo>
                <a:lnTo>
                  <a:pt x="279209" y="651930"/>
                </a:lnTo>
                <a:lnTo>
                  <a:pt x="233001" y="641607"/>
                </a:lnTo>
                <a:lnTo>
                  <a:pt x="189505" y="625022"/>
                </a:lnTo>
                <a:lnTo>
                  <a:pt x="149228" y="602682"/>
                </a:lnTo>
                <a:lnTo>
                  <a:pt x="112678" y="575094"/>
                </a:lnTo>
                <a:lnTo>
                  <a:pt x="80360" y="542764"/>
                </a:lnTo>
                <a:lnTo>
                  <a:pt x="52782" y="506200"/>
                </a:lnTo>
                <a:lnTo>
                  <a:pt x="30450" y="465909"/>
                </a:lnTo>
                <a:lnTo>
                  <a:pt x="13871" y="422398"/>
                </a:lnTo>
                <a:lnTo>
                  <a:pt x="3552" y="376173"/>
                </a:lnTo>
                <a:lnTo>
                  <a:pt x="0" y="327741"/>
                </a:lnTo>
                <a:close/>
              </a:path>
            </a:pathLst>
          </a:custGeom>
          <a:ln w="31207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16144085" y="4571779"/>
            <a:ext cx="325120" cy="549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b="1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827166" y="2207569"/>
            <a:ext cx="967267" cy="936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9764760" y="2145138"/>
            <a:ext cx="1060878" cy="11549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9967570" y="2285595"/>
            <a:ext cx="687070" cy="655955"/>
          </a:xfrm>
          <a:custGeom>
            <a:avLst/>
            <a:gdLst/>
            <a:ahLst/>
            <a:cxnLst/>
            <a:rect l="l" t="t" r="r" b="b"/>
            <a:pathLst>
              <a:path w="687070" h="655955">
                <a:moveTo>
                  <a:pt x="343225" y="0"/>
                </a:moveTo>
                <a:lnTo>
                  <a:pt x="292506" y="3553"/>
                </a:lnTo>
                <a:lnTo>
                  <a:pt x="244098" y="13876"/>
                </a:lnTo>
                <a:lnTo>
                  <a:pt x="198531" y="30461"/>
                </a:lnTo>
                <a:lnTo>
                  <a:pt x="156337" y="52802"/>
                </a:lnTo>
                <a:lnTo>
                  <a:pt x="118045" y="80391"/>
                </a:lnTo>
                <a:lnTo>
                  <a:pt x="84188" y="112721"/>
                </a:lnTo>
                <a:lnTo>
                  <a:pt x="55296" y="149286"/>
                </a:lnTo>
                <a:lnTo>
                  <a:pt x="31900" y="189578"/>
                </a:lnTo>
                <a:lnTo>
                  <a:pt x="14532" y="233091"/>
                </a:lnTo>
                <a:lnTo>
                  <a:pt x="3721" y="279316"/>
                </a:lnTo>
                <a:lnTo>
                  <a:pt x="0" y="327749"/>
                </a:lnTo>
                <a:lnTo>
                  <a:pt x="3721" y="376181"/>
                </a:lnTo>
                <a:lnTo>
                  <a:pt x="14532" y="422406"/>
                </a:lnTo>
                <a:lnTo>
                  <a:pt x="31900" y="465917"/>
                </a:lnTo>
                <a:lnTo>
                  <a:pt x="55296" y="506208"/>
                </a:lnTo>
                <a:lnTo>
                  <a:pt x="84188" y="542771"/>
                </a:lnTo>
                <a:lnTo>
                  <a:pt x="118045" y="575100"/>
                </a:lnTo>
                <a:lnTo>
                  <a:pt x="156337" y="602688"/>
                </a:lnTo>
                <a:lnTo>
                  <a:pt x="198531" y="625027"/>
                </a:lnTo>
                <a:lnTo>
                  <a:pt x="244098" y="641612"/>
                </a:lnTo>
                <a:lnTo>
                  <a:pt x="292506" y="651934"/>
                </a:lnTo>
                <a:lnTo>
                  <a:pt x="343225" y="655487"/>
                </a:lnTo>
                <a:lnTo>
                  <a:pt x="393934" y="651934"/>
                </a:lnTo>
                <a:lnTo>
                  <a:pt x="442336" y="641612"/>
                </a:lnTo>
                <a:lnTo>
                  <a:pt x="487900" y="625027"/>
                </a:lnTo>
                <a:lnTo>
                  <a:pt x="530094" y="602688"/>
                </a:lnTo>
                <a:lnTo>
                  <a:pt x="568387" y="575100"/>
                </a:lnTo>
                <a:lnTo>
                  <a:pt x="602247" y="542771"/>
                </a:lnTo>
                <a:lnTo>
                  <a:pt x="631143" y="506208"/>
                </a:lnTo>
                <a:lnTo>
                  <a:pt x="654542" y="465917"/>
                </a:lnTo>
                <a:lnTo>
                  <a:pt x="671914" y="422406"/>
                </a:lnTo>
                <a:lnTo>
                  <a:pt x="682727" y="376181"/>
                </a:lnTo>
                <a:lnTo>
                  <a:pt x="686450" y="327749"/>
                </a:lnTo>
                <a:lnTo>
                  <a:pt x="682727" y="279316"/>
                </a:lnTo>
                <a:lnTo>
                  <a:pt x="671914" y="233091"/>
                </a:lnTo>
                <a:lnTo>
                  <a:pt x="654542" y="189578"/>
                </a:lnTo>
                <a:lnTo>
                  <a:pt x="631143" y="149286"/>
                </a:lnTo>
                <a:lnTo>
                  <a:pt x="602247" y="112721"/>
                </a:lnTo>
                <a:lnTo>
                  <a:pt x="568387" y="80391"/>
                </a:lnTo>
                <a:lnTo>
                  <a:pt x="530094" y="52802"/>
                </a:lnTo>
                <a:lnTo>
                  <a:pt x="487900" y="30461"/>
                </a:lnTo>
                <a:lnTo>
                  <a:pt x="442336" y="13876"/>
                </a:lnTo>
                <a:lnTo>
                  <a:pt x="393934" y="3553"/>
                </a:lnTo>
                <a:lnTo>
                  <a:pt x="343225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9967570" y="2285595"/>
            <a:ext cx="687070" cy="655955"/>
          </a:xfrm>
          <a:custGeom>
            <a:avLst/>
            <a:gdLst/>
            <a:ahLst/>
            <a:cxnLst/>
            <a:rect l="l" t="t" r="r" b="b"/>
            <a:pathLst>
              <a:path w="687070" h="655955">
                <a:moveTo>
                  <a:pt x="0" y="327741"/>
                </a:moveTo>
                <a:lnTo>
                  <a:pt x="3721" y="279310"/>
                </a:lnTo>
                <a:lnTo>
                  <a:pt x="14531" y="233085"/>
                </a:lnTo>
                <a:lnTo>
                  <a:pt x="31900" y="189574"/>
                </a:lnTo>
                <a:lnTo>
                  <a:pt x="55295" y="149283"/>
                </a:lnTo>
                <a:lnTo>
                  <a:pt x="84187" y="112719"/>
                </a:lnTo>
                <a:lnTo>
                  <a:pt x="118043" y="80389"/>
                </a:lnTo>
                <a:lnTo>
                  <a:pt x="156335" y="52801"/>
                </a:lnTo>
                <a:lnTo>
                  <a:pt x="198529" y="30461"/>
                </a:lnTo>
                <a:lnTo>
                  <a:pt x="244096" y="13876"/>
                </a:lnTo>
                <a:lnTo>
                  <a:pt x="292505" y="3553"/>
                </a:lnTo>
                <a:lnTo>
                  <a:pt x="343224" y="0"/>
                </a:lnTo>
                <a:lnTo>
                  <a:pt x="393943" y="3553"/>
                </a:lnTo>
                <a:lnTo>
                  <a:pt x="442351" y="13876"/>
                </a:lnTo>
                <a:lnTo>
                  <a:pt x="487918" y="30461"/>
                </a:lnTo>
                <a:lnTo>
                  <a:pt x="530113" y="52801"/>
                </a:lnTo>
                <a:lnTo>
                  <a:pt x="568404" y="80389"/>
                </a:lnTo>
                <a:lnTo>
                  <a:pt x="602261" y="112719"/>
                </a:lnTo>
                <a:lnTo>
                  <a:pt x="631153" y="149283"/>
                </a:lnTo>
                <a:lnTo>
                  <a:pt x="654548" y="189574"/>
                </a:lnTo>
                <a:lnTo>
                  <a:pt x="671916" y="233085"/>
                </a:lnTo>
                <a:lnTo>
                  <a:pt x="682727" y="279310"/>
                </a:lnTo>
                <a:lnTo>
                  <a:pt x="686448" y="327741"/>
                </a:lnTo>
                <a:lnTo>
                  <a:pt x="682727" y="376173"/>
                </a:lnTo>
                <a:lnTo>
                  <a:pt x="671916" y="422398"/>
                </a:lnTo>
                <a:lnTo>
                  <a:pt x="654548" y="465909"/>
                </a:lnTo>
                <a:lnTo>
                  <a:pt x="631153" y="506200"/>
                </a:lnTo>
                <a:lnTo>
                  <a:pt x="602261" y="542764"/>
                </a:lnTo>
                <a:lnTo>
                  <a:pt x="568404" y="575094"/>
                </a:lnTo>
                <a:lnTo>
                  <a:pt x="530113" y="602682"/>
                </a:lnTo>
                <a:lnTo>
                  <a:pt x="487918" y="625022"/>
                </a:lnTo>
                <a:lnTo>
                  <a:pt x="442351" y="641607"/>
                </a:lnTo>
                <a:lnTo>
                  <a:pt x="393943" y="651930"/>
                </a:lnTo>
                <a:lnTo>
                  <a:pt x="343224" y="655483"/>
                </a:lnTo>
                <a:lnTo>
                  <a:pt x="292505" y="651930"/>
                </a:lnTo>
                <a:lnTo>
                  <a:pt x="244096" y="641607"/>
                </a:lnTo>
                <a:lnTo>
                  <a:pt x="198529" y="625022"/>
                </a:lnTo>
                <a:lnTo>
                  <a:pt x="156335" y="602682"/>
                </a:lnTo>
                <a:lnTo>
                  <a:pt x="118043" y="575094"/>
                </a:lnTo>
                <a:lnTo>
                  <a:pt x="84187" y="542764"/>
                </a:lnTo>
                <a:lnTo>
                  <a:pt x="55295" y="506200"/>
                </a:lnTo>
                <a:lnTo>
                  <a:pt x="31900" y="465909"/>
                </a:lnTo>
                <a:lnTo>
                  <a:pt x="14531" y="422398"/>
                </a:lnTo>
                <a:lnTo>
                  <a:pt x="3721" y="376173"/>
                </a:lnTo>
                <a:lnTo>
                  <a:pt x="0" y="327741"/>
                </a:lnTo>
                <a:close/>
              </a:path>
            </a:pathLst>
          </a:custGeom>
          <a:ln w="31208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10151325" y="2322329"/>
            <a:ext cx="292735" cy="549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666525" y="8387852"/>
            <a:ext cx="936065" cy="9051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572915" y="8294208"/>
            <a:ext cx="1092071" cy="1186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2806939" y="8465888"/>
            <a:ext cx="655320" cy="624840"/>
          </a:xfrm>
          <a:custGeom>
            <a:avLst/>
            <a:gdLst/>
            <a:ahLst/>
            <a:cxnLst/>
            <a:rect l="l" t="t" r="r" b="b"/>
            <a:pathLst>
              <a:path w="655319" h="624840">
                <a:moveTo>
                  <a:pt x="327634" y="0"/>
                </a:moveTo>
                <a:lnTo>
                  <a:pt x="279220" y="3384"/>
                </a:lnTo>
                <a:lnTo>
                  <a:pt x="233012" y="13215"/>
                </a:lnTo>
                <a:lnTo>
                  <a:pt x="189516" y="29010"/>
                </a:lnTo>
                <a:lnTo>
                  <a:pt x="149238" y="50286"/>
                </a:lnTo>
                <a:lnTo>
                  <a:pt x="112686" y="76560"/>
                </a:lnTo>
                <a:lnTo>
                  <a:pt x="80366" y="107350"/>
                </a:lnTo>
                <a:lnTo>
                  <a:pt x="52786" y="142173"/>
                </a:lnTo>
                <a:lnTo>
                  <a:pt x="30452" y="180546"/>
                </a:lnTo>
                <a:lnTo>
                  <a:pt x="13872" y="221986"/>
                </a:lnTo>
                <a:lnTo>
                  <a:pt x="3552" y="266010"/>
                </a:lnTo>
                <a:lnTo>
                  <a:pt x="0" y="312137"/>
                </a:lnTo>
                <a:lnTo>
                  <a:pt x="3552" y="358263"/>
                </a:lnTo>
                <a:lnTo>
                  <a:pt x="13872" y="402287"/>
                </a:lnTo>
                <a:lnTo>
                  <a:pt x="30452" y="443727"/>
                </a:lnTo>
                <a:lnTo>
                  <a:pt x="52786" y="482100"/>
                </a:lnTo>
                <a:lnTo>
                  <a:pt x="80366" y="516923"/>
                </a:lnTo>
                <a:lnTo>
                  <a:pt x="112686" y="547713"/>
                </a:lnTo>
                <a:lnTo>
                  <a:pt x="149238" y="573988"/>
                </a:lnTo>
                <a:lnTo>
                  <a:pt x="189516" y="595264"/>
                </a:lnTo>
                <a:lnTo>
                  <a:pt x="233012" y="611058"/>
                </a:lnTo>
                <a:lnTo>
                  <a:pt x="279220" y="620889"/>
                </a:lnTo>
                <a:lnTo>
                  <a:pt x="327634" y="624274"/>
                </a:lnTo>
                <a:lnTo>
                  <a:pt x="376047" y="620889"/>
                </a:lnTo>
                <a:lnTo>
                  <a:pt x="422255" y="611058"/>
                </a:lnTo>
                <a:lnTo>
                  <a:pt x="465751" y="595264"/>
                </a:lnTo>
                <a:lnTo>
                  <a:pt x="506029" y="573988"/>
                </a:lnTo>
                <a:lnTo>
                  <a:pt x="542581" y="547713"/>
                </a:lnTo>
                <a:lnTo>
                  <a:pt x="574901" y="516923"/>
                </a:lnTo>
                <a:lnTo>
                  <a:pt x="602481" y="482100"/>
                </a:lnTo>
                <a:lnTo>
                  <a:pt x="624815" y="443727"/>
                </a:lnTo>
                <a:lnTo>
                  <a:pt x="641395" y="402287"/>
                </a:lnTo>
                <a:lnTo>
                  <a:pt x="651715" y="358263"/>
                </a:lnTo>
                <a:lnTo>
                  <a:pt x="655268" y="312137"/>
                </a:lnTo>
                <a:lnTo>
                  <a:pt x="651715" y="266010"/>
                </a:lnTo>
                <a:lnTo>
                  <a:pt x="641395" y="221986"/>
                </a:lnTo>
                <a:lnTo>
                  <a:pt x="624815" y="180546"/>
                </a:lnTo>
                <a:lnTo>
                  <a:pt x="602481" y="142173"/>
                </a:lnTo>
                <a:lnTo>
                  <a:pt x="574901" y="107350"/>
                </a:lnTo>
                <a:lnTo>
                  <a:pt x="542581" y="76560"/>
                </a:lnTo>
                <a:lnTo>
                  <a:pt x="506029" y="50286"/>
                </a:lnTo>
                <a:lnTo>
                  <a:pt x="465751" y="29010"/>
                </a:lnTo>
                <a:lnTo>
                  <a:pt x="422255" y="13215"/>
                </a:lnTo>
                <a:lnTo>
                  <a:pt x="376047" y="3384"/>
                </a:lnTo>
                <a:lnTo>
                  <a:pt x="327634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806939" y="8465888"/>
            <a:ext cx="655320" cy="624840"/>
          </a:xfrm>
          <a:custGeom>
            <a:avLst/>
            <a:gdLst/>
            <a:ahLst/>
            <a:cxnLst/>
            <a:rect l="l" t="t" r="r" b="b"/>
            <a:pathLst>
              <a:path w="655319" h="624840">
                <a:moveTo>
                  <a:pt x="0" y="312135"/>
                </a:moveTo>
                <a:lnTo>
                  <a:pt x="3552" y="266010"/>
                </a:lnTo>
                <a:lnTo>
                  <a:pt x="13871" y="221986"/>
                </a:lnTo>
                <a:lnTo>
                  <a:pt x="30450" y="180546"/>
                </a:lnTo>
                <a:lnTo>
                  <a:pt x="52782" y="142174"/>
                </a:lnTo>
                <a:lnTo>
                  <a:pt x="80360" y="107351"/>
                </a:lnTo>
                <a:lnTo>
                  <a:pt x="112678" y="76561"/>
                </a:lnTo>
                <a:lnTo>
                  <a:pt x="149228" y="50286"/>
                </a:lnTo>
                <a:lnTo>
                  <a:pt x="189505" y="29010"/>
                </a:lnTo>
                <a:lnTo>
                  <a:pt x="233001" y="13215"/>
                </a:lnTo>
                <a:lnTo>
                  <a:pt x="279209" y="3384"/>
                </a:lnTo>
                <a:lnTo>
                  <a:pt x="327623" y="0"/>
                </a:lnTo>
                <a:lnTo>
                  <a:pt x="376036" y="3384"/>
                </a:lnTo>
                <a:lnTo>
                  <a:pt x="422245" y="13215"/>
                </a:lnTo>
                <a:lnTo>
                  <a:pt x="465740" y="29010"/>
                </a:lnTo>
                <a:lnTo>
                  <a:pt x="506017" y="50286"/>
                </a:lnTo>
                <a:lnTo>
                  <a:pt x="542568" y="76561"/>
                </a:lnTo>
                <a:lnTo>
                  <a:pt x="574885" y="107351"/>
                </a:lnTo>
                <a:lnTo>
                  <a:pt x="602464" y="142174"/>
                </a:lnTo>
                <a:lnTo>
                  <a:pt x="624796" y="180546"/>
                </a:lnTo>
                <a:lnTo>
                  <a:pt x="641375" y="221986"/>
                </a:lnTo>
                <a:lnTo>
                  <a:pt x="651694" y="266010"/>
                </a:lnTo>
                <a:lnTo>
                  <a:pt x="655246" y="312135"/>
                </a:lnTo>
                <a:lnTo>
                  <a:pt x="651694" y="358260"/>
                </a:lnTo>
                <a:lnTo>
                  <a:pt x="641375" y="402283"/>
                </a:lnTo>
                <a:lnTo>
                  <a:pt x="624796" y="443723"/>
                </a:lnTo>
                <a:lnTo>
                  <a:pt x="602464" y="482095"/>
                </a:lnTo>
                <a:lnTo>
                  <a:pt x="574885" y="516918"/>
                </a:lnTo>
                <a:lnTo>
                  <a:pt x="542568" y="547708"/>
                </a:lnTo>
                <a:lnTo>
                  <a:pt x="506017" y="573983"/>
                </a:lnTo>
                <a:lnTo>
                  <a:pt x="465740" y="595259"/>
                </a:lnTo>
                <a:lnTo>
                  <a:pt x="422245" y="611054"/>
                </a:lnTo>
                <a:lnTo>
                  <a:pt x="376036" y="620886"/>
                </a:lnTo>
                <a:lnTo>
                  <a:pt x="327623" y="624270"/>
                </a:lnTo>
                <a:lnTo>
                  <a:pt x="279209" y="620886"/>
                </a:lnTo>
                <a:lnTo>
                  <a:pt x="233001" y="611054"/>
                </a:lnTo>
                <a:lnTo>
                  <a:pt x="189505" y="595259"/>
                </a:lnTo>
                <a:lnTo>
                  <a:pt x="149228" y="573983"/>
                </a:lnTo>
                <a:lnTo>
                  <a:pt x="112678" y="547708"/>
                </a:lnTo>
                <a:lnTo>
                  <a:pt x="80360" y="516918"/>
                </a:lnTo>
                <a:lnTo>
                  <a:pt x="52782" y="482095"/>
                </a:lnTo>
                <a:lnTo>
                  <a:pt x="30450" y="443723"/>
                </a:lnTo>
                <a:lnTo>
                  <a:pt x="13871" y="402283"/>
                </a:lnTo>
                <a:lnTo>
                  <a:pt x="3552" y="358260"/>
                </a:lnTo>
                <a:lnTo>
                  <a:pt x="0" y="312135"/>
                </a:lnTo>
                <a:close/>
              </a:path>
            </a:pathLst>
          </a:custGeom>
          <a:ln w="31208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2957585" y="8484540"/>
            <a:ext cx="325120" cy="549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b="1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827166" y="8387852"/>
            <a:ext cx="967267" cy="9051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9764760" y="8294208"/>
            <a:ext cx="1092071" cy="1186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9967570" y="8465888"/>
            <a:ext cx="687070" cy="624840"/>
          </a:xfrm>
          <a:custGeom>
            <a:avLst/>
            <a:gdLst/>
            <a:ahLst/>
            <a:cxnLst/>
            <a:rect l="l" t="t" r="r" b="b"/>
            <a:pathLst>
              <a:path w="687070" h="624840">
                <a:moveTo>
                  <a:pt x="343225" y="0"/>
                </a:moveTo>
                <a:lnTo>
                  <a:pt x="292506" y="3384"/>
                </a:lnTo>
                <a:lnTo>
                  <a:pt x="244098" y="13215"/>
                </a:lnTo>
                <a:lnTo>
                  <a:pt x="198531" y="29010"/>
                </a:lnTo>
                <a:lnTo>
                  <a:pt x="156337" y="50286"/>
                </a:lnTo>
                <a:lnTo>
                  <a:pt x="118045" y="76560"/>
                </a:lnTo>
                <a:lnTo>
                  <a:pt x="84188" y="107350"/>
                </a:lnTo>
                <a:lnTo>
                  <a:pt x="55296" y="142173"/>
                </a:lnTo>
                <a:lnTo>
                  <a:pt x="31900" y="180546"/>
                </a:lnTo>
                <a:lnTo>
                  <a:pt x="14532" y="221986"/>
                </a:lnTo>
                <a:lnTo>
                  <a:pt x="3721" y="266010"/>
                </a:lnTo>
                <a:lnTo>
                  <a:pt x="0" y="312137"/>
                </a:lnTo>
                <a:lnTo>
                  <a:pt x="3721" y="358263"/>
                </a:lnTo>
                <a:lnTo>
                  <a:pt x="14532" y="402287"/>
                </a:lnTo>
                <a:lnTo>
                  <a:pt x="31900" y="443727"/>
                </a:lnTo>
                <a:lnTo>
                  <a:pt x="55296" y="482100"/>
                </a:lnTo>
                <a:lnTo>
                  <a:pt x="84188" y="516923"/>
                </a:lnTo>
                <a:lnTo>
                  <a:pt x="118045" y="547713"/>
                </a:lnTo>
                <a:lnTo>
                  <a:pt x="156337" y="573988"/>
                </a:lnTo>
                <a:lnTo>
                  <a:pt x="198531" y="595264"/>
                </a:lnTo>
                <a:lnTo>
                  <a:pt x="244098" y="611058"/>
                </a:lnTo>
                <a:lnTo>
                  <a:pt x="292506" y="620889"/>
                </a:lnTo>
                <a:lnTo>
                  <a:pt x="343225" y="624274"/>
                </a:lnTo>
                <a:lnTo>
                  <a:pt x="393934" y="620889"/>
                </a:lnTo>
                <a:lnTo>
                  <a:pt x="442336" y="611058"/>
                </a:lnTo>
                <a:lnTo>
                  <a:pt x="487900" y="595264"/>
                </a:lnTo>
                <a:lnTo>
                  <a:pt x="530094" y="573988"/>
                </a:lnTo>
                <a:lnTo>
                  <a:pt x="568387" y="547713"/>
                </a:lnTo>
                <a:lnTo>
                  <a:pt x="602247" y="516923"/>
                </a:lnTo>
                <a:lnTo>
                  <a:pt x="631143" y="482100"/>
                </a:lnTo>
                <a:lnTo>
                  <a:pt x="654542" y="443727"/>
                </a:lnTo>
                <a:lnTo>
                  <a:pt x="671914" y="402287"/>
                </a:lnTo>
                <a:lnTo>
                  <a:pt x="682727" y="358263"/>
                </a:lnTo>
                <a:lnTo>
                  <a:pt x="686450" y="312137"/>
                </a:lnTo>
                <a:lnTo>
                  <a:pt x="682727" y="266010"/>
                </a:lnTo>
                <a:lnTo>
                  <a:pt x="671914" y="221986"/>
                </a:lnTo>
                <a:lnTo>
                  <a:pt x="654542" y="180546"/>
                </a:lnTo>
                <a:lnTo>
                  <a:pt x="631143" y="142173"/>
                </a:lnTo>
                <a:lnTo>
                  <a:pt x="602247" y="107350"/>
                </a:lnTo>
                <a:lnTo>
                  <a:pt x="568387" y="76560"/>
                </a:lnTo>
                <a:lnTo>
                  <a:pt x="530094" y="50286"/>
                </a:lnTo>
                <a:lnTo>
                  <a:pt x="487900" y="29010"/>
                </a:lnTo>
                <a:lnTo>
                  <a:pt x="442336" y="13215"/>
                </a:lnTo>
                <a:lnTo>
                  <a:pt x="393934" y="3384"/>
                </a:lnTo>
                <a:lnTo>
                  <a:pt x="343225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9967570" y="8465888"/>
            <a:ext cx="687070" cy="624840"/>
          </a:xfrm>
          <a:custGeom>
            <a:avLst/>
            <a:gdLst/>
            <a:ahLst/>
            <a:cxnLst/>
            <a:rect l="l" t="t" r="r" b="b"/>
            <a:pathLst>
              <a:path w="687070" h="624840">
                <a:moveTo>
                  <a:pt x="0" y="312135"/>
                </a:moveTo>
                <a:lnTo>
                  <a:pt x="3721" y="266010"/>
                </a:lnTo>
                <a:lnTo>
                  <a:pt x="14531" y="221986"/>
                </a:lnTo>
                <a:lnTo>
                  <a:pt x="31900" y="180546"/>
                </a:lnTo>
                <a:lnTo>
                  <a:pt x="55295" y="142174"/>
                </a:lnTo>
                <a:lnTo>
                  <a:pt x="84187" y="107351"/>
                </a:lnTo>
                <a:lnTo>
                  <a:pt x="118043" y="76561"/>
                </a:lnTo>
                <a:lnTo>
                  <a:pt x="156335" y="50286"/>
                </a:lnTo>
                <a:lnTo>
                  <a:pt x="198529" y="29010"/>
                </a:lnTo>
                <a:lnTo>
                  <a:pt x="244096" y="13215"/>
                </a:lnTo>
                <a:lnTo>
                  <a:pt x="292505" y="3384"/>
                </a:lnTo>
                <a:lnTo>
                  <a:pt x="343224" y="0"/>
                </a:lnTo>
                <a:lnTo>
                  <a:pt x="393943" y="3384"/>
                </a:lnTo>
                <a:lnTo>
                  <a:pt x="442351" y="13215"/>
                </a:lnTo>
                <a:lnTo>
                  <a:pt x="487918" y="29010"/>
                </a:lnTo>
                <a:lnTo>
                  <a:pt x="530113" y="50286"/>
                </a:lnTo>
                <a:lnTo>
                  <a:pt x="568404" y="76561"/>
                </a:lnTo>
                <a:lnTo>
                  <a:pt x="602261" y="107351"/>
                </a:lnTo>
                <a:lnTo>
                  <a:pt x="631153" y="142174"/>
                </a:lnTo>
                <a:lnTo>
                  <a:pt x="654548" y="180546"/>
                </a:lnTo>
                <a:lnTo>
                  <a:pt x="671916" y="221986"/>
                </a:lnTo>
                <a:lnTo>
                  <a:pt x="682727" y="266010"/>
                </a:lnTo>
                <a:lnTo>
                  <a:pt x="686448" y="312135"/>
                </a:lnTo>
                <a:lnTo>
                  <a:pt x="682727" y="358260"/>
                </a:lnTo>
                <a:lnTo>
                  <a:pt x="671916" y="402283"/>
                </a:lnTo>
                <a:lnTo>
                  <a:pt x="654548" y="443723"/>
                </a:lnTo>
                <a:lnTo>
                  <a:pt x="631153" y="482095"/>
                </a:lnTo>
                <a:lnTo>
                  <a:pt x="602261" y="516918"/>
                </a:lnTo>
                <a:lnTo>
                  <a:pt x="568404" y="547708"/>
                </a:lnTo>
                <a:lnTo>
                  <a:pt x="530113" y="573983"/>
                </a:lnTo>
                <a:lnTo>
                  <a:pt x="487918" y="595259"/>
                </a:lnTo>
                <a:lnTo>
                  <a:pt x="442351" y="611054"/>
                </a:lnTo>
                <a:lnTo>
                  <a:pt x="393943" y="620886"/>
                </a:lnTo>
                <a:lnTo>
                  <a:pt x="343224" y="624270"/>
                </a:lnTo>
                <a:lnTo>
                  <a:pt x="292505" y="620886"/>
                </a:lnTo>
                <a:lnTo>
                  <a:pt x="244096" y="611054"/>
                </a:lnTo>
                <a:lnTo>
                  <a:pt x="198529" y="595259"/>
                </a:lnTo>
                <a:lnTo>
                  <a:pt x="156335" y="573983"/>
                </a:lnTo>
                <a:lnTo>
                  <a:pt x="118043" y="547708"/>
                </a:lnTo>
                <a:lnTo>
                  <a:pt x="84187" y="516918"/>
                </a:lnTo>
                <a:lnTo>
                  <a:pt x="55295" y="482095"/>
                </a:lnTo>
                <a:lnTo>
                  <a:pt x="31900" y="443723"/>
                </a:lnTo>
                <a:lnTo>
                  <a:pt x="14531" y="402283"/>
                </a:lnTo>
                <a:lnTo>
                  <a:pt x="3721" y="358260"/>
                </a:lnTo>
                <a:lnTo>
                  <a:pt x="0" y="312135"/>
                </a:lnTo>
                <a:close/>
              </a:path>
            </a:pathLst>
          </a:custGeom>
          <a:ln w="31208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 txBox="1"/>
          <p:nvPr/>
        </p:nvSpPr>
        <p:spPr>
          <a:xfrm>
            <a:off x="10133776" y="8484540"/>
            <a:ext cx="325120" cy="549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b="1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987766" y="8387852"/>
            <a:ext cx="936065" cy="9051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894156" y="8294208"/>
            <a:ext cx="1092081" cy="11861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7128170" y="8465888"/>
            <a:ext cx="655320" cy="624840"/>
          </a:xfrm>
          <a:custGeom>
            <a:avLst/>
            <a:gdLst/>
            <a:ahLst/>
            <a:cxnLst/>
            <a:rect l="l" t="t" r="r" b="b"/>
            <a:pathLst>
              <a:path w="655320" h="624840">
                <a:moveTo>
                  <a:pt x="327623" y="0"/>
                </a:moveTo>
                <a:lnTo>
                  <a:pt x="279210" y="3384"/>
                </a:lnTo>
                <a:lnTo>
                  <a:pt x="233003" y="13215"/>
                </a:lnTo>
                <a:lnTo>
                  <a:pt x="189507" y="29010"/>
                </a:lnTo>
                <a:lnTo>
                  <a:pt x="149231" y="50286"/>
                </a:lnTo>
                <a:lnTo>
                  <a:pt x="112680" y="76560"/>
                </a:lnTo>
                <a:lnTo>
                  <a:pt x="80362" y="107350"/>
                </a:lnTo>
                <a:lnTo>
                  <a:pt x="52783" y="142173"/>
                </a:lnTo>
                <a:lnTo>
                  <a:pt x="30450" y="180546"/>
                </a:lnTo>
                <a:lnTo>
                  <a:pt x="13871" y="221986"/>
                </a:lnTo>
                <a:lnTo>
                  <a:pt x="3552" y="266010"/>
                </a:lnTo>
                <a:lnTo>
                  <a:pt x="0" y="312137"/>
                </a:lnTo>
                <a:lnTo>
                  <a:pt x="3552" y="358263"/>
                </a:lnTo>
                <a:lnTo>
                  <a:pt x="13871" y="402287"/>
                </a:lnTo>
                <a:lnTo>
                  <a:pt x="30450" y="443727"/>
                </a:lnTo>
                <a:lnTo>
                  <a:pt x="52783" y="482100"/>
                </a:lnTo>
                <a:lnTo>
                  <a:pt x="80362" y="516923"/>
                </a:lnTo>
                <a:lnTo>
                  <a:pt x="112680" y="547713"/>
                </a:lnTo>
                <a:lnTo>
                  <a:pt x="149231" y="573988"/>
                </a:lnTo>
                <a:lnTo>
                  <a:pt x="189507" y="595264"/>
                </a:lnTo>
                <a:lnTo>
                  <a:pt x="233003" y="611058"/>
                </a:lnTo>
                <a:lnTo>
                  <a:pt x="279210" y="620889"/>
                </a:lnTo>
                <a:lnTo>
                  <a:pt x="327623" y="624274"/>
                </a:lnTo>
                <a:lnTo>
                  <a:pt x="376038" y="620889"/>
                </a:lnTo>
                <a:lnTo>
                  <a:pt x="422247" y="611058"/>
                </a:lnTo>
                <a:lnTo>
                  <a:pt x="465743" y="595264"/>
                </a:lnTo>
                <a:lnTo>
                  <a:pt x="506020" y="573988"/>
                </a:lnTo>
                <a:lnTo>
                  <a:pt x="542571" y="547713"/>
                </a:lnTo>
                <a:lnTo>
                  <a:pt x="574888" y="516923"/>
                </a:lnTo>
                <a:lnTo>
                  <a:pt x="602466" y="482100"/>
                </a:lnTo>
                <a:lnTo>
                  <a:pt x="624797" y="443727"/>
                </a:lnTo>
                <a:lnTo>
                  <a:pt x="641376" y="402287"/>
                </a:lnTo>
                <a:lnTo>
                  <a:pt x="651694" y="358263"/>
                </a:lnTo>
                <a:lnTo>
                  <a:pt x="655247" y="312137"/>
                </a:lnTo>
                <a:lnTo>
                  <a:pt x="651694" y="266010"/>
                </a:lnTo>
                <a:lnTo>
                  <a:pt x="641376" y="221986"/>
                </a:lnTo>
                <a:lnTo>
                  <a:pt x="624797" y="180546"/>
                </a:lnTo>
                <a:lnTo>
                  <a:pt x="602466" y="142173"/>
                </a:lnTo>
                <a:lnTo>
                  <a:pt x="574888" y="107350"/>
                </a:lnTo>
                <a:lnTo>
                  <a:pt x="542571" y="76560"/>
                </a:lnTo>
                <a:lnTo>
                  <a:pt x="506020" y="50286"/>
                </a:lnTo>
                <a:lnTo>
                  <a:pt x="465743" y="29010"/>
                </a:lnTo>
                <a:lnTo>
                  <a:pt x="422247" y="13215"/>
                </a:lnTo>
                <a:lnTo>
                  <a:pt x="376038" y="3384"/>
                </a:lnTo>
                <a:lnTo>
                  <a:pt x="327623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7128170" y="8465888"/>
            <a:ext cx="655320" cy="624840"/>
          </a:xfrm>
          <a:custGeom>
            <a:avLst/>
            <a:gdLst/>
            <a:ahLst/>
            <a:cxnLst/>
            <a:rect l="l" t="t" r="r" b="b"/>
            <a:pathLst>
              <a:path w="655320" h="624840">
                <a:moveTo>
                  <a:pt x="0" y="312135"/>
                </a:moveTo>
                <a:lnTo>
                  <a:pt x="3552" y="266010"/>
                </a:lnTo>
                <a:lnTo>
                  <a:pt x="13871" y="221986"/>
                </a:lnTo>
                <a:lnTo>
                  <a:pt x="30450" y="180546"/>
                </a:lnTo>
                <a:lnTo>
                  <a:pt x="52782" y="142174"/>
                </a:lnTo>
                <a:lnTo>
                  <a:pt x="80360" y="107351"/>
                </a:lnTo>
                <a:lnTo>
                  <a:pt x="112678" y="76561"/>
                </a:lnTo>
                <a:lnTo>
                  <a:pt x="149228" y="50286"/>
                </a:lnTo>
                <a:lnTo>
                  <a:pt x="189505" y="29010"/>
                </a:lnTo>
                <a:lnTo>
                  <a:pt x="233001" y="13215"/>
                </a:lnTo>
                <a:lnTo>
                  <a:pt x="279209" y="3384"/>
                </a:lnTo>
                <a:lnTo>
                  <a:pt x="327623" y="0"/>
                </a:lnTo>
                <a:lnTo>
                  <a:pt x="376036" y="3384"/>
                </a:lnTo>
                <a:lnTo>
                  <a:pt x="422245" y="13215"/>
                </a:lnTo>
                <a:lnTo>
                  <a:pt x="465740" y="29010"/>
                </a:lnTo>
                <a:lnTo>
                  <a:pt x="506017" y="50286"/>
                </a:lnTo>
                <a:lnTo>
                  <a:pt x="542568" y="76561"/>
                </a:lnTo>
                <a:lnTo>
                  <a:pt x="574885" y="107351"/>
                </a:lnTo>
                <a:lnTo>
                  <a:pt x="602464" y="142174"/>
                </a:lnTo>
                <a:lnTo>
                  <a:pt x="624796" y="180546"/>
                </a:lnTo>
                <a:lnTo>
                  <a:pt x="641375" y="221986"/>
                </a:lnTo>
                <a:lnTo>
                  <a:pt x="651694" y="266010"/>
                </a:lnTo>
                <a:lnTo>
                  <a:pt x="655246" y="312135"/>
                </a:lnTo>
                <a:lnTo>
                  <a:pt x="651694" y="358260"/>
                </a:lnTo>
                <a:lnTo>
                  <a:pt x="641375" y="402283"/>
                </a:lnTo>
                <a:lnTo>
                  <a:pt x="624796" y="443723"/>
                </a:lnTo>
                <a:lnTo>
                  <a:pt x="602464" y="482095"/>
                </a:lnTo>
                <a:lnTo>
                  <a:pt x="574885" y="516918"/>
                </a:lnTo>
                <a:lnTo>
                  <a:pt x="542568" y="547708"/>
                </a:lnTo>
                <a:lnTo>
                  <a:pt x="506017" y="573983"/>
                </a:lnTo>
                <a:lnTo>
                  <a:pt x="465740" y="595259"/>
                </a:lnTo>
                <a:lnTo>
                  <a:pt x="422245" y="611054"/>
                </a:lnTo>
                <a:lnTo>
                  <a:pt x="376036" y="620886"/>
                </a:lnTo>
                <a:lnTo>
                  <a:pt x="327623" y="624270"/>
                </a:lnTo>
                <a:lnTo>
                  <a:pt x="279209" y="620886"/>
                </a:lnTo>
                <a:lnTo>
                  <a:pt x="233001" y="611054"/>
                </a:lnTo>
                <a:lnTo>
                  <a:pt x="189505" y="595259"/>
                </a:lnTo>
                <a:lnTo>
                  <a:pt x="149228" y="573983"/>
                </a:lnTo>
                <a:lnTo>
                  <a:pt x="112678" y="547708"/>
                </a:lnTo>
                <a:lnTo>
                  <a:pt x="80360" y="516918"/>
                </a:lnTo>
                <a:lnTo>
                  <a:pt x="52782" y="482095"/>
                </a:lnTo>
                <a:lnTo>
                  <a:pt x="30450" y="443723"/>
                </a:lnTo>
                <a:lnTo>
                  <a:pt x="13871" y="402283"/>
                </a:lnTo>
                <a:lnTo>
                  <a:pt x="3552" y="358260"/>
                </a:lnTo>
                <a:lnTo>
                  <a:pt x="0" y="312135"/>
                </a:lnTo>
                <a:close/>
              </a:path>
            </a:pathLst>
          </a:custGeom>
          <a:ln w="31208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 txBox="1"/>
          <p:nvPr/>
        </p:nvSpPr>
        <p:spPr>
          <a:xfrm>
            <a:off x="7272219" y="8484540"/>
            <a:ext cx="325120" cy="549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b="1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dirty="0"/>
              <a:t>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31" y="280484"/>
            <a:ext cx="12840970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10" dirty="0"/>
              <a:t>Demo </a:t>
            </a:r>
            <a:r>
              <a:rPr sz="5450" spc="-5" dirty="0"/>
              <a:t>1: </a:t>
            </a:r>
            <a:r>
              <a:rPr sz="5450" spc="-210" dirty="0"/>
              <a:t>Your </a:t>
            </a:r>
            <a:r>
              <a:rPr sz="5450" spc="-5" dirty="0"/>
              <a:t>first </a:t>
            </a:r>
            <a:r>
              <a:rPr sz="5450" spc="5" dirty="0"/>
              <a:t>trigger, </a:t>
            </a:r>
            <a:r>
              <a:rPr sz="5450" spc="35" dirty="0"/>
              <a:t>action, </a:t>
            </a:r>
            <a:r>
              <a:rPr sz="5450" spc="90" dirty="0"/>
              <a:t>and</a:t>
            </a:r>
            <a:r>
              <a:rPr sz="5450" spc="170" dirty="0"/>
              <a:t> </a:t>
            </a:r>
            <a:r>
              <a:rPr sz="5450" spc="-5" dirty="0"/>
              <a:t>rule</a:t>
            </a:r>
            <a:endParaRPr sz="5450" dirty="0"/>
          </a:p>
        </p:txBody>
      </p:sp>
      <p:sp>
        <p:nvSpPr>
          <p:cNvPr id="3" name="object 3"/>
          <p:cNvSpPr txBox="1"/>
          <p:nvPr/>
        </p:nvSpPr>
        <p:spPr>
          <a:xfrm>
            <a:off x="11141650" y="3233503"/>
            <a:ext cx="8566150" cy="10471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7815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2345"/>
              </a:spcBef>
            </a:pP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$ wsk </a:t>
            </a:r>
            <a:r>
              <a:rPr sz="2450" b="1" spc="5" dirty="0">
                <a:solidFill>
                  <a:srgbClr val="FFFFFF"/>
                </a:solidFill>
                <a:latin typeface="Courier New"/>
                <a:cs typeface="Courier New"/>
              </a:rPr>
              <a:t>action create handler</a:t>
            </a:r>
            <a:r>
              <a:rPr sz="2450" b="1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handler.js</a:t>
            </a:r>
            <a:endParaRPr sz="24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1650" y="4670423"/>
            <a:ext cx="8566150" cy="10471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5275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2325"/>
              </a:spcBef>
            </a:pP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$ wsk </a:t>
            </a:r>
            <a:r>
              <a:rPr sz="2450" b="1" spc="5" dirty="0">
                <a:solidFill>
                  <a:srgbClr val="FFFFFF"/>
                </a:solidFill>
                <a:latin typeface="Courier New"/>
                <a:cs typeface="Courier New"/>
              </a:rPr>
              <a:t>action invoke </a:t>
            </a: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--blocking</a:t>
            </a:r>
            <a:r>
              <a:rPr sz="245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endParaRPr sz="24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1650" y="6107342"/>
            <a:ext cx="8566150" cy="18802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7800" rIns="0" bIns="0" rtlCol="0">
            <a:spAutoFit/>
          </a:bodyPr>
          <a:lstStyle/>
          <a:p>
            <a:pPr marR="580390" algn="ctr">
              <a:lnSpc>
                <a:spcPts val="2870"/>
              </a:lnSpc>
              <a:spcBef>
                <a:spcPts val="1400"/>
              </a:spcBef>
            </a:pP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$ wsk </a:t>
            </a:r>
            <a:r>
              <a:rPr sz="2450" b="1" spc="5" dirty="0">
                <a:solidFill>
                  <a:srgbClr val="FFFFFF"/>
                </a:solidFill>
                <a:latin typeface="Courier New"/>
                <a:cs typeface="Courier New"/>
              </a:rPr>
              <a:t>trigger create every-20-seconds</a:t>
            </a:r>
            <a:r>
              <a:rPr sz="2450" b="1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450" dirty="0">
              <a:latin typeface="Courier New"/>
              <a:cs typeface="Courier New"/>
            </a:endParaRPr>
          </a:p>
          <a:p>
            <a:pPr marL="690245">
              <a:lnSpc>
                <a:spcPts val="2805"/>
              </a:lnSpc>
            </a:pPr>
            <a:r>
              <a:rPr sz="2450" b="1" spc="5" dirty="0">
                <a:solidFill>
                  <a:srgbClr val="FFFFFF"/>
                </a:solidFill>
                <a:latin typeface="Courier New"/>
                <a:cs typeface="Courier New"/>
              </a:rPr>
              <a:t>--feed /whisk.system/alarms/alarm</a:t>
            </a:r>
            <a:r>
              <a:rPr sz="2450" b="1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450" dirty="0">
              <a:latin typeface="Courier New"/>
              <a:cs typeface="Courier New"/>
            </a:endParaRPr>
          </a:p>
          <a:p>
            <a:pPr marL="690245">
              <a:lnSpc>
                <a:spcPts val="2805"/>
              </a:lnSpc>
            </a:pPr>
            <a:r>
              <a:rPr sz="2450" b="1" spc="5" dirty="0">
                <a:solidFill>
                  <a:srgbClr val="FFFFFF"/>
                </a:solidFill>
                <a:latin typeface="Courier New"/>
                <a:cs typeface="Courier New"/>
              </a:rPr>
              <a:t>--param </a:t>
            </a: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cron "*/20 * * * * *"</a:t>
            </a:r>
            <a:r>
              <a:rPr sz="245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450" dirty="0">
              <a:latin typeface="Courier New"/>
              <a:cs typeface="Courier New"/>
            </a:endParaRPr>
          </a:p>
          <a:p>
            <a:pPr marL="690245">
              <a:lnSpc>
                <a:spcPts val="2870"/>
              </a:lnSpc>
            </a:pPr>
            <a:r>
              <a:rPr sz="2450" b="1" spc="5" dirty="0">
                <a:solidFill>
                  <a:srgbClr val="FFFFFF"/>
                </a:solidFill>
                <a:latin typeface="Courier New"/>
                <a:cs typeface="Courier New"/>
              </a:rPr>
              <a:t>--param maxTriggers</a:t>
            </a:r>
            <a:r>
              <a:rPr sz="245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endParaRPr sz="24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41650" y="8393776"/>
            <a:ext cx="8566150" cy="18802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2410" rIns="0" bIns="0" rtlCol="0">
            <a:spAutoFit/>
          </a:bodyPr>
          <a:lstStyle/>
          <a:p>
            <a:pPr marL="690245" marR="3909695" indent="-377190">
              <a:lnSpc>
                <a:spcPts val="2800"/>
              </a:lnSpc>
              <a:spcBef>
                <a:spcPts val="1830"/>
              </a:spcBef>
            </a:pP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$ wsk rule </a:t>
            </a:r>
            <a:r>
              <a:rPr sz="2450" b="1" spc="5" dirty="0">
                <a:solidFill>
                  <a:srgbClr val="FFFFFF"/>
                </a:solidFill>
                <a:latin typeface="Courier New"/>
                <a:cs typeface="Courier New"/>
              </a:rPr>
              <a:t>create </a:t>
            </a: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\  </a:t>
            </a:r>
            <a:r>
              <a:rPr sz="2450" b="1" spc="5" dirty="0">
                <a:solidFill>
                  <a:srgbClr val="FFFFFF"/>
                </a:solidFill>
                <a:latin typeface="Courier New"/>
                <a:cs typeface="Courier New"/>
              </a:rPr>
              <a:t>invoke-periodically </a:t>
            </a: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\  </a:t>
            </a:r>
            <a:r>
              <a:rPr sz="2450" b="1" spc="5" dirty="0">
                <a:solidFill>
                  <a:srgbClr val="FFFFFF"/>
                </a:solidFill>
                <a:latin typeface="Courier New"/>
                <a:cs typeface="Courier New"/>
              </a:rPr>
              <a:t>every-20-seconds </a:t>
            </a: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\  handler</a:t>
            </a:r>
            <a:endParaRPr sz="24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9442" y="5108462"/>
            <a:ext cx="1951355" cy="1115060"/>
          </a:xfrm>
          <a:custGeom>
            <a:avLst/>
            <a:gdLst/>
            <a:ahLst/>
            <a:cxnLst/>
            <a:rect l="l" t="t" r="r" b="b"/>
            <a:pathLst>
              <a:path w="1951355" h="1115060">
                <a:moveTo>
                  <a:pt x="1826886" y="0"/>
                </a:moveTo>
                <a:lnTo>
                  <a:pt x="124027" y="0"/>
                </a:lnTo>
                <a:lnTo>
                  <a:pt x="75749" y="9744"/>
                </a:lnTo>
                <a:lnTo>
                  <a:pt x="36326" y="36319"/>
                </a:lnTo>
                <a:lnTo>
                  <a:pt x="9746" y="75736"/>
                </a:lnTo>
                <a:lnTo>
                  <a:pt x="0" y="124006"/>
                </a:lnTo>
                <a:lnTo>
                  <a:pt x="0" y="990671"/>
                </a:lnTo>
                <a:lnTo>
                  <a:pt x="9746" y="1038941"/>
                </a:lnTo>
                <a:lnTo>
                  <a:pt x="36326" y="1078358"/>
                </a:lnTo>
                <a:lnTo>
                  <a:pt x="75749" y="1104933"/>
                </a:lnTo>
                <a:lnTo>
                  <a:pt x="124027" y="1114678"/>
                </a:lnTo>
                <a:lnTo>
                  <a:pt x="1826886" y="1114678"/>
                </a:lnTo>
                <a:lnTo>
                  <a:pt x="1875164" y="1104933"/>
                </a:lnTo>
                <a:lnTo>
                  <a:pt x="1914588" y="1078358"/>
                </a:lnTo>
                <a:lnTo>
                  <a:pt x="1941167" y="1038941"/>
                </a:lnTo>
                <a:lnTo>
                  <a:pt x="1950914" y="990671"/>
                </a:lnTo>
                <a:lnTo>
                  <a:pt x="1950914" y="124006"/>
                </a:lnTo>
                <a:lnTo>
                  <a:pt x="1941167" y="75736"/>
                </a:lnTo>
                <a:lnTo>
                  <a:pt x="1914588" y="36319"/>
                </a:lnTo>
                <a:lnTo>
                  <a:pt x="1875164" y="9744"/>
                </a:lnTo>
                <a:lnTo>
                  <a:pt x="1826886" y="0"/>
                </a:lnTo>
                <a:close/>
              </a:path>
            </a:pathLst>
          </a:custGeom>
          <a:solidFill>
            <a:srgbClr val="1D39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577031" y="5449148"/>
            <a:ext cx="10566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2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600" spc="85" dirty="0">
                <a:solidFill>
                  <a:srgbClr val="FFFFFF"/>
                </a:solidFill>
                <a:latin typeface="Arial"/>
                <a:cs typeface="Arial"/>
              </a:rPr>
              <a:t>gg</a:t>
            </a:r>
            <a:r>
              <a:rPr sz="2600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561" y="4439655"/>
            <a:ext cx="1309897" cy="130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83522" y="4690454"/>
            <a:ext cx="808232" cy="891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85977" y="4509318"/>
            <a:ext cx="1059180" cy="1059180"/>
          </a:xfrm>
          <a:custGeom>
            <a:avLst/>
            <a:gdLst/>
            <a:ahLst/>
            <a:cxnLst/>
            <a:rect l="l" t="t" r="r" b="b"/>
            <a:pathLst>
              <a:path w="1059180" h="1059179">
                <a:moveTo>
                  <a:pt x="529527" y="0"/>
                </a:moveTo>
                <a:lnTo>
                  <a:pt x="481329" y="2163"/>
                </a:lnTo>
                <a:lnTo>
                  <a:pt x="434344" y="8530"/>
                </a:lnTo>
                <a:lnTo>
                  <a:pt x="388758" y="18913"/>
                </a:lnTo>
                <a:lnTo>
                  <a:pt x="344758" y="33126"/>
                </a:lnTo>
                <a:lnTo>
                  <a:pt x="302532" y="50980"/>
                </a:lnTo>
                <a:lnTo>
                  <a:pt x="262265" y="72290"/>
                </a:lnTo>
                <a:lnTo>
                  <a:pt x="224146" y="96868"/>
                </a:lnTo>
                <a:lnTo>
                  <a:pt x="188360" y="124528"/>
                </a:lnTo>
                <a:lnTo>
                  <a:pt x="155095" y="155082"/>
                </a:lnTo>
                <a:lnTo>
                  <a:pt x="124538" y="188344"/>
                </a:lnTo>
                <a:lnTo>
                  <a:pt x="96876" y="224127"/>
                </a:lnTo>
                <a:lnTo>
                  <a:pt x="72296" y="262243"/>
                </a:lnTo>
                <a:lnTo>
                  <a:pt x="50984" y="302506"/>
                </a:lnTo>
                <a:lnTo>
                  <a:pt x="33128" y="344729"/>
                </a:lnTo>
                <a:lnTo>
                  <a:pt x="18915" y="388725"/>
                </a:lnTo>
                <a:lnTo>
                  <a:pt x="8531" y="434307"/>
                </a:lnTo>
                <a:lnTo>
                  <a:pt x="2164" y="481288"/>
                </a:lnTo>
                <a:lnTo>
                  <a:pt x="0" y="529481"/>
                </a:lnTo>
                <a:lnTo>
                  <a:pt x="2164" y="577674"/>
                </a:lnTo>
                <a:lnTo>
                  <a:pt x="8531" y="624654"/>
                </a:lnTo>
                <a:lnTo>
                  <a:pt x="18915" y="670236"/>
                </a:lnTo>
                <a:lnTo>
                  <a:pt x="33128" y="714231"/>
                </a:lnTo>
                <a:lnTo>
                  <a:pt x="50984" y="756453"/>
                </a:lnTo>
                <a:lnTo>
                  <a:pt x="72296" y="796716"/>
                </a:lnTo>
                <a:lnTo>
                  <a:pt x="96876" y="834831"/>
                </a:lnTo>
                <a:lnTo>
                  <a:pt x="124538" y="870613"/>
                </a:lnTo>
                <a:lnTo>
                  <a:pt x="155095" y="903874"/>
                </a:lnTo>
                <a:lnTo>
                  <a:pt x="188360" y="934427"/>
                </a:lnTo>
                <a:lnTo>
                  <a:pt x="224146" y="962086"/>
                </a:lnTo>
                <a:lnTo>
                  <a:pt x="262265" y="986664"/>
                </a:lnTo>
                <a:lnTo>
                  <a:pt x="302532" y="1007973"/>
                </a:lnTo>
                <a:lnTo>
                  <a:pt x="344758" y="1025827"/>
                </a:lnTo>
                <a:lnTo>
                  <a:pt x="388758" y="1040038"/>
                </a:lnTo>
                <a:lnTo>
                  <a:pt x="434344" y="1050421"/>
                </a:lnTo>
                <a:lnTo>
                  <a:pt x="481329" y="1056788"/>
                </a:lnTo>
                <a:lnTo>
                  <a:pt x="529527" y="1058952"/>
                </a:lnTo>
                <a:lnTo>
                  <a:pt x="577725" y="1056788"/>
                </a:lnTo>
                <a:lnTo>
                  <a:pt x="624711" y="1050421"/>
                </a:lnTo>
                <a:lnTo>
                  <a:pt x="670297" y="1040038"/>
                </a:lnTo>
                <a:lnTo>
                  <a:pt x="714298" y="1025827"/>
                </a:lnTo>
                <a:lnTo>
                  <a:pt x="756525" y="1007973"/>
                </a:lnTo>
                <a:lnTo>
                  <a:pt x="796792" y="986664"/>
                </a:lnTo>
                <a:lnTo>
                  <a:pt x="834912" y="962086"/>
                </a:lnTo>
                <a:lnTo>
                  <a:pt x="870698" y="934427"/>
                </a:lnTo>
                <a:lnTo>
                  <a:pt x="903963" y="903874"/>
                </a:lnTo>
                <a:lnTo>
                  <a:pt x="934520" y="870613"/>
                </a:lnTo>
                <a:lnTo>
                  <a:pt x="962183" y="834831"/>
                </a:lnTo>
                <a:lnTo>
                  <a:pt x="986763" y="796716"/>
                </a:lnTo>
                <a:lnTo>
                  <a:pt x="1008075" y="756453"/>
                </a:lnTo>
                <a:lnTo>
                  <a:pt x="1025931" y="714231"/>
                </a:lnTo>
                <a:lnTo>
                  <a:pt x="1040145" y="670236"/>
                </a:lnTo>
                <a:lnTo>
                  <a:pt x="1050529" y="624654"/>
                </a:lnTo>
                <a:lnTo>
                  <a:pt x="1056896" y="577674"/>
                </a:lnTo>
                <a:lnTo>
                  <a:pt x="1059060" y="529481"/>
                </a:lnTo>
                <a:lnTo>
                  <a:pt x="1056896" y="481288"/>
                </a:lnTo>
                <a:lnTo>
                  <a:pt x="1050529" y="434307"/>
                </a:lnTo>
                <a:lnTo>
                  <a:pt x="1040145" y="388725"/>
                </a:lnTo>
                <a:lnTo>
                  <a:pt x="1025931" y="344729"/>
                </a:lnTo>
                <a:lnTo>
                  <a:pt x="1008075" y="302506"/>
                </a:lnTo>
                <a:lnTo>
                  <a:pt x="986763" y="262243"/>
                </a:lnTo>
                <a:lnTo>
                  <a:pt x="962183" y="224127"/>
                </a:lnTo>
                <a:lnTo>
                  <a:pt x="934520" y="188344"/>
                </a:lnTo>
                <a:lnTo>
                  <a:pt x="903963" y="155082"/>
                </a:lnTo>
                <a:lnTo>
                  <a:pt x="870698" y="124528"/>
                </a:lnTo>
                <a:lnTo>
                  <a:pt x="834912" y="96868"/>
                </a:lnTo>
                <a:lnTo>
                  <a:pt x="796792" y="72290"/>
                </a:lnTo>
                <a:lnTo>
                  <a:pt x="756525" y="50980"/>
                </a:lnTo>
                <a:lnTo>
                  <a:pt x="714298" y="33126"/>
                </a:lnTo>
                <a:lnTo>
                  <a:pt x="670297" y="18913"/>
                </a:lnTo>
                <a:lnTo>
                  <a:pt x="624711" y="8530"/>
                </a:lnTo>
                <a:lnTo>
                  <a:pt x="577725" y="2163"/>
                </a:lnTo>
                <a:lnTo>
                  <a:pt x="529527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85977" y="4509318"/>
            <a:ext cx="1059180" cy="1059180"/>
          </a:xfrm>
          <a:custGeom>
            <a:avLst/>
            <a:gdLst/>
            <a:ahLst/>
            <a:cxnLst/>
            <a:rect l="l" t="t" r="r" b="b"/>
            <a:pathLst>
              <a:path w="1059180" h="1059179">
                <a:moveTo>
                  <a:pt x="0" y="529471"/>
                </a:moveTo>
                <a:lnTo>
                  <a:pt x="2164" y="481279"/>
                </a:lnTo>
                <a:lnTo>
                  <a:pt x="8531" y="434298"/>
                </a:lnTo>
                <a:lnTo>
                  <a:pt x="18915" y="388717"/>
                </a:lnTo>
                <a:lnTo>
                  <a:pt x="33128" y="344722"/>
                </a:lnTo>
                <a:lnTo>
                  <a:pt x="50985" y="302499"/>
                </a:lnTo>
                <a:lnTo>
                  <a:pt x="72296" y="262237"/>
                </a:lnTo>
                <a:lnTo>
                  <a:pt x="96877" y="224122"/>
                </a:lnTo>
                <a:lnTo>
                  <a:pt x="124539" y="188340"/>
                </a:lnTo>
                <a:lnTo>
                  <a:pt x="155096" y="155078"/>
                </a:lnTo>
                <a:lnTo>
                  <a:pt x="188361" y="124525"/>
                </a:lnTo>
                <a:lnTo>
                  <a:pt x="224147" y="96866"/>
                </a:lnTo>
                <a:lnTo>
                  <a:pt x="262267" y="72288"/>
                </a:lnTo>
                <a:lnTo>
                  <a:pt x="302534" y="50979"/>
                </a:lnTo>
                <a:lnTo>
                  <a:pt x="344761" y="33125"/>
                </a:lnTo>
                <a:lnTo>
                  <a:pt x="388762" y="18913"/>
                </a:lnTo>
                <a:lnTo>
                  <a:pt x="434348" y="8530"/>
                </a:lnTo>
                <a:lnTo>
                  <a:pt x="481334" y="2163"/>
                </a:lnTo>
                <a:lnTo>
                  <a:pt x="529532" y="0"/>
                </a:lnTo>
                <a:lnTo>
                  <a:pt x="577730" y="2163"/>
                </a:lnTo>
                <a:lnTo>
                  <a:pt x="624716" y="8530"/>
                </a:lnTo>
                <a:lnTo>
                  <a:pt x="670303" y="18913"/>
                </a:lnTo>
                <a:lnTo>
                  <a:pt x="714303" y="33125"/>
                </a:lnTo>
                <a:lnTo>
                  <a:pt x="756530" y="50979"/>
                </a:lnTo>
                <a:lnTo>
                  <a:pt x="796797" y="72288"/>
                </a:lnTo>
                <a:lnTo>
                  <a:pt x="834917" y="96866"/>
                </a:lnTo>
                <a:lnTo>
                  <a:pt x="870703" y="124525"/>
                </a:lnTo>
                <a:lnTo>
                  <a:pt x="903968" y="155078"/>
                </a:lnTo>
                <a:lnTo>
                  <a:pt x="934525" y="188340"/>
                </a:lnTo>
                <a:lnTo>
                  <a:pt x="962187" y="224122"/>
                </a:lnTo>
                <a:lnTo>
                  <a:pt x="986768" y="262237"/>
                </a:lnTo>
                <a:lnTo>
                  <a:pt x="1008079" y="302499"/>
                </a:lnTo>
                <a:lnTo>
                  <a:pt x="1025936" y="344722"/>
                </a:lnTo>
                <a:lnTo>
                  <a:pt x="1040149" y="388717"/>
                </a:lnTo>
                <a:lnTo>
                  <a:pt x="1050533" y="434298"/>
                </a:lnTo>
                <a:lnTo>
                  <a:pt x="1056901" y="481279"/>
                </a:lnTo>
                <a:lnTo>
                  <a:pt x="1059065" y="529471"/>
                </a:lnTo>
                <a:lnTo>
                  <a:pt x="1056901" y="577664"/>
                </a:lnTo>
                <a:lnTo>
                  <a:pt x="1050533" y="624644"/>
                </a:lnTo>
                <a:lnTo>
                  <a:pt x="1040149" y="670226"/>
                </a:lnTo>
                <a:lnTo>
                  <a:pt x="1025936" y="714221"/>
                </a:lnTo>
                <a:lnTo>
                  <a:pt x="1008079" y="756443"/>
                </a:lnTo>
                <a:lnTo>
                  <a:pt x="986768" y="796706"/>
                </a:lnTo>
                <a:lnTo>
                  <a:pt x="962187" y="834821"/>
                </a:lnTo>
                <a:lnTo>
                  <a:pt x="934525" y="870603"/>
                </a:lnTo>
                <a:lnTo>
                  <a:pt x="903968" y="903864"/>
                </a:lnTo>
                <a:lnTo>
                  <a:pt x="870703" y="934418"/>
                </a:lnTo>
                <a:lnTo>
                  <a:pt x="834917" y="962077"/>
                </a:lnTo>
                <a:lnTo>
                  <a:pt x="796797" y="986655"/>
                </a:lnTo>
                <a:lnTo>
                  <a:pt x="756530" y="1007964"/>
                </a:lnTo>
                <a:lnTo>
                  <a:pt x="714303" y="1025818"/>
                </a:lnTo>
                <a:lnTo>
                  <a:pt x="670303" y="1040030"/>
                </a:lnTo>
                <a:lnTo>
                  <a:pt x="624716" y="1050413"/>
                </a:lnTo>
                <a:lnTo>
                  <a:pt x="577730" y="1056780"/>
                </a:lnTo>
                <a:lnTo>
                  <a:pt x="529532" y="1058943"/>
                </a:lnTo>
                <a:lnTo>
                  <a:pt x="481334" y="1056780"/>
                </a:lnTo>
                <a:lnTo>
                  <a:pt x="434348" y="1050413"/>
                </a:lnTo>
                <a:lnTo>
                  <a:pt x="388762" y="1040030"/>
                </a:lnTo>
                <a:lnTo>
                  <a:pt x="344761" y="1025818"/>
                </a:lnTo>
                <a:lnTo>
                  <a:pt x="302534" y="1007964"/>
                </a:lnTo>
                <a:lnTo>
                  <a:pt x="262267" y="986655"/>
                </a:lnTo>
                <a:lnTo>
                  <a:pt x="224147" y="962077"/>
                </a:lnTo>
                <a:lnTo>
                  <a:pt x="188361" y="934418"/>
                </a:lnTo>
                <a:lnTo>
                  <a:pt x="155096" y="903864"/>
                </a:lnTo>
                <a:lnTo>
                  <a:pt x="124539" y="870603"/>
                </a:lnTo>
                <a:lnTo>
                  <a:pt x="96877" y="834821"/>
                </a:lnTo>
                <a:lnTo>
                  <a:pt x="72296" y="796706"/>
                </a:lnTo>
                <a:lnTo>
                  <a:pt x="50985" y="756443"/>
                </a:lnTo>
                <a:lnTo>
                  <a:pt x="33128" y="714221"/>
                </a:lnTo>
                <a:lnTo>
                  <a:pt x="18915" y="670226"/>
                </a:lnTo>
                <a:lnTo>
                  <a:pt x="8531" y="624644"/>
                </a:lnTo>
                <a:lnTo>
                  <a:pt x="2164" y="577664"/>
                </a:lnTo>
                <a:lnTo>
                  <a:pt x="0" y="529471"/>
                </a:lnTo>
                <a:close/>
              </a:path>
            </a:pathLst>
          </a:custGeom>
          <a:ln w="27868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982979" y="4806466"/>
            <a:ext cx="21145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9442" y="8536096"/>
            <a:ext cx="1951355" cy="1115060"/>
          </a:xfrm>
          <a:custGeom>
            <a:avLst/>
            <a:gdLst/>
            <a:ahLst/>
            <a:cxnLst/>
            <a:rect l="l" t="t" r="r" b="b"/>
            <a:pathLst>
              <a:path w="1951355" h="1115059">
                <a:moveTo>
                  <a:pt x="1826886" y="0"/>
                </a:moveTo>
                <a:lnTo>
                  <a:pt x="124027" y="0"/>
                </a:lnTo>
                <a:lnTo>
                  <a:pt x="75749" y="9746"/>
                </a:lnTo>
                <a:lnTo>
                  <a:pt x="36326" y="36323"/>
                </a:lnTo>
                <a:lnTo>
                  <a:pt x="9746" y="75740"/>
                </a:lnTo>
                <a:lnTo>
                  <a:pt x="0" y="124006"/>
                </a:lnTo>
                <a:lnTo>
                  <a:pt x="0" y="990671"/>
                </a:lnTo>
                <a:lnTo>
                  <a:pt x="9746" y="1038941"/>
                </a:lnTo>
                <a:lnTo>
                  <a:pt x="36326" y="1078358"/>
                </a:lnTo>
                <a:lnTo>
                  <a:pt x="75749" y="1104933"/>
                </a:lnTo>
                <a:lnTo>
                  <a:pt x="124027" y="1114678"/>
                </a:lnTo>
                <a:lnTo>
                  <a:pt x="1826886" y="1114678"/>
                </a:lnTo>
                <a:lnTo>
                  <a:pt x="1875164" y="1104933"/>
                </a:lnTo>
                <a:lnTo>
                  <a:pt x="1914588" y="1078358"/>
                </a:lnTo>
                <a:lnTo>
                  <a:pt x="1941167" y="1038941"/>
                </a:lnTo>
                <a:lnTo>
                  <a:pt x="1950914" y="990671"/>
                </a:lnTo>
                <a:lnTo>
                  <a:pt x="1950914" y="124006"/>
                </a:lnTo>
                <a:lnTo>
                  <a:pt x="1941167" y="75740"/>
                </a:lnTo>
                <a:lnTo>
                  <a:pt x="1914588" y="36323"/>
                </a:lnTo>
                <a:lnTo>
                  <a:pt x="1875164" y="9746"/>
                </a:lnTo>
                <a:lnTo>
                  <a:pt x="1826886" y="0"/>
                </a:lnTo>
                <a:close/>
              </a:path>
            </a:pathLst>
          </a:custGeom>
          <a:solidFill>
            <a:srgbClr val="1D39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65474" y="8676705"/>
            <a:ext cx="1304925" cy="81724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79705" marR="5080" indent="-167640">
              <a:lnSpc>
                <a:spcPts val="3070"/>
              </a:lnSpc>
              <a:spcBef>
                <a:spcPts val="275"/>
              </a:spcBef>
            </a:pP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600" spc="85" dirty="0">
                <a:solidFill>
                  <a:srgbClr val="FFFFFF"/>
                </a:solidFill>
                <a:latin typeface="Arial"/>
                <a:cs typeface="Arial"/>
              </a:rPr>
              <a:t>nn</a:t>
            </a:r>
            <a:r>
              <a:rPr sz="2600" spc="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600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600" spc="40" dirty="0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6951" y="7727953"/>
            <a:ext cx="1282023" cy="1337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72042" y="7978757"/>
            <a:ext cx="808232" cy="919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74497" y="7797626"/>
            <a:ext cx="1059180" cy="1087120"/>
          </a:xfrm>
          <a:custGeom>
            <a:avLst/>
            <a:gdLst/>
            <a:ahLst/>
            <a:cxnLst/>
            <a:rect l="l" t="t" r="r" b="b"/>
            <a:pathLst>
              <a:path w="1059180" h="1087120">
                <a:moveTo>
                  <a:pt x="529531" y="0"/>
                </a:moveTo>
                <a:lnTo>
                  <a:pt x="481333" y="2220"/>
                </a:lnTo>
                <a:lnTo>
                  <a:pt x="434347" y="8754"/>
                </a:lnTo>
                <a:lnTo>
                  <a:pt x="388761" y="19410"/>
                </a:lnTo>
                <a:lnTo>
                  <a:pt x="344760" y="33996"/>
                </a:lnTo>
                <a:lnTo>
                  <a:pt x="302533" y="52320"/>
                </a:lnTo>
                <a:lnTo>
                  <a:pt x="262266" y="74190"/>
                </a:lnTo>
                <a:lnTo>
                  <a:pt x="224147" y="99415"/>
                </a:lnTo>
                <a:lnTo>
                  <a:pt x="188361" y="127802"/>
                </a:lnTo>
                <a:lnTo>
                  <a:pt x="155096" y="159160"/>
                </a:lnTo>
                <a:lnTo>
                  <a:pt x="124539" y="193296"/>
                </a:lnTo>
                <a:lnTo>
                  <a:pt x="96877" y="230020"/>
                </a:lnTo>
                <a:lnTo>
                  <a:pt x="72296" y="269138"/>
                </a:lnTo>
                <a:lnTo>
                  <a:pt x="50984" y="310461"/>
                </a:lnTo>
                <a:lnTo>
                  <a:pt x="33128" y="353794"/>
                </a:lnTo>
                <a:lnTo>
                  <a:pt x="18915" y="398948"/>
                </a:lnTo>
                <a:lnTo>
                  <a:pt x="8531" y="445729"/>
                </a:lnTo>
                <a:lnTo>
                  <a:pt x="2164" y="493946"/>
                </a:lnTo>
                <a:lnTo>
                  <a:pt x="0" y="543407"/>
                </a:lnTo>
                <a:lnTo>
                  <a:pt x="2164" y="592867"/>
                </a:lnTo>
                <a:lnTo>
                  <a:pt x="8531" y="641082"/>
                </a:lnTo>
                <a:lnTo>
                  <a:pt x="18915" y="687862"/>
                </a:lnTo>
                <a:lnTo>
                  <a:pt x="33128" y="733014"/>
                </a:lnTo>
                <a:lnTo>
                  <a:pt x="50984" y="776347"/>
                </a:lnTo>
                <a:lnTo>
                  <a:pt x="72296" y="817668"/>
                </a:lnTo>
                <a:lnTo>
                  <a:pt x="96877" y="856786"/>
                </a:lnTo>
                <a:lnTo>
                  <a:pt x="124539" y="893509"/>
                </a:lnTo>
                <a:lnTo>
                  <a:pt x="155096" y="927645"/>
                </a:lnTo>
                <a:lnTo>
                  <a:pt x="188361" y="959003"/>
                </a:lnTo>
                <a:lnTo>
                  <a:pt x="224147" y="987389"/>
                </a:lnTo>
                <a:lnTo>
                  <a:pt x="262266" y="1012614"/>
                </a:lnTo>
                <a:lnTo>
                  <a:pt x="302533" y="1034484"/>
                </a:lnTo>
                <a:lnTo>
                  <a:pt x="344760" y="1052807"/>
                </a:lnTo>
                <a:lnTo>
                  <a:pt x="388761" y="1067393"/>
                </a:lnTo>
                <a:lnTo>
                  <a:pt x="434347" y="1078049"/>
                </a:lnTo>
                <a:lnTo>
                  <a:pt x="481333" y="1084583"/>
                </a:lnTo>
                <a:lnTo>
                  <a:pt x="529531" y="1086804"/>
                </a:lnTo>
                <a:lnTo>
                  <a:pt x="577730" y="1084583"/>
                </a:lnTo>
                <a:lnTo>
                  <a:pt x="624716" y="1078049"/>
                </a:lnTo>
                <a:lnTo>
                  <a:pt x="670303" y="1067393"/>
                </a:lnTo>
                <a:lnTo>
                  <a:pt x="714304" y="1052807"/>
                </a:lnTo>
                <a:lnTo>
                  <a:pt x="756531" y="1034484"/>
                </a:lnTo>
                <a:lnTo>
                  <a:pt x="796798" y="1012614"/>
                </a:lnTo>
                <a:lnTo>
                  <a:pt x="834919" y="987389"/>
                </a:lnTo>
                <a:lnTo>
                  <a:pt x="870705" y="959003"/>
                </a:lnTo>
                <a:lnTo>
                  <a:pt x="903970" y="927645"/>
                </a:lnTo>
                <a:lnTo>
                  <a:pt x="934527" y="893509"/>
                </a:lnTo>
                <a:lnTo>
                  <a:pt x="962190" y="856786"/>
                </a:lnTo>
                <a:lnTo>
                  <a:pt x="986770" y="817668"/>
                </a:lnTo>
                <a:lnTo>
                  <a:pt x="1008082" y="776347"/>
                </a:lnTo>
                <a:lnTo>
                  <a:pt x="1025939" y="733014"/>
                </a:lnTo>
                <a:lnTo>
                  <a:pt x="1040152" y="687862"/>
                </a:lnTo>
                <a:lnTo>
                  <a:pt x="1050536" y="641082"/>
                </a:lnTo>
                <a:lnTo>
                  <a:pt x="1056904" y="592867"/>
                </a:lnTo>
                <a:lnTo>
                  <a:pt x="1059068" y="543407"/>
                </a:lnTo>
                <a:lnTo>
                  <a:pt x="1056904" y="493946"/>
                </a:lnTo>
                <a:lnTo>
                  <a:pt x="1050536" y="445729"/>
                </a:lnTo>
                <a:lnTo>
                  <a:pt x="1040152" y="398948"/>
                </a:lnTo>
                <a:lnTo>
                  <a:pt x="1025939" y="353794"/>
                </a:lnTo>
                <a:lnTo>
                  <a:pt x="1008082" y="310461"/>
                </a:lnTo>
                <a:lnTo>
                  <a:pt x="986770" y="269138"/>
                </a:lnTo>
                <a:lnTo>
                  <a:pt x="962190" y="230020"/>
                </a:lnTo>
                <a:lnTo>
                  <a:pt x="934527" y="193296"/>
                </a:lnTo>
                <a:lnTo>
                  <a:pt x="903970" y="159160"/>
                </a:lnTo>
                <a:lnTo>
                  <a:pt x="870705" y="127802"/>
                </a:lnTo>
                <a:lnTo>
                  <a:pt x="834919" y="99415"/>
                </a:lnTo>
                <a:lnTo>
                  <a:pt x="796798" y="74190"/>
                </a:lnTo>
                <a:lnTo>
                  <a:pt x="756531" y="52320"/>
                </a:lnTo>
                <a:lnTo>
                  <a:pt x="714304" y="33996"/>
                </a:lnTo>
                <a:lnTo>
                  <a:pt x="670303" y="19410"/>
                </a:lnTo>
                <a:lnTo>
                  <a:pt x="624716" y="8754"/>
                </a:lnTo>
                <a:lnTo>
                  <a:pt x="577730" y="2220"/>
                </a:lnTo>
                <a:lnTo>
                  <a:pt x="529531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74497" y="7797626"/>
            <a:ext cx="1059180" cy="1087120"/>
          </a:xfrm>
          <a:custGeom>
            <a:avLst/>
            <a:gdLst/>
            <a:ahLst/>
            <a:cxnLst/>
            <a:rect l="l" t="t" r="r" b="b"/>
            <a:pathLst>
              <a:path w="1059180" h="1087120">
                <a:moveTo>
                  <a:pt x="0" y="543405"/>
                </a:moveTo>
                <a:lnTo>
                  <a:pt x="2164" y="493944"/>
                </a:lnTo>
                <a:lnTo>
                  <a:pt x="8531" y="445727"/>
                </a:lnTo>
                <a:lnTo>
                  <a:pt x="18915" y="398946"/>
                </a:lnTo>
                <a:lnTo>
                  <a:pt x="33128" y="353793"/>
                </a:lnTo>
                <a:lnTo>
                  <a:pt x="50985" y="310460"/>
                </a:lnTo>
                <a:lnTo>
                  <a:pt x="72296" y="269138"/>
                </a:lnTo>
                <a:lnTo>
                  <a:pt x="96877" y="230019"/>
                </a:lnTo>
                <a:lnTo>
                  <a:pt x="124539" y="193296"/>
                </a:lnTo>
                <a:lnTo>
                  <a:pt x="155096" y="159160"/>
                </a:lnTo>
                <a:lnTo>
                  <a:pt x="188361" y="127802"/>
                </a:lnTo>
                <a:lnTo>
                  <a:pt x="224147" y="99415"/>
                </a:lnTo>
                <a:lnTo>
                  <a:pt x="262267" y="74190"/>
                </a:lnTo>
                <a:lnTo>
                  <a:pt x="302534" y="52320"/>
                </a:lnTo>
                <a:lnTo>
                  <a:pt x="344761" y="33996"/>
                </a:lnTo>
                <a:lnTo>
                  <a:pt x="388762" y="19411"/>
                </a:lnTo>
                <a:lnTo>
                  <a:pt x="434348" y="8755"/>
                </a:lnTo>
                <a:lnTo>
                  <a:pt x="481334" y="2220"/>
                </a:lnTo>
                <a:lnTo>
                  <a:pt x="529532" y="0"/>
                </a:lnTo>
                <a:lnTo>
                  <a:pt x="577730" y="2220"/>
                </a:lnTo>
                <a:lnTo>
                  <a:pt x="624716" y="8755"/>
                </a:lnTo>
                <a:lnTo>
                  <a:pt x="670303" y="19411"/>
                </a:lnTo>
                <a:lnTo>
                  <a:pt x="714303" y="33996"/>
                </a:lnTo>
                <a:lnTo>
                  <a:pt x="756530" y="52320"/>
                </a:lnTo>
                <a:lnTo>
                  <a:pt x="796797" y="74190"/>
                </a:lnTo>
                <a:lnTo>
                  <a:pt x="834917" y="99415"/>
                </a:lnTo>
                <a:lnTo>
                  <a:pt x="870703" y="127802"/>
                </a:lnTo>
                <a:lnTo>
                  <a:pt x="903968" y="159160"/>
                </a:lnTo>
                <a:lnTo>
                  <a:pt x="934525" y="193296"/>
                </a:lnTo>
                <a:lnTo>
                  <a:pt x="962187" y="230019"/>
                </a:lnTo>
                <a:lnTo>
                  <a:pt x="986768" y="269138"/>
                </a:lnTo>
                <a:lnTo>
                  <a:pt x="1008079" y="310460"/>
                </a:lnTo>
                <a:lnTo>
                  <a:pt x="1025936" y="353793"/>
                </a:lnTo>
                <a:lnTo>
                  <a:pt x="1040149" y="398946"/>
                </a:lnTo>
                <a:lnTo>
                  <a:pt x="1050533" y="445727"/>
                </a:lnTo>
                <a:lnTo>
                  <a:pt x="1056901" y="493944"/>
                </a:lnTo>
                <a:lnTo>
                  <a:pt x="1059065" y="543405"/>
                </a:lnTo>
                <a:lnTo>
                  <a:pt x="1056901" y="592866"/>
                </a:lnTo>
                <a:lnTo>
                  <a:pt x="1050533" y="641082"/>
                </a:lnTo>
                <a:lnTo>
                  <a:pt x="1040149" y="687863"/>
                </a:lnTo>
                <a:lnTo>
                  <a:pt x="1025936" y="733016"/>
                </a:lnTo>
                <a:lnTo>
                  <a:pt x="1008079" y="776350"/>
                </a:lnTo>
                <a:lnTo>
                  <a:pt x="986768" y="817672"/>
                </a:lnTo>
                <a:lnTo>
                  <a:pt x="962187" y="856790"/>
                </a:lnTo>
                <a:lnTo>
                  <a:pt x="934525" y="893514"/>
                </a:lnTo>
                <a:lnTo>
                  <a:pt x="903968" y="927650"/>
                </a:lnTo>
                <a:lnTo>
                  <a:pt x="870703" y="959008"/>
                </a:lnTo>
                <a:lnTo>
                  <a:pt x="834917" y="987395"/>
                </a:lnTo>
                <a:lnTo>
                  <a:pt x="796797" y="1012619"/>
                </a:lnTo>
                <a:lnTo>
                  <a:pt x="756530" y="1034489"/>
                </a:lnTo>
                <a:lnTo>
                  <a:pt x="714303" y="1052813"/>
                </a:lnTo>
                <a:lnTo>
                  <a:pt x="670303" y="1067399"/>
                </a:lnTo>
                <a:lnTo>
                  <a:pt x="624716" y="1078055"/>
                </a:lnTo>
                <a:lnTo>
                  <a:pt x="577730" y="1084590"/>
                </a:lnTo>
                <a:lnTo>
                  <a:pt x="529532" y="1086810"/>
                </a:lnTo>
                <a:lnTo>
                  <a:pt x="481334" y="1084590"/>
                </a:lnTo>
                <a:lnTo>
                  <a:pt x="434348" y="1078055"/>
                </a:lnTo>
                <a:lnTo>
                  <a:pt x="388762" y="1067399"/>
                </a:lnTo>
                <a:lnTo>
                  <a:pt x="344761" y="1052813"/>
                </a:lnTo>
                <a:lnTo>
                  <a:pt x="302534" y="1034489"/>
                </a:lnTo>
                <a:lnTo>
                  <a:pt x="262267" y="1012619"/>
                </a:lnTo>
                <a:lnTo>
                  <a:pt x="224147" y="987395"/>
                </a:lnTo>
                <a:lnTo>
                  <a:pt x="188361" y="959008"/>
                </a:lnTo>
                <a:lnTo>
                  <a:pt x="155096" y="927650"/>
                </a:lnTo>
                <a:lnTo>
                  <a:pt x="124539" y="893514"/>
                </a:lnTo>
                <a:lnTo>
                  <a:pt x="96877" y="856790"/>
                </a:lnTo>
                <a:lnTo>
                  <a:pt x="72296" y="817672"/>
                </a:lnTo>
                <a:lnTo>
                  <a:pt x="50985" y="776350"/>
                </a:lnTo>
                <a:lnTo>
                  <a:pt x="33128" y="733016"/>
                </a:lnTo>
                <a:lnTo>
                  <a:pt x="18915" y="687863"/>
                </a:lnTo>
                <a:lnTo>
                  <a:pt x="8531" y="641082"/>
                </a:lnTo>
                <a:lnTo>
                  <a:pt x="2164" y="592866"/>
                </a:lnTo>
                <a:lnTo>
                  <a:pt x="0" y="543405"/>
                </a:lnTo>
                <a:close/>
              </a:path>
            </a:pathLst>
          </a:custGeom>
          <a:ln w="27868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871499" y="8109267"/>
            <a:ext cx="21145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7679" y="6223140"/>
            <a:ext cx="334645" cy="2324100"/>
          </a:xfrm>
          <a:custGeom>
            <a:avLst/>
            <a:gdLst/>
            <a:ahLst/>
            <a:cxnLst/>
            <a:rect l="l" t="t" r="r" b="b"/>
            <a:pathLst>
              <a:path w="334644" h="2324100">
                <a:moveTo>
                  <a:pt x="334440" y="1989562"/>
                </a:moveTo>
                <a:lnTo>
                  <a:pt x="0" y="1989562"/>
                </a:lnTo>
                <a:lnTo>
                  <a:pt x="167220" y="2323971"/>
                </a:lnTo>
                <a:lnTo>
                  <a:pt x="334440" y="1989562"/>
                </a:lnTo>
                <a:close/>
              </a:path>
              <a:path w="334644" h="2324100">
                <a:moveTo>
                  <a:pt x="222956" y="0"/>
                </a:moveTo>
                <a:lnTo>
                  <a:pt x="111483" y="0"/>
                </a:lnTo>
                <a:lnTo>
                  <a:pt x="111483" y="1989562"/>
                </a:lnTo>
                <a:lnTo>
                  <a:pt x="222956" y="1989562"/>
                </a:lnTo>
                <a:lnTo>
                  <a:pt x="222956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662295" y="4690461"/>
            <a:ext cx="863973" cy="836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606559" y="4634729"/>
            <a:ext cx="947583" cy="1031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787716" y="4760127"/>
            <a:ext cx="613410" cy="585470"/>
          </a:xfrm>
          <a:custGeom>
            <a:avLst/>
            <a:gdLst/>
            <a:ahLst/>
            <a:cxnLst/>
            <a:rect l="l" t="t" r="r" b="b"/>
            <a:pathLst>
              <a:path w="613410" h="585470">
                <a:moveTo>
                  <a:pt x="306566" y="0"/>
                </a:moveTo>
                <a:lnTo>
                  <a:pt x="256839" y="3829"/>
                </a:lnTo>
                <a:lnTo>
                  <a:pt x="209666" y="14916"/>
                </a:lnTo>
                <a:lnTo>
                  <a:pt x="165680" y="32659"/>
                </a:lnTo>
                <a:lnTo>
                  <a:pt x="125511" y="56454"/>
                </a:lnTo>
                <a:lnTo>
                  <a:pt x="89790" y="85700"/>
                </a:lnTo>
                <a:lnTo>
                  <a:pt x="59148" y="119793"/>
                </a:lnTo>
                <a:lnTo>
                  <a:pt x="34217" y="158132"/>
                </a:lnTo>
                <a:lnTo>
                  <a:pt x="15628" y="200114"/>
                </a:lnTo>
                <a:lnTo>
                  <a:pt x="4012" y="245137"/>
                </a:lnTo>
                <a:lnTo>
                  <a:pt x="0" y="292598"/>
                </a:lnTo>
                <a:lnTo>
                  <a:pt x="4012" y="340062"/>
                </a:lnTo>
                <a:lnTo>
                  <a:pt x="15628" y="385087"/>
                </a:lnTo>
                <a:lnTo>
                  <a:pt x="34217" y="427070"/>
                </a:lnTo>
                <a:lnTo>
                  <a:pt x="59148" y="465411"/>
                </a:lnTo>
                <a:lnTo>
                  <a:pt x="89790" y="499505"/>
                </a:lnTo>
                <a:lnTo>
                  <a:pt x="125511" y="528751"/>
                </a:lnTo>
                <a:lnTo>
                  <a:pt x="165680" y="552547"/>
                </a:lnTo>
                <a:lnTo>
                  <a:pt x="209666" y="570290"/>
                </a:lnTo>
                <a:lnTo>
                  <a:pt x="256839" y="581377"/>
                </a:lnTo>
                <a:lnTo>
                  <a:pt x="306566" y="585207"/>
                </a:lnTo>
                <a:lnTo>
                  <a:pt x="356294" y="581377"/>
                </a:lnTo>
                <a:lnTo>
                  <a:pt x="403467" y="570290"/>
                </a:lnTo>
                <a:lnTo>
                  <a:pt x="447454" y="552547"/>
                </a:lnTo>
                <a:lnTo>
                  <a:pt x="487625" y="528751"/>
                </a:lnTo>
                <a:lnTo>
                  <a:pt x="523347" y="499505"/>
                </a:lnTo>
                <a:lnTo>
                  <a:pt x="553991" y="465411"/>
                </a:lnTo>
                <a:lnTo>
                  <a:pt x="578923" y="427070"/>
                </a:lnTo>
                <a:lnTo>
                  <a:pt x="597513" y="385087"/>
                </a:lnTo>
                <a:lnTo>
                  <a:pt x="609130" y="340062"/>
                </a:lnTo>
                <a:lnTo>
                  <a:pt x="613143" y="292598"/>
                </a:lnTo>
                <a:lnTo>
                  <a:pt x="609130" y="245137"/>
                </a:lnTo>
                <a:lnTo>
                  <a:pt x="597513" y="200114"/>
                </a:lnTo>
                <a:lnTo>
                  <a:pt x="578923" y="158132"/>
                </a:lnTo>
                <a:lnTo>
                  <a:pt x="553991" y="119793"/>
                </a:lnTo>
                <a:lnTo>
                  <a:pt x="523347" y="85700"/>
                </a:lnTo>
                <a:lnTo>
                  <a:pt x="487625" y="56454"/>
                </a:lnTo>
                <a:lnTo>
                  <a:pt x="447454" y="32659"/>
                </a:lnTo>
                <a:lnTo>
                  <a:pt x="403467" y="14916"/>
                </a:lnTo>
                <a:lnTo>
                  <a:pt x="356294" y="3829"/>
                </a:lnTo>
                <a:lnTo>
                  <a:pt x="306566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787716" y="4760127"/>
            <a:ext cx="613410" cy="585470"/>
          </a:xfrm>
          <a:custGeom>
            <a:avLst/>
            <a:gdLst/>
            <a:ahLst/>
            <a:cxnLst/>
            <a:rect l="l" t="t" r="r" b="b"/>
            <a:pathLst>
              <a:path w="613410" h="585470">
                <a:moveTo>
                  <a:pt x="0" y="292602"/>
                </a:moveTo>
                <a:lnTo>
                  <a:pt x="4012" y="245141"/>
                </a:lnTo>
                <a:lnTo>
                  <a:pt x="15629" y="200117"/>
                </a:lnTo>
                <a:lnTo>
                  <a:pt x="34218" y="158134"/>
                </a:lnTo>
                <a:lnTo>
                  <a:pt x="59150" y="119795"/>
                </a:lnTo>
                <a:lnTo>
                  <a:pt x="89792" y="85701"/>
                </a:lnTo>
                <a:lnTo>
                  <a:pt x="125514" y="56455"/>
                </a:lnTo>
                <a:lnTo>
                  <a:pt x="165684" y="32659"/>
                </a:lnTo>
                <a:lnTo>
                  <a:pt x="209671" y="14917"/>
                </a:lnTo>
                <a:lnTo>
                  <a:pt x="256843" y="3829"/>
                </a:lnTo>
                <a:lnTo>
                  <a:pt x="306571" y="0"/>
                </a:lnTo>
                <a:lnTo>
                  <a:pt x="356298" y="3829"/>
                </a:lnTo>
                <a:lnTo>
                  <a:pt x="403471" y="14917"/>
                </a:lnTo>
                <a:lnTo>
                  <a:pt x="447458" y="32659"/>
                </a:lnTo>
                <a:lnTo>
                  <a:pt x="487628" y="56455"/>
                </a:lnTo>
                <a:lnTo>
                  <a:pt x="523350" y="85701"/>
                </a:lnTo>
                <a:lnTo>
                  <a:pt x="553992" y="119795"/>
                </a:lnTo>
                <a:lnTo>
                  <a:pt x="578923" y="158134"/>
                </a:lnTo>
                <a:lnTo>
                  <a:pt x="597513" y="200117"/>
                </a:lnTo>
                <a:lnTo>
                  <a:pt x="609130" y="245141"/>
                </a:lnTo>
                <a:lnTo>
                  <a:pt x="613142" y="292602"/>
                </a:lnTo>
                <a:lnTo>
                  <a:pt x="609130" y="340064"/>
                </a:lnTo>
                <a:lnTo>
                  <a:pt x="597513" y="385087"/>
                </a:lnTo>
                <a:lnTo>
                  <a:pt x="578923" y="427070"/>
                </a:lnTo>
                <a:lnTo>
                  <a:pt x="553992" y="465410"/>
                </a:lnTo>
                <a:lnTo>
                  <a:pt x="523350" y="499504"/>
                </a:lnTo>
                <a:lnTo>
                  <a:pt x="487628" y="528750"/>
                </a:lnTo>
                <a:lnTo>
                  <a:pt x="447458" y="552545"/>
                </a:lnTo>
                <a:lnTo>
                  <a:pt x="403471" y="570288"/>
                </a:lnTo>
                <a:lnTo>
                  <a:pt x="356298" y="581376"/>
                </a:lnTo>
                <a:lnTo>
                  <a:pt x="306571" y="585205"/>
                </a:lnTo>
                <a:lnTo>
                  <a:pt x="256843" y="581376"/>
                </a:lnTo>
                <a:lnTo>
                  <a:pt x="209671" y="570288"/>
                </a:lnTo>
                <a:lnTo>
                  <a:pt x="165684" y="552545"/>
                </a:lnTo>
                <a:lnTo>
                  <a:pt x="125514" y="528750"/>
                </a:lnTo>
                <a:lnTo>
                  <a:pt x="89792" y="499504"/>
                </a:lnTo>
                <a:lnTo>
                  <a:pt x="59150" y="465410"/>
                </a:lnTo>
                <a:lnTo>
                  <a:pt x="34218" y="427070"/>
                </a:lnTo>
                <a:lnTo>
                  <a:pt x="15629" y="385087"/>
                </a:lnTo>
                <a:lnTo>
                  <a:pt x="4012" y="340064"/>
                </a:lnTo>
                <a:lnTo>
                  <a:pt x="0" y="292602"/>
                </a:lnTo>
                <a:close/>
              </a:path>
            </a:pathLst>
          </a:custGeom>
          <a:ln w="27868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951303" y="4792082"/>
            <a:ext cx="26416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05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34432" y="8118095"/>
            <a:ext cx="863973" cy="836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578685" y="8062362"/>
            <a:ext cx="975454" cy="10589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2759842" y="8187761"/>
            <a:ext cx="613410" cy="585470"/>
          </a:xfrm>
          <a:custGeom>
            <a:avLst/>
            <a:gdLst/>
            <a:ahLst/>
            <a:cxnLst/>
            <a:rect l="l" t="t" r="r" b="b"/>
            <a:pathLst>
              <a:path w="613410" h="585470">
                <a:moveTo>
                  <a:pt x="306577" y="0"/>
                </a:moveTo>
                <a:lnTo>
                  <a:pt x="256849" y="3829"/>
                </a:lnTo>
                <a:lnTo>
                  <a:pt x="209676" y="14916"/>
                </a:lnTo>
                <a:lnTo>
                  <a:pt x="165688" y="32659"/>
                </a:lnTo>
                <a:lnTo>
                  <a:pt x="125518" y="56454"/>
                </a:lnTo>
                <a:lnTo>
                  <a:pt x="89795" y="85700"/>
                </a:lnTo>
                <a:lnTo>
                  <a:pt x="59152" y="119793"/>
                </a:lnTo>
                <a:lnTo>
                  <a:pt x="34220" y="158132"/>
                </a:lnTo>
                <a:lnTo>
                  <a:pt x="15629" y="200114"/>
                </a:lnTo>
                <a:lnTo>
                  <a:pt x="4012" y="245137"/>
                </a:lnTo>
                <a:lnTo>
                  <a:pt x="0" y="292598"/>
                </a:lnTo>
                <a:lnTo>
                  <a:pt x="4012" y="340062"/>
                </a:lnTo>
                <a:lnTo>
                  <a:pt x="15629" y="385087"/>
                </a:lnTo>
                <a:lnTo>
                  <a:pt x="34220" y="427070"/>
                </a:lnTo>
                <a:lnTo>
                  <a:pt x="59152" y="465411"/>
                </a:lnTo>
                <a:lnTo>
                  <a:pt x="89795" y="499505"/>
                </a:lnTo>
                <a:lnTo>
                  <a:pt x="125518" y="528751"/>
                </a:lnTo>
                <a:lnTo>
                  <a:pt x="165688" y="552547"/>
                </a:lnTo>
                <a:lnTo>
                  <a:pt x="209676" y="570290"/>
                </a:lnTo>
                <a:lnTo>
                  <a:pt x="256849" y="581377"/>
                </a:lnTo>
                <a:lnTo>
                  <a:pt x="306577" y="585207"/>
                </a:lnTo>
                <a:lnTo>
                  <a:pt x="356304" y="581377"/>
                </a:lnTo>
                <a:lnTo>
                  <a:pt x="403476" y="570290"/>
                </a:lnTo>
                <a:lnTo>
                  <a:pt x="447463" y="552547"/>
                </a:lnTo>
                <a:lnTo>
                  <a:pt x="487632" y="528751"/>
                </a:lnTo>
                <a:lnTo>
                  <a:pt x="523353" y="499505"/>
                </a:lnTo>
                <a:lnTo>
                  <a:pt x="553994" y="465411"/>
                </a:lnTo>
                <a:lnTo>
                  <a:pt x="578925" y="427070"/>
                </a:lnTo>
                <a:lnTo>
                  <a:pt x="597514" y="385087"/>
                </a:lnTo>
                <a:lnTo>
                  <a:pt x="609131" y="340062"/>
                </a:lnTo>
                <a:lnTo>
                  <a:pt x="613143" y="292598"/>
                </a:lnTo>
                <a:lnTo>
                  <a:pt x="609131" y="245137"/>
                </a:lnTo>
                <a:lnTo>
                  <a:pt x="597514" y="200114"/>
                </a:lnTo>
                <a:lnTo>
                  <a:pt x="578925" y="158132"/>
                </a:lnTo>
                <a:lnTo>
                  <a:pt x="553994" y="119793"/>
                </a:lnTo>
                <a:lnTo>
                  <a:pt x="523353" y="85700"/>
                </a:lnTo>
                <a:lnTo>
                  <a:pt x="487632" y="56454"/>
                </a:lnTo>
                <a:lnTo>
                  <a:pt x="447463" y="32659"/>
                </a:lnTo>
                <a:lnTo>
                  <a:pt x="403476" y="14916"/>
                </a:lnTo>
                <a:lnTo>
                  <a:pt x="356304" y="3829"/>
                </a:lnTo>
                <a:lnTo>
                  <a:pt x="306577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759842" y="8187761"/>
            <a:ext cx="613410" cy="585470"/>
          </a:xfrm>
          <a:custGeom>
            <a:avLst/>
            <a:gdLst/>
            <a:ahLst/>
            <a:cxnLst/>
            <a:rect l="l" t="t" r="r" b="b"/>
            <a:pathLst>
              <a:path w="613410" h="585470">
                <a:moveTo>
                  <a:pt x="0" y="292602"/>
                </a:moveTo>
                <a:lnTo>
                  <a:pt x="4012" y="245141"/>
                </a:lnTo>
                <a:lnTo>
                  <a:pt x="15629" y="200117"/>
                </a:lnTo>
                <a:lnTo>
                  <a:pt x="34218" y="158134"/>
                </a:lnTo>
                <a:lnTo>
                  <a:pt x="59150" y="119795"/>
                </a:lnTo>
                <a:lnTo>
                  <a:pt x="89792" y="85701"/>
                </a:lnTo>
                <a:lnTo>
                  <a:pt x="125514" y="56455"/>
                </a:lnTo>
                <a:lnTo>
                  <a:pt x="165684" y="32659"/>
                </a:lnTo>
                <a:lnTo>
                  <a:pt x="209671" y="14917"/>
                </a:lnTo>
                <a:lnTo>
                  <a:pt x="256843" y="3829"/>
                </a:lnTo>
                <a:lnTo>
                  <a:pt x="306571" y="0"/>
                </a:lnTo>
                <a:lnTo>
                  <a:pt x="356298" y="3829"/>
                </a:lnTo>
                <a:lnTo>
                  <a:pt x="403471" y="14917"/>
                </a:lnTo>
                <a:lnTo>
                  <a:pt x="447458" y="32659"/>
                </a:lnTo>
                <a:lnTo>
                  <a:pt x="487628" y="56455"/>
                </a:lnTo>
                <a:lnTo>
                  <a:pt x="523350" y="85701"/>
                </a:lnTo>
                <a:lnTo>
                  <a:pt x="553992" y="119795"/>
                </a:lnTo>
                <a:lnTo>
                  <a:pt x="578923" y="158134"/>
                </a:lnTo>
                <a:lnTo>
                  <a:pt x="597513" y="200117"/>
                </a:lnTo>
                <a:lnTo>
                  <a:pt x="609130" y="245141"/>
                </a:lnTo>
                <a:lnTo>
                  <a:pt x="613142" y="292602"/>
                </a:lnTo>
                <a:lnTo>
                  <a:pt x="609130" y="340064"/>
                </a:lnTo>
                <a:lnTo>
                  <a:pt x="597513" y="385087"/>
                </a:lnTo>
                <a:lnTo>
                  <a:pt x="578923" y="427070"/>
                </a:lnTo>
                <a:lnTo>
                  <a:pt x="553992" y="465410"/>
                </a:lnTo>
                <a:lnTo>
                  <a:pt x="523350" y="499504"/>
                </a:lnTo>
                <a:lnTo>
                  <a:pt x="487628" y="528750"/>
                </a:lnTo>
                <a:lnTo>
                  <a:pt x="447458" y="552545"/>
                </a:lnTo>
                <a:lnTo>
                  <a:pt x="403471" y="570288"/>
                </a:lnTo>
                <a:lnTo>
                  <a:pt x="356298" y="581376"/>
                </a:lnTo>
                <a:lnTo>
                  <a:pt x="306571" y="585205"/>
                </a:lnTo>
                <a:lnTo>
                  <a:pt x="256843" y="581376"/>
                </a:lnTo>
                <a:lnTo>
                  <a:pt x="209671" y="570288"/>
                </a:lnTo>
                <a:lnTo>
                  <a:pt x="165684" y="552545"/>
                </a:lnTo>
                <a:lnTo>
                  <a:pt x="125514" y="528750"/>
                </a:lnTo>
                <a:lnTo>
                  <a:pt x="89792" y="499504"/>
                </a:lnTo>
                <a:lnTo>
                  <a:pt x="59150" y="465410"/>
                </a:lnTo>
                <a:lnTo>
                  <a:pt x="34218" y="427070"/>
                </a:lnTo>
                <a:lnTo>
                  <a:pt x="15629" y="385087"/>
                </a:lnTo>
                <a:lnTo>
                  <a:pt x="4012" y="340064"/>
                </a:lnTo>
                <a:lnTo>
                  <a:pt x="0" y="292602"/>
                </a:lnTo>
                <a:close/>
              </a:path>
            </a:pathLst>
          </a:custGeom>
          <a:ln w="27868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2901902" y="8223527"/>
            <a:ext cx="2927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1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05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41758" y="5154348"/>
            <a:ext cx="4690110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spc="-5" dirty="0">
                <a:latin typeface="Arial"/>
                <a:cs typeface="Arial"/>
              </a:rPr>
              <a:t>1. Cron </a:t>
            </a:r>
            <a:r>
              <a:rPr sz="3950" spc="45" dirty="0">
                <a:latin typeface="Arial"/>
                <a:cs typeface="Arial"/>
              </a:rPr>
              <a:t>syntax</a:t>
            </a:r>
            <a:r>
              <a:rPr sz="3950" spc="-130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alarm</a:t>
            </a:r>
            <a:endParaRPr sz="395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03801" y="8740197"/>
            <a:ext cx="5118100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spc="-5" dirty="0">
                <a:latin typeface="Arial"/>
                <a:cs typeface="Arial"/>
              </a:rPr>
              <a:t>2. </a:t>
            </a:r>
            <a:r>
              <a:rPr sz="3950" spc="20" dirty="0">
                <a:latin typeface="Arial"/>
                <a:cs typeface="Arial"/>
              </a:rPr>
              <a:t>Log </a:t>
            </a:r>
            <a:r>
              <a:rPr sz="3950" spc="45" dirty="0">
                <a:latin typeface="Arial"/>
                <a:cs typeface="Arial"/>
              </a:rPr>
              <a:t>the current</a:t>
            </a:r>
            <a:r>
              <a:rPr sz="3950" spc="-270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time</a:t>
            </a:r>
            <a:endParaRPr sz="395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7311" y="1978997"/>
            <a:ext cx="9141082" cy="15915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11141650" y="1796584"/>
            <a:ext cx="8566150" cy="1047115"/>
          </a:xfrm>
          <a:prstGeom prst="rect">
            <a:avLst/>
          </a:prstGeom>
          <a:solidFill>
            <a:srgbClr val="53585F"/>
          </a:solidFill>
        </p:spPr>
        <p:txBody>
          <a:bodyPr vert="horz" wrap="square" lIns="0" tIns="300355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2365"/>
              </a:spcBef>
            </a:pP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$ wsk activation</a:t>
            </a:r>
            <a:r>
              <a:rPr sz="245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b="1" spc="10" dirty="0">
                <a:solidFill>
                  <a:srgbClr val="FFFFFF"/>
                </a:solidFill>
                <a:latin typeface="Courier New"/>
                <a:cs typeface="Courier New"/>
              </a:rPr>
              <a:t>poll</a:t>
            </a:r>
            <a:endParaRPr sz="2450" dirty="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lang="en-US" spc="5" dirty="0"/>
              <a:t> </a:t>
            </a:r>
            <a:r>
              <a:rPr dirty="0"/>
              <a:t>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31" y="280484"/>
            <a:ext cx="1345628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10" dirty="0"/>
              <a:t>Demo </a:t>
            </a:r>
            <a:r>
              <a:rPr sz="5450" spc="-5" dirty="0"/>
              <a:t>2: </a:t>
            </a:r>
            <a:r>
              <a:rPr sz="5450" spc="30" dirty="0"/>
              <a:t>Database </a:t>
            </a:r>
            <a:r>
              <a:rPr sz="5450" spc="95" dirty="0"/>
              <a:t>change </a:t>
            </a:r>
            <a:r>
              <a:rPr sz="5450" spc="80" dirty="0"/>
              <a:t>triggered</a:t>
            </a:r>
            <a:r>
              <a:rPr sz="5450" spc="-150" dirty="0"/>
              <a:t> </a:t>
            </a:r>
            <a:r>
              <a:rPr sz="5450" spc="45" dirty="0"/>
              <a:t>action</a:t>
            </a:r>
            <a:endParaRPr sz="5450" dirty="0"/>
          </a:p>
        </p:txBody>
      </p:sp>
      <p:sp>
        <p:nvSpPr>
          <p:cNvPr id="3" name="object 3"/>
          <p:cNvSpPr/>
          <p:nvPr/>
        </p:nvSpPr>
        <p:spPr>
          <a:xfrm>
            <a:off x="3239354" y="2251240"/>
            <a:ext cx="13033721" cy="7515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lang="en-US" spc="5" dirty="0"/>
              <a:t> </a:t>
            </a:r>
            <a:r>
              <a:rPr dirty="0"/>
              <a:t>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31" y="280484"/>
            <a:ext cx="1340421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10" dirty="0"/>
              <a:t>Demo </a:t>
            </a:r>
            <a:r>
              <a:rPr sz="5450" spc="-5" dirty="0"/>
              <a:t>3: </a:t>
            </a:r>
            <a:r>
              <a:rPr sz="5450" spc="-235" dirty="0"/>
              <a:t>HTTP </a:t>
            </a:r>
            <a:r>
              <a:rPr sz="5450" spc="-110" dirty="0"/>
              <a:t>API </a:t>
            </a:r>
            <a:r>
              <a:rPr sz="5450" spc="20" dirty="0"/>
              <a:t>request </a:t>
            </a:r>
            <a:r>
              <a:rPr sz="5450" spc="80" dirty="0"/>
              <a:t>triggered</a:t>
            </a:r>
            <a:r>
              <a:rPr sz="5450" spc="330" dirty="0"/>
              <a:t> </a:t>
            </a:r>
            <a:r>
              <a:rPr sz="5450" spc="45" dirty="0"/>
              <a:t>action</a:t>
            </a:r>
            <a:endParaRPr sz="5450" dirty="0"/>
          </a:p>
        </p:txBody>
      </p:sp>
      <p:sp>
        <p:nvSpPr>
          <p:cNvPr id="3" name="object 3"/>
          <p:cNvSpPr/>
          <p:nvPr/>
        </p:nvSpPr>
        <p:spPr>
          <a:xfrm>
            <a:off x="1393291" y="2136060"/>
            <a:ext cx="16834043" cy="7434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lang="en-US" spc="5" dirty="0"/>
              <a:t> </a:t>
            </a:r>
            <a:r>
              <a:rPr dirty="0"/>
              <a:t>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31" y="280484"/>
            <a:ext cx="1790890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5" dirty="0"/>
              <a:t>Other </a:t>
            </a:r>
            <a:r>
              <a:rPr sz="5450" spc="45" dirty="0"/>
              <a:t>simple </a:t>
            </a:r>
            <a:r>
              <a:rPr sz="5450" spc="114" dirty="0"/>
              <a:t>apps, </a:t>
            </a:r>
            <a:r>
              <a:rPr sz="5450" spc="35" dirty="0"/>
              <a:t>working </a:t>
            </a:r>
            <a:r>
              <a:rPr sz="5450" spc="-5" dirty="0"/>
              <a:t>solutions, </a:t>
            </a:r>
            <a:r>
              <a:rPr sz="5450" spc="-35" dirty="0"/>
              <a:t>more </a:t>
            </a:r>
            <a:r>
              <a:rPr sz="5450" spc="80" dirty="0"/>
              <a:t>complex</a:t>
            </a:r>
            <a:r>
              <a:rPr sz="5450" spc="-220" dirty="0"/>
              <a:t> </a:t>
            </a:r>
            <a:r>
              <a:rPr sz="5450" spc="-5" dirty="0"/>
              <a:t>uses</a:t>
            </a:r>
            <a:endParaRPr sz="5450" dirty="0"/>
          </a:p>
        </p:txBody>
      </p:sp>
      <p:sp>
        <p:nvSpPr>
          <p:cNvPr id="3" name="object 3"/>
          <p:cNvSpPr/>
          <p:nvPr/>
        </p:nvSpPr>
        <p:spPr>
          <a:xfrm>
            <a:off x="1591574" y="1832405"/>
            <a:ext cx="16952363" cy="8408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dirty="0"/>
              <a:t>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141" y="2544425"/>
            <a:ext cx="3235503" cy="5811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54277" y="8699076"/>
            <a:ext cx="2408555" cy="104140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 marR="5080" indent="114935">
              <a:lnSpc>
                <a:spcPct val="79800"/>
              </a:lnSpc>
              <a:spcBef>
                <a:spcPts val="1005"/>
              </a:spcBef>
            </a:pPr>
            <a:r>
              <a:rPr sz="3700" spc="25" dirty="0">
                <a:solidFill>
                  <a:srgbClr val="142936"/>
                </a:solidFill>
                <a:latin typeface="Arial"/>
                <a:cs typeface="Arial"/>
              </a:rPr>
              <a:t>Monolithic  </a:t>
            </a:r>
            <a:r>
              <a:rPr sz="3700" spc="60" dirty="0">
                <a:solidFill>
                  <a:srgbClr val="142936"/>
                </a:solidFill>
                <a:latin typeface="Arial"/>
                <a:cs typeface="Arial"/>
              </a:rPr>
              <a:t>Application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2593" y="4159569"/>
            <a:ext cx="1223645" cy="1228725"/>
          </a:xfrm>
          <a:custGeom>
            <a:avLst/>
            <a:gdLst/>
            <a:ahLst/>
            <a:cxnLst/>
            <a:rect l="l" t="t" r="r" b="b"/>
            <a:pathLst>
              <a:path w="1223645" h="1228725">
                <a:moveTo>
                  <a:pt x="1066051" y="0"/>
                </a:moveTo>
                <a:lnTo>
                  <a:pt x="152801" y="0"/>
                </a:lnTo>
                <a:lnTo>
                  <a:pt x="103218" y="8011"/>
                </a:lnTo>
                <a:lnTo>
                  <a:pt x="60127" y="30318"/>
                </a:lnTo>
                <a:lnTo>
                  <a:pt x="26129" y="64334"/>
                </a:lnTo>
                <a:lnTo>
                  <a:pt x="3824" y="107469"/>
                </a:lnTo>
                <a:lnTo>
                  <a:pt x="0" y="131175"/>
                </a:lnTo>
                <a:lnTo>
                  <a:pt x="0" y="1097295"/>
                </a:lnTo>
                <a:lnTo>
                  <a:pt x="26099" y="1164132"/>
                </a:lnTo>
                <a:lnTo>
                  <a:pt x="60082" y="1198130"/>
                </a:lnTo>
                <a:lnTo>
                  <a:pt x="103178" y="1220413"/>
                </a:lnTo>
                <a:lnTo>
                  <a:pt x="152801" y="1228412"/>
                </a:lnTo>
                <a:lnTo>
                  <a:pt x="1066051" y="1228412"/>
                </a:lnTo>
                <a:lnTo>
                  <a:pt x="1115634" y="1220401"/>
                </a:lnTo>
                <a:lnTo>
                  <a:pt x="1158725" y="1198094"/>
                </a:lnTo>
                <a:lnTo>
                  <a:pt x="1192722" y="1164078"/>
                </a:lnTo>
                <a:lnTo>
                  <a:pt x="1215028" y="1120943"/>
                </a:lnTo>
                <a:lnTo>
                  <a:pt x="1223041" y="1071276"/>
                </a:lnTo>
                <a:lnTo>
                  <a:pt x="1223041" y="157136"/>
                </a:lnTo>
                <a:lnTo>
                  <a:pt x="1215038" y="107421"/>
                </a:lnTo>
                <a:lnTo>
                  <a:pt x="1192753" y="64280"/>
                </a:lnTo>
                <a:lnTo>
                  <a:pt x="1158770" y="30282"/>
                </a:lnTo>
                <a:lnTo>
                  <a:pt x="1115674" y="7999"/>
                </a:lnTo>
                <a:lnTo>
                  <a:pt x="1066051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062705" y="4695281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75" y="482016"/>
                </a:moveTo>
                <a:lnTo>
                  <a:pt x="328429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75" y="482016"/>
                </a:lnTo>
                <a:close/>
              </a:path>
              <a:path w="575945" h="545464">
                <a:moveTo>
                  <a:pt x="189983" y="0"/>
                </a:moveTo>
                <a:lnTo>
                  <a:pt x="92751" y="53045"/>
                </a:lnTo>
                <a:lnTo>
                  <a:pt x="121870" y="138383"/>
                </a:lnTo>
                <a:lnTo>
                  <a:pt x="116747" y="144909"/>
                </a:lnTo>
                <a:lnTo>
                  <a:pt x="94917" y="180912"/>
                </a:lnTo>
                <a:lnTo>
                  <a:pt x="88458" y="196255"/>
                </a:lnTo>
                <a:lnTo>
                  <a:pt x="0" y="213710"/>
                </a:lnTo>
                <a:lnTo>
                  <a:pt x="2691" y="324440"/>
                </a:lnTo>
                <a:lnTo>
                  <a:pt x="86007" y="342052"/>
                </a:lnTo>
                <a:lnTo>
                  <a:pt x="93146" y="360053"/>
                </a:lnTo>
                <a:lnTo>
                  <a:pt x="101876" y="377298"/>
                </a:lnTo>
                <a:lnTo>
                  <a:pt x="112184" y="393741"/>
                </a:lnTo>
                <a:lnTo>
                  <a:pt x="123870" y="409097"/>
                </a:lnTo>
                <a:lnTo>
                  <a:pt x="100290" y="485796"/>
                </a:lnTo>
                <a:lnTo>
                  <a:pt x="196810" y="541522"/>
                </a:lnTo>
                <a:lnTo>
                  <a:pt x="251447" y="482760"/>
                </a:lnTo>
                <a:lnTo>
                  <a:pt x="323380" y="482760"/>
                </a:lnTo>
                <a:lnTo>
                  <a:pt x="328429" y="482016"/>
                </a:lnTo>
                <a:lnTo>
                  <a:pt x="479075" y="482016"/>
                </a:lnTo>
                <a:lnTo>
                  <a:pt x="453452" y="407013"/>
                </a:lnTo>
                <a:lnTo>
                  <a:pt x="476740" y="372034"/>
                </a:lnTo>
                <a:lnTo>
                  <a:pt x="486885" y="349099"/>
                </a:lnTo>
                <a:lnTo>
                  <a:pt x="575354" y="331675"/>
                </a:lnTo>
                <a:lnTo>
                  <a:pt x="572684" y="220956"/>
                </a:lnTo>
                <a:lnTo>
                  <a:pt x="489346" y="203334"/>
                </a:lnTo>
                <a:lnTo>
                  <a:pt x="482209" y="185338"/>
                </a:lnTo>
                <a:lnTo>
                  <a:pt x="473484" y="168096"/>
                </a:lnTo>
                <a:lnTo>
                  <a:pt x="463176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893" y="63380"/>
                </a:lnTo>
                <a:lnTo>
                  <a:pt x="189983" y="0"/>
                </a:lnTo>
                <a:close/>
              </a:path>
              <a:path w="575945" h="545464">
                <a:moveTo>
                  <a:pt x="323380" y="482760"/>
                </a:moveTo>
                <a:lnTo>
                  <a:pt x="251447" y="482760"/>
                </a:lnTo>
                <a:lnTo>
                  <a:pt x="270660" y="485210"/>
                </a:lnTo>
                <a:lnTo>
                  <a:pt x="289974" y="485902"/>
                </a:lnTo>
                <a:lnTo>
                  <a:pt x="309270" y="484837"/>
                </a:lnTo>
                <a:lnTo>
                  <a:pt x="323380" y="482760"/>
                </a:lnTo>
                <a:close/>
              </a:path>
              <a:path w="575945" h="545464">
                <a:moveTo>
                  <a:pt x="285349" y="59495"/>
                </a:moveTo>
                <a:lnTo>
                  <a:pt x="266052" y="60563"/>
                </a:lnTo>
                <a:lnTo>
                  <a:pt x="24689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85" y="62615"/>
                </a:lnTo>
                <a:lnTo>
                  <a:pt x="304666" y="60179"/>
                </a:lnTo>
                <a:lnTo>
                  <a:pt x="285349" y="59495"/>
                </a:lnTo>
                <a:close/>
              </a:path>
              <a:path w="575945" h="545464">
                <a:moveTo>
                  <a:pt x="378543" y="3863"/>
                </a:moveTo>
                <a:lnTo>
                  <a:pt x="323885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4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280133" y="4884961"/>
            <a:ext cx="149744" cy="153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501917" y="4320287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85" y="482016"/>
                </a:moveTo>
                <a:lnTo>
                  <a:pt x="328429" y="482016"/>
                </a:lnTo>
                <a:lnTo>
                  <a:pt x="385339" y="545365"/>
                </a:lnTo>
                <a:lnTo>
                  <a:pt x="482613" y="492341"/>
                </a:lnTo>
                <a:lnTo>
                  <a:pt x="479085" y="482016"/>
                </a:lnTo>
                <a:close/>
              </a:path>
              <a:path w="575945" h="545464">
                <a:moveTo>
                  <a:pt x="189983" y="0"/>
                </a:moveTo>
                <a:lnTo>
                  <a:pt x="92761" y="53045"/>
                </a:lnTo>
                <a:lnTo>
                  <a:pt x="121881" y="138383"/>
                </a:lnTo>
                <a:lnTo>
                  <a:pt x="116755" y="144914"/>
                </a:lnTo>
                <a:lnTo>
                  <a:pt x="94926" y="180921"/>
                </a:lnTo>
                <a:lnTo>
                  <a:pt x="88468" y="196266"/>
                </a:lnTo>
                <a:lnTo>
                  <a:pt x="0" y="213710"/>
                </a:lnTo>
                <a:lnTo>
                  <a:pt x="2701" y="324450"/>
                </a:lnTo>
                <a:lnTo>
                  <a:pt x="86007" y="342052"/>
                </a:lnTo>
                <a:lnTo>
                  <a:pt x="93150" y="360053"/>
                </a:lnTo>
                <a:lnTo>
                  <a:pt x="101881" y="377298"/>
                </a:lnTo>
                <a:lnTo>
                  <a:pt x="112190" y="393741"/>
                </a:lnTo>
                <a:lnTo>
                  <a:pt x="123881" y="409097"/>
                </a:lnTo>
                <a:lnTo>
                  <a:pt x="100300" y="485807"/>
                </a:lnTo>
                <a:lnTo>
                  <a:pt x="196821" y="541533"/>
                </a:lnTo>
                <a:lnTo>
                  <a:pt x="251458" y="482760"/>
                </a:lnTo>
                <a:lnTo>
                  <a:pt x="323382" y="482760"/>
                </a:lnTo>
                <a:lnTo>
                  <a:pt x="328429" y="482016"/>
                </a:lnTo>
                <a:lnTo>
                  <a:pt x="479085" y="482016"/>
                </a:lnTo>
                <a:lnTo>
                  <a:pt x="453452" y="407013"/>
                </a:lnTo>
                <a:lnTo>
                  <a:pt x="476750" y="372034"/>
                </a:lnTo>
                <a:lnTo>
                  <a:pt x="486896" y="349099"/>
                </a:lnTo>
                <a:lnTo>
                  <a:pt x="575364" y="331686"/>
                </a:lnTo>
                <a:lnTo>
                  <a:pt x="572694" y="220956"/>
                </a:lnTo>
                <a:lnTo>
                  <a:pt x="489356" y="203334"/>
                </a:lnTo>
                <a:lnTo>
                  <a:pt x="482216" y="185340"/>
                </a:lnTo>
                <a:lnTo>
                  <a:pt x="473490" y="168100"/>
                </a:lnTo>
                <a:lnTo>
                  <a:pt x="463188" y="151653"/>
                </a:lnTo>
                <a:lnTo>
                  <a:pt x="451515" y="136299"/>
                </a:lnTo>
                <a:lnTo>
                  <a:pt x="473900" y="63380"/>
                </a:lnTo>
                <a:lnTo>
                  <a:pt x="246903" y="63380"/>
                </a:lnTo>
                <a:lnTo>
                  <a:pt x="189983" y="0"/>
                </a:lnTo>
                <a:close/>
              </a:path>
              <a:path w="575945" h="545464">
                <a:moveTo>
                  <a:pt x="323382" y="482760"/>
                </a:moveTo>
                <a:lnTo>
                  <a:pt x="251458" y="482760"/>
                </a:lnTo>
                <a:lnTo>
                  <a:pt x="270670" y="485210"/>
                </a:lnTo>
                <a:lnTo>
                  <a:pt x="289983" y="485902"/>
                </a:lnTo>
                <a:lnTo>
                  <a:pt x="309276" y="484837"/>
                </a:lnTo>
                <a:lnTo>
                  <a:pt x="323382" y="482760"/>
                </a:lnTo>
                <a:close/>
              </a:path>
              <a:path w="575945" h="545464">
                <a:moveTo>
                  <a:pt x="285355" y="59499"/>
                </a:moveTo>
                <a:lnTo>
                  <a:pt x="266058" y="60564"/>
                </a:lnTo>
                <a:lnTo>
                  <a:pt x="246903" y="63380"/>
                </a:lnTo>
                <a:lnTo>
                  <a:pt x="473900" y="63380"/>
                </a:lnTo>
                <a:lnTo>
                  <a:pt x="474135" y="62615"/>
                </a:lnTo>
                <a:lnTo>
                  <a:pt x="323885" y="62615"/>
                </a:lnTo>
                <a:lnTo>
                  <a:pt x="304671" y="60183"/>
                </a:lnTo>
                <a:lnTo>
                  <a:pt x="285355" y="59499"/>
                </a:lnTo>
                <a:close/>
              </a:path>
              <a:path w="575945" h="545464">
                <a:moveTo>
                  <a:pt x="378553" y="3863"/>
                </a:moveTo>
                <a:lnTo>
                  <a:pt x="323885" y="62615"/>
                </a:lnTo>
                <a:lnTo>
                  <a:pt x="474135" y="62615"/>
                </a:lnTo>
                <a:lnTo>
                  <a:pt x="475064" y="59589"/>
                </a:lnTo>
                <a:lnTo>
                  <a:pt x="37855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19344" y="4522899"/>
            <a:ext cx="149754" cy="153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505677" y="4159569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4" h="1228725">
                <a:moveTo>
                  <a:pt x="1070239" y="0"/>
                </a:moveTo>
                <a:lnTo>
                  <a:pt x="156979" y="0"/>
                </a:lnTo>
                <a:lnTo>
                  <a:pt x="107401" y="8011"/>
                </a:lnTo>
                <a:lnTo>
                  <a:pt x="64314" y="30318"/>
                </a:lnTo>
                <a:lnTo>
                  <a:pt x="30317" y="64334"/>
                </a:lnTo>
                <a:lnTo>
                  <a:pt x="8012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02" y="1120991"/>
                </a:lnTo>
                <a:lnTo>
                  <a:pt x="30287" y="1164132"/>
                </a:lnTo>
                <a:lnTo>
                  <a:pt x="64268" y="1198130"/>
                </a:lnTo>
                <a:lnTo>
                  <a:pt x="107361" y="1220413"/>
                </a:lnTo>
                <a:lnTo>
                  <a:pt x="156979" y="1228412"/>
                </a:lnTo>
                <a:lnTo>
                  <a:pt x="1070239" y="1228412"/>
                </a:lnTo>
                <a:lnTo>
                  <a:pt x="1119818" y="1220401"/>
                </a:lnTo>
                <a:lnTo>
                  <a:pt x="1162908" y="1198094"/>
                </a:lnTo>
                <a:lnTo>
                  <a:pt x="1196908" y="1164078"/>
                </a:lnTo>
                <a:lnTo>
                  <a:pt x="1219215" y="1120943"/>
                </a:lnTo>
                <a:lnTo>
                  <a:pt x="1227229" y="1071276"/>
                </a:lnTo>
                <a:lnTo>
                  <a:pt x="1227229" y="157136"/>
                </a:lnTo>
                <a:lnTo>
                  <a:pt x="1219225" y="107421"/>
                </a:lnTo>
                <a:lnTo>
                  <a:pt x="1196938" y="64280"/>
                </a:lnTo>
                <a:lnTo>
                  <a:pt x="1162954" y="30282"/>
                </a:lnTo>
                <a:lnTo>
                  <a:pt x="1119859" y="7999"/>
                </a:lnTo>
                <a:lnTo>
                  <a:pt x="1070239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599967" y="4695281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75" y="482016"/>
                </a:moveTo>
                <a:lnTo>
                  <a:pt x="328429" y="482016"/>
                </a:lnTo>
                <a:lnTo>
                  <a:pt x="385339" y="545365"/>
                </a:lnTo>
                <a:lnTo>
                  <a:pt x="482603" y="492341"/>
                </a:lnTo>
                <a:lnTo>
                  <a:pt x="479075" y="482016"/>
                </a:lnTo>
                <a:close/>
              </a:path>
              <a:path w="575945" h="545464">
                <a:moveTo>
                  <a:pt x="189983" y="0"/>
                </a:moveTo>
                <a:lnTo>
                  <a:pt x="92761" y="53045"/>
                </a:lnTo>
                <a:lnTo>
                  <a:pt x="121881" y="138383"/>
                </a:lnTo>
                <a:lnTo>
                  <a:pt x="116755" y="144909"/>
                </a:lnTo>
                <a:lnTo>
                  <a:pt x="94925" y="180912"/>
                </a:lnTo>
                <a:lnTo>
                  <a:pt x="88458" y="196255"/>
                </a:lnTo>
                <a:lnTo>
                  <a:pt x="0" y="213710"/>
                </a:lnTo>
                <a:lnTo>
                  <a:pt x="2701" y="324440"/>
                </a:lnTo>
                <a:lnTo>
                  <a:pt x="86007" y="342052"/>
                </a:lnTo>
                <a:lnTo>
                  <a:pt x="93150" y="360053"/>
                </a:lnTo>
                <a:lnTo>
                  <a:pt x="101880" y="377298"/>
                </a:lnTo>
                <a:lnTo>
                  <a:pt x="112185" y="393741"/>
                </a:lnTo>
                <a:lnTo>
                  <a:pt x="123870" y="409097"/>
                </a:lnTo>
                <a:lnTo>
                  <a:pt x="100300" y="485796"/>
                </a:lnTo>
                <a:lnTo>
                  <a:pt x="196821" y="541522"/>
                </a:lnTo>
                <a:lnTo>
                  <a:pt x="251458" y="482760"/>
                </a:lnTo>
                <a:lnTo>
                  <a:pt x="323382" y="482760"/>
                </a:lnTo>
                <a:lnTo>
                  <a:pt x="328429" y="482016"/>
                </a:lnTo>
                <a:lnTo>
                  <a:pt x="479075" y="482016"/>
                </a:lnTo>
                <a:lnTo>
                  <a:pt x="453452" y="407013"/>
                </a:lnTo>
                <a:lnTo>
                  <a:pt x="476750" y="372034"/>
                </a:lnTo>
                <a:lnTo>
                  <a:pt x="486896" y="349099"/>
                </a:lnTo>
                <a:lnTo>
                  <a:pt x="575364" y="331675"/>
                </a:lnTo>
                <a:lnTo>
                  <a:pt x="572694" y="220956"/>
                </a:lnTo>
                <a:lnTo>
                  <a:pt x="489356" y="203334"/>
                </a:lnTo>
                <a:lnTo>
                  <a:pt x="482216" y="185338"/>
                </a:lnTo>
                <a:lnTo>
                  <a:pt x="473490" y="168096"/>
                </a:lnTo>
                <a:lnTo>
                  <a:pt x="463185" y="151645"/>
                </a:lnTo>
                <a:lnTo>
                  <a:pt x="451515" y="136299"/>
                </a:lnTo>
                <a:lnTo>
                  <a:pt x="473900" y="63380"/>
                </a:lnTo>
                <a:lnTo>
                  <a:pt x="246903" y="63380"/>
                </a:lnTo>
                <a:lnTo>
                  <a:pt x="189983" y="0"/>
                </a:lnTo>
                <a:close/>
              </a:path>
              <a:path w="575945" h="545464">
                <a:moveTo>
                  <a:pt x="323382" y="482760"/>
                </a:moveTo>
                <a:lnTo>
                  <a:pt x="251458" y="482760"/>
                </a:lnTo>
                <a:lnTo>
                  <a:pt x="270670" y="485210"/>
                </a:lnTo>
                <a:lnTo>
                  <a:pt x="289983" y="485902"/>
                </a:lnTo>
                <a:lnTo>
                  <a:pt x="309276" y="484837"/>
                </a:lnTo>
                <a:lnTo>
                  <a:pt x="323382" y="482760"/>
                </a:lnTo>
                <a:close/>
              </a:path>
              <a:path w="575945" h="545464">
                <a:moveTo>
                  <a:pt x="285355" y="59495"/>
                </a:moveTo>
                <a:lnTo>
                  <a:pt x="266058" y="60563"/>
                </a:lnTo>
                <a:lnTo>
                  <a:pt x="246903" y="63380"/>
                </a:lnTo>
                <a:lnTo>
                  <a:pt x="473900" y="63380"/>
                </a:lnTo>
                <a:lnTo>
                  <a:pt x="474135" y="62615"/>
                </a:lnTo>
                <a:lnTo>
                  <a:pt x="323885" y="62615"/>
                </a:lnTo>
                <a:lnTo>
                  <a:pt x="304671" y="60179"/>
                </a:lnTo>
                <a:lnTo>
                  <a:pt x="285355" y="59495"/>
                </a:lnTo>
                <a:close/>
              </a:path>
              <a:path w="575945" h="545464">
                <a:moveTo>
                  <a:pt x="378543" y="3863"/>
                </a:moveTo>
                <a:lnTo>
                  <a:pt x="323885" y="62615"/>
                </a:lnTo>
                <a:lnTo>
                  <a:pt x="474135" y="62615"/>
                </a:lnTo>
                <a:lnTo>
                  <a:pt x="475064" y="59589"/>
                </a:lnTo>
                <a:lnTo>
                  <a:pt x="37854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817395" y="4884961"/>
            <a:ext cx="149754" cy="153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039189" y="4320287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75" y="482016"/>
                </a:moveTo>
                <a:lnTo>
                  <a:pt x="328429" y="482016"/>
                </a:lnTo>
                <a:lnTo>
                  <a:pt x="385339" y="545365"/>
                </a:lnTo>
                <a:lnTo>
                  <a:pt x="482603" y="492341"/>
                </a:lnTo>
                <a:lnTo>
                  <a:pt x="479075" y="482016"/>
                </a:lnTo>
                <a:close/>
              </a:path>
              <a:path w="575945" h="545464">
                <a:moveTo>
                  <a:pt x="189983" y="0"/>
                </a:moveTo>
                <a:lnTo>
                  <a:pt x="92761" y="53045"/>
                </a:lnTo>
                <a:lnTo>
                  <a:pt x="121870" y="138383"/>
                </a:lnTo>
                <a:lnTo>
                  <a:pt x="116747" y="144914"/>
                </a:lnTo>
                <a:lnTo>
                  <a:pt x="94917" y="180921"/>
                </a:lnTo>
                <a:lnTo>
                  <a:pt x="88458" y="196266"/>
                </a:lnTo>
                <a:lnTo>
                  <a:pt x="0" y="213710"/>
                </a:lnTo>
                <a:lnTo>
                  <a:pt x="2691" y="324450"/>
                </a:lnTo>
                <a:lnTo>
                  <a:pt x="86007" y="342052"/>
                </a:lnTo>
                <a:lnTo>
                  <a:pt x="93146" y="360053"/>
                </a:lnTo>
                <a:lnTo>
                  <a:pt x="101876" y="377298"/>
                </a:lnTo>
                <a:lnTo>
                  <a:pt x="112184" y="393741"/>
                </a:lnTo>
                <a:lnTo>
                  <a:pt x="123870" y="409097"/>
                </a:lnTo>
                <a:lnTo>
                  <a:pt x="100300" y="485807"/>
                </a:lnTo>
                <a:lnTo>
                  <a:pt x="196821" y="541533"/>
                </a:lnTo>
                <a:lnTo>
                  <a:pt x="251458" y="482760"/>
                </a:lnTo>
                <a:lnTo>
                  <a:pt x="323382" y="482760"/>
                </a:lnTo>
                <a:lnTo>
                  <a:pt x="328429" y="482016"/>
                </a:lnTo>
                <a:lnTo>
                  <a:pt x="479075" y="482016"/>
                </a:lnTo>
                <a:lnTo>
                  <a:pt x="453452" y="407013"/>
                </a:lnTo>
                <a:lnTo>
                  <a:pt x="476744" y="372034"/>
                </a:lnTo>
                <a:lnTo>
                  <a:pt x="486896" y="349099"/>
                </a:lnTo>
                <a:lnTo>
                  <a:pt x="575364" y="331686"/>
                </a:lnTo>
                <a:lnTo>
                  <a:pt x="572684" y="220956"/>
                </a:lnTo>
                <a:lnTo>
                  <a:pt x="489356" y="203334"/>
                </a:lnTo>
                <a:lnTo>
                  <a:pt x="482214" y="185340"/>
                </a:lnTo>
                <a:lnTo>
                  <a:pt x="473486" y="168100"/>
                </a:lnTo>
                <a:lnTo>
                  <a:pt x="463183" y="151653"/>
                </a:lnTo>
                <a:lnTo>
                  <a:pt x="451515" y="136299"/>
                </a:lnTo>
                <a:lnTo>
                  <a:pt x="473900" y="63380"/>
                </a:lnTo>
                <a:lnTo>
                  <a:pt x="246893" y="63380"/>
                </a:lnTo>
                <a:lnTo>
                  <a:pt x="189983" y="0"/>
                </a:lnTo>
                <a:close/>
              </a:path>
              <a:path w="575945" h="545464">
                <a:moveTo>
                  <a:pt x="323382" y="482760"/>
                </a:moveTo>
                <a:lnTo>
                  <a:pt x="251458" y="482760"/>
                </a:lnTo>
                <a:lnTo>
                  <a:pt x="270670" y="485210"/>
                </a:lnTo>
                <a:lnTo>
                  <a:pt x="289983" y="485902"/>
                </a:lnTo>
                <a:lnTo>
                  <a:pt x="309276" y="484837"/>
                </a:lnTo>
                <a:lnTo>
                  <a:pt x="323382" y="482760"/>
                </a:lnTo>
                <a:close/>
              </a:path>
              <a:path w="575945" h="545464">
                <a:moveTo>
                  <a:pt x="285349" y="59499"/>
                </a:moveTo>
                <a:lnTo>
                  <a:pt x="266052" y="60564"/>
                </a:lnTo>
                <a:lnTo>
                  <a:pt x="246893" y="63380"/>
                </a:lnTo>
                <a:lnTo>
                  <a:pt x="473900" y="63380"/>
                </a:lnTo>
                <a:lnTo>
                  <a:pt x="474135" y="62615"/>
                </a:lnTo>
                <a:lnTo>
                  <a:pt x="323885" y="62615"/>
                </a:lnTo>
                <a:lnTo>
                  <a:pt x="304666" y="60183"/>
                </a:lnTo>
                <a:lnTo>
                  <a:pt x="285349" y="59499"/>
                </a:lnTo>
                <a:close/>
              </a:path>
              <a:path w="575945" h="545464">
                <a:moveTo>
                  <a:pt x="378543" y="3863"/>
                </a:moveTo>
                <a:lnTo>
                  <a:pt x="323885" y="62615"/>
                </a:lnTo>
                <a:lnTo>
                  <a:pt x="474135" y="62615"/>
                </a:lnTo>
                <a:lnTo>
                  <a:pt x="475064" y="59589"/>
                </a:lnTo>
                <a:lnTo>
                  <a:pt x="37854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256617" y="4522899"/>
            <a:ext cx="149754" cy="153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972593" y="2659604"/>
            <a:ext cx="1223645" cy="1228725"/>
          </a:xfrm>
          <a:custGeom>
            <a:avLst/>
            <a:gdLst/>
            <a:ahLst/>
            <a:cxnLst/>
            <a:rect l="l" t="t" r="r" b="b"/>
            <a:pathLst>
              <a:path w="1223645" h="1228725">
                <a:moveTo>
                  <a:pt x="1066051" y="0"/>
                </a:moveTo>
                <a:lnTo>
                  <a:pt x="152801" y="0"/>
                </a:lnTo>
                <a:lnTo>
                  <a:pt x="103218" y="8011"/>
                </a:lnTo>
                <a:lnTo>
                  <a:pt x="60127" y="30318"/>
                </a:lnTo>
                <a:lnTo>
                  <a:pt x="26129" y="64334"/>
                </a:lnTo>
                <a:lnTo>
                  <a:pt x="3824" y="107469"/>
                </a:lnTo>
                <a:lnTo>
                  <a:pt x="0" y="131175"/>
                </a:lnTo>
                <a:lnTo>
                  <a:pt x="0" y="1097295"/>
                </a:lnTo>
                <a:lnTo>
                  <a:pt x="26099" y="1164132"/>
                </a:lnTo>
                <a:lnTo>
                  <a:pt x="60082" y="1198130"/>
                </a:lnTo>
                <a:lnTo>
                  <a:pt x="103178" y="1220413"/>
                </a:lnTo>
                <a:lnTo>
                  <a:pt x="152801" y="1228412"/>
                </a:lnTo>
                <a:lnTo>
                  <a:pt x="1066051" y="1228412"/>
                </a:lnTo>
                <a:lnTo>
                  <a:pt x="1115634" y="1220401"/>
                </a:lnTo>
                <a:lnTo>
                  <a:pt x="1158725" y="1198094"/>
                </a:lnTo>
                <a:lnTo>
                  <a:pt x="1192722" y="1164078"/>
                </a:lnTo>
                <a:lnTo>
                  <a:pt x="1215028" y="1120943"/>
                </a:lnTo>
                <a:lnTo>
                  <a:pt x="1223041" y="1071276"/>
                </a:lnTo>
                <a:lnTo>
                  <a:pt x="1223041" y="157136"/>
                </a:lnTo>
                <a:lnTo>
                  <a:pt x="1215038" y="107421"/>
                </a:lnTo>
                <a:lnTo>
                  <a:pt x="1192753" y="64280"/>
                </a:lnTo>
                <a:lnTo>
                  <a:pt x="1158770" y="30282"/>
                </a:lnTo>
                <a:lnTo>
                  <a:pt x="1115674" y="7999"/>
                </a:lnTo>
                <a:lnTo>
                  <a:pt x="1066051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062705" y="3195316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75" y="482016"/>
                </a:moveTo>
                <a:lnTo>
                  <a:pt x="328429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75" y="482016"/>
                </a:lnTo>
                <a:close/>
              </a:path>
              <a:path w="575945" h="545464">
                <a:moveTo>
                  <a:pt x="189983" y="0"/>
                </a:moveTo>
                <a:lnTo>
                  <a:pt x="92751" y="53045"/>
                </a:lnTo>
                <a:lnTo>
                  <a:pt x="121870" y="138383"/>
                </a:lnTo>
                <a:lnTo>
                  <a:pt x="116747" y="144914"/>
                </a:lnTo>
                <a:lnTo>
                  <a:pt x="94917" y="180915"/>
                </a:lnTo>
                <a:lnTo>
                  <a:pt x="88458" y="196255"/>
                </a:lnTo>
                <a:lnTo>
                  <a:pt x="0" y="213710"/>
                </a:lnTo>
                <a:lnTo>
                  <a:pt x="2691" y="324450"/>
                </a:lnTo>
                <a:lnTo>
                  <a:pt x="86007" y="342052"/>
                </a:lnTo>
                <a:lnTo>
                  <a:pt x="93146" y="360053"/>
                </a:lnTo>
                <a:lnTo>
                  <a:pt x="101876" y="377298"/>
                </a:lnTo>
                <a:lnTo>
                  <a:pt x="112184" y="393741"/>
                </a:lnTo>
                <a:lnTo>
                  <a:pt x="123870" y="409097"/>
                </a:lnTo>
                <a:lnTo>
                  <a:pt x="100290" y="485796"/>
                </a:lnTo>
                <a:lnTo>
                  <a:pt x="196810" y="541533"/>
                </a:lnTo>
                <a:lnTo>
                  <a:pt x="251447" y="482760"/>
                </a:lnTo>
                <a:lnTo>
                  <a:pt x="323380" y="482760"/>
                </a:lnTo>
                <a:lnTo>
                  <a:pt x="328429" y="482016"/>
                </a:lnTo>
                <a:lnTo>
                  <a:pt x="479075" y="482016"/>
                </a:lnTo>
                <a:lnTo>
                  <a:pt x="453452" y="407013"/>
                </a:lnTo>
                <a:lnTo>
                  <a:pt x="476740" y="372034"/>
                </a:lnTo>
                <a:lnTo>
                  <a:pt x="486885" y="349099"/>
                </a:lnTo>
                <a:lnTo>
                  <a:pt x="575354" y="331686"/>
                </a:lnTo>
                <a:lnTo>
                  <a:pt x="572684" y="220956"/>
                </a:lnTo>
                <a:lnTo>
                  <a:pt x="489346" y="203334"/>
                </a:lnTo>
                <a:lnTo>
                  <a:pt x="482209" y="185340"/>
                </a:lnTo>
                <a:lnTo>
                  <a:pt x="473484" y="168100"/>
                </a:lnTo>
                <a:lnTo>
                  <a:pt x="463179" y="151653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893" y="63380"/>
                </a:lnTo>
                <a:lnTo>
                  <a:pt x="189983" y="0"/>
                </a:lnTo>
                <a:close/>
              </a:path>
              <a:path w="575945" h="545464">
                <a:moveTo>
                  <a:pt x="323380" y="482760"/>
                </a:moveTo>
                <a:lnTo>
                  <a:pt x="251447" y="482760"/>
                </a:lnTo>
                <a:lnTo>
                  <a:pt x="270660" y="485210"/>
                </a:lnTo>
                <a:lnTo>
                  <a:pt x="289974" y="485902"/>
                </a:lnTo>
                <a:lnTo>
                  <a:pt x="309270" y="484837"/>
                </a:lnTo>
                <a:lnTo>
                  <a:pt x="323380" y="482760"/>
                </a:lnTo>
                <a:close/>
              </a:path>
              <a:path w="575945" h="545464">
                <a:moveTo>
                  <a:pt x="285349" y="59495"/>
                </a:moveTo>
                <a:lnTo>
                  <a:pt x="266052" y="60563"/>
                </a:lnTo>
                <a:lnTo>
                  <a:pt x="24689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85" y="62615"/>
                </a:lnTo>
                <a:lnTo>
                  <a:pt x="304666" y="60179"/>
                </a:lnTo>
                <a:lnTo>
                  <a:pt x="285349" y="59495"/>
                </a:lnTo>
                <a:close/>
              </a:path>
              <a:path w="575945" h="545464">
                <a:moveTo>
                  <a:pt x="378543" y="3863"/>
                </a:moveTo>
                <a:lnTo>
                  <a:pt x="323885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4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280133" y="3384996"/>
            <a:ext cx="149744" cy="1534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501917" y="2820322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85" y="482016"/>
                </a:moveTo>
                <a:lnTo>
                  <a:pt x="328429" y="482016"/>
                </a:lnTo>
                <a:lnTo>
                  <a:pt x="385339" y="545365"/>
                </a:lnTo>
                <a:lnTo>
                  <a:pt x="482613" y="492341"/>
                </a:lnTo>
                <a:lnTo>
                  <a:pt x="479085" y="482016"/>
                </a:lnTo>
                <a:close/>
              </a:path>
              <a:path w="575945" h="545464">
                <a:moveTo>
                  <a:pt x="189983" y="0"/>
                </a:moveTo>
                <a:lnTo>
                  <a:pt x="92761" y="53055"/>
                </a:lnTo>
                <a:lnTo>
                  <a:pt x="121881" y="138383"/>
                </a:lnTo>
                <a:lnTo>
                  <a:pt x="116755" y="144914"/>
                </a:lnTo>
                <a:lnTo>
                  <a:pt x="94926" y="180921"/>
                </a:lnTo>
                <a:lnTo>
                  <a:pt x="88468" y="196266"/>
                </a:lnTo>
                <a:lnTo>
                  <a:pt x="0" y="213710"/>
                </a:lnTo>
                <a:lnTo>
                  <a:pt x="2701" y="324450"/>
                </a:lnTo>
                <a:lnTo>
                  <a:pt x="86007" y="342052"/>
                </a:lnTo>
                <a:lnTo>
                  <a:pt x="93150" y="360059"/>
                </a:lnTo>
                <a:lnTo>
                  <a:pt x="101881" y="377306"/>
                </a:lnTo>
                <a:lnTo>
                  <a:pt x="112186" y="393743"/>
                </a:lnTo>
                <a:lnTo>
                  <a:pt x="123881" y="409097"/>
                </a:lnTo>
                <a:lnTo>
                  <a:pt x="100300" y="485807"/>
                </a:lnTo>
                <a:lnTo>
                  <a:pt x="196821" y="541533"/>
                </a:lnTo>
                <a:lnTo>
                  <a:pt x="251458" y="482760"/>
                </a:lnTo>
                <a:lnTo>
                  <a:pt x="323382" y="482760"/>
                </a:lnTo>
                <a:lnTo>
                  <a:pt x="328429" y="482016"/>
                </a:lnTo>
                <a:lnTo>
                  <a:pt x="479085" y="482016"/>
                </a:lnTo>
                <a:lnTo>
                  <a:pt x="453452" y="407013"/>
                </a:lnTo>
                <a:lnTo>
                  <a:pt x="476750" y="372038"/>
                </a:lnTo>
                <a:lnTo>
                  <a:pt x="486896" y="349099"/>
                </a:lnTo>
                <a:lnTo>
                  <a:pt x="575364" y="331686"/>
                </a:lnTo>
                <a:lnTo>
                  <a:pt x="572694" y="220956"/>
                </a:lnTo>
                <a:lnTo>
                  <a:pt x="489356" y="203344"/>
                </a:lnTo>
                <a:lnTo>
                  <a:pt x="482216" y="185344"/>
                </a:lnTo>
                <a:lnTo>
                  <a:pt x="473490" y="168103"/>
                </a:lnTo>
                <a:lnTo>
                  <a:pt x="463184" y="151653"/>
                </a:lnTo>
                <a:lnTo>
                  <a:pt x="451515" y="136309"/>
                </a:lnTo>
                <a:lnTo>
                  <a:pt x="473897" y="63390"/>
                </a:lnTo>
                <a:lnTo>
                  <a:pt x="246903" y="63390"/>
                </a:lnTo>
                <a:lnTo>
                  <a:pt x="189983" y="0"/>
                </a:lnTo>
                <a:close/>
              </a:path>
              <a:path w="575945" h="545464">
                <a:moveTo>
                  <a:pt x="323382" y="482760"/>
                </a:moveTo>
                <a:lnTo>
                  <a:pt x="251458" y="482760"/>
                </a:lnTo>
                <a:lnTo>
                  <a:pt x="270670" y="485210"/>
                </a:lnTo>
                <a:lnTo>
                  <a:pt x="289983" y="485902"/>
                </a:lnTo>
                <a:lnTo>
                  <a:pt x="309276" y="484837"/>
                </a:lnTo>
                <a:lnTo>
                  <a:pt x="323382" y="482760"/>
                </a:lnTo>
                <a:close/>
              </a:path>
              <a:path w="575945" h="545464">
                <a:moveTo>
                  <a:pt x="285355" y="59504"/>
                </a:moveTo>
                <a:lnTo>
                  <a:pt x="266058" y="60573"/>
                </a:lnTo>
                <a:lnTo>
                  <a:pt x="246903" y="63390"/>
                </a:lnTo>
                <a:lnTo>
                  <a:pt x="473897" y="63390"/>
                </a:lnTo>
                <a:lnTo>
                  <a:pt x="474135" y="62615"/>
                </a:lnTo>
                <a:lnTo>
                  <a:pt x="323885" y="62615"/>
                </a:lnTo>
                <a:lnTo>
                  <a:pt x="304671" y="60185"/>
                </a:lnTo>
                <a:lnTo>
                  <a:pt x="285355" y="59504"/>
                </a:lnTo>
                <a:close/>
              </a:path>
              <a:path w="575945" h="545464">
                <a:moveTo>
                  <a:pt x="378553" y="3863"/>
                </a:moveTo>
                <a:lnTo>
                  <a:pt x="323885" y="62615"/>
                </a:lnTo>
                <a:lnTo>
                  <a:pt x="474135" y="62615"/>
                </a:lnTo>
                <a:lnTo>
                  <a:pt x="475064" y="59589"/>
                </a:lnTo>
                <a:lnTo>
                  <a:pt x="37855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719344" y="3022934"/>
            <a:ext cx="149754" cy="1534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505677" y="2659604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4" h="1228725">
                <a:moveTo>
                  <a:pt x="1070239" y="0"/>
                </a:moveTo>
                <a:lnTo>
                  <a:pt x="156979" y="0"/>
                </a:lnTo>
                <a:lnTo>
                  <a:pt x="107401" y="8011"/>
                </a:lnTo>
                <a:lnTo>
                  <a:pt x="64314" y="30318"/>
                </a:lnTo>
                <a:lnTo>
                  <a:pt x="30317" y="64334"/>
                </a:lnTo>
                <a:lnTo>
                  <a:pt x="8012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02" y="1120991"/>
                </a:lnTo>
                <a:lnTo>
                  <a:pt x="30287" y="1164132"/>
                </a:lnTo>
                <a:lnTo>
                  <a:pt x="64268" y="1198130"/>
                </a:lnTo>
                <a:lnTo>
                  <a:pt x="107361" y="1220413"/>
                </a:lnTo>
                <a:lnTo>
                  <a:pt x="156979" y="1228412"/>
                </a:lnTo>
                <a:lnTo>
                  <a:pt x="1070239" y="1228412"/>
                </a:lnTo>
                <a:lnTo>
                  <a:pt x="1119818" y="1220401"/>
                </a:lnTo>
                <a:lnTo>
                  <a:pt x="1162908" y="1198094"/>
                </a:lnTo>
                <a:lnTo>
                  <a:pt x="1196908" y="1164078"/>
                </a:lnTo>
                <a:lnTo>
                  <a:pt x="1219215" y="1120943"/>
                </a:lnTo>
                <a:lnTo>
                  <a:pt x="1227229" y="1071276"/>
                </a:lnTo>
                <a:lnTo>
                  <a:pt x="1227229" y="157136"/>
                </a:lnTo>
                <a:lnTo>
                  <a:pt x="1219225" y="107421"/>
                </a:lnTo>
                <a:lnTo>
                  <a:pt x="1196938" y="64280"/>
                </a:lnTo>
                <a:lnTo>
                  <a:pt x="1162954" y="30282"/>
                </a:lnTo>
                <a:lnTo>
                  <a:pt x="1119859" y="7999"/>
                </a:lnTo>
                <a:lnTo>
                  <a:pt x="1070239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599967" y="3195316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75" y="482016"/>
                </a:moveTo>
                <a:lnTo>
                  <a:pt x="328429" y="482016"/>
                </a:lnTo>
                <a:lnTo>
                  <a:pt x="385339" y="545365"/>
                </a:lnTo>
                <a:lnTo>
                  <a:pt x="482603" y="492341"/>
                </a:lnTo>
                <a:lnTo>
                  <a:pt x="479075" y="482016"/>
                </a:lnTo>
                <a:close/>
              </a:path>
              <a:path w="575945" h="545464">
                <a:moveTo>
                  <a:pt x="189983" y="0"/>
                </a:moveTo>
                <a:lnTo>
                  <a:pt x="92761" y="53045"/>
                </a:lnTo>
                <a:lnTo>
                  <a:pt x="121881" y="138383"/>
                </a:lnTo>
                <a:lnTo>
                  <a:pt x="116755" y="144914"/>
                </a:lnTo>
                <a:lnTo>
                  <a:pt x="94925" y="180915"/>
                </a:lnTo>
                <a:lnTo>
                  <a:pt x="88458" y="196255"/>
                </a:lnTo>
                <a:lnTo>
                  <a:pt x="0" y="213710"/>
                </a:lnTo>
                <a:lnTo>
                  <a:pt x="2701" y="324450"/>
                </a:lnTo>
                <a:lnTo>
                  <a:pt x="86007" y="342052"/>
                </a:lnTo>
                <a:lnTo>
                  <a:pt x="93150" y="360053"/>
                </a:lnTo>
                <a:lnTo>
                  <a:pt x="101880" y="377298"/>
                </a:lnTo>
                <a:lnTo>
                  <a:pt x="112185" y="393741"/>
                </a:lnTo>
                <a:lnTo>
                  <a:pt x="123870" y="409097"/>
                </a:lnTo>
                <a:lnTo>
                  <a:pt x="100300" y="485796"/>
                </a:lnTo>
                <a:lnTo>
                  <a:pt x="196821" y="541533"/>
                </a:lnTo>
                <a:lnTo>
                  <a:pt x="251458" y="482760"/>
                </a:lnTo>
                <a:lnTo>
                  <a:pt x="323382" y="482760"/>
                </a:lnTo>
                <a:lnTo>
                  <a:pt x="328429" y="482016"/>
                </a:lnTo>
                <a:lnTo>
                  <a:pt x="479075" y="482016"/>
                </a:lnTo>
                <a:lnTo>
                  <a:pt x="453452" y="407013"/>
                </a:lnTo>
                <a:lnTo>
                  <a:pt x="476750" y="372034"/>
                </a:lnTo>
                <a:lnTo>
                  <a:pt x="486896" y="349099"/>
                </a:lnTo>
                <a:lnTo>
                  <a:pt x="575364" y="331686"/>
                </a:lnTo>
                <a:lnTo>
                  <a:pt x="572694" y="220956"/>
                </a:lnTo>
                <a:lnTo>
                  <a:pt x="489356" y="203334"/>
                </a:lnTo>
                <a:lnTo>
                  <a:pt x="482216" y="185340"/>
                </a:lnTo>
                <a:lnTo>
                  <a:pt x="473490" y="168100"/>
                </a:lnTo>
                <a:lnTo>
                  <a:pt x="463188" y="151653"/>
                </a:lnTo>
                <a:lnTo>
                  <a:pt x="451515" y="136299"/>
                </a:lnTo>
                <a:lnTo>
                  <a:pt x="473900" y="63380"/>
                </a:lnTo>
                <a:lnTo>
                  <a:pt x="246903" y="63380"/>
                </a:lnTo>
                <a:lnTo>
                  <a:pt x="189983" y="0"/>
                </a:lnTo>
                <a:close/>
              </a:path>
              <a:path w="575945" h="545464">
                <a:moveTo>
                  <a:pt x="323382" y="482760"/>
                </a:moveTo>
                <a:lnTo>
                  <a:pt x="251458" y="482760"/>
                </a:lnTo>
                <a:lnTo>
                  <a:pt x="270670" y="485210"/>
                </a:lnTo>
                <a:lnTo>
                  <a:pt x="289983" y="485902"/>
                </a:lnTo>
                <a:lnTo>
                  <a:pt x="309276" y="484837"/>
                </a:lnTo>
                <a:lnTo>
                  <a:pt x="323382" y="482760"/>
                </a:lnTo>
                <a:close/>
              </a:path>
              <a:path w="575945" h="545464">
                <a:moveTo>
                  <a:pt x="285355" y="59495"/>
                </a:moveTo>
                <a:lnTo>
                  <a:pt x="266058" y="60563"/>
                </a:lnTo>
                <a:lnTo>
                  <a:pt x="246903" y="63380"/>
                </a:lnTo>
                <a:lnTo>
                  <a:pt x="473900" y="63380"/>
                </a:lnTo>
                <a:lnTo>
                  <a:pt x="474135" y="62615"/>
                </a:lnTo>
                <a:lnTo>
                  <a:pt x="323885" y="62615"/>
                </a:lnTo>
                <a:lnTo>
                  <a:pt x="304671" y="60179"/>
                </a:lnTo>
                <a:lnTo>
                  <a:pt x="285355" y="59495"/>
                </a:lnTo>
                <a:close/>
              </a:path>
              <a:path w="575945" h="545464">
                <a:moveTo>
                  <a:pt x="378543" y="3863"/>
                </a:moveTo>
                <a:lnTo>
                  <a:pt x="323885" y="62615"/>
                </a:lnTo>
                <a:lnTo>
                  <a:pt x="474135" y="62615"/>
                </a:lnTo>
                <a:lnTo>
                  <a:pt x="475064" y="59589"/>
                </a:lnTo>
                <a:lnTo>
                  <a:pt x="37854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817395" y="3384996"/>
            <a:ext cx="149754" cy="1534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8039189" y="2820322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75" y="482016"/>
                </a:moveTo>
                <a:lnTo>
                  <a:pt x="328429" y="482016"/>
                </a:lnTo>
                <a:lnTo>
                  <a:pt x="385339" y="545365"/>
                </a:lnTo>
                <a:lnTo>
                  <a:pt x="482603" y="492341"/>
                </a:lnTo>
                <a:lnTo>
                  <a:pt x="479075" y="482016"/>
                </a:lnTo>
                <a:close/>
              </a:path>
              <a:path w="575945" h="545464">
                <a:moveTo>
                  <a:pt x="189983" y="0"/>
                </a:moveTo>
                <a:lnTo>
                  <a:pt x="92761" y="53055"/>
                </a:lnTo>
                <a:lnTo>
                  <a:pt x="121870" y="138383"/>
                </a:lnTo>
                <a:lnTo>
                  <a:pt x="116747" y="144914"/>
                </a:lnTo>
                <a:lnTo>
                  <a:pt x="94917" y="180921"/>
                </a:lnTo>
                <a:lnTo>
                  <a:pt x="88458" y="196266"/>
                </a:lnTo>
                <a:lnTo>
                  <a:pt x="0" y="213710"/>
                </a:lnTo>
                <a:lnTo>
                  <a:pt x="2691" y="324450"/>
                </a:lnTo>
                <a:lnTo>
                  <a:pt x="86007" y="342052"/>
                </a:lnTo>
                <a:lnTo>
                  <a:pt x="93146" y="360059"/>
                </a:lnTo>
                <a:lnTo>
                  <a:pt x="101876" y="377306"/>
                </a:lnTo>
                <a:lnTo>
                  <a:pt x="112180" y="393743"/>
                </a:lnTo>
                <a:lnTo>
                  <a:pt x="123870" y="409097"/>
                </a:lnTo>
                <a:lnTo>
                  <a:pt x="100300" y="485807"/>
                </a:lnTo>
                <a:lnTo>
                  <a:pt x="196821" y="541533"/>
                </a:lnTo>
                <a:lnTo>
                  <a:pt x="251458" y="482760"/>
                </a:lnTo>
                <a:lnTo>
                  <a:pt x="323382" y="482760"/>
                </a:lnTo>
                <a:lnTo>
                  <a:pt x="328429" y="482016"/>
                </a:lnTo>
                <a:lnTo>
                  <a:pt x="479075" y="482016"/>
                </a:lnTo>
                <a:lnTo>
                  <a:pt x="453452" y="407013"/>
                </a:lnTo>
                <a:lnTo>
                  <a:pt x="476744" y="372038"/>
                </a:lnTo>
                <a:lnTo>
                  <a:pt x="486896" y="349099"/>
                </a:lnTo>
                <a:lnTo>
                  <a:pt x="575364" y="331686"/>
                </a:lnTo>
                <a:lnTo>
                  <a:pt x="572684" y="220956"/>
                </a:lnTo>
                <a:lnTo>
                  <a:pt x="489356" y="203344"/>
                </a:lnTo>
                <a:lnTo>
                  <a:pt x="482214" y="185344"/>
                </a:lnTo>
                <a:lnTo>
                  <a:pt x="473486" y="168103"/>
                </a:lnTo>
                <a:lnTo>
                  <a:pt x="463180" y="151653"/>
                </a:lnTo>
                <a:lnTo>
                  <a:pt x="451515" y="136309"/>
                </a:lnTo>
                <a:lnTo>
                  <a:pt x="473897" y="63390"/>
                </a:lnTo>
                <a:lnTo>
                  <a:pt x="246893" y="63390"/>
                </a:lnTo>
                <a:lnTo>
                  <a:pt x="189983" y="0"/>
                </a:lnTo>
                <a:close/>
              </a:path>
              <a:path w="575945" h="545464">
                <a:moveTo>
                  <a:pt x="323382" y="482760"/>
                </a:moveTo>
                <a:lnTo>
                  <a:pt x="251458" y="482760"/>
                </a:lnTo>
                <a:lnTo>
                  <a:pt x="270670" y="485210"/>
                </a:lnTo>
                <a:lnTo>
                  <a:pt x="289983" y="485902"/>
                </a:lnTo>
                <a:lnTo>
                  <a:pt x="309276" y="484837"/>
                </a:lnTo>
                <a:lnTo>
                  <a:pt x="323382" y="482760"/>
                </a:lnTo>
                <a:close/>
              </a:path>
              <a:path w="575945" h="545464">
                <a:moveTo>
                  <a:pt x="285349" y="59504"/>
                </a:moveTo>
                <a:lnTo>
                  <a:pt x="266052" y="60573"/>
                </a:lnTo>
                <a:lnTo>
                  <a:pt x="246893" y="63390"/>
                </a:lnTo>
                <a:lnTo>
                  <a:pt x="473897" y="63390"/>
                </a:lnTo>
                <a:lnTo>
                  <a:pt x="474135" y="62615"/>
                </a:lnTo>
                <a:lnTo>
                  <a:pt x="323885" y="62615"/>
                </a:lnTo>
                <a:lnTo>
                  <a:pt x="304666" y="60185"/>
                </a:lnTo>
                <a:lnTo>
                  <a:pt x="285349" y="59504"/>
                </a:lnTo>
                <a:close/>
              </a:path>
              <a:path w="575945" h="545464">
                <a:moveTo>
                  <a:pt x="378543" y="3863"/>
                </a:moveTo>
                <a:lnTo>
                  <a:pt x="323885" y="62615"/>
                </a:lnTo>
                <a:lnTo>
                  <a:pt x="474135" y="62615"/>
                </a:lnTo>
                <a:lnTo>
                  <a:pt x="475064" y="59589"/>
                </a:lnTo>
                <a:lnTo>
                  <a:pt x="37854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256617" y="3022934"/>
            <a:ext cx="149754" cy="1534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972593" y="5620739"/>
            <a:ext cx="1223645" cy="1228725"/>
          </a:xfrm>
          <a:custGeom>
            <a:avLst/>
            <a:gdLst/>
            <a:ahLst/>
            <a:cxnLst/>
            <a:rect l="l" t="t" r="r" b="b"/>
            <a:pathLst>
              <a:path w="1223645" h="1228725">
                <a:moveTo>
                  <a:pt x="1066051" y="0"/>
                </a:moveTo>
                <a:lnTo>
                  <a:pt x="152801" y="0"/>
                </a:lnTo>
                <a:lnTo>
                  <a:pt x="103218" y="8011"/>
                </a:lnTo>
                <a:lnTo>
                  <a:pt x="60127" y="30318"/>
                </a:lnTo>
                <a:lnTo>
                  <a:pt x="26129" y="64334"/>
                </a:lnTo>
                <a:lnTo>
                  <a:pt x="3824" y="107469"/>
                </a:lnTo>
                <a:lnTo>
                  <a:pt x="0" y="131175"/>
                </a:lnTo>
                <a:lnTo>
                  <a:pt x="0" y="1097295"/>
                </a:lnTo>
                <a:lnTo>
                  <a:pt x="26099" y="1164132"/>
                </a:lnTo>
                <a:lnTo>
                  <a:pt x="60082" y="1198130"/>
                </a:lnTo>
                <a:lnTo>
                  <a:pt x="103178" y="1220413"/>
                </a:lnTo>
                <a:lnTo>
                  <a:pt x="152801" y="1228412"/>
                </a:lnTo>
                <a:lnTo>
                  <a:pt x="1066051" y="1228412"/>
                </a:lnTo>
                <a:lnTo>
                  <a:pt x="1115634" y="1220401"/>
                </a:lnTo>
                <a:lnTo>
                  <a:pt x="1158725" y="1198094"/>
                </a:lnTo>
                <a:lnTo>
                  <a:pt x="1192722" y="1164078"/>
                </a:lnTo>
                <a:lnTo>
                  <a:pt x="1215028" y="1120943"/>
                </a:lnTo>
                <a:lnTo>
                  <a:pt x="1223041" y="1071276"/>
                </a:lnTo>
                <a:lnTo>
                  <a:pt x="1223041" y="157136"/>
                </a:lnTo>
                <a:lnTo>
                  <a:pt x="1215038" y="107421"/>
                </a:lnTo>
                <a:lnTo>
                  <a:pt x="1192753" y="64280"/>
                </a:lnTo>
                <a:lnTo>
                  <a:pt x="1158770" y="30282"/>
                </a:lnTo>
                <a:lnTo>
                  <a:pt x="1115674" y="7999"/>
                </a:lnTo>
                <a:lnTo>
                  <a:pt x="1066051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062705" y="6156451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5">
                <a:moveTo>
                  <a:pt x="479075" y="482016"/>
                </a:moveTo>
                <a:lnTo>
                  <a:pt x="328429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75" y="482016"/>
                </a:lnTo>
                <a:close/>
              </a:path>
              <a:path w="575945" h="545465">
                <a:moveTo>
                  <a:pt x="189983" y="0"/>
                </a:moveTo>
                <a:lnTo>
                  <a:pt x="92751" y="53045"/>
                </a:lnTo>
                <a:lnTo>
                  <a:pt x="121870" y="138383"/>
                </a:lnTo>
                <a:lnTo>
                  <a:pt x="116747" y="144909"/>
                </a:lnTo>
                <a:lnTo>
                  <a:pt x="94917" y="180912"/>
                </a:lnTo>
                <a:lnTo>
                  <a:pt x="88458" y="196255"/>
                </a:lnTo>
                <a:lnTo>
                  <a:pt x="0" y="213710"/>
                </a:lnTo>
                <a:lnTo>
                  <a:pt x="2691" y="324440"/>
                </a:lnTo>
                <a:lnTo>
                  <a:pt x="86007" y="342052"/>
                </a:lnTo>
                <a:lnTo>
                  <a:pt x="93146" y="360053"/>
                </a:lnTo>
                <a:lnTo>
                  <a:pt x="101876" y="377298"/>
                </a:lnTo>
                <a:lnTo>
                  <a:pt x="112184" y="393741"/>
                </a:lnTo>
                <a:lnTo>
                  <a:pt x="123870" y="409097"/>
                </a:lnTo>
                <a:lnTo>
                  <a:pt x="100290" y="485796"/>
                </a:lnTo>
                <a:lnTo>
                  <a:pt x="196810" y="541522"/>
                </a:lnTo>
                <a:lnTo>
                  <a:pt x="251447" y="482760"/>
                </a:lnTo>
                <a:lnTo>
                  <a:pt x="323380" y="482760"/>
                </a:lnTo>
                <a:lnTo>
                  <a:pt x="328429" y="482016"/>
                </a:lnTo>
                <a:lnTo>
                  <a:pt x="479075" y="482016"/>
                </a:lnTo>
                <a:lnTo>
                  <a:pt x="453452" y="407013"/>
                </a:lnTo>
                <a:lnTo>
                  <a:pt x="476740" y="372034"/>
                </a:lnTo>
                <a:lnTo>
                  <a:pt x="486885" y="349099"/>
                </a:lnTo>
                <a:lnTo>
                  <a:pt x="575354" y="331675"/>
                </a:lnTo>
                <a:lnTo>
                  <a:pt x="572684" y="220956"/>
                </a:lnTo>
                <a:lnTo>
                  <a:pt x="489346" y="203334"/>
                </a:lnTo>
                <a:lnTo>
                  <a:pt x="482209" y="185338"/>
                </a:lnTo>
                <a:lnTo>
                  <a:pt x="473484" y="168096"/>
                </a:lnTo>
                <a:lnTo>
                  <a:pt x="463176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893" y="63380"/>
                </a:lnTo>
                <a:lnTo>
                  <a:pt x="189983" y="0"/>
                </a:lnTo>
                <a:close/>
              </a:path>
              <a:path w="575945" h="545465">
                <a:moveTo>
                  <a:pt x="323380" y="482760"/>
                </a:moveTo>
                <a:lnTo>
                  <a:pt x="251447" y="482760"/>
                </a:lnTo>
                <a:lnTo>
                  <a:pt x="270660" y="485210"/>
                </a:lnTo>
                <a:lnTo>
                  <a:pt x="289974" y="485902"/>
                </a:lnTo>
                <a:lnTo>
                  <a:pt x="309270" y="484837"/>
                </a:lnTo>
                <a:lnTo>
                  <a:pt x="323380" y="482760"/>
                </a:lnTo>
                <a:close/>
              </a:path>
              <a:path w="575945" h="545465">
                <a:moveTo>
                  <a:pt x="285349" y="59495"/>
                </a:moveTo>
                <a:lnTo>
                  <a:pt x="266052" y="60563"/>
                </a:lnTo>
                <a:lnTo>
                  <a:pt x="24689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85" y="62615"/>
                </a:lnTo>
                <a:lnTo>
                  <a:pt x="304666" y="60179"/>
                </a:lnTo>
                <a:lnTo>
                  <a:pt x="285349" y="59495"/>
                </a:lnTo>
                <a:close/>
              </a:path>
              <a:path w="575945" h="545465">
                <a:moveTo>
                  <a:pt x="378543" y="3863"/>
                </a:moveTo>
                <a:lnTo>
                  <a:pt x="323885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4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280133" y="6346131"/>
            <a:ext cx="149744" cy="153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6501917" y="5781457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85" y="482016"/>
                </a:moveTo>
                <a:lnTo>
                  <a:pt x="328429" y="482016"/>
                </a:lnTo>
                <a:lnTo>
                  <a:pt x="385339" y="545365"/>
                </a:lnTo>
                <a:lnTo>
                  <a:pt x="482613" y="492341"/>
                </a:lnTo>
                <a:lnTo>
                  <a:pt x="479085" y="482016"/>
                </a:lnTo>
                <a:close/>
              </a:path>
              <a:path w="575945" h="545464">
                <a:moveTo>
                  <a:pt x="189983" y="0"/>
                </a:moveTo>
                <a:lnTo>
                  <a:pt x="92761" y="53045"/>
                </a:lnTo>
                <a:lnTo>
                  <a:pt x="121881" y="138383"/>
                </a:lnTo>
                <a:lnTo>
                  <a:pt x="116755" y="144914"/>
                </a:lnTo>
                <a:lnTo>
                  <a:pt x="94926" y="180921"/>
                </a:lnTo>
                <a:lnTo>
                  <a:pt x="88468" y="196266"/>
                </a:lnTo>
                <a:lnTo>
                  <a:pt x="0" y="213710"/>
                </a:lnTo>
                <a:lnTo>
                  <a:pt x="2701" y="324450"/>
                </a:lnTo>
                <a:lnTo>
                  <a:pt x="86007" y="342052"/>
                </a:lnTo>
                <a:lnTo>
                  <a:pt x="93150" y="360053"/>
                </a:lnTo>
                <a:lnTo>
                  <a:pt x="101881" y="377298"/>
                </a:lnTo>
                <a:lnTo>
                  <a:pt x="112191" y="393743"/>
                </a:lnTo>
                <a:lnTo>
                  <a:pt x="123881" y="409097"/>
                </a:lnTo>
                <a:lnTo>
                  <a:pt x="100300" y="485807"/>
                </a:lnTo>
                <a:lnTo>
                  <a:pt x="196821" y="541533"/>
                </a:lnTo>
                <a:lnTo>
                  <a:pt x="251458" y="482760"/>
                </a:lnTo>
                <a:lnTo>
                  <a:pt x="323382" y="482760"/>
                </a:lnTo>
                <a:lnTo>
                  <a:pt x="328429" y="482016"/>
                </a:lnTo>
                <a:lnTo>
                  <a:pt x="479085" y="482016"/>
                </a:lnTo>
                <a:lnTo>
                  <a:pt x="453452" y="407013"/>
                </a:lnTo>
                <a:lnTo>
                  <a:pt x="476750" y="372038"/>
                </a:lnTo>
                <a:lnTo>
                  <a:pt x="486896" y="349099"/>
                </a:lnTo>
                <a:lnTo>
                  <a:pt x="575364" y="331686"/>
                </a:lnTo>
                <a:lnTo>
                  <a:pt x="572694" y="220956"/>
                </a:lnTo>
                <a:lnTo>
                  <a:pt x="489356" y="203334"/>
                </a:lnTo>
                <a:lnTo>
                  <a:pt x="482216" y="185340"/>
                </a:lnTo>
                <a:lnTo>
                  <a:pt x="473490" y="168100"/>
                </a:lnTo>
                <a:lnTo>
                  <a:pt x="463188" y="151653"/>
                </a:lnTo>
                <a:lnTo>
                  <a:pt x="451515" y="136299"/>
                </a:lnTo>
                <a:lnTo>
                  <a:pt x="473900" y="63380"/>
                </a:lnTo>
                <a:lnTo>
                  <a:pt x="246903" y="63380"/>
                </a:lnTo>
                <a:lnTo>
                  <a:pt x="189983" y="0"/>
                </a:lnTo>
                <a:close/>
              </a:path>
              <a:path w="575945" h="545464">
                <a:moveTo>
                  <a:pt x="323382" y="482760"/>
                </a:moveTo>
                <a:lnTo>
                  <a:pt x="251458" y="482760"/>
                </a:lnTo>
                <a:lnTo>
                  <a:pt x="270670" y="485210"/>
                </a:lnTo>
                <a:lnTo>
                  <a:pt x="289983" y="485902"/>
                </a:lnTo>
                <a:lnTo>
                  <a:pt x="309276" y="484837"/>
                </a:lnTo>
                <a:lnTo>
                  <a:pt x="323382" y="482760"/>
                </a:lnTo>
                <a:close/>
              </a:path>
              <a:path w="575945" h="545464">
                <a:moveTo>
                  <a:pt x="285355" y="59499"/>
                </a:moveTo>
                <a:lnTo>
                  <a:pt x="266058" y="60564"/>
                </a:lnTo>
                <a:lnTo>
                  <a:pt x="246903" y="63380"/>
                </a:lnTo>
                <a:lnTo>
                  <a:pt x="473900" y="63380"/>
                </a:lnTo>
                <a:lnTo>
                  <a:pt x="474135" y="62615"/>
                </a:lnTo>
                <a:lnTo>
                  <a:pt x="323885" y="62615"/>
                </a:lnTo>
                <a:lnTo>
                  <a:pt x="304671" y="60183"/>
                </a:lnTo>
                <a:lnTo>
                  <a:pt x="285355" y="59499"/>
                </a:lnTo>
                <a:close/>
              </a:path>
              <a:path w="575945" h="545464">
                <a:moveTo>
                  <a:pt x="378553" y="3863"/>
                </a:moveTo>
                <a:lnTo>
                  <a:pt x="323885" y="62615"/>
                </a:lnTo>
                <a:lnTo>
                  <a:pt x="474135" y="62615"/>
                </a:lnTo>
                <a:lnTo>
                  <a:pt x="475064" y="59589"/>
                </a:lnTo>
                <a:lnTo>
                  <a:pt x="37855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719344" y="5984069"/>
            <a:ext cx="149754" cy="153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04127" y="5620739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4" h="1228725">
                <a:moveTo>
                  <a:pt x="1070250" y="0"/>
                </a:moveTo>
                <a:lnTo>
                  <a:pt x="156989" y="0"/>
                </a:lnTo>
                <a:lnTo>
                  <a:pt x="107410" y="8011"/>
                </a:lnTo>
                <a:lnTo>
                  <a:pt x="64320" y="30318"/>
                </a:lnTo>
                <a:lnTo>
                  <a:pt x="30321" y="64334"/>
                </a:lnTo>
                <a:lnTo>
                  <a:pt x="8013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03" y="1120991"/>
                </a:lnTo>
                <a:lnTo>
                  <a:pt x="30291" y="1164132"/>
                </a:lnTo>
                <a:lnTo>
                  <a:pt x="64275" y="1198130"/>
                </a:lnTo>
                <a:lnTo>
                  <a:pt x="107370" y="1220413"/>
                </a:lnTo>
                <a:lnTo>
                  <a:pt x="156989" y="1228412"/>
                </a:lnTo>
                <a:lnTo>
                  <a:pt x="1070250" y="1228412"/>
                </a:lnTo>
                <a:lnTo>
                  <a:pt x="1119829" y="1220401"/>
                </a:lnTo>
                <a:lnTo>
                  <a:pt x="1162919" y="1198094"/>
                </a:lnTo>
                <a:lnTo>
                  <a:pt x="1196918" y="1164078"/>
                </a:lnTo>
                <a:lnTo>
                  <a:pt x="1219226" y="1120943"/>
                </a:lnTo>
                <a:lnTo>
                  <a:pt x="1227240" y="1071276"/>
                </a:lnTo>
                <a:lnTo>
                  <a:pt x="1227240" y="157136"/>
                </a:lnTo>
                <a:lnTo>
                  <a:pt x="1219236" y="107421"/>
                </a:lnTo>
                <a:lnTo>
                  <a:pt x="1196948" y="64280"/>
                </a:lnTo>
                <a:lnTo>
                  <a:pt x="1162964" y="30282"/>
                </a:lnTo>
                <a:lnTo>
                  <a:pt x="1119869" y="7999"/>
                </a:lnTo>
                <a:lnTo>
                  <a:pt x="1070250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598428" y="6156451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5">
                <a:moveTo>
                  <a:pt x="479075" y="482016"/>
                </a:moveTo>
                <a:lnTo>
                  <a:pt x="328429" y="482016"/>
                </a:lnTo>
                <a:lnTo>
                  <a:pt x="385339" y="545365"/>
                </a:lnTo>
                <a:lnTo>
                  <a:pt x="482603" y="492341"/>
                </a:lnTo>
                <a:lnTo>
                  <a:pt x="479075" y="482016"/>
                </a:lnTo>
                <a:close/>
              </a:path>
              <a:path w="575945" h="545465">
                <a:moveTo>
                  <a:pt x="189983" y="0"/>
                </a:moveTo>
                <a:lnTo>
                  <a:pt x="92761" y="53045"/>
                </a:lnTo>
                <a:lnTo>
                  <a:pt x="121881" y="138383"/>
                </a:lnTo>
                <a:lnTo>
                  <a:pt x="116755" y="144909"/>
                </a:lnTo>
                <a:lnTo>
                  <a:pt x="94925" y="180912"/>
                </a:lnTo>
                <a:lnTo>
                  <a:pt x="88458" y="196255"/>
                </a:lnTo>
                <a:lnTo>
                  <a:pt x="0" y="213710"/>
                </a:lnTo>
                <a:lnTo>
                  <a:pt x="2691" y="324440"/>
                </a:lnTo>
                <a:lnTo>
                  <a:pt x="86007" y="342052"/>
                </a:lnTo>
                <a:lnTo>
                  <a:pt x="93150" y="360053"/>
                </a:lnTo>
                <a:lnTo>
                  <a:pt x="101880" y="377298"/>
                </a:lnTo>
                <a:lnTo>
                  <a:pt x="112185" y="393741"/>
                </a:lnTo>
                <a:lnTo>
                  <a:pt x="123870" y="409097"/>
                </a:lnTo>
                <a:lnTo>
                  <a:pt x="100300" y="485796"/>
                </a:lnTo>
                <a:lnTo>
                  <a:pt x="196821" y="541522"/>
                </a:lnTo>
                <a:lnTo>
                  <a:pt x="251458" y="482760"/>
                </a:lnTo>
                <a:lnTo>
                  <a:pt x="323382" y="482760"/>
                </a:lnTo>
                <a:lnTo>
                  <a:pt x="328429" y="482016"/>
                </a:lnTo>
                <a:lnTo>
                  <a:pt x="479075" y="482016"/>
                </a:lnTo>
                <a:lnTo>
                  <a:pt x="453452" y="407013"/>
                </a:lnTo>
                <a:lnTo>
                  <a:pt x="476746" y="372034"/>
                </a:lnTo>
                <a:lnTo>
                  <a:pt x="486896" y="349099"/>
                </a:lnTo>
                <a:lnTo>
                  <a:pt x="575364" y="331675"/>
                </a:lnTo>
                <a:lnTo>
                  <a:pt x="572694" y="220956"/>
                </a:lnTo>
                <a:lnTo>
                  <a:pt x="489356" y="203334"/>
                </a:lnTo>
                <a:lnTo>
                  <a:pt x="482216" y="185338"/>
                </a:lnTo>
                <a:lnTo>
                  <a:pt x="473490" y="168096"/>
                </a:lnTo>
                <a:lnTo>
                  <a:pt x="463185" y="151645"/>
                </a:lnTo>
                <a:lnTo>
                  <a:pt x="451515" y="136299"/>
                </a:lnTo>
                <a:lnTo>
                  <a:pt x="473900" y="63380"/>
                </a:lnTo>
                <a:lnTo>
                  <a:pt x="246903" y="63380"/>
                </a:lnTo>
                <a:lnTo>
                  <a:pt x="189983" y="0"/>
                </a:lnTo>
                <a:close/>
              </a:path>
              <a:path w="575945" h="545465">
                <a:moveTo>
                  <a:pt x="323382" y="482760"/>
                </a:moveTo>
                <a:lnTo>
                  <a:pt x="251458" y="482760"/>
                </a:lnTo>
                <a:lnTo>
                  <a:pt x="270670" y="485210"/>
                </a:lnTo>
                <a:lnTo>
                  <a:pt x="289983" y="485902"/>
                </a:lnTo>
                <a:lnTo>
                  <a:pt x="309276" y="484837"/>
                </a:lnTo>
                <a:lnTo>
                  <a:pt x="323382" y="482760"/>
                </a:lnTo>
                <a:close/>
              </a:path>
              <a:path w="575945" h="545465">
                <a:moveTo>
                  <a:pt x="285355" y="59495"/>
                </a:moveTo>
                <a:lnTo>
                  <a:pt x="266058" y="60563"/>
                </a:lnTo>
                <a:lnTo>
                  <a:pt x="246903" y="63380"/>
                </a:lnTo>
                <a:lnTo>
                  <a:pt x="473900" y="63380"/>
                </a:lnTo>
                <a:lnTo>
                  <a:pt x="474135" y="62615"/>
                </a:lnTo>
                <a:lnTo>
                  <a:pt x="323885" y="62615"/>
                </a:lnTo>
                <a:lnTo>
                  <a:pt x="304671" y="60179"/>
                </a:lnTo>
                <a:lnTo>
                  <a:pt x="285355" y="59495"/>
                </a:lnTo>
                <a:close/>
              </a:path>
              <a:path w="575945" h="545465">
                <a:moveTo>
                  <a:pt x="378543" y="3863"/>
                </a:moveTo>
                <a:lnTo>
                  <a:pt x="323885" y="62615"/>
                </a:lnTo>
                <a:lnTo>
                  <a:pt x="474135" y="62615"/>
                </a:lnTo>
                <a:lnTo>
                  <a:pt x="475064" y="59589"/>
                </a:lnTo>
                <a:lnTo>
                  <a:pt x="37854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815856" y="6346131"/>
            <a:ext cx="149754" cy="153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8037650" y="5781457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75" y="482016"/>
                </a:moveTo>
                <a:lnTo>
                  <a:pt x="328429" y="482016"/>
                </a:lnTo>
                <a:lnTo>
                  <a:pt x="385339" y="545365"/>
                </a:lnTo>
                <a:lnTo>
                  <a:pt x="482603" y="492341"/>
                </a:lnTo>
                <a:lnTo>
                  <a:pt x="479075" y="482016"/>
                </a:lnTo>
                <a:close/>
              </a:path>
              <a:path w="575945" h="545464">
                <a:moveTo>
                  <a:pt x="189983" y="0"/>
                </a:moveTo>
                <a:lnTo>
                  <a:pt x="92751" y="53045"/>
                </a:lnTo>
                <a:lnTo>
                  <a:pt x="121870" y="138383"/>
                </a:lnTo>
                <a:lnTo>
                  <a:pt x="116747" y="144914"/>
                </a:lnTo>
                <a:lnTo>
                  <a:pt x="94917" y="180921"/>
                </a:lnTo>
                <a:lnTo>
                  <a:pt x="88458" y="196266"/>
                </a:lnTo>
                <a:lnTo>
                  <a:pt x="0" y="213710"/>
                </a:lnTo>
                <a:lnTo>
                  <a:pt x="2691" y="324450"/>
                </a:lnTo>
                <a:lnTo>
                  <a:pt x="86007" y="342052"/>
                </a:lnTo>
                <a:lnTo>
                  <a:pt x="93146" y="360053"/>
                </a:lnTo>
                <a:lnTo>
                  <a:pt x="101876" y="377298"/>
                </a:lnTo>
                <a:lnTo>
                  <a:pt x="112185" y="393743"/>
                </a:lnTo>
                <a:lnTo>
                  <a:pt x="123870" y="409097"/>
                </a:lnTo>
                <a:lnTo>
                  <a:pt x="100300" y="485807"/>
                </a:lnTo>
                <a:lnTo>
                  <a:pt x="196821" y="541533"/>
                </a:lnTo>
                <a:lnTo>
                  <a:pt x="251458" y="482760"/>
                </a:lnTo>
                <a:lnTo>
                  <a:pt x="323381" y="482760"/>
                </a:lnTo>
                <a:lnTo>
                  <a:pt x="328429" y="482016"/>
                </a:lnTo>
                <a:lnTo>
                  <a:pt x="479075" y="482016"/>
                </a:lnTo>
                <a:lnTo>
                  <a:pt x="453452" y="407013"/>
                </a:lnTo>
                <a:lnTo>
                  <a:pt x="476740" y="372038"/>
                </a:lnTo>
                <a:lnTo>
                  <a:pt x="486885" y="349099"/>
                </a:lnTo>
                <a:lnTo>
                  <a:pt x="575364" y="331686"/>
                </a:lnTo>
                <a:lnTo>
                  <a:pt x="572684" y="220956"/>
                </a:lnTo>
                <a:lnTo>
                  <a:pt x="489356" y="203334"/>
                </a:lnTo>
                <a:lnTo>
                  <a:pt x="482214" y="185340"/>
                </a:lnTo>
                <a:lnTo>
                  <a:pt x="473486" y="168100"/>
                </a:lnTo>
                <a:lnTo>
                  <a:pt x="463183" y="151653"/>
                </a:lnTo>
                <a:lnTo>
                  <a:pt x="451515" y="136299"/>
                </a:lnTo>
                <a:lnTo>
                  <a:pt x="473900" y="63380"/>
                </a:lnTo>
                <a:lnTo>
                  <a:pt x="246893" y="63380"/>
                </a:lnTo>
                <a:lnTo>
                  <a:pt x="189983" y="0"/>
                </a:lnTo>
                <a:close/>
              </a:path>
              <a:path w="575945" h="545464">
                <a:moveTo>
                  <a:pt x="323381" y="482760"/>
                </a:moveTo>
                <a:lnTo>
                  <a:pt x="251458" y="482760"/>
                </a:lnTo>
                <a:lnTo>
                  <a:pt x="270666" y="485210"/>
                </a:lnTo>
                <a:lnTo>
                  <a:pt x="289979" y="485902"/>
                </a:lnTo>
                <a:lnTo>
                  <a:pt x="309274" y="484837"/>
                </a:lnTo>
                <a:lnTo>
                  <a:pt x="323381" y="482760"/>
                </a:lnTo>
                <a:close/>
              </a:path>
              <a:path w="575945" h="545464">
                <a:moveTo>
                  <a:pt x="285349" y="59499"/>
                </a:moveTo>
                <a:lnTo>
                  <a:pt x="266052" y="60564"/>
                </a:lnTo>
                <a:lnTo>
                  <a:pt x="246893" y="63380"/>
                </a:lnTo>
                <a:lnTo>
                  <a:pt x="473900" y="63380"/>
                </a:lnTo>
                <a:lnTo>
                  <a:pt x="474135" y="62615"/>
                </a:lnTo>
                <a:lnTo>
                  <a:pt x="323885" y="62615"/>
                </a:lnTo>
                <a:lnTo>
                  <a:pt x="304666" y="60183"/>
                </a:lnTo>
                <a:lnTo>
                  <a:pt x="285349" y="59499"/>
                </a:lnTo>
                <a:close/>
              </a:path>
              <a:path w="575945" h="545464">
                <a:moveTo>
                  <a:pt x="378543" y="3863"/>
                </a:moveTo>
                <a:lnTo>
                  <a:pt x="323885" y="62615"/>
                </a:lnTo>
                <a:lnTo>
                  <a:pt x="474135" y="62615"/>
                </a:lnTo>
                <a:lnTo>
                  <a:pt x="475064" y="59589"/>
                </a:lnTo>
                <a:lnTo>
                  <a:pt x="37854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8255078" y="5984069"/>
            <a:ext cx="149754" cy="1534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972593" y="7120704"/>
            <a:ext cx="1223645" cy="1228725"/>
          </a:xfrm>
          <a:custGeom>
            <a:avLst/>
            <a:gdLst/>
            <a:ahLst/>
            <a:cxnLst/>
            <a:rect l="l" t="t" r="r" b="b"/>
            <a:pathLst>
              <a:path w="1223645" h="1228725">
                <a:moveTo>
                  <a:pt x="1066051" y="0"/>
                </a:moveTo>
                <a:lnTo>
                  <a:pt x="152801" y="0"/>
                </a:lnTo>
                <a:lnTo>
                  <a:pt x="103218" y="8011"/>
                </a:lnTo>
                <a:lnTo>
                  <a:pt x="60127" y="30318"/>
                </a:lnTo>
                <a:lnTo>
                  <a:pt x="26129" y="64334"/>
                </a:lnTo>
                <a:lnTo>
                  <a:pt x="3824" y="107469"/>
                </a:lnTo>
                <a:lnTo>
                  <a:pt x="0" y="131175"/>
                </a:lnTo>
                <a:lnTo>
                  <a:pt x="0" y="1097292"/>
                </a:lnTo>
                <a:lnTo>
                  <a:pt x="26099" y="1164128"/>
                </a:lnTo>
                <a:lnTo>
                  <a:pt x="60082" y="1198127"/>
                </a:lnTo>
                <a:lnTo>
                  <a:pt x="103178" y="1220412"/>
                </a:lnTo>
                <a:lnTo>
                  <a:pt x="152801" y="1228412"/>
                </a:lnTo>
                <a:lnTo>
                  <a:pt x="1066051" y="1228412"/>
                </a:lnTo>
                <a:lnTo>
                  <a:pt x="1115634" y="1220401"/>
                </a:lnTo>
                <a:lnTo>
                  <a:pt x="1158725" y="1198094"/>
                </a:lnTo>
                <a:lnTo>
                  <a:pt x="1192722" y="1164078"/>
                </a:lnTo>
                <a:lnTo>
                  <a:pt x="1215028" y="1120943"/>
                </a:lnTo>
                <a:lnTo>
                  <a:pt x="1223041" y="1071276"/>
                </a:lnTo>
                <a:lnTo>
                  <a:pt x="1223041" y="157136"/>
                </a:lnTo>
                <a:lnTo>
                  <a:pt x="1215038" y="107421"/>
                </a:lnTo>
                <a:lnTo>
                  <a:pt x="1192753" y="64280"/>
                </a:lnTo>
                <a:lnTo>
                  <a:pt x="1158770" y="30282"/>
                </a:lnTo>
                <a:lnTo>
                  <a:pt x="1115674" y="7999"/>
                </a:lnTo>
                <a:lnTo>
                  <a:pt x="1066051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6062705" y="7656416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5">
                <a:moveTo>
                  <a:pt x="479075" y="482016"/>
                </a:moveTo>
                <a:lnTo>
                  <a:pt x="328429" y="482016"/>
                </a:lnTo>
                <a:lnTo>
                  <a:pt x="385328" y="545355"/>
                </a:lnTo>
                <a:lnTo>
                  <a:pt x="482603" y="492341"/>
                </a:lnTo>
                <a:lnTo>
                  <a:pt x="479075" y="482016"/>
                </a:lnTo>
                <a:close/>
              </a:path>
              <a:path w="575945" h="545465">
                <a:moveTo>
                  <a:pt x="189983" y="0"/>
                </a:moveTo>
                <a:lnTo>
                  <a:pt x="92751" y="53045"/>
                </a:lnTo>
                <a:lnTo>
                  <a:pt x="121870" y="138383"/>
                </a:lnTo>
                <a:lnTo>
                  <a:pt x="116747" y="144909"/>
                </a:lnTo>
                <a:lnTo>
                  <a:pt x="94917" y="180912"/>
                </a:lnTo>
                <a:lnTo>
                  <a:pt x="88458" y="196255"/>
                </a:lnTo>
                <a:lnTo>
                  <a:pt x="0" y="213700"/>
                </a:lnTo>
                <a:lnTo>
                  <a:pt x="2691" y="324440"/>
                </a:lnTo>
                <a:lnTo>
                  <a:pt x="86007" y="342052"/>
                </a:lnTo>
                <a:lnTo>
                  <a:pt x="93146" y="360053"/>
                </a:lnTo>
                <a:lnTo>
                  <a:pt x="101876" y="377298"/>
                </a:lnTo>
                <a:lnTo>
                  <a:pt x="112184" y="393741"/>
                </a:lnTo>
                <a:lnTo>
                  <a:pt x="123870" y="409097"/>
                </a:lnTo>
                <a:lnTo>
                  <a:pt x="100290" y="485796"/>
                </a:lnTo>
                <a:lnTo>
                  <a:pt x="196810" y="541522"/>
                </a:lnTo>
                <a:lnTo>
                  <a:pt x="251447" y="482760"/>
                </a:lnTo>
                <a:lnTo>
                  <a:pt x="323372" y="482760"/>
                </a:lnTo>
                <a:lnTo>
                  <a:pt x="328429" y="482016"/>
                </a:lnTo>
                <a:lnTo>
                  <a:pt x="479075" y="482016"/>
                </a:lnTo>
                <a:lnTo>
                  <a:pt x="453452" y="407013"/>
                </a:lnTo>
                <a:lnTo>
                  <a:pt x="476740" y="372029"/>
                </a:lnTo>
                <a:lnTo>
                  <a:pt x="486885" y="349088"/>
                </a:lnTo>
                <a:lnTo>
                  <a:pt x="575354" y="331675"/>
                </a:lnTo>
                <a:lnTo>
                  <a:pt x="572684" y="220956"/>
                </a:lnTo>
                <a:lnTo>
                  <a:pt x="489346" y="203334"/>
                </a:lnTo>
                <a:lnTo>
                  <a:pt x="482209" y="185338"/>
                </a:lnTo>
                <a:lnTo>
                  <a:pt x="473484" y="168096"/>
                </a:lnTo>
                <a:lnTo>
                  <a:pt x="463176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893" y="63380"/>
                </a:lnTo>
                <a:lnTo>
                  <a:pt x="189983" y="0"/>
                </a:lnTo>
                <a:close/>
              </a:path>
              <a:path w="575945" h="545465">
                <a:moveTo>
                  <a:pt x="323372" y="482760"/>
                </a:moveTo>
                <a:lnTo>
                  <a:pt x="251447" y="482760"/>
                </a:lnTo>
                <a:lnTo>
                  <a:pt x="270660" y="485209"/>
                </a:lnTo>
                <a:lnTo>
                  <a:pt x="289974" y="485898"/>
                </a:lnTo>
                <a:lnTo>
                  <a:pt x="309270" y="484833"/>
                </a:lnTo>
                <a:lnTo>
                  <a:pt x="323372" y="482760"/>
                </a:lnTo>
                <a:close/>
              </a:path>
              <a:path w="575945" h="545465">
                <a:moveTo>
                  <a:pt x="285349" y="59495"/>
                </a:moveTo>
                <a:lnTo>
                  <a:pt x="266052" y="60563"/>
                </a:lnTo>
                <a:lnTo>
                  <a:pt x="24689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85" y="62615"/>
                </a:lnTo>
                <a:lnTo>
                  <a:pt x="304666" y="60179"/>
                </a:lnTo>
                <a:lnTo>
                  <a:pt x="285349" y="59495"/>
                </a:lnTo>
                <a:close/>
              </a:path>
              <a:path w="575945" h="545465">
                <a:moveTo>
                  <a:pt x="378543" y="3863"/>
                </a:moveTo>
                <a:lnTo>
                  <a:pt x="323885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4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6280133" y="7846096"/>
            <a:ext cx="149744" cy="153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6501917" y="7281422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5">
                <a:moveTo>
                  <a:pt x="479085" y="482016"/>
                </a:moveTo>
                <a:lnTo>
                  <a:pt x="328429" y="482016"/>
                </a:lnTo>
                <a:lnTo>
                  <a:pt x="385339" y="545365"/>
                </a:lnTo>
                <a:lnTo>
                  <a:pt x="482613" y="492341"/>
                </a:lnTo>
                <a:lnTo>
                  <a:pt x="479085" y="482016"/>
                </a:lnTo>
                <a:close/>
              </a:path>
              <a:path w="575945" h="545465">
                <a:moveTo>
                  <a:pt x="189983" y="0"/>
                </a:moveTo>
                <a:lnTo>
                  <a:pt x="92761" y="53045"/>
                </a:lnTo>
                <a:lnTo>
                  <a:pt x="121881" y="138383"/>
                </a:lnTo>
                <a:lnTo>
                  <a:pt x="116755" y="144909"/>
                </a:lnTo>
                <a:lnTo>
                  <a:pt x="94926" y="180912"/>
                </a:lnTo>
                <a:lnTo>
                  <a:pt x="88468" y="196255"/>
                </a:lnTo>
                <a:lnTo>
                  <a:pt x="0" y="213710"/>
                </a:lnTo>
                <a:lnTo>
                  <a:pt x="2701" y="324440"/>
                </a:lnTo>
                <a:lnTo>
                  <a:pt x="86007" y="342052"/>
                </a:lnTo>
                <a:lnTo>
                  <a:pt x="93150" y="360053"/>
                </a:lnTo>
                <a:lnTo>
                  <a:pt x="101881" y="377298"/>
                </a:lnTo>
                <a:lnTo>
                  <a:pt x="112190" y="393741"/>
                </a:lnTo>
                <a:lnTo>
                  <a:pt x="123881" y="409097"/>
                </a:lnTo>
                <a:lnTo>
                  <a:pt x="100300" y="485796"/>
                </a:lnTo>
                <a:lnTo>
                  <a:pt x="196821" y="541522"/>
                </a:lnTo>
                <a:lnTo>
                  <a:pt x="251458" y="482760"/>
                </a:lnTo>
                <a:lnTo>
                  <a:pt x="323382" y="482760"/>
                </a:lnTo>
                <a:lnTo>
                  <a:pt x="328429" y="482016"/>
                </a:lnTo>
                <a:lnTo>
                  <a:pt x="479085" y="482016"/>
                </a:lnTo>
                <a:lnTo>
                  <a:pt x="453452" y="407013"/>
                </a:lnTo>
                <a:lnTo>
                  <a:pt x="476750" y="372034"/>
                </a:lnTo>
                <a:lnTo>
                  <a:pt x="486896" y="349099"/>
                </a:lnTo>
                <a:lnTo>
                  <a:pt x="575364" y="331675"/>
                </a:lnTo>
                <a:lnTo>
                  <a:pt x="572694" y="220956"/>
                </a:lnTo>
                <a:lnTo>
                  <a:pt x="489356" y="203334"/>
                </a:lnTo>
                <a:lnTo>
                  <a:pt x="482216" y="185338"/>
                </a:lnTo>
                <a:lnTo>
                  <a:pt x="473490" y="168096"/>
                </a:lnTo>
                <a:lnTo>
                  <a:pt x="463185" y="151645"/>
                </a:lnTo>
                <a:lnTo>
                  <a:pt x="451515" y="136299"/>
                </a:lnTo>
                <a:lnTo>
                  <a:pt x="473900" y="63380"/>
                </a:lnTo>
                <a:lnTo>
                  <a:pt x="246903" y="63380"/>
                </a:lnTo>
                <a:lnTo>
                  <a:pt x="189983" y="0"/>
                </a:lnTo>
                <a:close/>
              </a:path>
              <a:path w="575945" h="545465">
                <a:moveTo>
                  <a:pt x="323382" y="482760"/>
                </a:moveTo>
                <a:lnTo>
                  <a:pt x="251458" y="482760"/>
                </a:lnTo>
                <a:lnTo>
                  <a:pt x="270670" y="485210"/>
                </a:lnTo>
                <a:lnTo>
                  <a:pt x="289983" y="485902"/>
                </a:lnTo>
                <a:lnTo>
                  <a:pt x="309276" y="484837"/>
                </a:lnTo>
                <a:lnTo>
                  <a:pt x="323382" y="482760"/>
                </a:lnTo>
                <a:close/>
              </a:path>
              <a:path w="575945" h="545465">
                <a:moveTo>
                  <a:pt x="285355" y="59495"/>
                </a:moveTo>
                <a:lnTo>
                  <a:pt x="266058" y="60563"/>
                </a:lnTo>
                <a:lnTo>
                  <a:pt x="246903" y="63380"/>
                </a:lnTo>
                <a:lnTo>
                  <a:pt x="473900" y="63380"/>
                </a:lnTo>
                <a:lnTo>
                  <a:pt x="474135" y="62615"/>
                </a:lnTo>
                <a:lnTo>
                  <a:pt x="323885" y="62615"/>
                </a:lnTo>
                <a:lnTo>
                  <a:pt x="304671" y="60179"/>
                </a:lnTo>
                <a:lnTo>
                  <a:pt x="285355" y="59495"/>
                </a:lnTo>
                <a:close/>
              </a:path>
              <a:path w="575945" h="545465">
                <a:moveTo>
                  <a:pt x="378553" y="3863"/>
                </a:moveTo>
                <a:lnTo>
                  <a:pt x="323885" y="62615"/>
                </a:lnTo>
                <a:lnTo>
                  <a:pt x="474135" y="62615"/>
                </a:lnTo>
                <a:lnTo>
                  <a:pt x="475064" y="59589"/>
                </a:lnTo>
                <a:lnTo>
                  <a:pt x="37855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719344" y="7484033"/>
            <a:ext cx="149754" cy="1534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7504127" y="7120704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4" h="1228725">
                <a:moveTo>
                  <a:pt x="1070250" y="0"/>
                </a:moveTo>
                <a:lnTo>
                  <a:pt x="156989" y="0"/>
                </a:lnTo>
                <a:lnTo>
                  <a:pt x="107410" y="8011"/>
                </a:lnTo>
                <a:lnTo>
                  <a:pt x="64320" y="30318"/>
                </a:lnTo>
                <a:lnTo>
                  <a:pt x="30321" y="64334"/>
                </a:lnTo>
                <a:lnTo>
                  <a:pt x="8013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03" y="1120987"/>
                </a:lnTo>
                <a:lnTo>
                  <a:pt x="30291" y="1164128"/>
                </a:lnTo>
                <a:lnTo>
                  <a:pt x="64275" y="1198127"/>
                </a:lnTo>
                <a:lnTo>
                  <a:pt x="107370" y="1220412"/>
                </a:lnTo>
                <a:lnTo>
                  <a:pt x="156989" y="1228412"/>
                </a:lnTo>
                <a:lnTo>
                  <a:pt x="1070250" y="1228412"/>
                </a:lnTo>
                <a:lnTo>
                  <a:pt x="1119829" y="1220401"/>
                </a:lnTo>
                <a:lnTo>
                  <a:pt x="1162919" y="1198094"/>
                </a:lnTo>
                <a:lnTo>
                  <a:pt x="1196918" y="1164078"/>
                </a:lnTo>
                <a:lnTo>
                  <a:pt x="1219226" y="1120943"/>
                </a:lnTo>
                <a:lnTo>
                  <a:pt x="1227240" y="1071276"/>
                </a:lnTo>
                <a:lnTo>
                  <a:pt x="1227240" y="157136"/>
                </a:lnTo>
                <a:lnTo>
                  <a:pt x="1219236" y="107421"/>
                </a:lnTo>
                <a:lnTo>
                  <a:pt x="1196948" y="64280"/>
                </a:lnTo>
                <a:lnTo>
                  <a:pt x="1162964" y="30282"/>
                </a:lnTo>
                <a:lnTo>
                  <a:pt x="1119869" y="7999"/>
                </a:lnTo>
                <a:lnTo>
                  <a:pt x="1070250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7598428" y="7656416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5">
                <a:moveTo>
                  <a:pt x="479075" y="482016"/>
                </a:moveTo>
                <a:lnTo>
                  <a:pt x="328429" y="482016"/>
                </a:lnTo>
                <a:lnTo>
                  <a:pt x="385339" y="545355"/>
                </a:lnTo>
                <a:lnTo>
                  <a:pt x="482603" y="492341"/>
                </a:lnTo>
                <a:lnTo>
                  <a:pt x="479075" y="482016"/>
                </a:lnTo>
                <a:close/>
              </a:path>
              <a:path w="575945" h="545465">
                <a:moveTo>
                  <a:pt x="189983" y="0"/>
                </a:moveTo>
                <a:lnTo>
                  <a:pt x="92761" y="53045"/>
                </a:lnTo>
                <a:lnTo>
                  <a:pt x="121881" y="138383"/>
                </a:lnTo>
                <a:lnTo>
                  <a:pt x="116755" y="144909"/>
                </a:lnTo>
                <a:lnTo>
                  <a:pt x="94925" y="180912"/>
                </a:lnTo>
                <a:lnTo>
                  <a:pt x="88458" y="196255"/>
                </a:lnTo>
                <a:lnTo>
                  <a:pt x="0" y="213700"/>
                </a:lnTo>
                <a:lnTo>
                  <a:pt x="2691" y="324440"/>
                </a:lnTo>
                <a:lnTo>
                  <a:pt x="86007" y="342052"/>
                </a:lnTo>
                <a:lnTo>
                  <a:pt x="93150" y="360053"/>
                </a:lnTo>
                <a:lnTo>
                  <a:pt x="101880" y="377298"/>
                </a:lnTo>
                <a:lnTo>
                  <a:pt x="112185" y="393741"/>
                </a:lnTo>
                <a:lnTo>
                  <a:pt x="123870" y="409097"/>
                </a:lnTo>
                <a:lnTo>
                  <a:pt x="100300" y="485796"/>
                </a:lnTo>
                <a:lnTo>
                  <a:pt x="196821" y="541522"/>
                </a:lnTo>
                <a:lnTo>
                  <a:pt x="251458" y="482760"/>
                </a:lnTo>
                <a:lnTo>
                  <a:pt x="323374" y="482760"/>
                </a:lnTo>
                <a:lnTo>
                  <a:pt x="328429" y="482016"/>
                </a:lnTo>
                <a:lnTo>
                  <a:pt x="479075" y="482016"/>
                </a:lnTo>
                <a:lnTo>
                  <a:pt x="453452" y="407013"/>
                </a:lnTo>
                <a:lnTo>
                  <a:pt x="476746" y="372029"/>
                </a:lnTo>
                <a:lnTo>
                  <a:pt x="486896" y="349088"/>
                </a:lnTo>
                <a:lnTo>
                  <a:pt x="575364" y="331675"/>
                </a:lnTo>
                <a:lnTo>
                  <a:pt x="572694" y="220956"/>
                </a:lnTo>
                <a:lnTo>
                  <a:pt x="489356" y="203334"/>
                </a:lnTo>
                <a:lnTo>
                  <a:pt x="482216" y="185338"/>
                </a:lnTo>
                <a:lnTo>
                  <a:pt x="473490" y="168096"/>
                </a:lnTo>
                <a:lnTo>
                  <a:pt x="463185" y="151645"/>
                </a:lnTo>
                <a:lnTo>
                  <a:pt x="451515" y="136299"/>
                </a:lnTo>
                <a:lnTo>
                  <a:pt x="473900" y="63380"/>
                </a:lnTo>
                <a:lnTo>
                  <a:pt x="246903" y="63380"/>
                </a:lnTo>
                <a:lnTo>
                  <a:pt x="189983" y="0"/>
                </a:lnTo>
                <a:close/>
              </a:path>
              <a:path w="575945" h="545465">
                <a:moveTo>
                  <a:pt x="323374" y="482760"/>
                </a:moveTo>
                <a:lnTo>
                  <a:pt x="251458" y="482760"/>
                </a:lnTo>
                <a:lnTo>
                  <a:pt x="270670" y="485209"/>
                </a:lnTo>
                <a:lnTo>
                  <a:pt x="289983" y="485898"/>
                </a:lnTo>
                <a:lnTo>
                  <a:pt x="309276" y="484833"/>
                </a:lnTo>
                <a:lnTo>
                  <a:pt x="323374" y="482760"/>
                </a:lnTo>
                <a:close/>
              </a:path>
              <a:path w="575945" h="545465">
                <a:moveTo>
                  <a:pt x="285355" y="59495"/>
                </a:moveTo>
                <a:lnTo>
                  <a:pt x="266058" y="60563"/>
                </a:lnTo>
                <a:lnTo>
                  <a:pt x="246903" y="63380"/>
                </a:lnTo>
                <a:lnTo>
                  <a:pt x="473900" y="63380"/>
                </a:lnTo>
                <a:lnTo>
                  <a:pt x="474135" y="62615"/>
                </a:lnTo>
                <a:lnTo>
                  <a:pt x="323885" y="62615"/>
                </a:lnTo>
                <a:lnTo>
                  <a:pt x="304671" y="60179"/>
                </a:lnTo>
                <a:lnTo>
                  <a:pt x="285355" y="59495"/>
                </a:lnTo>
                <a:close/>
              </a:path>
              <a:path w="575945" h="545465">
                <a:moveTo>
                  <a:pt x="378543" y="3863"/>
                </a:moveTo>
                <a:lnTo>
                  <a:pt x="323885" y="62615"/>
                </a:lnTo>
                <a:lnTo>
                  <a:pt x="474135" y="62615"/>
                </a:lnTo>
                <a:lnTo>
                  <a:pt x="475064" y="59589"/>
                </a:lnTo>
                <a:lnTo>
                  <a:pt x="37854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7815856" y="7846096"/>
            <a:ext cx="149754" cy="1534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37650" y="7281422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5">
                <a:moveTo>
                  <a:pt x="479075" y="482016"/>
                </a:moveTo>
                <a:lnTo>
                  <a:pt x="328429" y="482016"/>
                </a:lnTo>
                <a:lnTo>
                  <a:pt x="385339" y="545365"/>
                </a:lnTo>
                <a:lnTo>
                  <a:pt x="482603" y="492341"/>
                </a:lnTo>
                <a:lnTo>
                  <a:pt x="479075" y="482016"/>
                </a:lnTo>
                <a:close/>
              </a:path>
              <a:path w="575945" h="545465">
                <a:moveTo>
                  <a:pt x="189983" y="0"/>
                </a:moveTo>
                <a:lnTo>
                  <a:pt x="92751" y="53045"/>
                </a:lnTo>
                <a:lnTo>
                  <a:pt x="121870" y="138383"/>
                </a:lnTo>
                <a:lnTo>
                  <a:pt x="116747" y="144909"/>
                </a:lnTo>
                <a:lnTo>
                  <a:pt x="94917" y="180912"/>
                </a:lnTo>
                <a:lnTo>
                  <a:pt x="88458" y="196255"/>
                </a:lnTo>
                <a:lnTo>
                  <a:pt x="0" y="213710"/>
                </a:lnTo>
                <a:lnTo>
                  <a:pt x="2691" y="324440"/>
                </a:lnTo>
                <a:lnTo>
                  <a:pt x="86007" y="342052"/>
                </a:lnTo>
                <a:lnTo>
                  <a:pt x="93146" y="360053"/>
                </a:lnTo>
                <a:lnTo>
                  <a:pt x="101876" y="377298"/>
                </a:lnTo>
                <a:lnTo>
                  <a:pt x="112184" y="393741"/>
                </a:lnTo>
                <a:lnTo>
                  <a:pt x="123870" y="409097"/>
                </a:lnTo>
                <a:lnTo>
                  <a:pt x="100300" y="485796"/>
                </a:lnTo>
                <a:lnTo>
                  <a:pt x="196821" y="541522"/>
                </a:lnTo>
                <a:lnTo>
                  <a:pt x="251458" y="482760"/>
                </a:lnTo>
                <a:lnTo>
                  <a:pt x="323381" y="482760"/>
                </a:lnTo>
                <a:lnTo>
                  <a:pt x="328429" y="482016"/>
                </a:lnTo>
                <a:lnTo>
                  <a:pt x="479075" y="482016"/>
                </a:lnTo>
                <a:lnTo>
                  <a:pt x="453452" y="407013"/>
                </a:lnTo>
                <a:lnTo>
                  <a:pt x="476740" y="372034"/>
                </a:lnTo>
                <a:lnTo>
                  <a:pt x="486885" y="349099"/>
                </a:lnTo>
                <a:lnTo>
                  <a:pt x="575364" y="331675"/>
                </a:lnTo>
                <a:lnTo>
                  <a:pt x="572684" y="220956"/>
                </a:lnTo>
                <a:lnTo>
                  <a:pt x="489356" y="203334"/>
                </a:lnTo>
                <a:lnTo>
                  <a:pt x="482214" y="185338"/>
                </a:lnTo>
                <a:lnTo>
                  <a:pt x="473486" y="168096"/>
                </a:lnTo>
                <a:lnTo>
                  <a:pt x="463181" y="151645"/>
                </a:lnTo>
                <a:lnTo>
                  <a:pt x="451515" y="136299"/>
                </a:lnTo>
                <a:lnTo>
                  <a:pt x="473900" y="63380"/>
                </a:lnTo>
                <a:lnTo>
                  <a:pt x="246893" y="63380"/>
                </a:lnTo>
                <a:lnTo>
                  <a:pt x="189983" y="0"/>
                </a:lnTo>
                <a:close/>
              </a:path>
              <a:path w="575945" h="545465">
                <a:moveTo>
                  <a:pt x="323381" y="482760"/>
                </a:moveTo>
                <a:lnTo>
                  <a:pt x="251458" y="482760"/>
                </a:lnTo>
                <a:lnTo>
                  <a:pt x="270666" y="485210"/>
                </a:lnTo>
                <a:lnTo>
                  <a:pt x="289979" y="485902"/>
                </a:lnTo>
                <a:lnTo>
                  <a:pt x="309274" y="484837"/>
                </a:lnTo>
                <a:lnTo>
                  <a:pt x="323381" y="482760"/>
                </a:lnTo>
                <a:close/>
              </a:path>
              <a:path w="575945" h="545465">
                <a:moveTo>
                  <a:pt x="285349" y="59495"/>
                </a:moveTo>
                <a:lnTo>
                  <a:pt x="266052" y="60563"/>
                </a:lnTo>
                <a:lnTo>
                  <a:pt x="246893" y="63380"/>
                </a:lnTo>
                <a:lnTo>
                  <a:pt x="473900" y="63380"/>
                </a:lnTo>
                <a:lnTo>
                  <a:pt x="474135" y="62615"/>
                </a:lnTo>
                <a:lnTo>
                  <a:pt x="323885" y="62615"/>
                </a:lnTo>
                <a:lnTo>
                  <a:pt x="304666" y="60179"/>
                </a:lnTo>
                <a:lnTo>
                  <a:pt x="285349" y="59495"/>
                </a:lnTo>
                <a:close/>
              </a:path>
              <a:path w="575945" h="545465">
                <a:moveTo>
                  <a:pt x="378543" y="3863"/>
                </a:moveTo>
                <a:lnTo>
                  <a:pt x="323885" y="62615"/>
                </a:lnTo>
                <a:lnTo>
                  <a:pt x="474135" y="62615"/>
                </a:lnTo>
                <a:lnTo>
                  <a:pt x="475064" y="59589"/>
                </a:lnTo>
                <a:lnTo>
                  <a:pt x="378543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8255078" y="7484033"/>
            <a:ext cx="149754" cy="153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783540" y="4722254"/>
            <a:ext cx="484505" cy="969010"/>
          </a:xfrm>
          <a:custGeom>
            <a:avLst/>
            <a:gdLst/>
            <a:ahLst/>
            <a:cxnLst/>
            <a:rect l="l" t="t" r="r" b="b"/>
            <a:pathLst>
              <a:path w="484504" h="969010">
                <a:moveTo>
                  <a:pt x="0" y="0"/>
                </a:moveTo>
                <a:lnTo>
                  <a:pt x="0" y="968504"/>
                </a:lnTo>
                <a:lnTo>
                  <a:pt x="484247" y="484257"/>
                </a:lnTo>
                <a:lnTo>
                  <a:pt x="0" y="0"/>
                </a:lnTo>
                <a:close/>
              </a:path>
            </a:pathLst>
          </a:custGeom>
          <a:solidFill>
            <a:srgbClr val="BFCC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5641578" y="8709547"/>
            <a:ext cx="3447415" cy="104140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53365" marR="5080" indent="-241300">
              <a:lnSpc>
                <a:spcPct val="79800"/>
              </a:lnSpc>
              <a:spcBef>
                <a:spcPts val="1005"/>
              </a:spcBef>
            </a:pPr>
            <a:r>
              <a:rPr sz="3700" spc="15" dirty="0">
                <a:solidFill>
                  <a:srgbClr val="142936"/>
                </a:solidFill>
                <a:latin typeface="Arial"/>
                <a:cs typeface="Arial"/>
              </a:rPr>
              <a:t>Break-down</a:t>
            </a:r>
            <a:r>
              <a:rPr sz="3700" spc="-50" dirty="0">
                <a:solidFill>
                  <a:srgbClr val="142936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142936"/>
                </a:solidFill>
                <a:latin typeface="Arial"/>
                <a:cs typeface="Arial"/>
              </a:rPr>
              <a:t>into  </a:t>
            </a:r>
            <a:r>
              <a:rPr sz="3700" spc="30" dirty="0">
                <a:solidFill>
                  <a:srgbClr val="142936"/>
                </a:solidFill>
                <a:latin typeface="Arial"/>
                <a:cs typeface="Arial"/>
              </a:rPr>
              <a:t>microservices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356586" y="4023448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5" h="1228725">
                <a:moveTo>
                  <a:pt x="1070229" y="0"/>
                </a:moveTo>
                <a:lnTo>
                  <a:pt x="156958" y="0"/>
                </a:lnTo>
                <a:lnTo>
                  <a:pt x="107382" y="8011"/>
                </a:lnTo>
                <a:lnTo>
                  <a:pt x="64300" y="30318"/>
                </a:lnTo>
                <a:lnTo>
                  <a:pt x="30310" y="64334"/>
                </a:lnTo>
                <a:lnTo>
                  <a:pt x="8010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00" y="1120991"/>
                </a:lnTo>
                <a:lnTo>
                  <a:pt x="30280" y="1164132"/>
                </a:lnTo>
                <a:lnTo>
                  <a:pt x="64255" y="1198130"/>
                </a:lnTo>
                <a:lnTo>
                  <a:pt x="107342" y="1220413"/>
                </a:lnTo>
                <a:lnTo>
                  <a:pt x="156958" y="1228412"/>
                </a:lnTo>
                <a:lnTo>
                  <a:pt x="1070229" y="1228412"/>
                </a:lnTo>
                <a:lnTo>
                  <a:pt x="1119805" y="1220401"/>
                </a:lnTo>
                <a:lnTo>
                  <a:pt x="1162887" y="1198094"/>
                </a:lnTo>
                <a:lnTo>
                  <a:pt x="1196877" y="1164078"/>
                </a:lnTo>
                <a:lnTo>
                  <a:pt x="1219177" y="1120943"/>
                </a:lnTo>
                <a:lnTo>
                  <a:pt x="1227187" y="1071276"/>
                </a:lnTo>
                <a:lnTo>
                  <a:pt x="1227187" y="157136"/>
                </a:lnTo>
                <a:lnTo>
                  <a:pt x="1219187" y="107421"/>
                </a:lnTo>
                <a:lnTo>
                  <a:pt x="1196907" y="64280"/>
                </a:lnTo>
                <a:lnTo>
                  <a:pt x="1162932" y="30282"/>
                </a:lnTo>
                <a:lnTo>
                  <a:pt x="1119845" y="7999"/>
                </a:lnTo>
                <a:lnTo>
                  <a:pt x="1070229" y="0"/>
                </a:lnTo>
                <a:close/>
              </a:path>
            </a:pathLst>
          </a:custGeom>
          <a:solidFill>
            <a:srgbClr val="6EEDD8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2450825" y="4559159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4">
                <a:moveTo>
                  <a:pt x="479081" y="482016"/>
                </a:moveTo>
                <a:lnTo>
                  <a:pt x="328471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81" y="482016"/>
                </a:lnTo>
                <a:close/>
              </a:path>
              <a:path w="575944" h="545464">
                <a:moveTo>
                  <a:pt x="190046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66" y="144909"/>
                </a:lnTo>
                <a:lnTo>
                  <a:pt x="94931" y="180912"/>
                </a:lnTo>
                <a:lnTo>
                  <a:pt x="88478" y="196255"/>
                </a:lnTo>
                <a:lnTo>
                  <a:pt x="0" y="213710"/>
                </a:lnTo>
                <a:lnTo>
                  <a:pt x="2722" y="324440"/>
                </a:lnTo>
                <a:lnTo>
                  <a:pt x="86070" y="342052"/>
                </a:lnTo>
                <a:lnTo>
                  <a:pt x="93184" y="360053"/>
                </a:lnTo>
                <a:lnTo>
                  <a:pt x="101907" y="377298"/>
                </a:lnTo>
                <a:lnTo>
                  <a:pt x="112208" y="393741"/>
                </a:lnTo>
                <a:lnTo>
                  <a:pt x="123870" y="409097"/>
                </a:lnTo>
                <a:lnTo>
                  <a:pt x="100311" y="485796"/>
                </a:lnTo>
                <a:lnTo>
                  <a:pt x="196852" y="541522"/>
                </a:lnTo>
                <a:lnTo>
                  <a:pt x="251510" y="482760"/>
                </a:lnTo>
                <a:lnTo>
                  <a:pt x="323416" y="482760"/>
                </a:lnTo>
                <a:lnTo>
                  <a:pt x="328471" y="482016"/>
                </a:lnTo>
                <a:lnTo>
                  <a:pt x="479081" y="482016"/>
                </a:lnTo>
                <a:lnTo>
                  <a:pt x="453494" y="407013"/>
                </a:lnTo>
                <a:lnTo>
                  <a:pt x="476750" y="372034"/>
                </a:lnTo>
                <a:lnTo>
                  <a:pt x="486896" y="349099"/>
                </a:lnTo>
                <a:lnTo>
                  <a:pt x="575375" y="331675"/>
                </a:lnTo>
                <a:lnTo>
                  <a:pt x="572757" y="220956"/>
                </a:lnTo>
                <a:lnTo>
                  <a:pt x="489409" y="203334"/>
                </a:lnTo>
                <a:lnTo>
                  <a:pt x="482249" y="185338"/>
                </a:lnTo>
                <a:lnTo>
                  <a:pt x="473519" y="168096"/>
                </a:lnTo>
                <a:lnTo>
                  <a:pt x="463205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90046" y="0"/>
                </a:lnTo>
                <a:close/>
              </a:path>
              <a:path w="575944" h="545464">
                <a:moveTo>
                  <a:pt x="323416" y="482760"/>
                </a:moveTo>
                <a:lnTo>
                  <a:pt x="251510" y="482760"/>
                </a:lnTo>
                <a:lnTo>
                  <a:pt x="270692" y="485210"/>
                </a:lnTo>
                <a:lnTo>
                  <a:pt x="289991" y="485902"/>
                </a:lnTo>
                <a:lnTo>
                  <a:pt x="309290" y="484837"/>
                </a:lnTo>
                <a:lnTo>
                  <a:pt x="323416" y="482760"/>
                </a:lnTo>
                <a:close/>
              </a:path>
              <a:path w="575944" h="545464">
                <a:moveTo>
                  <a:pt x="285383" y="59495"/>
                </a:moveTo>
                <a:lnTo>
                  <a:pt x="266084" y="60563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83" y="60179"/>
                </a:lnTo>
                <a:lnTo>
                  <a:pt x="285383" y="59495"/>
                </a:lnTo>
                <a:close/>
              </a:path>
              <a:path w="575944" h="545464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2668305" y="4748839"/>
            <a:ext cx="149733" cy="1534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2890079" y="4184165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4">
                <a:moveTo>
                  <a:pt x="479068" y="482016"/>
                </a:moveTo>
                <a:lnTo>
                  <a:pt x="328366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68" y="482016"/>
                </a:lnTo>
                <a:close/>
              </a:path>
              <a:path w="575944" h="545464">
                <a:moveTo>
                  <a:pt x="189941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66" y="144914"/>
                </a:lnTo>
                <a:lnTo>
                  <a:pt x="94931" y="180921"/>
                </a:lnTo>
                <a:lnTo>
                  <a:pt x="88478" y="196266"/>
                </a:lnTo>
                <a:lnTo>
                  <a:pt x="0" y="213710"/>
                </a:lnTo>
                <a:lnTo>
                  <a:pt x="2722" y="32445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63" y="393741"/>
                </a:lnTo>
                <a:lnTo>
                  <a:pt x="123870" y="409097"/>
                </a:lnTo>
                <a:lnTo>
                  <a:pt x="100311" y="485807"/>
                </a:lnTo>
                <a:lnTo>
                  <a:pt x="196852" y="541533"/>
                </a:lnTo>
                <a:lnTo>
                  <a:pt x="251405" y="482760"/>
                </a:lnTo>
                <a:lnTo>
                  <a:pt x="323327" y="482760"/>
                </a:lnTo>
                <a:lnTo>
                  <a:pt x="328366" y="482016"/>
                </a:lnTo>
                <a:lnTo>
                  <a:pt x="479068" y="482016"/>
                </a:lnTo>
                <a:lnTo>
                  <a:pt x="453389" y="407013"/>
                </a:lnTo>
                <a:lnTo>
                  <a:pt x="476750" y="372034"/>
                </a:lnTo>
                <a:lnTo>
                  <a:pt x="486896" y="349099"/>
                </a:lnTo>
                <a:lnTo>
                  <a:pt x="575375" y="331686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90" y="185340"/>
                </a:lnTo>
                <a:lnTo>
                  <a:pt x="473467" y="168100"/>
                </a:lnTo>
                <a:lnTo>
                  <a:pt x="463162" y="151653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944" h="545464">
                <a:moveTo>
                  <a:pt x="323327" y="482760"/>
                </a:moveTo>
                <a:lnTo>
                  <a:pt x="251405" y="482760"/>
                </a:lnTo>
                <a:lnTo>
                  <a:pt x="270646" y="485210"/>
                </a:lnTo>
                <a:lnTo>
                  <a:pt x="289964" y="485902"/>
                </a:lnTo>
                <a:lnTo>
                  <a:pt x="309244" y="484837"/>
                </a:lnTo>
                <a:lnTo>
                  <a:pt x="323327" y="482760"/>
                </a:lnTo>
                <a:close/>
              </a:path>
              <a:path w="575944" h="545464">
                <a:moveTo>
                  <a:pt x="285344" y="59499"/>
                </a:moveTo>
                <a:lnTo>
                  <a:pt x="266040" y="60564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68" y="60183"/>
                </a:lnTo>
                <a:lnTo>
                  <a:pt x="285344" y="59499"/>
                </a:lnTo>
                <a:close/>
              </a:path>
              <a:path w="575944" h="545464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3107454" y="4386777"/>
            <a:ext cx="149838" cy="1534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0651298" y="4023448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4" h="1228725">
                <a:moveTo>
                  <a:pt x="1070333" y="0"/>
                </a:moveTo>
                <a:lnTo>
                  <a:pt x="157063" y="0"/>
                </a:lnTo>
                <a:lnTo>
                  <a:pt x="107476" y="8011"/>
                </a:lnTo>
                <a:lnTo>
                  <a:pt x="64368" y="30318"/>
                </a:lnTo>
                <a:lnTo>
                  <a:pt x="30347" y="64334"/>
                </a:lnTo>
                <a:lnTo>
                  <a:pt x="8021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11" y="1120991"/>
                </a:lnTo>
                <a:lnTo>
                  <a:pt x="30316" y="1164132"/>
                </a:lnTo>
                <a:lnTo>
                  <a:pt x="64323" y="1198130"/>
                </a:lnTo>
                <a:lnTo>
                  <a:pt x="107436" y="1220413"/>
                </a:lnTo>
                <a:lnTo>
                  <a:pt x="157063" y="1228412"/>
                </a:lnTo>
                <a:lnTo>
                  <a:pt x="1070333" y="1228412"/>
                </a:lnTo>
                <a:lnTo>
                  <a:pt x="1119909" y="1220401"/>
                </a:lnTo>
                <a:lnTo>
                  <a:pt x="1162992" y="1198094"/>
                </a:lnTo>
                <a:lnTo>
                  <a:pt x="1196982" y="1164078"/>
                </a:lnTo>
                <a:lnTo>
                  <a:pt x="1219281" y="1120943"/>
                </a:lnTo>
                <a:lnTo>
                  <a:pt x="1227292" y="1071276"/>
                </a:lnTo>
                <a:lnTo>
                  <a:pt x="1227292" y="157136"/>
                </a:lnTo>
                <a:lnTo>
                  <a:pt x="1219291" y="107421"/>
                </a:lnTo>
                <a:lnTo>
                  <a:pt x="1197012" y="64280"/>
                </a:lnTo>
                <a:lnTo>
                  <a:pt x="1163037" y="30282"/>
                </a:lnTo>
                <a:lnTo>
                  <a:pt x="1119949" y="7999"/>
                </a:lnTo>
                <a:lnTo>
                  <a:pt x="1070333" y="0"/>
                </a:lnTo>
                <a:close/>
              </a:path>
            </a:pathLst>
          </a:custGeom>
          <a:solidFill>
            <a:srgbClr val="6EEDD8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0745641" y="4559159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81" y="482016"/>
                </a:moveTo>
                <a:lnTo>
                  <a:pt x="328471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81" y="482016"/>
                </a:lnTo>
                <a:close/>
              </a:path>
              <a:path w="575945" h="545464">
                <a:moveTo>
                  <a:pt x="189941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66" y="144909"/>
                </a:lnTo>
                <a:lnTo>
                  <a:pt x="94931" y="180912"/>
                </a:lnTo>
                <a:lnTo>
                  <a:pt x="88478" y="196255"/>
                </a:lnTo>
                <a:lnTo>
                  <a:pt x="0" y="213710"/>
                </a:lnTo>
                <a:lnTo>
                  <a:pt x="2722" y="32444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63" y="393741"/>
                </a:lnTo>
                <a:lnTo>
                  <a:pt x="123870" y="409097"/>
                </a:lnTo>
                <a:lnTo>
                  <a:pt x="100311" y="485796"/>
                </a:lnTo>
                <a:lnTo>
                  <a:pt x="196852" y="541522"/>
                </a:lnTo>
                <a:lnTo>
                  <a:pt x="251405" y="482760"/>
                </a:lnTo>
                <a:lnTo>
                  <a:pt x="323416" y="482760"/>
                </a:lnTo>
                <a:lnTo>
                  <a:pt x="328471" y="482016"/>
                </a:lnTo>
                <a:lnTo>
                  <a:pt x="479081" y="482016"/>
                </a:lnTo>
                <a:lnTo>
                  <a:pt x="453494" y="407013"/>
                </a:lnTo>
                <a:lnTo>
                  <a:pt x="476750" y="372034"/>
                </a:lnTo>
                <a:lnTo>
                  <a:pt x="486896" y="349099"/>
                </a:lnTo>
                <a:lnTo>
                  <a:pt x="575375" y="331675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90" y="185338"/>
                </a:lnTo>
                <a:lnTo>
                  <a:pt x="473467" y="168096"/>
                </a:lnTo>
                <a:lnTo>
                  <a:pt x="463159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945" h="545464">
                <a:moveTo>
                  <a:pt x="323416" y="482760"/>
                </a:moveTo>
                <a:lnTo>
                  <a:pt x="251405" y="482760"/>
                </a:lnTo>
                <a:lnTo>
                  <a:pt x="270647" y="485210"/>
                </a:lnTo>
                <a:lnTo>
                  <a:pt x="289978" y="485902"/>
                </a:lnTo>
                <a:lnTo>
                  <a:pt x="309288" y="484837"/>
                </a:lnTo>
                <a:lnTo>
                  <a:pt x="323416" y="482760"/>
                </a:lnTo>
                <a:close/>
              </a:path>
              <a:path w="575945" h="545464">
                <a:moveTo>
                  <a:pt x="285344" y="59495"/>
                </a:moveTo>
                <a:lnTo>
                  <a:pt x="266040" y="60563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68" y="60179"/>
                </a:lnTo>
                <a:lnTo>
                  <a:pt x="285344" y="59495"/>
                </a:lnTo>
                <a:close/>
              </a:path>
              <a:path w="575945" h="545464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963016" y="4748839"/>
            <a:ext cx="149838" cy="1534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1184894" y="4184165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68" y="482016"/>
                </a:moveTo>
                <a:lnTo>
                  <a:pt x="328366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68" y="482016"/>
                </a:lnTo>
                <a:close/>
              </a:path>
              <a:path w="575945" h="545464">
                <a:moveTo>
                  <a:pt x="189941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20" y="144914"/>
                </a:lnTo>
                <a:lnTo>
                  <a:pt x="94866" y="180921"/>
                </a:lnTo>
                <a:lnTo>
                  <a:pt x="88374" y="196266"/>
                </a:lnTo>
                <a:lnTo>
                  <a:pt x="0" y="213710"/>
                </a:lnTo>
                <a:lnTo>
                  <a:pt x="2617" y="32445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63" y="393741"/>
                </a:lnTo>
                <a:lnTo>
                  <a:pt x="123870" y="409097"/>
                </a:lnTo>
                <a:lnTo>
                  <a:pt x="100311" y="485807"/>
                </a:lnTo>
                <a:lnTo>
                  <a:pt x="196747" y="541533"/>
                </a:lnTo>
                <a:lnTo>
                  <a:pt x="251405" y="482760"/>
                </a:lnTo>
                <a:lnTo>
                  <a:pt x="323327" y="482760"/>
                </a:lnTo>
                <a:lnTo>
                  <a:pt x="328366" y="482016"/>
                </a:lnTo>
                <a:lnTo>
                  <a:pt x="479068" y="482016"/>
                </a:lnTo>
                <a:lnTo>
                  <a:pt x="453389" y="407013"/>
                </a:lnTo>
                <a:lnTo>
                  <a:pt x="476706" y="372034"/>
                </a:lnTo>
                <a:lnTo>
                  <a:pt x="486896" y="349099"/>
                </a:lnTo>
                <a:lnTo>
                  <a:pt x="575375" y="331686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46" y="185340"/>
                </a:lnTo>
                <a:lnTo>
                  <a:pt x="473427" y="168100"/>
                </a:lnTo>
                <a:lnTo>
                  <a:pt x="463147" y="151653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945" h="545464">
                <a:moveTo>
                  <a:pt x="323327" y="482760"/>
                </a:moveTo>
                <a:lnTo>
                  <a:pt x="251405" y="482760"/>
                </a:lnTo>
                <a:lnTo>
                  <a:pt x="270646" y="485210"/>
                </a:lnTo>
                <a:lnTo>
                  <a:pt x="289964" y="485902"/>
                </a:lnTo>
                <a:lnTo>
                  <a:pt x="309244" y="484837"/>
                </a:lnTo>
                <a:lnTo>
                  <a:pt x="323327" y="482760"/>
                </a:lnTo>
                <a:close/>
              </a:path>
              <a:path w="575945" h="545464">
                <a:moveTo>
                  <a:pt x="285305" y="59499"/>
                </a:moveTo>
                <a:lnTo>
                  <a:pt x="266025" y="60564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24" y="60183"/>
                </a:lnTo>
                <a:lnTo>
                  <a:pt x="285305" y="59499"/>
                </a:lnTo>
                <a:close/>
              </a:path>
              <a:path w="575945" h="545464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1402270" y="4386777"/>
            <a:ext cx="149733" cy="1534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2498677" y="4165684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5" h="1228725">
                <a:moveTo>
                  <a:pt x="1070229" y="0"/>
                </a:moveTo>
                <a:lnTo>
                  <a:pt x="156958" y="0"/>
                </a:lnTo>
                <a:lnTo>
                  <a:pt x="107382" y="8011"/>
                </a:lnTo>
                <a:lnTo>
                  <a:pt x="64300" y="30318"/>
                </a:lnTo>
                <a:lnTo>
                  <a:pt x="30310" y="64334"/>
                </a:lnTo>
                <a:lnTo>
                  <a:pt x="8010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00" y="1120991"/>
                </a:lnTo>
                <a:lnTo>
                  <a:pt x="30280" y="1164132"/>
                </a:lnTo>
                <a:lnTo>
                  <a:pt x="64255" y="1198130"/>
                </a:lnTo>
                <a:lnTo>
                  <a:pt x="107342" y="1220413"/>
                </a:lnTo>
                <a:lnTo>
                  <a:pt x="156958" y="1228412"/>
                </a:lnTo>
                <a:lnTo>
                  <a:pt x="1070229" y="1228412"/>
                </a:lnTo>
                <a:lnTo>
                  <a:pt x="1119805" y="1220401"/>
                </a:lnTo>
                <a:lnTo>
                  <a:pt x="1162887" y="1198094"/>
                </a:lnTo>
                <a:lnTo>
                  <a:pt x="1196877" y="1164078"/>
                </a:lnTo>
                <a:lnTo>
                  <a:pt x="1219177" y="1120943"/>
                </a:lnTo>
                <a:lnTo>
                  <a:pt x="1227187" y="1071276"/>
                </a:lnTo>
                <a:lnTo>
                  <a:pt x="1227187" y="157136"/>
                </a:lnTo>
                <a:lnTo>
                  <a:pt x="1219187" y="107421"/>
                </a:lnTo>
                <a:lnTo>
                  <a:pt x="1196907" y="64280"/>
                </a:lnTo>
                <a:lnTo>
                  <a:pt x="1162932" y="30282"/>
                </a:lnTo>
                <a:lnTo>
                  <a:pt x="1119845" y="7999"/>
                </a:lnTo>
                <a:lnTo>
                  <a:pt x="1070229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2592915" y="4701395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4">
                <a:moveTo>
                  <a:pt x="479081" y="482016"/>
                </a:moveTo>
                <a:lnTo>
                  <a:pt x="328471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81" y="482016"/>
                </a:lnTo>
                <a:close/>
              </a:path>
              <a:path w="575944" h="545464">
                <a:moveTo>
                  <a:pt x="190046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66" y="144909"/>
                </a:lnTo>
                <a:lnTo>
                  <a:pt x="94970" y="180912"/>
                </a:lnTo>
                <a:lnTo>
                  <a:pt x="88478" y="196255"/>
                </a:lnTo>
                <a:lnTo>
                  <a:pt x="0" y="213710"/>
                </a:lnTo>
                <a:lnTo>
                  <a:pt x="2722" y="324450"/>
                </a:lnTo>
                <a:lnTo>
                  <a:pt x="86070" y="342052"/>
                </a:lnTo>
                <a:lnTo>
                  <a:pt x="93184" y="360053"/>
                </a:lnTo>
                <a:lnTo>
                  <a:pt x="101907" y="377298"/>
                </a:lnTo>
                <a:lnTo>
                  <a:pt x="112208" y="393741"/>
                </a:lnTo>
                <a:lnTo>
                  <a:pt x="123870" y="409097"/>
                </a:lnTo>
                <a:lnTo>
                  <a:pt x="100311" y="485796"/>
                </a:lnTo>
                <a:lnTo>
                  <a:pt x="196852" y="541522"/>
                </a:lnTo>
                <a:lnTo>
                  <a:pt x="251510" y="482760"/>
                </a:lnTo>
                <a:lnTo>
                  <a:pt x="323416" y="482760"/>
                </a:lnTo>
                <a:lnTo>
                  <a:pt x="328471" y="482016"/>
                </a:lnTo>
                <a:lnTo>
                  <a:pt x="479081" y="482016"/>
                </a:lnTo>
                <a:lnTo>
                  <a:pt x="453494" y="407013"/>
                </a:lnTo>
                <a:lnTo>
                  <a:pt x="476765" y="372034"/>
                </a:lnTo>
                <a:lnTo>
                  <a:pt x="486896" y="349099"/>
                </a:lnTo>
                <a:lnTo>
                  <a:pt x="575375" y="331675"/>
                </a:lnTo>
                <a:lnTo>
                  <a:pt x="572757" y="220956"/>
                </a:lnTo>
                <a:lnTo>
                  <a:pt x="489409" y="203334"/>
                </a:lnTo>
                <a:lnTo>
                  <a:pt x="482249" y="185338"/>
                </a:lnTo>
                <a:lnTo>
                  <a:pt x="473519" y="168096"/>
                </a:lnTo>
                <a:lnTo>
                  <a:pt x="463205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90046" y="0"/>
                </a:lnTo>
                <a:close/>
              </a:path>
              <a:path w="575944" h="545464">
                <a:moveTo>
                  <a:pt x="323416" y="482760"/>
                </a:moveTo>
                <a:lnTo>
                  <a:pt x="251510" y="482760"/>
                </a:lnTo>
                <a:lnTo>
                  <a:pt x="270692" y="485210"/>
                </a:lnTo>
                <a:lnTo>
                  <a:pt x="289991" y="485902"/>
                </a:lnTo>
                <a:lnTo>
                  <a:pt x="309290" y="484837"/>
                </a:lnTo>
                <a:lnTo>
                  <a:pt x="323416" y="482760"/>
                </a:lnTo>
                <a:close/>
              </a:path>
              <a:path w="575944" h="545464">
                <a:moveTo>
                  <a:pt x="285383" y="59495"/>
                </a:moveTo>
                <a:lnTo>
                  <a:pt x="266084" y="60563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83" y="60179"/>
                </a:lnTo>
                <a:lnTo>
                  <a:pt x="285383" y="59495"/>
                </a:lnTo>
                <a:close/>
              </a:path>
              <a:path w="575944" h="545464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810395" y="4891076"/>
            <a:ext cx="149733" cy="15346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3032168" y="4326402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4">
                <a:moveTo>
                  <a:pt x="479080" y="482016"/>
                </a:moveTo>
                <a:lnTo>
                  <a:pt x="328471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80" y="482016"/>
                </a:lnTo>
                <a:close/>
              </a:path>
              <a:path w="575944" h="545464">
                <a:moveTo>
                  <a:pt x="189941" y="0"/>
                </a:moveTo>
                <a:lnTo>
                  <a:pt x="92772" y="53055"/>
                </a:lnTo>
                <a:lnTo>
                  <a:pt x="121881" y="138383"/>
                </a:lnTo>
                <a:lnTo>
                  <a:pt x="116766" y="144914"/>
                </a:lnTo>
                <a:lnTo>
                  <a:pt x="94931" y="180921"/>
                </a:lnTo>
                <a:lnTo>
                  <a:pt x="88478" y="196266"/>
                </a:lnTo>
                <a:lnTo>
                  <a:pt x="0" y="213710"/>
                </a:lnTo>
                <a:lnTo>
                  <a:pt x="2722" y="324450"/>
                </a:lnTo>
                <a:lnTo>
                  <a:pt x="85965" y="342052"/>
                </a:lnTo>
                <a:lnTo>
                  <a:pt x="93125" y="360060"/>
                </a:lnTo>
                <a:lnTo>
                  <a:pt x="101855" y="377307"/>
                </a:lnTo>
                <a:lnTo>
                  <a:pt x="112157" y="393744"/>
                </a:lnTo>
                <a:lnTo>
                  <a:pt x="123870" y="409107"/>
                </a:lnTo>
                <a:lnTo>
                  <a:pt x="100311" y="485807"/>
                </a:lnTo>
                <a:lnTo>
                  <a:pt x="196852" y="541533"/>
                </a:lnTo>
                <a:lnTo>
                  <a:pt x="251405" y="482760"/>
                </a:lnTo>
                <a:lnTo>
                  <a:pt x="323416" y="482760"/>
                </a:lnTo>
                <a:lnTo>
                  <a:pt x="328471" y="482016"/>
                </a:lnTo>
                <a:lnTo>
                  <a:pt x="479080" y="482016"/>
                </a:lnTo>
                <a:lnTo>
                  <a:pt x="453494" y="407024"/>
                </a:lnTo>
                <a:lnTo>
                  <a:pt x="476750" y="372038"/>
                </a:lnTo>
                <a:lnTo>
                  <a:pt x="486896" y="349099"/>
                </a:lnTo>
                <a:lnTo>
                  <a:pt x="575375" y="331686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90" y="185340"/>
                </a:lnTo>
                <a:lnTo>
                  <a:pt x="473467" y="168100"/>
                </a:lnTo>
                <a:lnTo>
                  <a:pt x="463162" y="151653"/>
                </a:lnTo>
                <a:lnTo>
                  <a:pt x="451504" y="136299"/>
                </a:lnTo>
                <a:lnTo>
                  <a:pt x="473896" y="63390"/>
                </a:lnTo>
                <a:lnTo>
                  <a:pt x="246903" y="63390"/>
                </a:lnTo>
                <a:lnTo>
                  <a:pt x="189941" y="0"/>
                </a:lnTo>
                <a:close/>
              </a:path>
              <a:path w="575944" h="545464">
                <a:moveTo>
                  <a:pt x="323416" y="482760"/>
                </a:moveTo>
                <a:lnTo>
                  <a:pt x="251405" y="482760"/>
                </a:lnTo>
                <a:lnTo>
                  <a:pt x="270647" y="485210"/>
                </a:lnTo>
                <a:lnTo>
                  <a:pt x="289978" y="485902"/>
                </a:lnTo>
                <a:lnTo>
                  <a:pt x="309288" y="484837"/>
                </a:lnTo>
                <a:lnTo>
                  <a:pt x="323416" y="482760"/>
                </a:lnTo>
                <a:close/>
              </a:path>
              <a:path w="575944" h="545464">
                <a:moveTo>
                  <a:pt x="285344" y="59504"/>
                </a:moveTo>
                <a:lnTo>
                  <a:pt x="266040" y="60573"/>
                </a:lnTo>
                <a:lnTo>
                  <a:pt x="246903" y="63390"/>
                </a:lnTo>
                <a:lnTo>
                  <a:pt x="473896" y="6339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68" y="60185"/>
                </a:lnTo>
                <a:lnTo>
                  <a:pt x="285344" y="59504"/>
                </a:lnTo>
                <a:close/>
              </a:path>
              <a:path w="575944" h="545464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3249544" y="4529013"/>
            <a:ext cx="149838" cy="1534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0793493" y="4165684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4" h="1228725">
                <a:moveTo>
                  <a:pt x="1070229" y="0"/>
                </a:moveTo>
                <a:lnTo>
                  <a:pt x="156958" y="0"/>
                </a:lnTo>
                <a:lnTo>
                  <a:pt x="107382" y="8011"/>
                </a:lnTo>
                <a:lnTo>
                  <a:pt x="64300" y="30318"/>
                </a:lnTo>
                <a:lnTo>
                  <a:pt x="30310" y="64334"/>
                </a:lnTo>
                <a:lnTo>
                  <a:pt x="8010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00" y="1120991"/>
                </a:lnTo>
                <a:lnTo>
                  <a:pt x="30280" y="1164132"/>
                </a:lnTo>
                <a:lnTo>
                  <a:pt x="64255" y="1198130"/>
                </a:lnTo>
                <a:lnTo>
                  <a:pt x="107342" y="1220413"/>
                </a:lnTo>
                <a:lnTo>
                  <a:pt x="156958" y="1228412"/>
                </a:lnTo>
                <a:lnTo>
                  <a:pt x="1070229" y="1228412"/>
                </a:lnTo>
                <a:lnTo>
                  <a:pt x="1119805" y="1220401"/>
                </a:lnTo>
                <a:lnTo>
                  <a:pt x="1162887" y="1198094"/>
                </a:lnTo>
                <a:lnTo>
                  <a:pt x="1196877" y="1164078"/>
                </a:lnTo>
                <a:lnTo>
                  <a:pt x="1219177" y="1120943"/>
                </a:lnTo>
                <a:lnTo>
                  <a:pt x="1227187" y="1071276"/>
                </a:lnTo>
                <a:lnTo>
                  <a:pt x="1227187" y="157136"/>
                </a:lnTo>
                <a:lnTo>
                  <a:pt x="1219187" y="107421"/>
                </a:lnTo>
                <a:lnTo>
                  <a:pt x="1196907" y="64280"/>
                </a:lnTo>
                <a:lnTo>
                  <a:pt x="1162932" y="30282"/>
                </a:lnTo>
                <a:lnTo>
                  <a:pt x="1119845" y="7999"/>
                </a:lnTo>
                <a:lnTo>
                  <a:pt x="1070229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0887731" y="4701395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81" y="482016"/>
                </a:moveTo>
                <a:lnTo>
                  <a:pt x="328471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81" y="482016"/>
                </a:lnTo>
                <a:close/>
              </a:path>
              <a:path w="575945" h="545464">
                <a:moveTo>
                  <a:pt x="189941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66" y="144909"/>
                </a:lnTo>
                <a:lnTo>
                  <a:pt x="94931" y="180912"/>
                </a:lnTo>
                <a:lnTo>
                  <a:pt x="88478" y="196255"/>
                </a:lnTo>
                <a:lnTo>
                  <a:pt x="0" y="213710"/>
                </a:lnTo>
                <a:lnTo>
                  <a:pt x="2722" y="32445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63" y="393741"/>
                </a:lnTo>
                <a:lnTo>
                  <a:pt x="123870" y="409097"/>
                </a:lnTo>
                <a:lnTo>
                  <a:pt x="100311" y="485796"/>
                </a:lnTo>
                <a:lnTo>
                  <a:pt x="196852" y="541522"/>
                </a:lnTo>
                <a:lnTo>
                  <a:pt x="251510" y="482760"/>
                </a:lnTo>
                <a:lnTo>
                  <a:pt x="323416" y="482760"/>
                </a:lnTo>
                <a:lnTo>
                  <a:pt x="328471" y="482016"/>
                </a:lnTo>
                <a:lnTo>
                  <a:pt x="479081" y="482016"/>
                </a:lnTo>
                <a:lnTo>
                  <a:pt x="453494" y="407013"/>
                </a:lnTo>
                <a:lnTo>
                  <a:pt x="476750" y="372034"/>
                </a:lnTo>
                <a:lnTo>
                  <a:pt x="486896" y="349099"/>
                </a:lnTo>
                <a:lnTo>
                  <a:pt x="575375" y="331675"/>
                </a:lnTo>
                <a:lnTo>
                  <a:pt x="572652" y="220956"/>
                </a:lnTo>
                <a:lnTo>
                  <a:pt x="489409" y="203334"/>
                </a:lnTo>
                <a:lnTo>
                  <a:pt x="482249" y="185338"/>
                </a:lnTo>
                <a:lnTo>
                  <a:pt x="473519" y="168096"/>
                </a:lnTo>
                <a:lnTo>
                  <a:pt x="463205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945" h="545464">
                <a:moveTo>
                  <a:pt x="323416" y="482760"/>
                </a:moveTo>
                <a:lnTo>
                  <a:pt x="251510" y="482760"/>
                </a:lnTo>
                <a:lnTo>
                  <a:pt x="270692" y="485210"/>
                </a:lnTo>
                <a:lnTo>
                  <a:pt x="289991" y="485902"/>
                </a:lnTo>
                <a:lnTo>
                  <a:pt x="309290" y="484837"/>
                </a:lnTo>
                <a:lnTo>
                  <a:pt x="323416" y="482760"/>
                </a:lnTo>
                <a:close/>
              </a:path>
              <a:path w="575945" h="545464">
                <a:moveTo>
                  <a:pt x="285344" y="59495"/>
                </a:moveTo>
                <a:lnTo>
                  <a:pt x="266040" y="60563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68" y="60179"/>
                </a:lnTo>
                <a:lnTo>
                  <a:pt x="285344" y="59495"/>
                </a:lnTo>
                <a:close/>
              </a:path>
              <a:path w="575945" h="545464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1105211" y="4891076"/>
            <a:ext cx="149733" cy="15346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1326984" y="4326402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67" y="482016"/>
                </a:moveTo>
                <a:lnTo>
                  <a:pt x="328366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67" y="482016"/>
                </a:lnTo>
                <a:close/>
              </a:path>
              <a:path w="575945" h="545464">
                <a:moveTo>
                  <a:pt x="189941" y="0"/>
                </a:moveTo>
                <a:lnTo>
                  <a:pt x="92772" y="53055"/>
                </a:lnTo>
                <a:lnTo>
                  <a:pt x="121881" y="138383"/>
                </a:lnTo>
                <a:lnTo>
                  <a:pt x="116720" y="144914"/>
                </a:lnTo>
                <a:lnTo>
                  <a:pt x="94879" y="180921"/>
                </a:lnTo>
                <a:lnTo>
                  <a:pt x="88478" y="196266"/>
                </a:lnTo>
                <a:lnTo>
                  <a:pt x="0" y="213710"/>
                </a:lnTo>
                <a:lnTo>
                  <a:pt x="2617" y="324450"/>
                </a:lnTo>
                <a:lnTo>
                  <a:pt x="85965" y="342052"/>
                </a:lnTo>
                <a:lnTo>
                  <a:pt x="93125" y="360060"/>
                </a:lnTo>
                <a:lnTo>
                  <a:pt x="101855" y="377307"/>
                </a:lnTo>
                <a:lnTo>
                  <a:pt x="112157" y="393744"/>
                </a:lnTo>
                <a:lnTo>
                  <a:pt x="123870" y="409107"/>
                </a:lnTo>
                <a:lnTo>
                  <a:pt x="100311" y="485807"/>
                </a:lnTo>
                <a:lnTo>
                  <a:pt x="196747" y="541533"/>
                </a:lnTo>
                <a:lnTo>
                  <a:pt x="251405" y="482760"/>
                </a:lnTo>
                <a:lnTo>
                  <a:pt x="323327" y="482760"/>
                </a:lnTo>
                <a:lnTo>
                  <a:pt x="328366" y="482016"/>
                </a:lnTo>
                <a:lnTo>
                  <a:pt x="479067" y="482016"/>
                </a:lnTo>
                <a:lnTo>
                  <a:pt x="453389" y="407024"/>
                </a:lnTo>
                <a:lnTo>
                  <a:pt x="476706" y="372038"/>
                </a:lnTo>
                <a:lnTo>
                  <a:pt x="486896" y="349099"/>
                </a:lnTo>
                <a:lnTo>
                  <a:pt x="575375" y="331686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90" y="185340"/>
                </a:lnTo>
                <a:lnTo>
                  <a:pt x="473467" y="168100"/>
                </a:lnTo>
                <a:lnTo>
                  <a:pt x="463162" y="151653"/>
                </a:lnTo>
                <a:lnTo>
                  <a:pt x="451504" y="136299"/>
                </a:lnTo>
                <a:lnTo>
                  <a:pt x="473896" y="63390"/>
                </a:lnTo>
                <a:lnTo>
                  <a:pt x="246903" y="63390"/>
                </a:lnTo>
                <a:lnTo>
                  <a:pt x="189941" y="0"/>
                </a:lnTo>
                <a:close/>
              </a:path>
              <a:path w="575945" h="545464">
                <a:moveTo>
                  <a:pt x="323327" y="482760"/>
                </a:moveTo>
                <a:lnTo>
                  <a:pt x="251405" y="482760"/>
                </a:lnTo>
                <a:lnTo>
                  <a:pt x="270646" y="485210"/>
                </a:lnTo>
                <a:lnTo>
                  <a:pt x="289964" y="485902"/>
                </a:lnTo>
                <a:lnTo>
                  <a:pt x="309244" y="484837"/>
                </a:lnTo>
                <a:lnTo>
                  <a:pt x="323327" y="482760"/>
                </a:lnTo>
                <a:close/>
              </a:path>
              <a:path w="575945" h="545464">
                <a:moveTo>
                  <a:pt x="285305" y="59504"/>
                </a:moveTo>
                <a:lnTo>
                  <a:pt x="266025" y="60573"/>
                </a:lnTo>
                <a:lnTo>
                  <a:pt x="246903" y="63390"/>
                </a:lnTo>
                <a:lnTo>
                  <a:pt x="473896" y="6339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24" y="60185"/>
                </a:lnTo>
                <a:lnTo>
                  <a:pt x="285305" y="59504"/>
                </a:lnTo>
                <a:close/>
              </a:path>
              <a:path w="575945" h="545464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1544360" y="4529013"/>
            <a:ext cx="149733" cy="15346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2356586" y="2523483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5" h="1228725">
                <a:moveTo>
                  <a:pt x="1070229" y="0"/>
                </a:moveTo>
                <a:lnTo>
                  <a:pt x="156958" y="0"/>
                </a:lnTo>
                <a:lnTo>
                  <a:pt x="107382" y="8011"/>
                </a:lnTo>
                <a:lnTo>
                  <a:pt x="64300" y="30318"/>
                </a:lnTo>
                <a:lnTo>
                  <a:pt x="30310" y="64334"/>
                </a:lnTo>
                <a:lnTo>
                  <a:pt x="8010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00" y="1120991"/>
                </a:lnTo>
                <a:lnTo>
                  <a:pt x="30280" y="1164132"/>
                </a:lnTo>
                <a:lnTo>
                  <a:pt x="64255" y="1198130"/>
                </a:lnTo>
                <a:lnTo>
                  <a:pt x="107342" y="1220413"/>
                </a:lnTo>
                <a:lnTo>
                  <a:pt x="156958" y="1228412"/>
                </a:lnTo>
                <a:lnTo>
                  <a:pt x="1070229" y="1228412"/>
                </a:lnTo>
                <a:lnTo>
                  <a:pt x="1119805" y="1220401"/>
                </a:lnTo>
                <a:lnTo>
                  <a:pt x="1162887" y="1198094"/>
                </a:lnTo>
                <a:lnTo>
                  <a:pt x="1196877" y="1164078"/>
                </a:lnTo>
                <a:lnTo>
                  <a:pt x="1219177" y="1120943"/>
                </a:lnTo>
                <a:lnTo>
                  <a:pt x="1227187" y="1071276"/>
                </a:lnTo>
                <a:lnTo>
                  <a:pt x="1227187" y="157136"/>
                </a:lnTo>
                <a:lnTo>
                  <a:pt x="1219187" y="107425"/>
                </a:lnTo>
                <a:lnTo>
                  <a:pt x="1196907" y="64284"/>
                </a:lnTo>
                <a:lnTo>
                  <a:pt x="1162932" y="30285"/>
                </a:lnTo>
                <a:lnTo>
                  <a:pt x="1119845" y="8000"/>
                </a:lnTo>
                <a:lnTo>
                  <a:pt x="1070229" y="0"/>
                </a:lnTo>
                <a:close/>
              </a:path>
            </a:pathLst>
          </a:custGeom>
          <a:solidFill>
            <a:srgbClr val="6EEDD8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2450825" y="3059194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4">
                <a:moveTo>
                  <a:pt x="479081" y="482016"/>
                </a:moveTo>
                <a:lnTo>
                  <a:pt x="328471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81" y="482016"/>
                </a:lnTo>
                <a:close/>
              </a:path>
              <a:path w="575944" h="545464">
                <a:moveTo>
                  <a:pt x="190046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66" y="144914"/>
                </a:lnTo>
                <a:lnTo>
                  <a:pt x="94931" y="180915"/>
                </a:lnTo>
                <a:lnTo>
                  <a:pt x="88478" y="196255"/>
                </a:lnTo>
                <a:lnTo>
                  <a:pt x="0" y="213710"/>
                </a:lnTo>
                <a:lnTo>
                  <a:pt x="2722" y="324450"/>
                </a:lnTo>
                <a:lnTo>
                  <a:pt x="86070" y="342052"/>
                </a:lnTo>
                <a:lnTo>
                  <a:pt x="93184" y="360053"/>
                </a:lnTo>
                <a:lnTo>
                  <a:pt x="101907" y="377298"/>
                </a:lnTo>
                <a:lnTo>
                  <a:pt x="112208" y="393741"/>
                </a:lnTo>
                <a:lnTo>
                  <a:pt x="123870" y="409097"/>
                </a:lnTo>
                <a:lnTo>
                  <a:pt x="100311" y="485796"/>
                </a:lnTo>
                <a:lnTo>
                  <a:pt x="196852" y="541533"/>
                </a:lnTo>
                <a:lnTo>
                  <a:pt x="251510" y="482760"/>
                </a:lnTo>
                <a:lnTo>
                  <a:pt x="323416" y="482760"/>
                </a:lnTo>
                <a:lnTo>
                  <a:pt x="328471" y="482016"/>
                </a:lnTo>
                <a:lnTo>
                  <a:pt x="479081" y="482016"/>
                </a:lnTo>
                <a:lnTo>
                  <a:pt x="453494" y="407013"/>
                </a:lnTo>
                <a:lnTo>
                  <a:pt x="476750" y="372034"/>
                </a:lnTo>
                <a:lnTo>
                  <a:pt x="486896" y="349099"/>
                </a:lnTo>
                <a:lnTo>
                  <a:pt x="575375" y="331686"/>
                </a:lnTo>
                <a:lnTo>
                  <a:pt x="572757" y="220956"/>
                </a:lnTo>
                <a:lnTo>
                  <a:pt x="489409" y="203334"/>
                </a:lnTo>
                <a:lnTo>
                  <a:pt x="482249" y="185340"/>
                </a:lnTo>
                <a:lnTo>
                  <a:pt x="473519" y="168100"/>
                </a:lnTo>
                <a:lnTo>
                  <a:pt x="463207" y="151653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90046" y="0"/>
                </a:lnTo>
                <a:close/>
              </a:path>
              <a:path w="575944" h="545464">
                <a:moveTo>
                  <a:pt x="323416" y="482760"/>
                </a:moveTo>
                <a:lnTo>
                  <a:pt x="251510" y="482760"/>
                </a:lnTo>
                <a:lnTo>
                  <a:pt x="270692" y="485210"/>
                </a:lnTo>
                <a:lnTo>
                  <a:pt x="289991" y="485902"/>
                </a:lnTo>
                <a:lnTo>
                  <a:pt x="309290" y="484837"/>
                </a:lnTo>
                <a:lnTo>
                  <a:pt x="323416" y="482760"/>
                </a:lnTo>
                <a:close/>
              </a:path>
              <a:path w="575944" h="545464">
                <a:moveTo>
                  <a:pt x="285383" y="59495"/>
                </a:moveTo>
                <a:lnTo>
                  <a:pt x="266084" y="60563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83" y="60179"/>
                </a:lnTo>
                <a:lnTo>
                  <a:pt x="285383" y="59495"/>
                </a:lnTo>
                <a:close/>
              </a:path>
              <a:path w="575944" h="545464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668305" y="3248874"/>
            <a:ext cx="149733" cy="15346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2890079" y="2684201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4">
                <a:moveTo>
                  <a:pt x="479068" y="482016"/>
                </a:moveTo>
                <a:lnTo>
                  <a:pt x="328366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68" y="482016"/>
                </a:lnTo>
                <a:close/>
              </a:path>
              <a:path w="575944" h="545464">
                <a:moveTo>
                  <a:pt x="189941" y="0"/>
                </a:moveTo>
                <a:lnTo>
                  <a:pt x="92772" y="53055"/>
                </a:lnTo>
                <a:lnTo>
                  <a:pt x="121881" y="138383"/>
                </a:lnTo>
                <a:lnTo>
                  <a:pt x="116766" y="144914"/>
                </a:lnTo>
                <a:lnTo>
                  <a:pt x="94931" y="180921"/>
                </a:lnTo>
                <a:lnTo>
                  <a:pt x="88478" y="196266"/>
                </a:lnTo>
                <a:lnTo>
                  <a:pt x="0" y="213710"/>
                </a:lnTo>
                <a:lnTo>
                  <a:pt x="2722" y="324450"/>
                </a:lnTo>
                <a:lnTo>
                  <a:pt x="85965" y="342052"/>
                </a:lnTo>
                <a:lnTo>
                  <a:pt x="93125" y="360059"/>
                </a:lnTo>
                <a:lnTo>
                  <a:pt x="101855" y="377306"/>
                </a:lnTo>
                <a:lnTo>
                  <a:pt x="112159" y="393743"/>
                </a:lnTo>
                <a:lnTo>
                  <a:pt x="123870" y="409097"/>
                </a:lnTo>
                <a:lnTo>
                  <a:pt x="100311" y="485807"/>
                </a:lnTo>
                <a:lnTo>
                  <a:pt x="196852" y="541533"/>
                </a:lnTo>
                <a:lnTo>
                  <a:pt x="251405" y="482760"/>
                </a:lnTo>
                <a:lnTo>
                  <a:pt x="323327" y="482760"/>
                </a:lnTo>
                <a:lnTo>
                  <a:pt x="328366" y="482016"/>
                </a:lnTo>
                <a:lnTo>
                  <a:pt x="479068" y="482016"/>
                </a:lnTo>
                <a:lnTo>
                  <a:pt x="453389" y="407013"/>
                </a:lnTo>
                <a:lnTo>
                  <a:pt x="476750" y="372038"/>
                </a:lnTo>
                <a:lnTo>
                  <a:pt x="486896" y="349099"/>
                </a:lnTo>
                <a:lnTo>
                  <a:pt x="575375" y="331686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90" y="185340"/>
                </a:lnTo>
                <a:lnTo>
                  <a:pt x="473467" y="168102"/>
                </a:lnTo>
                <a:lnTo>
                  <a:pt x="463158" y="151653"/>
                </a:lnTo>
                <a:lnTo>
                  <a:pt x="451504" y="136309"/>
                </a:lnTo>
                <a:lnTo>
                  <a:pt x="473896" y="63390"/>
                </a:lnTo>
                <a:lnTo>
                  <a:pt x="246903" y="63390"/>
                </a:lnTo>
                <a:lnTo>
                  <a:pt x="189941" y="0"/>
                </a:lnTo>
                <a:close/>
              </a:path>
              <a:path w="575944" h="545464">
                <a:moveTo>
                  <a:pt x="323327" y="482760"/>
                </a:moveTo>
                <a:lnTo>
                  <a:pt x="251405" y="482760"/>
                </a:lnTo>
                <a:lnTo>
                  <a:pt x="270646" y="485210"/>
                </a:lnTo>
                <a:lnTo>
                  <a:pt x="289964" y="485902"/>
                </a:lnTo>
                <a:lnTo>
                  <a:pt x="309244" y="484837"/>
                </a:lnTo>
                <a:lnTo>
                  <a:pt x="323327" y="482760"/>
                </a:lnTo>
                <a:close/>
              </a:path>
              <a:path w="575944" h="545464">
                <a:moveTo>
                  <a:pt x="285344" y="59504"/>
                </a:moveTo>
                <a:lnTo>
                  <a:pt x="266040" y="60573"/>
                </a:lnTo>
                <a:lnTo>
                  <a:pt x="246903" y="63390"/>
                </a:lnTo>
                <a:lnTo>
                  <a:pt x="473896" y="6339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68" y="60185"/>
                </a:lnTo>
                <a:lnTo>
                  <a:pt x="285344" y="59504"/>
                </a:lnTo>
                <a:close/>
              </a:path>
              <a:path w="575944" h="545464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3107454" y="2886812"/>
            <a:ext cx="149838" cy="15346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0651298" y="2523483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4" h="1228725">
                <a:moveTo>
                  <a:pt x="1070333" y="0"/>
                </a:moveTo>
                <a:lnTo>
                  <a:pt x="157063" y="0"/>
                </a:lnTo>
                <a:lnTo>
                  <a:pt x="107476" y="8011"/>
                </a:lnTo>
                <a:lnTo>
                  <a:pt x="64368" y="30318"/>
                </a:lnTo>
                <a:lnTo>
                  <a:pt x="30347" y="64334"/>
                </a:lnTo>
                <a:lnTo>
                  <a:pt x="8021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11" y="1120991"/>
                </a:lnTo>
                <a:lnTo>
                  <a:pt x="30316" y="1164132"/>
                </a:lnTo>
                <a:lnTo>
                  <a:pt x="64323" y="1198130"/>
                </a:lnTo>
                <a:lnTo>
                  <a:pt x="107436" y="1220413"/>
                </a:lnTo>
                <a:lnTo>
                  <a:pt x="157063" y="1228412"/>
                </a:lnTo>
                <a:lnTo>
                  <a:pt x="1070333" y="1228412"/>
                </a:lnTo>
                <a:lnTo>
                  <a:pt x="1119909" y="1220401"/>
                </a:lnTo>
                <a:lnTo>
                  <a:pt x="1162992" y="1198094"/>
                </a:lnTo>
                <a:lnTo>
                  <a:pt x="1196982" y="1164078"/>
                </a:lnTo>
                <a:lnTo>
                  <a:pt x="1219281" y="1120943"/>
                </a:lnTo>
                <a:lnTo>
                  <a:pt x="1227292" y="1071276"/>
                </a:lnTo>
                <a:lnTo>
                  <a:pt x="1227292" y="157136"/>
                </a:lnTo>
                <a:lnTo>
                  <a:pt x="1219291" y="107425"/>
                </a:lnTo>
                <a:lnTo>
                  <a:pt x="1197012" y="64284"/>
                </a:lnTo>
                <a:lnTo>
                  <a:pt x="1163037" y="30285"/>
                </a:lnTo>
                <a:lnTo>
                  <a:pt x="1119949" y="8000"/>
                </a:lnTo>
                <a:lnTo>
                  <a:pt x="1070333" y="0"/>
                </a:lnTo>
                <a:close/>
              </a:path>
            </a:pathLst>
          </a:custGeom>
          <a:solidFill>
            <a:srgbClr val="6EEDD8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0745641" y="3059194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81" y="482016"/>
                </a:moveTo>
                <a:lnTo>
                  <a:pt x="328471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81" y="482016"/>
                </a:lnTo>
                <a:close/>
              </a:path>
              <a:path w="575945" h="545464">
                <a:moveTo>
                  <a:pt x="189941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66" y="144914"/>
                </a:lnTo>
                <a:lnTo>
                  <a:pt x="94931" y="180915"/>
                </a:lnTo>
                <a:lnTo>
                  <a:pt x="88478" y="196255"/>
                </a:lnTo>
                <a:lnTo>
                  <a:pt x="0" y="213710"/>
                </a:lnTo>
                <a:lnTo>
                  <a:pt x="2722" y="32445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63" y="393741"/>
                </a:lnTo>
                <a:lnTo>
                  <a:pt x="123870" y="409097"/>
                </a:lnTo>
                <a:lnTo>
                  <a:pt x="100311" y="485796"/>
                </a:lnTo>
                <a:lnTo>
                  <a:pt x="196852" y="541533"/>
                </a:lnTo>
                <a:lnTo>
                  <a:pt x="251405" y="482760"/>
                </a:lnTo>
                <a:lnTo>
                  <a:pt x="323416" y="482760"/>
                </a:lnTo>
                <a:lnTo>
                  <a:pt x="328471" y="482016"/>
                </a:lnTo>
                <a:lnTo>
                  <a:pt x="479081" y="482016"/>
                </a:lnTo>
                <a:lnTo>
                  <a:pt x="453494" y="407013"/>
                </a:lnTo>
                <a:lnTo>
                  <a:pt x="476750" y="372034"/>
                </a:lnTo>
                <a:lnTo>
                  <a:pt x="486896" y="349099"/>
                </a:lnTo>
                <a:lnTo>
                  <a:pt x="575375" y="331686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90" y="185340"/>
                </a:lnTo>
                <a:lnTo>
                  <a:pt x="473467" y="168100"/>
                </a:lnTo>
                <a:lnTo>
                  <a:pt x="463162" y="151653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945" h="545464">
                <a:moveTo>
                  <a:pt x="323416" y="482760"/>
                </a:moveTo>
                <a:lnTo>
                  <a:pt x="251405" y="482760"/>
                </a:lnTo>
                <a:lnTo>
                  <a:pt x="270647" y="485210"/>
                </a:lnTo>
                <a:lnTo>
                  <a:pt x="289978" y="485902"/>
                </a:lnTo>
                <a:lnTo>
                  <a:pt x="309288" y="484837"/>
                </a:lnTo>
                <a:lnTo>
                  <a:pt x="323416" y="482760"/>
                </a:lnTo>
                <a:close/>
              </a:path>
              <a:path w="575945" h="545464">
                <a:moveTo>
                  <a:pt x="285344" y="59495"/>
                </a:moveTo>
                <a:lnTo>
                  <a:pt x="266040" y="60563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68" y="60179"/>
                </a:lnTo>
                <a:lnTo>
                  <a:pt x="285344" y="59495"/>
                </a:lnTo>
                <a:close/>
              </a:path>
              <a:path w="575945" h="545464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0963016" y="3248874"/>
            <a:ext cx="149838" cy="15346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1184894" y="2684201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68" y="482016"/>
                </a:moveTo>
                <a:lnTo>
                  <a:pt x="328366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68" y="482016"/>
                </a:lnTo>
                <a:close/>
              </a:path>
              <a:path w="575945" h="545464">
                <a:moveTo>
                  <a:pt x="189941" y="0"/>
                </a:moveTo>
                <a:lnTo>
                  <a:pt x="92772" y="53055"/>
                </a:lnTo>
                <a:lnTo>
                  <a:pt x="121881" y="138383"/>
                </a:lnTo>
                <a:lnTo>
                  <a:pt x="116720" y="144914"/>
                </a:lnTo>
                <a:lnTo>
                  <a:pt x="94866" y="180921"/>
                </a:lnTo>
                <a:lnTo>
                  <a:pt x="88374" y="196266"/>
                </a:lnTo>
                <a:lnTo>
                  <a:pt x="0" y="213710"/>
                </a:lnTo>
                <a:lnTo>
                  <a:pt x="2617" y="324450"/>
                </a:lnTo>
                <a:lnTo>
                  <a:pt x="85965" y="342052"/>
                </a:lnTo>
                <a:lnTo>
                  <a:pt x="93125" y="360059"/>
                </a:lnTo>
                <a:lnTo>
                  <a:pt x="101855" y="377306"/>
                </a:lnTo>
                <a:lnTo>
                  <a:pt x="112159" y="393743"/>
                </a:lnTo>
                <a:lnTo>
                  <a:pt x="123870" y="409097"/>
                </a:lnTo>
                <a:lnTo>
                  <a:pt x="100311" y="485807"/>
                </a:lnTo>
                <a:lnTo>
                  <a:pt x="196747" y="541533"/>
                </a:lnTo>
                <a:lnTo>
                  <a:pt x="251405" y="482760"/>
                </a:lnTo>
                <a:lnTo>
                  <a:pt x="323327" y="482760"/>
                </a:lnTo>
                <a:lnTo>
                  <a:pt x="328366" y="482016"/>
                </a:lnTo>
                <a:lnTo>
                  <a:pt x="479068" y="482016"/>
                </a:lnTo>
                <a:lnTo>
                  <a:pt x="453389" y="407013"/>
                </a:lnTo>
                <a:lnTo>
                  <a:pt x="476706" y="372038"/>
                </a:lnTo>
                <a:lnTo>
                  <a:pt x="486896" y="349099"/>
                </a:lnTo>
                <a:lnTo>
                  <a:pt x="575375" y="331686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46" y="185340"/>
                </a:lnTo>
                <a:lnTo>
                  <a:pt x="473427" y="168102"/>
                </a:lnTo>
                <a:lnTo>
                  <a:pt x="463144" y="151653"/>
                </a:lnTo>
                <a:lnTo>
                  <a:pt x="451504" y="136309"/>
                </a:lnTo>
                <a:lnTo>
                  <a:pt x="473896" y="63390"/>
                </a:lnTo>
                <a:lnTo>
                  <a:pt x="246903" y="63390"/>
                </a:lnTo>
                <a:lnTo>
                  <a:pt x="189941" y="0"/>
                </a:lnTo>
                <a:close/>
              </a:path>
              <a:path w="575945" h="545464">
                <a:moveTo>
                  <a:pt x="323327" y="482760"/>
                </a:moveTo>
                <a:lnTo>
                  <a:pt x="251405" y="482760"/>
                </a:lnTo>
                <a:lnTo>
                  <a:pt x="270646" y="485210"/>
                </a:lnTo>
                <a:lnTo>
                  <a:pt x="289964" y="485902"/>
                </a:lnTo>
                <a:lnTo>
                  <a:pt x="309244" y="484837"/>
                </a:lnTo>
                <a:lnTo>
                  <a:pt x="323327" y="482760"/>
                </a:lnTo>
                <a:close/>
              </a:path>
              <a:path w="575945" h="545464">
                <a:moveTo>
                  <a:pt x="285305" y="59504"/>
                </a:moveTo>
                <a:lnTo>
                  <a:pt x="266025" y="60573"/>
                </a:lnTo>
                <a:lnTo>
                  <a:pt x="246903" y="63390"/>
                </a:lnTo>
                <a:lnTo>
                  <a:pt x="473896" y="6339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24" y="60185"/>
                </a:lnTo>
                <a:lnTo>
                  <a:pt x="285305" y="59504"/>
                </a:lnTo>
                <a:close/>
              </a:path>
              <a:path w="575945" h="545464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1402270" y="2886812"/>
            <a:ext cx="149733" cy="15346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2498677" y="2665719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5" h="1228725">
                <a:moveTo>
                  <a:pt x="1070229" y="0"/>
                </a:moveTo>
                <a:lnTo>
                  <a:pt x="156958" y="0"/>
                </a:lnTo>
                <a:lnTo>
                  <a:pt x="107382" y="8011"/>
                </a:lnTo>
                <a:lnTo>
                  <a:pt x="64300" y="30319"/>
                </a:lnTo>
                <a:lnTo>
                  <a:pt x="30310" y="64336"/>
                </a:lnTo>
                <a:lnTo>
                  <a:pt x="8010" y="107475"/>
                </a:lnTo>
                <a:lnTo>
                  <a:pt x="0" y="157147"/>
                </a:lnTo>
                <a:lnTo>
                  <a:pt x="0" y="1071276"/>
                </a:lnTo>
                <a:lnTo>
                  <a:pt x="8000" y="1120992"/>
                </a:lnTo>
                <a:lnTo>
                  <a:pt x="30280" y="1164136"/>
                </a:lnTo>
                <a:lnTo>
                  <a:pt x="64255" y="1198137"/>
                </a:lnTo>
                <a:lnTo>
                  <a:pt x="107342" y="1220423"/>
                </a:lnTo>
                <a:lnTo>
                  <a:pt x="156958" y="1228423"/>
                </a:lnTo>
                <a:lnTo>
                  <a:pt x="1070229" y="1228423"/>
                </a:lnTo>
                <a:lnTo>
                  <a:pt x="1119805" y="1220412"/>
                </a:lnTo>
                <a:lnTo>
                  <a:pt x="1162887" y="1198104"/>
                </a:lnTo>
                <a:lnTo>
                  <a:pt x="1196877" y="1164086"/>
                </a:lnTo>
                <a:lnTo>
                  <a:pt x="1219177" y="1120948"/>
                </a:lnTo>
                <a:lnTo>
                  <a:pt x="1227187" y="1071276"/>
                </a:lnTo>
                <a:lnTo>
                  <a:pt x="1227187" y="157147"/>
                </a:lnTo>
                <a:lnTo>
                  <a:pt x="1219187" y="107430"/>
                </a:lnTo>
                <a:lnTo>
                  <a:pt x="1196907" y="64286"/>
                </a:lnTo>
                <a:lnTo>
                  <a:pt x="1162932" y="30286"/>
                </a:lnTo>
                <a:lnTo>
                  <a:pt x="1119845" y="8000"/>
                </a:lnTo>
                <a:lnTo>
                  <a:pt x="1070229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2592915" y="3201431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4">
                <a:moveTo>
                  <a:pt x="479081" y="482016"/>
                </a:moveTo>
                <a:lnTo>
                  <a:pt x="328471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81" y="482016"/>
                </a:lnTo>
                <a:close/>
              </a:path>
              <a:path w="575944" h="545464">
                <a:moveTo>
                  <a:pt x="190046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66" y="144914"/>
                </a:lnTo>
                <a:lnTo>
                  <a:pt x="94970" y="180921"/>
                </a:lnTo>
                <a:lnTo>
                  <a:pt x="88478" y="196266"/>
                </a:lnTo>
                <a:lnTo>
                  <a:pt x="0" y="213710"/>
                </a:lnTo>
                <a:lnTo>
                  <a:pt x="2722" y="324450"/>
                </a:lnTo>
                <a:lnTo>
                  <a:pt x="86070" y="342052"/>
                </a:lnTo>
                <a:lnTo>
                  <a:pt x="93184" y="360053"/>
                </a:lnTo>
                <a:lnTo>
                  <a:pt x="101907" y="377298"/>
                </a:lnTo>
                <a:lnTo>
                  <a:pt x="112209" y="393743"/>
                </a:lnTo>
                <a:lnTo>
                  <a:pt x="123870" y="409097"/>
                </a:lnTo>
                <a:lnTo>
                  <a:pt x="100311" y="485807"/>
                </a:lnTo>
                <a:lnTo>
                  <a:pt x="196852" y="541533"/>
                </a:lnTo>
                <a:lnTo>
                  <a:pt x="251510" y="482760"/>
                </a:lnTo>
                <a:lnTo>
                  <a:pt x="323416" y="482760"/>
                </a:lnTo>
                <a:lnTo>
                  <a:pt x="328471" y="482016"/>
                </a:lnTo>
                <a:lnTo>
                  <a:pt x="479081" y="482016"/>
                </a:lnTo>
                <a:lnTo>
                  <a:pt x="453494" y="407013"/>
                </a:lnTo>
                <a:lnTo>
                  <a:pt x="476765" y="372038"/>
                </a:lnTo>
                <a:lnTo>
                  <a:pt x="486896" y="349099"/>
                </a:lnTo>
                <a:lnTo>
                  <a:pt x="575375" y="331686"/>
                </a:lnTo>
                <a:lnTo>
                  <a:pt x="572757" y="220956"/>
                </a:lnTo>
                <a:lnTo>
                  <a:pt x="489409" y="203334"/>
                </a:lnTo>
                <a:lnTo>
                  <a:pt x="482249" y="185340"/>
                </a:lnTo>
                <a:lnTo>
                  <a:pt x="473519" y="168100"/>
                </a:lnTo>
                <a:lnTo>
                  <a:pt x="463207" y="151653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90046" y="0"/>
                </a:lnTo>
                <a:close/>
              </a:path>
              <a:path w="575944" h="545464">
                <a:moveTo>
                  <a:pt x="323416" y="482760"/>
                </a:moveTo>
                <a:lnTo>
                  <a:pt x="251510" y="482760"/>
                </a:lnTo>
                <a:lnTo>
                  <a:pt x="270692" y="485210"/>
                </a:lnTo>
                <a:lnTo>
                  <a:pt x="289991" y="485902"/>
                </a:lnTo>
                <a:lnTo>
                  <a:pt x="309290" y="484837"/>
                </a:lnTo>
                <a:lnTo>
                  <a:pt x="323416" y="482760"/>
                </a:lnTo>
                <a:close/>
              </a:path>
              <a:path w="575944" h="545464">
                <a:moveTo>
                  <a:pt x="285383" y="59499"/>
                </a:moveTo>
                <a:lnTo>
                  <a:pt x="266084" y="60564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83" y="60183"/>
                </a:lnTo>
                <a:lnTo>
                  <a:pt x="285383" y="59499"/>
                </a:lnTo>
                <a:close/>
              </a:path>
              <a:path w="575944" h="545464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2810395" y="3391111"/>
            <a:ext cx="149733" cy="15346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3032168" y="2826448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4">
                <a:moveTo>
                  <a:pt x="479077" y="482006"/>
                </a:moveTo>
                <a:lnTo>
                  <a:pt x="328471" y="482006"/>
                </a:lnTo>
                <a:lnTo>
                  <a:pt x="385328" y="545355"/>
                </a:lnTo>
                <a:lnTo>
                  <a:pt x="482603" y="492341"/>
                </a:lnTo>
                <a:lnTo>
                  <a:pt x="479077" y="482006"/>
                </a:lnTo>
                <a:close/>
              </a:path>
              <a:path w="575944" h="545464">
                <a:moveTo>
                  <a:pt x="189941" y="0"/>
                </a:moveTo>
                <a:lnTo>
                  <a:pt x="92772" y="53045"/>
                </a:lnTo>
                <a:lnTo>
                  <a:pt x="121881" y="138372"/>
                </a:lnTo>
                <a:lnTo>
                  <a:pt x="116766" y="144904"/>
                </a:lnTo>
                <a:lnTo>
                  <a:pt x="94931" y="180910"/>
                </a:lnTo>
                <a:lnTo>
                  <a:pt x="88478" y="196255"/>
                </a:lnTo>
                <a:lnTo>
                  <a:pt x="0" y="213700"/>
                </a:lnTo>
                <a:lnTo>
                  <a:pt x="2722" y="32444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57" y="393734"/>
                </a:lnTo>
                <a:lnTo>
                  <a:pt x="123870" y="409097"/>
                </a:lnTo>
                <a:lnTo>
                  <a:pt x="100311" y="485796"/>
                </a:lnTo>
                <a:lnTo>
                  <a:pt x="196852" y="541522"/>
                </a:lnTo>
                <a:lnTo>
                  <a:pt x="251405" y="482749"/>
                </a:lnTo>
                <a:lnTo>
                  <a:pt x="323416" y="482749"/>
                </a:lnTo>
                <a:lnTo>
                  <a:pt x="328471" y="482006"/>
                </a:lnTo>
                <a:lnTo>
                  <a:pt x="479077" y="482006"/>
                </a:lnTo>
                <a:lnTo>
                  <a:pt x="453494" y="407013"/>
                </a:lnTo>
                <a:lnTo>
                  <a:pt x="476750" y="372028"/>
                </a:lnTo>
                <a:lnTo>
                  <a:pt x="486896" y="349088"/>
                </a:lnTo>
                <a:lnTo>
                  <a:pt x="575375" y="331675"/>
                </a:lnTo>
                <a:lnTo>
                  <a:pt x="572652" y="220946"/>
                </a:lnTo>
                <a:lnTo>
                  <a:pt x="489304" y="203334"/>
                </a:lnTo>
                <a:lnTo>
                  <a:pt x="482190" y="185334"/>
                </a:lnTo>
                <a:lnTo>
                  <a:pt x="473467" y="168093"/>
                </a:lnTo>
                <a:lnTo>
                  <a:pt x="463158" y="151643"/>
                </a:lnTo>
                <a:lnTo>
                  <a:pt x="451504" y="136299"/>
                </a:lnTo>
                <a:lnTo>
                  <a:pt x="473896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944" h="545464">
                <a:moveTo>
                  <a:pt x="323416" y="482749"/>
                </a:moveTo>
                <a:lnTo>
                  <a:pt x="251405" y="482749"/>
                </a:lnTo>
                <a:lnTo>
                  <a:pt x="270647" y="485200"/>
                </a:lnTo>
                <a:lnTo>
                  <a:pt x="289978" y="485892"/>
                </a:lnTo>
                <a:lnTo>
                  <a:pt x="309288" y="484827"/>
                </a:lnTo>
                <a:lnTo>
                  <a:pt x="323416" y="482749"/>
                </a:lnTo>
                <a:close/>
              </a:path>
              <a:path w="575944" h="545464">
                <a:moveTo>
                  <a:pt x="285344" y="59495"/>
                </a:moveTo>
                <a:lnTo>
                  <a:pt x="266040" y="60563"/>
                </a:lnTo>
                <a:lnTo>
                  <a:pt x="246903" y="63380"/>
                </a:lnTo>
                <a:lnTo>
                  <a:pt x="473896" y="63380"/>
                </a:lnTo>
                <a:lnTo>
                  <a:pt x="474131" y="62615"/>
                </a:lnTo>
                <a:lnTo>
                  <a:pt x="323864" y="62615"/>
                </a:lnTo>
                <a:lnTo>
                  <a:pt x="304668" y="60179"/>
                </a:lnTo>
                <a:lnTo>
                  <a:pt x="285344" y="59495"/>
                </a:lnTo>
                <a:close/>
              </a:path>
              <a:path w="575944" h="545464">
                <a:moveTo>
                  <a:pt x="378522" y="3853"/>
                </a:moveTo>
                <a:lnTo>
                  <a:pt x="323864" y="62615"/>
                </a:lnTo>
                <a:lnTo>
                  <a:pt x="474131" y="62615"/>
                </a:lnTo>
                <a:lnTo>
                  <a:pt x="475064" y="59579"/>
                </a:lnTo>
                <a:lnTo>
                  <a:pt x="378522" y="385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3249544" y="3029059"/>
            <a:ext cx="149838" cy="1534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0793493" y="2665719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4" h="1228725">
                <a:moveTo>
                  <a:pt x="1070229" y="0"/>
                </a:moveTo>
                <a:lnTo>
                  <a:pt x="156958" y="0"/>
                </a:lnTo>
                <a:lnTo>
                  <a:pt x="107382" y="8011"/>
                </a:lnTo>
                <a:lnTo>
                  <a:pt x="64300" y="30319"/>
                </a:lnTo>
                <a:lnTo>
                  <a:pt x="30310" y="64336"/>
                </a:lnTo>
                <a:lnTo>
                  <a:pt x="8010" y="107475"/>
                </a:lnTo>
                <a:lnTo>
                  <a:pt x="0" y="157147"/>
                </a:lnTo>
                <a:lnTo>
                  <a:pt x="0" y="1071276"/>
                </a:lnTo>
                <a:lnTo>
                  <a:pt x="8000" y="1120992"/>
                </a:lnTo>
                <a:lnTo>
                  <a:pt x="30280" y="1164136"/>
                </a:lnTo>
                <a:lnTo>
                  <a:pt x="64255" y="1198137"/>
                </a:lnTo>
                <a:lnTo>
                  <a:pt x="107342" y="1220423"/>
                </a:lnTo>
                <a:lnTo>
                  <a:pt x="156958" y="1228423"/>
                </a:lnTo>
                <a:lnTo>
                  <a:pt x="1070229" y="1228423"/>
                </a:lnTo>
                <a:lnTo>
                  <a:pt x="1119805" y="1220412"/>
                </a:lnTo>
                <a:lnTo>
                  <a:pt x="1162887" y="1198104"/>
                </a:lnTo>
                <a:lnTo>
                  <a:pt x="1196877" y="1164086"/>
                </a:lnTo>
                <a:lnTo>
                  <a:pt x="1219177" y="1120948"/>
                </a:lnTo>
                <a:lnTo>
                  <a:pt x="1227187" y="1071276"/>
                </a:lnTo>
                <a:lnTo>
                  <a:pt x="1227187" y="157147"/>
                </a:lnTo>
                <a:lnTo>
                  <a:pt x="1219187" y="107430"/>
                </a:lnTo>
                <a:lnTo>
                  <a:pt x="1196907" y="64286"/>
                </a:lnTo>
                <a:lnTo>
                  <a:pt x="1162932" y="30286"/>
                </a:lnTo>
                <a:lnTo>
                  <a:pt x="1119845" y="8000"/>
                </a:lnTo>
                <a:lnTo>
                  <a:pt x="1070229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0887731" y="3201431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81" y="482016"/>
                </a:moveTo>
                <a:lnTo>
                  <a:pt x="328471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81" y="482016"/>
                </a:lnTo>
                <a:close/>
              </a:path>
              <a:path w="575945" h="545464">
                <a:moveTo>
                  <a:pt x="189941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66" y="144914"/>
                </a:lnTo>
                <a:lnTo>
                  <a:pt x="94931" y="180921"/>
                </a:lnTo>
                <a:lnTo>
                  <a:pt x="88478" y="196266"/>
                </a:lnTo>
                <a:lnTo>
                  <a:pt x="0" y="213710"/>
                </a:lnTo>
                <a:lnTo>
                  <a:pt x="2722" y="32445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64" y="393743"/>
                </a:lnTo>
                <a:lnTo>
                  <a:pt x="123870" y="409097"/>
                </a:lnTo>
                <a:lnTo>
                  <a:pt x="100311" y="485807"/>
                </a:lnTo>
                <a:lnTo>
                  <a:pt x="196852" y="541533"/>
                </a:lnTo>
                <a:lnTo>
                  <a:pt x="251510" y="482760"/>
                </a:lnTo>
                <a:lnTo>
                  <a:pt x="323416" y="482760"/>
                </a:lnTo>
                <a:lnTo>
                  <a:pt x="328471" y="482016"/>
                </a:lnTo>
                <a:lnTo>
                  <a:pt x="479081" y="482016"/>
                </a:lnTo>
                <a:lnTo>
                  <a:pt x="453494" y="407013"/>
                </a:lnTo>
                <a:lnTo>
                  <a:pt x="476750" y="372038"/>
                </a:lnTo>
                <a:lnTo>
                  <a:pt x="486896" y="349099"/>
                </a:lnTo>
                <a:lnTo>
                  <a:pt x="575375" y="331686"/>
                </a:lnTo>
                <a:lnTo>
                  <a:pt x="572652" y="220956"/>
                </a:lnTo>
                <a:lnTo>
                  <a:pt x="489409" y="203334"/>
                </a:lnTo>
                <a:lnTo>
                  <a:pt x="482249" y="185340"/>
                </a:lnTo>
                <a:lnTo>
                  <a:pt x="473519" y="168100"/>
                </a:lnTo>
                <a:lnTo>
                  <a:pt x="463207" y="151653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945" h="545464">
                <a:moveTo>
                  <a:pt x="323416" y="482760"/>
                </a:moveTo>
                <a:lnTo>
                  <a:pt x="251510" y="482760"/>
                </a:lnTo>
                <a:lnTo>
                  <a:pt x="270692" y="485210"/>
                </a:lnTo>
                <a:lnTo>
                  <a:pt x="289991" y="485902"/>
                </a:lnTo>
                <a:lnTo>
                  <a:pt x="309290" y="484837"/>
                </a:lnTo>
                <a:lnTo>
                  <a:pt x="323416" y="482760"/>
                </a:lnTo>
                <a:close/>
              </a:path>
              <a:path w="575945" h="545464">
                <a:moveTo>
                  <a:pt x="285344" y="59499"/>
                </a:moveTo>
                <a:lnTo>
                  <a:pt x="266040" y="60564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68" y="60183"/>
                </a:lnTo>
                <a:lnTo>
                  <a:pt x="285344" y="59499"/>
                </a:lnTo>
                <a:close/>
              </a:path>
              <a:path w="575945" h="545464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1105211" y="3391111"/>
            <a:ext cx="149733" cy="15346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1326984" y="2826448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64" y="482006"/>
                </a:moveTo>
                <a:lnTo>
                  <a:pt x="328366" y="482006"/>
                </a:lnTo>
                <a:lnTo>
                  <a:pt x="385328" y="545355"/>
                </a:lnTo>
                <a:lnTo>
                  <a:pt x="482603" y="492341"/>
                </a:lnTo>
                <a:lnTo>
                  <a:pt x="479064" y="482006"/>
                </a:lnTo>
                <a:close/>
              </a:path>
              <a:path w="575945" h="545464">
                <a:moveTo>
                  <a:pt x="189941" y="0"/>
                </a:moveTo>
                <a:lnTo>
                  <a:pt x="92772" y="53045"/>
                </a:lnTo>
                <a:lnTo>
                  <a:pt x="121881" y="138372"/>
                </a:lnTo>
                <a:lnTo>
                  <a:pt x="116720" y="144904"/>
                </a:lnTo>
                <a:lnTo>
                  <a:pt x="94879" y="180910"/>
                </a:lnTo>
                <a:lnTo>
                  <a:pt x="88478" y="196255"/>
                </a:lnTo>
                <a:lnTo>
                  <a:pt x="0" y="213700"/>
                </a:lnTo>
                <a:lnTo>
                  <a:pt x="2617" y="32444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57" y="393734"/>
                </a:lnTo>
                <a:lnTo>
                  <a:pt x="123870" y="409097"/>
                </a:lnTo>
                <a:lnTo>
                  <a:pt x="100311" y="485796"/>
                </a:lnTo>
                <a:lnTo>
                  <a:pt x="196747" y="541522"/>
                </a:lnTo>
                <a:lnTo>
                  <a:pt x="251405" y="482749"/>
                </a:lnTo>
                <a:lnTo>
                  <a:pt x="323327" y="482749"/>
                </a:lnTo>
                <a:lnTo>
                  <a:pt x="328366" y="482006"/>
                </a:lnTo>
                <a:lnTo>
                  <a:pt x="479064" y="482006"/>
                </a:lnTo>
                <a:lnTo>
                  <a:pt x="453389" y="407013"/>
                </a:lnTo>
                <a:lnTo>
                  <a:pt x="476706" y="372028"/>
                </a:lnTo>
                <a:lnTo>
                  <a:pt x="486896" y="349088"/>
                </a:lnTo>
                <a:lnTo>
                  <a:pt x="575375" y="331675"/>
                </a:lnTo>
                <a:lnTo>
                  <a:pt x="572652" y="220946"/>
                </a:lnTo>
                <a:lnTo>
                  <a:pt x="489304" y="203334"/>
                </a:lnTo>
                <a:lnTo>
                  <a:pt x="482190" y="185334"/>
                </a:lnTo>
                <a:lnTo>
                  <a:pt x="473467" y="168093"/>
                </a:lnTo>
                <a:lnTo>
                  <a:pt x="463158" y="151643"/>
                </a:lnTo>
                <a:lnTo>
                  <a:pt x="451504" y="136299"/>
                </a:lnTo>
                <a:lnTo>
                  <a:pt x="473896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945" h="545464">
                <a:moveTo>
                  <a:pt x="323327" y="482749"/>
                </a:moveTo>
                <a:lnTo>
                  <a:pt x="251405" y="482749"/>
                </a:lnTo>
                <a:lnTo>
                  <a:pt x="270646" y="485200"/>
                </a:lnTo>
                <a:lnTo>
                  <a:pt x="289964" y="485892"/>
                </a:lnTo>
                <a:lnTo>
                  <a:pt x="309244" y="484827"/>
                </a:lnTo>
                <a:lnTo>
                  <a:pt x="323327" y="482749"/>
                </a:lnTo>
                <a:close/>
              </a:path>
              <a:path w="575945" h="545464">
                <a:moveTo>
                  <a:pt x="285305" y="59495"/>
                </a:moveTo>
                <a:lnTo>
                  <a:pt x="266025" y="60563"/>
                </a:lnTo>
                <a:lnTo>
                  <a:pt x="246903" y="63380"/>
                </a:lnTo>
                <a:lnTo>
                  <a:pt x="473896" y="63380"/>
                </a:lnTo>
                <a:lnTo>
                  <a:pt x="474131" y="62615"/>
                </a:lnTo>
                <a:lnTo>
                  <a:pt x="323864" y="62615"/>
                </a:lnTo>
                <a:lnTo>
                  <a:pt x="304624" y="60179"/>
                </a:lnTo>
                <a:lnTo>
                  <a:pt x="285305" y="59495"/>
                </a:lnTo>
                <a:close/>
              </a:path>
              <a:path w="575945" h="545464">
                <a:moveTo>
                  <a:pt x="378522" y="3853"/>
                </a:moveTo>
                <a:lnTo>
                  <a:pt x="323864" y="62615"/>
                </a:lnTo>
                <a:lnTo>
                  <a:pt x="474131" y="62615"/>
                </a:lnTo>
                <a:lnTo>
                  <a:pt x="475064" y="59579"/>
                </a:lnTo>
                <a:lnTo>
                  <a:pt x="378522" y="385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11544360" y="3029059"/>
            <a:ext cx="149733" cy="1534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2343603" y="5484618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5" h="1228725">
                <a:moveTo>
                  <a:pt x="1070229" y="0"/>
                </a:moveTo>
                <a:lnTo>
                  <a:pt x="157063" y="0"/>
                </a:lnTo>
                <a:lnTo>
                  <a:pt x="107436" y="8011"/>
                </a:lnTo>
                <a:lnTo>
                  <a:pt x="64323" y="30318"/>
                </a:lnTo>
                <a:lnTo>
                  <a:pt x="30316" y="64334"/>
                </a:lnTo>
                <a:lnTo>
                  <a:pt x="8011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11" y="1120991"/>
                </a:lnTo>
                <a:lnTo>
                  <a:pt x="30316" y="1164132"/>
                </a:lnTo>
                <a:lnTo>
                  <a:pt x="64323" y="1198130"/>
                </a:lnTo>
                <a:lnTo>
                  <a:pt x="107436" y="1220413"/>
                </a:lnTo>
                <a:lnTo>
                  <a:pt x="157063" y="1228412"/>
                </a:lnTo>
                <a:lnTo>
                  <a:pt x="1070229" y="1228412"/>
                </a:lnTo>
                <a:lnTo>
                  <a:pt x="1119815" y="1220401"/>
                </a:lnTo>
                <a:lnTo>
                  <a:pt x="1162924" y="1198094"/>
                </a:lnTo>
                <a:lnTo>
                  <a:pt x="1196945" y="1164078"/>
                </a:lnTo>
                <a:lnTo>
                  <a:pt x="1219270" y="1120943"/>
                </a:lnTo>
                <a:lnTo>
                  <a:pt x="1227292" y="1071276"/>
                </a:lnTo>
                <a:lnTo>
                  <a:pt x="1227292" y="157136"/>
                </a:lnTo>
                <a:lnTo>
                  <a:pt x="1219280" y="107421"/>
                </a:lnTo>
                <a:lnTo>
                  <a:pt x="1196975" y="64280"/>
                </a:lnTo>
                <a:lnTo>
                  <a:pt x="1162969" y="30282"/>
                </a:lnTo>
                <a:lnTo>
                  <a:pt x="1119856" y="7999"/>
                </a:lnTo>
                <a:lnTo>
                  <a:pt x="1070229" y="0"/>
                </a:lnTo>
                <a:close/>
              </a:path>
            </a:pathLst>
          </a:custGeom>
          <a:solidFill>
            <a:srgbClr val="6EEDD8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2437946" y="6020329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5">
                <a:moveTo>
                  <a:pt x="479068" y="482016"/>
                </a:moveTo>
                <a:lnTo>
                  <a:pt x="328366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68" y="482016"/>
                </a:lnTo>
                <a:close/>
              </a:path>
              <a:path w="575944" h="545465">
                <a:moveTo>
                  <a:pt x="189941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22" y="144909"/>
                </a:lnTo>
                <a:lnTo>
                  <a:pt x="94892" y="180912"/>
                </a:lnTo>
                <a:lnTo>
                  <a:pt x="88478" y="196255"/>
                </a:lnTo>
                <a:lnTo>
                  <a:pt x="0" y="213710"/>
                </a:lnTo>
                <a:lnTo>
                  <a:pt x="2722" y="32444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63" y="393741"/>
                </a:lnTo>
                <a:lnTo>
                  <a:pt x="123870" y="409097"/>
                </a:lnTo>
                <a:lnTo>
                  <a:pt x="100311" y="485796"/>
                </a:lnTo>
                <a:lnTo>
                  <a:pt x="196747" y="541522"/>
                </a:lnTo>
                <a:lnTo>
                  <a:pt x="251405" y="482760"/>
                </a:lnTo>
                <a:lnTo>
                  <a:pt x="323327" y="482760"/>
                </a:lnTo>
                <a:lnTo>
                  <a:pt x="328366" y="482016"/>
                </a:lnTo>
                <a:lnTo>
                  <a:pt x="479068" y="482016"/>
                </a:lnTo>
                <a:lnTo>
                  <a:pt x="453389" y="407013"/>
                </a:lnTo>
                <a:lnTo>
                  <a:pt x="476706" y="372034"/>
                </a:lnTo>
                <a:lnTo>
                  <a:pt x="486896" y="349099"/>
                </a:lnTo>
                <a:lnTo>
                  <a:pt x="575375" y="331675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90" y="185338"/>
                </a:lnTo>
                <a:lnTo>
                  <a:pt x="473467" y="168096"/>
                </a:lnTo>
                <a:lnTo>
                  <a:pt x="463159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944" h="545465">
                <a:moveTo>
                  <a:pt x="323327" y="482760"/>
                </a:moveTo>
                <a:lnTo>
                  <a:pt x="251405" y="482760"/>
                </a:lnTo>
                <a:lnTo>
                  <a:pt x="270646" y="485210"/>
                </a:lnTo>
                <a:lnTo>
                  <a:pt x="289964" y="485902"/>
                </a:lnTo>
                <a:lnTo>
                  <a:pt x="309244" y="484837"/>
                </a:lnTo>
                <a:lnTo>
                  <a:pt x="323327" y="482760"/>
                </a:lnTo>
                <a:close/>
              </a:path>
              <a:path w="575944" h="545465">
                <a:moveTo>
                  <a:pt x="285305" y="59495"/>
                </a:moveTo>
                <a:lnTo>
                  <a:pt x="266025" y="60563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24" y="60179"/>
                </a:lnTo>
                <a:lnTo>
                  <a:pt x="285305" y="59495"/>
                </a:lnTo>
                <a:close/>
              </a:path>
              <a:path w="575944" h="545465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2655321" y="6210010"/>
            <a:ext cx="149733" cy="15346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2877094" y="5645336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4">
                <a:moveTo>
                  <a:pt x="479173" y="482016"/>
                </a:moveTo>
                <a:lnTo>
                  <a:pt x="328471" y="482016"/>
                </a:lnTo>
                <a:lnTo>
                  <a:pt x="385433" y="545365"/>
                </a:lnTo>
                <a:lnTo>
                  <a:pt x="482707" y="492341"/>
                </a:lnTo>
                <a:lnTo>
                  <a:pt x="479173" y="482016"/>
                </a:lnTo>
                <a:close/>
              </a:path>
              <a:path w="575944" h="545464">
                <a:moveTo>
                  <a:pt x="190046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81" y="144914"/>
                </a:lnTo>
                <a:lnTo>
                  <a:pt x="94970" y="180921"/>
                </a:lnTo>
                <a:lnTo>
                  <a:pt x="88478" y="196266"/>
                </a:lnTo>
                <a:lnTo>
                  <a:pt x="0" y="213710"/>
                </a:lnTo>
                <a:lnTo>
                  <a:pt x="2722" y="324450"/>
                </a:lnTo>
                <a:lnTo>
                  <a:pt x="86070" y="342052"/>
                </a:lnTo>
                <a:lnTo>
                  <a:pt x="93185" y="360053"/>
                </a:lnTo>
                <a:lnTo>
                  <a:pt x="101920" y="377298"/>
                </a:lnTo>
                <a:lnTo>
                  <a:pt x="112254" y="393743"/>
                </a:lnTo>
                <a:lnTo>
                  <a:pt x="123975" y="409097"/>
                </a:lnTo>
                <a:lnTo>
                  <a:pt x="100311" y="485807"/>
                </a:lnTo>
                <a:lnTo>
                  <a:pt x="196852" y="541533"/>
                </a:lnTo>
                <a:lnTo>
                  <a:pt x="251510" y="482760"/>
                </a:lnTo>
                <a:lnTo>
                  <a:pt x="323428" y="482760"/>
                </a:lnTo>
                <a:lnTo>
                  <a:pt x="328471" y="482016"/>
                </a:lnTo>
                <a:lnTo>
                  <a:pt x="479173" y="482016"/>
                </a:lnTo>
                <a:lnTo>
                  <a:pt x="453494" y="407013"/>
                </a:lnTo>
                <a:lnTo>
                  <a:pt x="476809" y="372038"/>
                </a:lnTo>
                <a:lnTo>
                  <a:pt x="486896" y="349099"/>
                </a:lnTo>
                <a:lnTo>
                  <a:pt x="575375" y="331686"/>
                </a:lnTo>
                <a:lnTo>
                  <a:pt x="572757" y="220956"/>
                </a:lnTo>
                <a:lnTo>
                  <a:pt x="489409" y="203334"/>
                </a:lnTo>
                <a:lnTo>
                  <a:pt x="482251" y="185340"/>
                </a:lnTo>
                <a:lnTo>
                  <a:pt x="473532" y="168100"/>
                </a:lnTo>
                <a:lnTo>
                  <a:pt x="463252" y="151653"/>
                </a:lnTo>
                <a:lnTo>
                  <a:pt x="451609" y="136299"/>
                </a:lnTo>
                <a:lnTo>
                  <a:pt x="473905" y="63380"/>
                </a:lnTo>
                <a:lnTo>
                  <a:pt x="246903" y="63380"/>
                </a:lnTo>
                <a:lnTo>
                  <a:pt x="190046" y="0"/>
                </a:lnTo>
                <a:close/>
              </a:path>
              <a:path w="575944" h="545464">
                <a:moveTo>
                  <a:pt x="323428" y="482760"/>
                </a:moveTo>
                <a:lnTo>
                  <a:pt x="251510" y="482760"/>
                </a:lnTo>
                <a:lnTo>
                  <a:pt x="270706" y="485210"/>
                </a:lnTo>
                <a:lnTo>
                  <a:pt x="290030" y="485902"/>
                </a:lnTo>
                <a:lnTo>
                  <a:pt x="309334" y="484837"/>
                </a:lnTo>
                <a:lnTo>
                  <a:pt x="323428" y="482760"/>
                </a:lnTo>
                <a:close/>
              </a:path>
              <a:path w="575944" h="545464">
                <a:moveTo>
                  <a:pt x="285397" y="59499"/>
                </a:moveTo>
                <a:lnTo>
                  <a:pt x="266086" y="60564"/>
                </a:lnTo>
                <a:lnTo>
                  <a:pt x="246903" y="63380"/>
                </a:lnTo>
                <a:lnTo>
                  <a:pt x="473905" y="63380"/>
                </a:lnTo>
                <a:lnTo>
                  <a:pt x="474138" y="62615"/>
                </a:lnTo>
                <a:lnTo>
                  <a:pt x="323969" y="62615"/>
                </a:lnTo>
                <a:lnTo>
                  <a:pt x="304727" y="60183"/>
                </a:lnTo>
                <a:lnTo>
                  <a:pt x="285397" y="59499"/>
                </a:lnTo>
                <a:close/>
              </a:path>
              <a:path w="575944" h="545464">
                <a:moveTo>
                  <a:pt x="378627" y="3863"/>
                </a:moveTo>
                <a:lnTo>
                  <a:pt x="323969" y="62615"/>
                </a:lnTo>
                <a:lnTo>
                  <a:pt x="474138" y="62615"/>
                </a:lnTo>
                <a:lnTo>
                  <a:pt x="475064" y="59589"/>
                </a:lnTo>
                <a:lnTo>
                  <a:pt x="378627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3094574" y="5847947"/>
            <a:ext cx="149733" cy="15346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0641246" y="5484618"/>
            <a:ext cx="1224915" cy="1228725"/>
          </a:xfrm>
          <a:custGeom>
            <a:avLst/>
            <a:gdLst/>
            <a:ahLst/>
            <a:cxnLst/>
            <a:rect l="l" t="t" r="r" b="b"/>
            <a:pathLst>
              <a:path w="1224915" h="1228725">
                <a:moveTo>
                  <a:pt x="1067402" y="0"/>
                </a:moveTo>
                <a:lnTo>
                  <a:pt x="154131" y="0"/>
                </a:lnTo>
                <a:lnTo>
                  <a:pt x="104555" y="8011"/>
                </a:lnTo>
                <a:lnTo>
                  <a:pt x="61473" y="30318"/>
                </a:lnTo>
                <a:lnTo>
                  <a:pt x="27483" y="64334"/>
                </a:lnTo>
                <a:lnTo>
                  <a:pt x="5183" y="107469"/>
                </a:lnTo>
                <a:lnTo>
                  <a:pt x="0" y="139608"/>
                </a:lnTo>
                <a:lnTo>
                  <a:pt x="0" y="1088843"/>
                </a:lnTo>
                <a:lnTo>
                  <a:pt x="27452" y="1164132"/>
                </a:lnTo>
                <a:lnTo>
                  <a:pt x="61428" y="1198130"/>
                </a:lnTo>
                <a:lnTo>
                  <a:pt x="104515" y="1220413"/>
                </a:lnTo>
                <a:lnTo>
                  <a:pt x="154131" y="1228412"/>
                </a:lnTo>
                <a:lnTo>
                  <a:pt x="1067402" y="1228412"/>
                </a:lnTo>
                <a:lnTo>
                  <a:pt x="1116977" y="1220401"/>
                </a:lnTo>
                <a:lnTo>
                  <a:pt x="1160060" y="1198094"/>
                </a:lnTo>
                <a:lnTo>
                  <a:pt x="1194050" y="1164078"/>
                </a:lnTo>
                <a:lnTo>
                  <a:pt x="1216349" y="1120943"/>
                </a:lnTo>
                <a:lnTo>
                  <a:pt x="1224360" y="1071276"/>
                </a:lnTo>
                <a:lnTo>
                  <a:pt x="1224360" y="157136"/>
                </a:lnTo>
                <a:lnTo>
                  <a:pt x="1216360" y="107421"/>
                </a:lnTo>
                <a:lnTo>
                  <a:pt x="1194080" y="64280"/>
                </a:lnTo>
                <a:lnTo>
                  <a:pt x="1160105" y="30282"/>
                </a:lnTo>
                <a:lnTo>
                  <a:pt x="1117018" y="7999"/>
                </a:lnTo>
                <a:lnTo>
                  <a:pt x="1067402" y="0"/>
                </a:lnTo>
                <a:close/>
              </a:path>
            </a:pathLst>
          </a:custGeom>
          <a:solidFill>
            <a:srgbClr val="6EEDD8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10732761" y="6020329"/>
            <a:ext cx="575310" cy="545465"/>
          </a:xfrm>
          <a:custGeom>
            <a:avLst/>
            <a:gdLst/>
            <a:ahLst/>
            <a:cxnLst/>
            <a:rect l="l" t="t" r="r" b="b"/>
            <a:pathLst>
              <a:path w="575309" h="545465">
                <a:moveTo>
                  <a:pt x="479068" y="482016"/>
                </a:moveTo>
                <a:lnTo>
                  <a:pt x="328366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68" y="482016"/>
                </a:lnTo>
                <a:close/>
              </a:path>
              <a:path w="575309" h="545465">
                <a:moveTo>
                  <a:pt x="189941" y="0"/>
                </a:moveTo>
                <a:lnTo>
                  <a:pt x="92667" y="53045"/>
                </a:lnTo>
                <a:lnTo>
                  <a:pt x="121881" y="138383"/>
                </a:lnTo>
                <a:lnTo>
                  <a:pt x="116720" y="144909"/>
                </a:lnTo>
                <a:lnTo>
                  <a:pt x="94866" y="180912"/>
                </a:lnTo>
                <a:lnTo>
                  <a:pt x="88374" y="196255"/>
                </a:lnTo>
                <a:lnTo>
                  <a:pt x="0" y="213710"/>
                </a:lnTo>
                <a:lnTo>
                  <a:pt x="2617" y="32444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63" y="393741"/>
                </a:lnTo>
                <a:lnTo>
                  <a:pt x="123870" y="409097"/>
                </a:lnTo>
                <a:lnTo>
                  <a:pt x="100206" y="485796"/>
                </a:lnTo>
                <a:lnTo>
                  <a:pt x="196747" y="541522"/>
                </a:lnTo>
                <a:lnTo>
                  <a:pt x="251405" y="482760"/>
                </a:lnTo>
                <a:lnTo>
                  <a:pt x="323327" y="482760"/>
                </a:lnTo>
                <a:lnTo>
                  <a:pt x="328366" y="482016"/>
                </a:lnTo>
                <a:lnTo>
                  <a:pt x="479068" y="482016"/>
                </a:lnTo>
                <a:lnTo>
                  <a:pt x="453389" y="407013"/>
                </a:lnTo>
                <a:lnTo>
                  <a:pt x="476706" y="372034"/>
                </a:lnTo>
                <a:lnTo>
                  <a:pt x="486896" y="349099"/>
                </a:lnTo>
                <a:lnTo>
                  <a:pt x="575270" y="331675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90" y="185338"/>
                </a:lnTo>
                <a:lnTo>
                  <a:pt x="473467" y="168096"/>
                </a:lnTo>
                <a:lnTo>
                  <a:pt x="463159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309" h="545465">
                <a:moveTo>
                  <a:pt x="323327" y="482760"/>
                </a:moveTo>
                <a:lnTo>
                  <a:pt x="251405" y="482760"/>
                </a:lnTo>
                <a:lnTo>
                  <a:pt x="270646" y="485210"/>
                </a:lnTo>
                <a:lnTo>
                  <a:pt x="289964" y="485902"/>
                </a:lnTo>
                <a:lnTo>
                  <a:pt x="309244" y="484837"/>
                </a:lnTo>
                <a:lnTo>
                  <a:pt x="323327" y="482760"/>
                </a:lnTo>
                <a:close/>
              </a:path>
              <a:path w="575309" h="545465">
                <a:moveTo>
                  <a:pt x="285305" y="59495"/>
                </a:moveTo>
                <a:lnTo>
                  <a:pt x="266025" y="60563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24" y="60179"/>
                </a:lnTo>
                <a:lnTo>
                  <a:pt x="285305" y="59495"/>
                </a:lnTo>
                <a:close/>
              </a:path>
              <a:path w="575309" h="545465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10950137" y="6210010"/>
            <a:ext cx="149733" cy="15346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11171911" y="5645336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81" y="482016"/>
                </a:moveTo>
                <a:lnTo>
                  <a:pt x="328471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81" y="482016"/>
                </a:lnTo>
                <a:close/>
              </a:path>
              <a:path w="575945" h="545464">
                <a:moveTo>
                  <a:pt x="190046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66" y="144914"/>
                </a:lnTo>
                <a:lnTo>
                  <a:pt x="94970" y="180921"/>
                </a:lnTo>
                <a:lnTo>
                  <a:pt x="88478" y="196266"/>
                </a:lnTo>
                <a:lnTo>
                  <a:pt x="0" y="213710"/>
                </a:lnTo>
                <a:lnTo>
                  <a:pt x="2722" y="324450"/>
                </a:lnTo>
                <a:lnTo>
                  <a:pt x="86070" y="342052"/>
                </a:lnTo>
                <a:lnTo>
                  <a:pt x="93184" y="360053"/>
                </a:lnTo>
                <a:lnTo>
                  <a:pt x="101907" y="377298"/>
                </a:lnTo>
                <a:lnTo>
                  <a:pt x="112209" y="393743"/>
                </a:lnTo>
                <a:lnTo>
                  <a:pt x="123870" y="409097"/>
                </a:lnTo>
                <a:lnTo>
                  <a:pt x="100311" y="485807"/>
                </a:lnTo>
                <a:lnTo>
                  <a:pt x="196852" y="541533"/>
                </a:lnTo>
                <a:lnTo>
                  <a:pt x="251510" y="482760"/>
                </a:lnTo>
                <a:lnTo>
                  <a:pt x="323416" y="482760"/>
                </a:lnTo>
                <a:lnTo>
                  <a:pt x="328471" y="482016"/>
                </a:lnTo>
                <a:lnTo>
                  <a:pt x="479081" y="482016"/>
                </a:lnTo>
                <a:lnTo>
                  <a:pt x="453494" y="407013"/>
                </a:lnTo>
                <a:lnTo>
                  <a:pt x="476765" y="372038"/>
                </a:lnTo>
                <a:lnTo>
                  <a:pt x="486896" y="349099"/>
                </a:lnTo>
                <a:lnTo>
                  <a:pt x="575375" y="331686"/>
                </a:lnTo>
                <a:lnTo>
                  <a:pt x="572757" y="220956"/>
                </a:lnTo>
                <a:lnTo>
                  <a:pt x="489409" y="203334"/>
                </a:lnTo>
                <a:lnTo>
                  <a:pt x="482249" y="185340"/>
                </a:lnTo>
                <a:lnTo>
                  <a:pt x="473519" y="168100"/>
                </a:lnTo>
                <a:lnTo>
                  <a:pt x="463207" y="151653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90046" y="0"/>
                </a:lnTo>
                <a:close/>
              </a:path>
              <a:path w="575945" h="545464">
                <a:moveTo>
                  <a:pt x="323416" y="482760"/>
                </a:moveTo>
                <a:lnTo>
                  <a:pt x="251510" y="482760"/>
                </a:lnTo>
                <a:lnTo>
                  <a:pt x="270692" y="485210"/>
                </a:lnTo>
                <a:lnTo>
                  <a:pt x="289991" y="485902"/>
                </a:lnTo>
                <a:lnTo>
                  <a:pt x="309290" y="484837"/>
                </a:lnTo>
                <a:lnTo>
                  <a:pt x="323416" y="482760"/>
                </a:lnTo>
                <a:close/>
              </a:path>
              <a:path w="575945" h="545464">
                <a:moveTo>
                  <a:pt x="285383" y="59499"/>
                </a:moveTo>
                <a:lnTo>
                  <a:pt x="266084" y="60564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83" y="60183"/>
                </a:lnTo>
                <a:lnTo>
                  <a:pt x="285383" y="59499"/>
                </a:lnTo>
                <a:close/>
              </a:path>
              <a:path w="575945" h="545464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11389391" y="5847947"/>
            <a:ext cx="149733" cy="15346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12485692" y="5626854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5" h="1228725">
                <a:moveTo>
                  <a:pt x="1070229" y="0"/>
                </a:moveTo>
                <a:lnTo>
                  <a:pt x="157063" y="0"/>
                </a:lnTo>
                <a:lnTo>
                  <a:pt x="107436" y="8011"/>
                </a:lnTo>
                <a:lnTo>
                  <a:pt x="64323" y="30318"/>
                </a:lnTo>
                <a:lnTo>
                  <a:pt x="30316" y="64334"/>
                </a:lnTo>
                <a:lnTo>
                  <a:pt x="8011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11" y="1120991"/>
                </a:lnTo>
                <a:lnTo>
                  <a:pt x="30316" y="1164132"/>
                </a:lnTo>
                <a:lnTo>
                  <a:pt x="64323" y="1198130"/>
                </a:lnTo>
                <a:lnTo>
                  <a:pt x="107436" y="1220413"/>
                </a:lnTo>
                <a:lnTo>
                  <a:pt x="157063" y="1228412"/>
                </a:lnTo>
                <a:lnTo>
                  <a:pt x="1070229" y="1228412"/>
                </a:lnTo>
                <a:lnTo>
                  <a:pt x="1119856" y="1220401"/>
                </a:lnTo>
                <a:lnTo>
                  <a:pt x="1162969" y="1198094"/>
                </a:lnTo>
                <a:lnTo>
                  <a:pt x="1196975" y="1164078"/>
                </a:lnTo>
                <a:lnTo>
                  <a:pt x="1219280" y="1120943"/>
                </a:lnTo>
                <a:lnTo>
                  <a:pt x="1227292" y="1071276"/>
                </a:lnTo>
                <a:lnTo>
                  <a:pt x="1227292" y="157136"/>
                </a:lnTo>
                <a:lnTo>
                  <a:pt x="1219291" y="107421"/>
                </a:lnTo>
                <a:lnTo>
                  <a:pt x="1197005" y="64280"/>
                </a:lnTo>
                <a:lnTo>
                  <a:pt x="1163014" y="30282"/>
                </a:lnTo>
                <a:lnTo>
                  <a:pt x="1119896" y="7999"/>
                </a:lnTo>
                <a:lnTo>
                  <a:pt x="1070229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12580036" y="6162566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5">
                <a:moveTo>
                  <a:pt x="479081" y="482016"/>
                </a:moveTo>
                <a:lnTo>
                  <a:pt x="328471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81" y="482016"/>
                </a:lnTo>
                <a:close/>
              </a:path>
              <a:path w="575944" h="545465">
                <a:moveTo>
                  <a:pt x="189941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66" y="144909"/>
                </a:lnTo>
                <a:lnTo>
                  <a:pt x="94931" y="180912"/>
                </a:lnTo>
                <a:lnTo>
                  <a:pt x="88478" y="196255"/>
                </a:lnTo>
                <a:lnTo>
                  <a:pt x="0" y="213710"/>
                </a:lnTo>
                <a:lnTo>
                  <a:pt x="2722" y="32445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63" y="393741"/>
                </a:lnTo>
                <a:lnTo>
                  <a:pt x="123870" y="409097"/>
                </a:lnTo>
                <a:lnTo>
                  <a:pt x="100311" y="485796"/>
                </a:lnTo>
                <a:lnTo>
                  <a:pt x="196852" y="541522"/>
                </a:lnTo>
                <a:lnTo>
                  <a:pt x="251405" y="482760"/>
                </a:lnTo>
                <a:lnTo>
                  <a:pt x="323416" y="482760"/>
                </a:lnTo>
                <a:lnTo>
                  <a:pt x="328471" y="482016"/>
                </a:lnTo>
                <a:lnTo>
                  <a:pt x="479081" y="482016"/>
                </a:lnTo>
                <a:lnTo>
                  <a:pt x="453494" y="407013"/>
                </a:lnTo>
                <a:lnTo>
                  <a:pt x="476750" y="372034"/>
                </a:lnTo>
                <a:lnTo>
                  <a:pt x="486896" y="349099"/>
                </a:lnTo>
                <a:lnTo>
                  <a:pt x="575375" y="331675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90" y="185338"/>
                </a:lnTo>
                <a:lnTo>
                  <a:pt x="473467" y="168096"/>
                </a:lnTo>
                <a:lnTo>
                  <a:pt x="463159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944" h="545465">
                <a:moveTo>
                  <a:pt x="323416" y="482760"/>
                </a:moveTo>
                <a:lnTo>
                  <a:pt x="251405" y="482760"/>
                </a:lnTo>
                <a:lnTo>
                  <a:pt x="270647" y="485210"/>
                </a:lnTo>
                <a:lnTo>
                  <a:pt x="289978" y="485902"/>
                </a:lnTo>
                <a:lnTo>
                  <a:pt x="309288" y="484837"/>
                </a:lnTo>
                <a:lnTo>
                  <a:pt x="323416" y="482760"/>
                </a:lnTo>
                <a:close/>
              </a:path>
              <a:path w="575944" h="545465">
                <a:moveTo>
                  <a:pt x="285344" y="59495"/>
                </a:moveTo>
                <a:lnTo>
                  <a:pt x="266040" y="60563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68" y="60179"/>
                </a:lnTo>
                <a:lnTo>
                  <a:pt x="285344" y="59495"/>
                </a:lnTo>
                <a:close/>
              </a:path>
              <a:path w="575944" h="545465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12797411" y="6352246"/>
            <a:ext cx="149838" cy="15346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13019185" y="5787572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4">
                <a:moveTo>
                  <a:pt x="479172" y="482016"/>
                </a:moveTo>
                <a:lnTo>
                  <a:pt x="328471" y="482016"/>
                </a:lnTo>
                <a:lnTo>
                  <a:pt x="385433" y="545365"/>
                </a:lnTo>
                <a:lnTo>
                  <a:pt x="482707" y="492341"/>
                </a:lnTo>
                <a:lnTo>
                  <a:pt x="479172" y="482016"/>
                </a:lnTo>
                <a:close/>
              </a:path>
              <a:path w="575944" h="545464">
                <a:moveTo>
                  <a:pt x="190046" y="0"/>
                </a:moveTo>
                <a:lnTo>
                  <a:pt x="92772" y="53045"/>
                </a:lnTo>
                <a:lnTo>
                  <a:pt x="121985" y="138383"/>
                </a:lnTo>
                <a:lnTo>
                  <a:pt x="116825" y="144914"/>
                </a:lnTo>
                <a:lnTo>
                  <a:pt x="94970" y="180921"/>
                </a:lnTo>
                <a:lnTo>
                  <a:pt x="88478" y="196266"/>
                </a:lnTo>
                <a:lnTo>
                  <a:pt x="0" y="213710"/>
                </a:lnTo>
                <a:lnTo>
                  <a:pt x="2722" y="324450"/>
                </a:lnTo>
                <a:lnTo>
                  <a:pt x="86070" y="342052"/>
                </a:lnTo>
                <a:lnTo>
                  <a:pt x="93185" y="360060"/>
                </a:lnTo>
                <a:lnTo>
                  <a:pt x="101920" y="377307"/>
                </a:lnTo>
                <a:lnTo>
                  <a:pt x="112247" y="393744"/>
                </a:lnTo>
                <a:lnTo>
                  <a:pt x="123975" y="409107"/>
                </a:lnTo>
                <a:lnTo>
                  <a:pt x="100311" y="485807"/>
                </a:lnTo>
                <a:lnTo>
                  <a:pt x="196852" y="541533"/>
                </a:lnTo>
                <a:lnTo>
                  <a:pt x="251510" y="482760"/>
                </a:lnTo>
                <a:lnTo>
                  <a:pt x="323432" y="482760"/>
                </a:lnTo>
                <a:lnTo>
                  <a:pt x="328471" y="482016"/>
                </a:lnTo>
                <a:lnTo>
                  <a:pt x="479172" y="482016"/>
                </a:lnTo>
                <a:lnTo>
                  <a:pt x="453494" y="407024"/>
                </a:lnTo>
                <a:lnTo>
                  <a:pt x="476811" y="372038"/>
                </a:lnTo>
                <a:lnTo>
                  <a:pt x="487000" y="349099"/>
                </a:lnTo>
                <a:lnTo>
                  <a:pt x="575375" y="331686"/>
                </a:lnTo>
                <a:lnTo>
                  <a:pt x="572757" y="220956"/>
                </a:lnTo>
                <a:lnTo>
                  <a:pt x="489409" y="203344"/>
                </a:lnTo>
                <a:lnTo>
                  <a:pt x="482295" y="185344"/>
                </a:lnTo>
                <a:lnTo>
                  <a:pt x="473571" y="168103"/>
                </a:lnTo>
                <a:lnTo>
                  <a:pt x="463263" y="151653"/>
                </a:lnTo>
                <a:lnTo>
                  <a:pt x="451609" y="136309"/>
                </a:lnTo>
                <a:lnTo>
                  <a:pt x="474001" y="63390"/>
                </a:lnTo>
                <a:lnTo>
                  <a:pt x="247008" y="63390"/>
                </a:lnTo>
                <a:lnTo>
                  <a:pt x="190046" y="0"/>
                </a:lnTo>
                <a:close/>
              </a:path>
              <a:path w="575944" h="545464">
                <a:moveTo>
                  <a:pt x="323432" y="482760"/>
                </a:moveTo>
                <a:lnTo>
                  <a:pt x="251510" y="482760"/>
                </a:lnTo>
                <a:lnTo>
                  <a:pt x="270750" y="485210"/>
                </a:lnTo>
                <a:lnTo>
                  <a:pt x="290069" y="485902"/>
                </a:lnTo>
                <a:lnTo>
                  <a:pt x="309349" y="484837"/>
                </a:lnTo>
                <a:lnTo>
                  <a:pt x="323432" y="482760"/>
                </a:lnTo>
                <a:close/>
              </a:path>
              <a:path w="575944" h="545464">
                <a:moveTo>
                  <a:pt x="285410" y="59500"/>
                </a:moveTo>
                <a:lnTo>
                  <a:pt x="266130" y="60569"/>
                </a:lnTo>
                <a:lnTo>
                  <a:pt x="247008" y="63390"/>
                </a:lnTo>
                <a:lnTo>
                  <a:pt x="474001" y="63390"/>
                </a:lnTo>
                <a:lnTo>
                  <a:pt x="474239" y="62615"/>
                </a:lnTo>
                <a:lnTo>
                  <a:pt x="323969" y="62615"/>
                </a:lnTo>
                <a:lnTo>
                  <a:pt x="304728" y="60183"/>
                </a:lnTo>
                <a:lnTo>
                  <a:pt x="285410" y="59500"/>
                </a:lnTo>
                <a:close/>
              </a:path>
              <a:path w="575944" h="545464">
                <a:moveTo>
                  <a:pt x="378627" y="3863"/>
                </a:moveTo>
                <a:lnTo>
                  <a:pt x="323969" y="62615"/>
                </a:lnTo>
                <a:lnTo>
                  <a:pt x="474239" y="62615"/>
                </a:lnTo>
                <a:lnTo>
                  <a:pt x="475168" y="59589"/>
                </a:lnTo>
                <a:lnTo>
                  <a:pt x="378627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3236664" y="5990183"/>
            <a:ext cx="149733" cy="15346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10780509" y="5626854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4" h="1228725">
                <a:moveTo>
                  <a:pt x="1070229" y="0"/>
                </a:moveTo>
                <a:lnTo>
                  <a:pt x="156958" y="0"/>
                </a:lnTo>
                <a:lnTo>
                  <a:pt x="107382" y="8011"/>
                </a:lnTo>
                <a:lnTo>
                  <a:pt x="64300" y="30318"/>
                </a:lnTo>
                <a:lnTo>
                  <a:pt x="30310" y="64334"/>
                </a:lnTo>
                <a:lnTo>
                  <a:pt x="8010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00" y="1120991"/>
                </a:lnTo>
                <a:lnTo>
                  <a:pt x="30280" y="1164132"/>
                </a:lnTo>
                <a:lnTo>
                  <a:pt x="64255" y="1198130"/>
                </a:lnTo>
                <a:lnTo>
                  <a:pt x="107342" y="1220413"/>
                </a:lnTo>
                <a:lnTo>
                  <a:pt x="156958" y="1228412"/>
                </a:lnTo>
                <a:lnTo>
                  <a:pt x="1070229" y="1228412"/>
                </a:lnTo>
                <a:lnTo>
                  <a:pt x="1119815" y="1220401"/>
                </a:lnTo>
                <a:lnTo>
                  <a:pt x="1162924" y="1198094"/>
                </a:lnTo>
                <a:lnTo>
                  <a:pt x="1196945" y="1164078"/>
                </a:lnTo>
                <a:lnTo>
                  <a:pt x="1219270" y="1120943"/>
                </a:lnTo>
                <a:lnTo>
                  <a:pt x="1227292" y="1071276"/>
                </a:lnTo>
                <a:lnTo>
                  <a:pt x="1227292" y="157136"/>
                </a:lnTo>
                <a:lnTo>
                  <a:pt x="1219280" y="107421"/>
                </a:lnTo>
                <a:lnTo>
                  <a:pt x="1196975" y="64280"/>
                </a:lnTo>
                <a:lnTo>
                  <a:pt x="1162969" y="30282"/>
                </a:lnTo>
                <a:lnTo>
                  <a:pt x="1119856" y="7999"/>
                </a:lnTo>
                <a:lnTo>
                  <a:pt x="1070229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10874852" y="6162566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5">
                <a:moveTo>
                  <a:pt x="479068" y="482016"/>
                </a:moveTo>
                <a:lnTo>
                  <a:pt x="328366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68" y="482016"/>
                </a:lnTo>
                <a:close/>
              </a:path>
              <a:path w="575945" h="545465">
                <a:moveTo>
                  <a:pt x="189941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20" y="144909"/>
                </a:lnTo>
                <a:lnTo>
                  <a:pt x="94879" y="180912"/>
                </a:lnTo>
                <a:lnTo>
                  <a:pt x="88478" y="196255"/>
                </a:lnTo>
                <a:lnTo>
                  <a:pt x="0" y="213710"/>
                </a:lnTo>
                <a:lnTo>
                  <a:pt x="2617" y="32445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63" y="393741"/>
                </a:lnTo>
                <a:lnTo>
                  <a:pt x="123870" y="409097"/>
                </a:lnTo>
                <a:lnTo>
                  <a:pt x="100206" y="485796"/>
                </a:lnTo>
                <a:lnTo>
                  <a:pt x="196747" y="541522"/>
                </a:lnTo>
                <a:lnTo>
                  <a:pt x="251405" y="482760"/>
                </a:lnTo>
                <a:lnTo>
                  <a:pt x="323327" y="482760"/>
                </a:lnTo>
                <a:lnTo>
                  <a:pt x="328366" y="482016"/>
                </a:lnTo>
                <a:lnTo>
                  <a:pt x="479068" y="482016"/>
                </a:lnTo>
                <a:lnTo>
                  <a:pt x="453389" y="407013"/>
                </a:lnTo>
                <a:lnTo>
                  <a:pt x="476706" y="372034"/>
                </a:lnTo>
                <a:lnTo>
                  <a:pt x="486896" y="349099"/>
                </a:lnTo>
                <a:lnTo>
                  <a:pt x="575375" y="331675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90" y="185338"/>
                </a:lnTo>
                <a:lnTo>
                  <a:pt x="473467" y="168096"/>
                </a:lnTo>
                <a:lnTo>
                  <a:pt x="463159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945" h="545465">
                <a:moveTo>
                  <a:pt x="323327" y="482760"/>
                </a:moveTo>
                <a:lnTo>
                  <a:pt x="251405" y="482760"/>
                </a:lnTo>
                <a:lnTo>
                  <a:pt x="270646" y="485210"/>
                </a:lnTo>
                <a:lnTo>
                  <a:pt x="289964" y="485902"/>
                </a:lnTo>
                <a:lnTo>
                  <a:pt x="309244" y="484837"/>
                </a:lnTo>
                <a:lnTo>
                  <a:pt x="323327" y="482760"/>
                </a:lnTo>
                <a:close/>
              </a:path>
              <a:path w="575945" h="545465">
                <a:moveTo>
                  <a:pt x="285305" y="59495"/>
                </a:moveTo>
                <a:lnTo>
                  <a:pt x="266025" y="60563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24" y="60179"/>
                </a:lnTo>
                <a:lnTo>
                  <a:pt x="285305" y="59495"/>
                </a:lnTo>
                <a:close/>
              </a:path>
              <a:path w="575945" h="545465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1092227" y="6352246"/>
            <a:ext cx="149733" cy="15346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1314000" y="5787572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4">
                <a:moveTo>
                  <a:pt x="479080" y="482016"/>
                </a:moveTo>
                <a:lnTo>
                  <a:pt x="328471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80" y="482016"/>
                </a:lnTo>
                <a:close/>
              </a:path>
              <a:path w="575945" h="545464">
                <a:moveTo>
                  <a:pt x="190046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81" y="144914"/>
                </a:lnTo>
                <a:lnTo>
                  <a:pt x="94970" y="180921"/>
                </a:lnTo>
                <a:lnTo>
                  <a:pt x="88478" y="196266"/>
                </a:lnTo>
                <a:lnTo>
                  <a:pt x="0" y="213710"/>
                </a:lnTo>
                <a:lnTo>
                  <a:pt x="2722" y="324450"/>
                </a:lnTo>
                <a:lnTo>
                  <a:pt x="86070" y="342052"/>
                </a:lnTo>
                <a:lnTo>
                  <a:pt x="93184" y="360060"/>
                </a:lnTo>
                <a:lnTo>
                  <a:pt x="101907" y="377307"/>
                </a:lnTo>
                <a:lnTo>
                  <a:pt x="112202" y="393744"/>
                </a:lnTo>
                <a:lnTo>
                  <a:pt x="123870" y="409107"/>
                </a:lnTo>
                <a:lnTo>
                  <a:pt x="100311" y="485807"/>
                </a:lnTo>
                <a:lnTo>
                  <a:pt x="196852" y="541533"/>
                </a:lnTo>
                <a:lnTo>
                  <a:pt x="251510" y="482760"/>
                </a:lnTo>
                <a:lnTo>
                  <a:pt x="323416" y="482760"/>
                </a:lnTo>
                <a:lnTo>
                  <a:pt x="328471" y="482016"/>
                </a:lnTo>
                <a:lnTo>
                  <a:pt x="479080" y="482016"/>
                </a:lnTo>
                <a:lnTo>
                  <a:pt x="453494" y="407024"/>
                </a:lnTo>
                <a:lnTo>
                  <a:pt x="476765" y="372038"/>
                </a:lnTo>
                <a:lnTo>
                  <a:pt x="486896" y="349099"/>
                </a:lnTo>
                <a:lnTo>
                  <a:pt x="575375" y="331686"/>
                </a:lnTo>
                <a:lnTo>
                  <a:pt x="572757" y="220956"/>
                </a:lnTo>
                <a:lnTo>
                  <a:pt x="489409" y="203344"/>
                </a:lnTo>
                <a:lnTo>
                  <a:pt x="482249" y="185344"/>
                </a:lnTo>
                <a:lnTo>
                  <a:pt x="473519" y="168103"/>
                </a:lnTo>
                <a:lnTo>
                  <a:pt x="463204" y="151653"/>
                </a:lnTo>
                <a:lnTo>
                  <a:pt x="451504" y="136309"/>
                </a:lnTo>
                <a:lnTo>
                  <a:pt x="473896" y="63390"/>
                </a:lnTo>
                <a:lnTo>
                  <a:pt x="246903" y="63390"/>
                </a:lnTo>
                <a:lnTo>
                  <a:pt x="190046" y="0"/>
                </a:lnTo>
                <a:close/>
              </a:path>
              <a:path w="575945" h="545464">
                <a:moveTo>
                  <a:pt x="323416" y="482760"/>
                </a:moveTo>
                <a:lnTo>
                  <a:pt x="251510" y="482760"/>
                </a:lnTo>
                <a:lnTo>
                  <a:pt x="270692" y="485210"/>
                </a:lnTo>
                <a:lnTo>
                  <a:pt x="289991" y="485902"/>
                </a:lnTo>
                <a:lnTo>
                  <a:pt x="309290" y="484837"/>
                </a:lnTo>
                <a:lnTo>
                  <a:pt x="323416" y="482760"/>
                </a:lnTo>
                <a:close/>
              </a:path>
              <a:path w="575945" h="545464">
                <a:moveTo>
                  <a:pt x="285397" y="59500"/>
                </a:moveTo>
                <a:lnTo>
                  <a:pt x="266086" y="60569"/>
                </a:lnTo>
                <a:lnTo>
                  <a:pt x="246903" y="63390"/>
                </a:lnTo>
                <a:lnTo>
                  <a:pt x="473896" y="63390"/>
                </a:lnTo>
                <a:lnTo>
                  <a:pt x="474134" y="62615"/>
                </a:lnTo>
                <a:lnTo>
                  <a:pt x="323969" y="62615"/>
                </a:lnTo>
                <a:lnTo>
                  <a:pt x="304727" y="60183"/>
                </a:lnTo>
                <a:lnTo>
                  <a:pt x="285397" y="59500"/>
                </a:lnTo>
                <a:close/>
              </a:path>
              <a:path w="575945" h="545464">
                <a:moveTo>
                  <a:pt x="378627" y="3863"/>
                </a:moveTo>
                <a:lnTo>
                  <a:pt x="323969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627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1531481" y="5990183"/>
            <a:ext cx="149733" cy="15346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2343603" y="6984582"/>
            <a:ext cx="1227455" cy="1228725"/>
          </a:xfrm>
          <a:custGeom>
            <a:avLst/>
            <a:gdLst/>
            <a:ahLst/>
            <a:cxnLst/>
            <a:rect l="l" t="t" r="r" b="b"/>
            <a:pathLst>
              <a:path w="1227455" h="1228725">
                <a:moveTo>
                  <a:pt x="1070229" y="0"/>
                </a:moveTo>
                <a:lnTo>
                  <a:pt x="157063" y="0"/>
                </a:lnTo>
                <a:lnTo>
                  <a:pt x="107436" y="8011"/>
                </a:lnTo>
                <a:lnTo>
                  <a:pt x="64323" y="30318"/>
                </a:lnTo>
                <a:lnTo>
                  <a:pt x="30316" y="64334"/>
                </a:lnTo>
                <a:lnTo>
                  <a:pt x="8011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11" y="1120987"/>
                </a:lnTo>
                <a:lnTo>
                  <a:pt x="30316" y="1164128"/>
                </a:lnTo>
                <a:lnTo>
                  <a:pt x="64323" y="1198127"/>
                </a:lnTo>
                <a:lnTo>
                  <a:pt x="107436" y="1220412"/>
                </a:lnTo>
                <a:lnTo>
                  <a:pt x="157063" y="1228412"/>
                </a:lnTo>
                <a:lnTo>
                  <a:pt x="1070229" y="1228412"/>
                </a:lnTo>
                <a:lnTo>
                  <a:pt x="1119815" y="1220401"/>
                </a:lnTo>
                <a:lnTo>
                  <a:pt x="1162924" y="1198094"/>
                </a:lnTo>
                <a:lnTo>
                  <a:pt x="1196945" y="1164078"/>
                </a:lnTo>
                <a:lnTo>
                  <a:pt x="1219270" y="1120943"/>
                </a:lnTo>
                <a:lnTo>
                  <a:pt x="1227292" y="1071276"/>
                </a:lnTo>
                <a:lnTo>
                  <a:pt x="1227292" y="157136"/>
                </a:lnTo>
                <a:lnTo>
                  <a:pt x="1219280" y="107421"/>
                </a:lnTo>
                <a:lnTo>
                  <a:pt x="1196975" y="64280"/>
                </a:lnTo>
                <a:lnTo>
                  <a:pt x="1162969" y="30282"/>
                </a:lnTo>
                <a:lnTo>
                  <a:pt x="1119856" y="7999"/>
                </a:lnTo>
                <a:lnTo>
                  <a:pt x="1070229" y="0"/>
                </a:lnTo>
                <a:close/>
              </a:path>
            </a:pathLst>
          </a:custGeom>
          <a:solidFill>
            <a:srgbClr val="6EEDD8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12437946" y="7520294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5">
                <a:moveTo>
                  <a:pt x="479068" y="482016"/>
                </a:moveTo>
                <a:lnTo>
                  <a:pt x="328366" y="482016"/>
                </a:lnTo>
                <a:lnTo>
                  <a:pt x="385328" y="545355"/>
                </a:lnTo>
                <a:lnTo>
                  <a:pt x="482603" y="492341"/>
                </a:lnTo>
                <a:lnTo>
                  <a:pt x="479068" y="482016"/>
                </a:lnTo>
                <a:close/>
              </a:path>
              <a:path w="575944" h="545465">
                <a:moveTo>
                  <a:pt x="189941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22" y="144909"/>
                </a:lnTo>
                <a:lnTo>
                  <a:pt x="94892" y="180912"/>
                </a:lnTo>
                <a:lnTo>
                  <a:pt x="88478" y="196255"/>
                </a:lnTo>
                <a:lnTo>
                  <a:pt x="0" y="213700"/>
                </a:lnTo>
                <a:lnTo>
                  <a:pt x="2722" y="32444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63" y="393741"/>
                </a:lnTo>
                <a:lnTo>
                  <a:pt x="123870" y="409097"/>
                </a:lnTo>
                <a:lnTo>
                  <a:pt x="100311" y="485796"/>
                </a:lnTo>
                <a:lnTo>
                  <a:pt x="196747" y="541522"/>
                </a:lnTo>
                <a:lnTo>
                  <a:pt x="251405" y="482760"/>
                </a:lnTo>
                <a:lnTo>
                  <a:pt x="323319" y="482760"/>
                </a:lnTo>
                <a:lnTo>
                  <a:pt x="328366" y="482016"/>
                </a:lnTo>
                <a:lnTo>
                  <a:pt x="479068" y="482016"/>
                </a:lnTo>
                <a:lnTo>
                  <a:pt x="453389" y="407013"/>
                </a:lnTo>
                <a:lnTo>
                  <a:pt x="476706" y="372029"/>
                </a:lnTo>
                <a:lnTo>
                  <a:pt x="486896" y="349088"/>
                </a:lnTo>
                <a:lnTo>
                  <a:pt x="575375" y="331675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90" y="185338"/>
                </a:lnTo>
                <a:lnTo>
                  <a:pt x="473467" y="168096"/>
                </a:lnTo>
                <a:lnTo>
                  <a:pt x="463159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944" h="545465">
                <a:moveTo>
                  <a:pt x="323319" y="482760"/>
                </a:moveTo>
                <a:lnTo>
                  <a:pt x="251405" y="482760"/>
                </a:lnTo>
                <a:lnTo>
                  <a:pt x="270646" y="485209"/>
                </a:lnTo>
                <a:lnTo>
                  <a:pt x="289964" y="485898"/>
                </a:lnTo>
                <a:lnTo>
                  <a:pt x="309244" y="484833"/>
                </a:lnTo>
                <a:lnTo>
                  <a:pt x="323319" y="482760"/>
                </a:lnTo>
                <a:close/>
              </a:path>
              <a:path w="575944" h="545465">
                <a:moveTo>
                  <a:pt x="285305" y="59495"/>
                </a:moveTo>
                <a:lnTo>
                  <a:pt x="266025" y="60563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24" y="60179"/>
                </a:lnTo>
                <a:lnTo>
                  <a:pt x="285305" y="59495"/>
                </a:lnTo>
                <a:close/>
              </a:path>
              <a:path w="575944" h="545465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12655321" y="7709974"/>
            <a:ext cx="149733" cy="1534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12877094" y="7145301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5">
                <a:moveTo>
                  <a:pt x="479173" y="482016"/>
                </a:moveTo>
                <a:lnTo>
                  <a:pt x="328471" y="482016"/>
                </a:lnTo>
                <a:lnTo>
                  <a:pt x="385433" y="545365"/>
                </a:lnTo>
                <a:lnTo>
                  <a:pt x="482707" y="492341"/>
                </a:lnTo>
                <a:lnTo>
                  <a:pt x="479173" y="482016"/>
                </a:lnTo>
                <a:close/>
              </a:path>
              <a:path w="575944" h="545465">
                <a:moveTo>
                  <a:pt x="190046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81" y="144909"/>
                </a:lnTo>
                <a:lnTo>
                  <a:pt x="94970" y="180912"/>
                </a:lnTo>
                <a:lnTo>
                  <a:pt x="88478" y="196255"/>
                </a:lnTo>
                <a:lnTo>
                  <a:pt x="0" y="213710"/>
                </a:lnTo>
                <a:lnTo>
                  <a:pt x="2722" y="324440"/>
                </a:lnTo>
                <a:lnTo>
                  <a:pt x="86070" y="342052"/>
                </a:lnTo>
                <a:lnTo>
                  <a:pt x="93185" y="360053"/>
                </a:lnTo>
                <a:lnTo>
                  <a:pt x="101920" y="377298"/>
                </a:lnTo>
                <a:lnTo>
                  <a:pt x="112253" y="393741"/>
                </a:lnTo>
                <a:lnTo>
                  <a:pt x="123975" y="409097"/>
                </a:lnTo>
                <a:lnTo>
                  <a:pt x="100311" y="485796"/>
                </a:lnTo>
                <a:lnTo>
                  <a:pt x="196852" y="541522"/>
                </a:lnTo>
                <a:lnTo>
                  <a:pt x="251510" y="482760"/>
                </a:lnTo>
                <a:lnTo>
                  <a:pt x="323428" y="482760"/>
                </a:lnTo>
                <a:lnTo>
                  <a:pt x="328471" y="482016"/>
                </a:lnTo>
                <a:lnTo>
                  <a:pt x="479173" y="482016"/>
                </a:lnTo>
                <a:lnTo>
                  <a:pt x="453494" y="407013"/>
                </a:lnTo>
                <a:lnTo>
                  <a:pt x="476809" y="372034"/>
                </a:lnTo>
                <a:lnTo>
                  <a:pt x="486896" y="349099"/>
                </a:lnTo>
                <a:lnTo>
                  <a:pt x="575375" y="331675"/>
                </a:lnTo>
                <a:lnTo>
                  <a:pt x="572757" y="220956"/>
                </a:lnTo>
                <a:lnTo>
                  <a:pt x="489409" y="203334"/>
                </a:lnTo>
                <a:lnTo>
                  <a:pt x="482251" y="185338"/>
                </a:lnTo>
                <a:lnTo>
                  <a:pt x="473532" y="168096"/>
                </a:lnTo>
                <a:lnTo>
                  <a:pt x="463249" y="151645"/>
                </a:lnTo>
                <a:lnTo>
                  <a:pt x="451609" y="136299"/>
                </a:lnTo>
                <a:lnTo>
                  <a:pt x="473905" y="63380"/>
                </a:lnTo>
                <a:lnTo>
                  <a:pt x="246903" y="63380"/>
                </a:lnTo>
                <a:lnTo>
                  <a:pt x="190046" y="0"/>
                </a:lnTo>
                <a:close/>
              </a:path>
              <a:path w="575944" h="545465">
                <a:moveTo>
                  <a:pt x="323428" y="482760"/>
                </a:moveTo>
                <a:lnTo>
                  <a:pt x="251510" y="482760"/>
                </a:lnTo>
                <a:lnTo>
                  <a:pt x="270706" y="485210"/>
                </a:lnTo>
                <a:lnTo>
                  <a:pt x="290030" y="485902"/>
                </a:lnTo>
                <a:lnTo>
                  <a:pt x="309334" y="484837"/>
                </a:lnTo>
                <a:lnTo>
                  <a:pt x="323428" y="482760"/>
                </a:lnTo>
                <a:close/>
              </a:path>
              <a:path w="575944" h="545465">
                <a:moveTo>
                  <a:pt x="285397" y="59495"/>
                </a:moveTo>
                <a:lnTo>
                  <a:pt x="266086" y="60563"/>
                </a:lnTo>
                <a:lnTo>
                  <a:pt x="246903" y="63380"/>
                </a:lnTo>
                <a:lnTo>
                  <a:pt x="473905" y="63380"/>
                </a:lnTo>
                <a:lnTo>
                  <a:pt x="474138" y="62615"/>
                </a:lnTo>
                <a:lnTo>
                  <a:pt x="323969" y="62615"/>
                </a:lnTo>
                <a:lnTo>
                  <a:pt x="304727" y="60179"/>
                </a:lnTo>
                <a:lnTo>
                  <a:pt x="285397" y="59495"/>
                </a:lnTo>
                <a:close/>
              </a:path>
              <a:path w="575944" h="545465">
                <a:moveTo>
                  <a:pt x="378627" y="3863"/>
                </a:moveTo>
                <a:lnTo>
                  <a:pt x="323969" y="62615"/>
                </a:lnTo>
                <a:lnTo>
                  <a:pt x="474138" y="62615"/>
                </a:lnTo>
                <a:lnTo>
                  <a:pt x="475064" y="59589"/>
                </a:lnTo>
                <a:lnTo>
                  <a:pt x="378627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13094574" y="7347912"/>
            <a:ext cx="149733" cy="15346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10641246" y="6984582"/>
            <a:ext cx="1224915" cy="1228725"/>
          </a:xfrm>
          <a:custGeom>
            <a:avLst/>
            <a:gdLst/>
            <a:ahLst/>
            <a:cxnLst/>
            <a:rect l="l" t="t" r="r" b="b"/>
            <a:pathLst>
              <a:path w="1224915" h="1228725">
                <a:moveTo>
                  <a:pt x="1067402" y="0"/>
                </a:moveTo>
                <a:lnTo>
                  <a:pt x="154131" y="0"/>
                </a:lnTo>
                <a:lnTo>
                  <a:pt x="104555" y="8011"/>
                </a:lnTo>
                <a:lnTo>
                  <a:pt x="61473" y="30318"/>
                </a:lnTo>
                <a:lnTo>
                  <a:pt x="27483" y="64334"/>
                </a:lnTo>
                <a:lnTo>
                  <a:pt x="5183" y="107469"/>
                </a:lnTo>
                <a:lnTo>
                  <a:pt x="0" y="139608"/>
                </a:lnTo>
                <a:lnTo>
                  <a:pt x="0" y="1088842"/>
                </a:lnTo>
                <a:lnTo>
                  <a:pt x="27452" y="1164128"/>
                </a:lnTo>
                <a:lnTo>
                  <a:pt x="61428" y="1198127"/>
                </a:lnTo>
                <a:lnTo>
                  <a:pt x="104515" y="1220412"/>
                </a:lnTo>
                <a:lnTo>
                  <a:pt x="154131" y="1228412"/>
                </a:lnTo>
                <a:lnTo>
                  <a:pt x="1067402" y="1228412"/>
                </a:lnTo>
                <a:lnTo>
                  <a:pt x="1116977" y="1220401"/>
                </a:lnTo>
                <a:lnTo>
                  <a:pt x="1160060" y="1198094"/>
                </a:lnTo>
                <a:lnTo>
                  <a:pt x="1194050" y="1164078"/>
                </a:lnTo>
                <a:lnTo>
                  <a:pt x="1216349" y="1120943"/>
                </a:lnTo>
                <a:lnTo>
                  <a:pt x="1224360" y="1071276"/>
                </a:lnTo>
                <a:lnTo>
                  <a:pt x="1224360" y="157136"/>
                </a:lnTo>
                <a:lnTo>
                  <a:pt x="1216360" y="107421"/>
                </a:lnTo>
                <a:lnTo>
                  <a:pt x="1194080" y="64280"/>
                </a:lnTo>
                <a:lnTo>
                  <a:pt x="1160105" y="30282"/>
                </a:lnTo>
                <a:lnTo>
                  <a:pt x="1117018" y="7999"/>
                </a:lnTo>
                <a:lnTo>
                  <a:pt x="1067402" y="0"/>
                </a:lnTo>
                <a:close/>
              </a:path>
            </a:pathLst>
          </a:custGeom>
          <a:solidFill>
            <a:srgbClr val="6EEDD8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10732761" y="7520294"/>
            <a:ext cx="575310" cy="545465"/>
          </a:xfrm>
          <a:custGeom>
            <a:avLst/>
            <a:gdLst/>
            <a:ahLst/>
            <a:cxnLst/>
            <a:rect l="l" t="t" r="r" b="b"/>
            <a:pathLst>
              <a:path w="575309" h="545465">
                <a:moveTo>
                  <a:pt x="479068" y="482016"/>
                </a:moveTo>
                <a:lnTo>
                  <a:pt x="328366" y="482016"/>
                </a:lnTo>
                <a:lnTo>
                  <a:pt x="385328" y="545355"/>
                </a:lnTo>
                <a:lnTo>
                  <a:pt x="482603" y="492341"/>
                </a:lnTo>
                <a:lnTo>
                  <a:pt x="479068" y="482016"/>
                </a:lnTo>
                <a:close/>
              </a:path>
              <a:path w="575309" h="545465">
                <a:moveTo>
                  <a:pt x="189941" y="0"/>
                </a:moveTo>
                <a:lnTo>
                  <a:pt x="92667" y="53045"/>
                </a:lnTo>
                <a:lnTo>
                  <a:pt x="121881" y="138383"/>
                </a:lnTo>
                <a:lnTo>
                  <a:pt x="116720" y="144909"/>
                </a:lnTo>
                <a:lnTo>
                  <a:pt x="94866" y="180912"/>
                </a:lnTo>
                <a:lnTo>
                  <a:pt x="88374" y="196255"/>
                </a:lnTo>
                <a:lnTo>
                  <a:pt x="0" y="213700"/>
                </a:lnTo>
                <a:lnTo>
                  <a:pt x="2617" y="32444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63" y="393741"/>
                </a:lnTo>
                <a:lnTo>
                  <a:pt x="123870" y="409097"/>
                </a:lnTo>
                <a:lnTo>
                  <a:pt x="100206" y="485796"/>
                </a:lnTo>
                <a:lnTo>
                  <a:pt x="196747" y="541522"/>
                </a:lnTo>
                <a:lnTo>
                  <a:pt x="251405" y="482760"/>
                </a:lnTo>
                <a:lnTo>
                  <a:pt x="323319" y="482760"/>
                </a:lnTo>
                <a:lnTo>
                  <a:pt x="328366" y="482016"/>
                </a:lnTo>
                <a:lnTo>
                  <a:pt x="479068" y="482016"/>
                </a:lnTo>
                <a:lnTo>
                  <a:pt x="453389" y="407013"/>
                </a:lnTo>
                <a:lnTo>
                  <a:pt x="476706" y="372029"/>
                </a:lnTo>
                <a:lnTo>
                  <a:pt x="486896" y="349088"/>
                </a:lnTo>
                <a:lnTo>
                  <a:pt x="575270" y="331675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90" y="185338"/>
                </a:lnTo>
                <a:lnTo>
                  <a:pt x="473467" y="168096"/>
                </a:lnTo>
                <a:lnTo>
                  <a:pt x="463159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309" h="545465">
                <a:moveTo>
                  <a:pt x="323319" y="482760"/>
                </a:moveTo>
                <a:lnTo>
                  <a:pt x="251405" y="482760"/>
                </a:lnTo>
                <a:lnTo>
                  <a:pt x="270646" y="485209"/>
                </a:lnTo>
                <a:lnTo>
                  <a:pt x="289964" y="485898"/>
                </a:lnTo>
                <a:lnTo>
                  <a:pt x="309244" y="484833"/>
                </a:lnTo>
                <a:lnTo>
                  <a:pt x="323319" y="482760"/>
                </a:lnTo>
                <a:close/>
              </a:path>
              <a:path w="575309" h="545465">
                <a:moveTo>
                  <a:pt x="285305" y="59495"/>
                </a:moveTo>
                <a:lnTo>
                  <a:pt x="266025" y="60563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24" y="60179"/>
                </a:lnTo>
                <a:lnTo>
                  <a:pt x="285305" y="59495"/>
                </a:lnTo>
                <a:close/>
              </a:path>
              <a:path w="575309" h="545465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10950137" y="7709974"/>
            <a:ext cx="149733" cy="1534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11171911" y="7145301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5">
                <a:moveTo>
                  <a:pt x="479081" y="482016"/>
                </a:moveTo>
                <a:lnTo>
                  <a:pt x="328471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81" y="482016"/>
                </a:lnTo>
                <a:close/>
              </a:path>
              <a:path w="575945" h="545465">
                <a:moveTo>
                  <a:pt x="190046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66" y="144909"/>
                </a:lnTo>
                <a:lnTo>
                  <a:pt x="94970" y="180912"/>
                </a:lnTo>
                <a:lnTo>
                  <a:pt x="88478" y="196255"/>
                </a:lnTo>
                <a:lnTo>
                  <a:pt x="0" y="213710"/>
                </a:lnTo>
                <a:lnTo>
                  <a:pt x="2722" y="324440"/>
                </a:lnTo>
                <a:lnTo>
                  <a:pt x="86070" y="342052"/>
                </a:lnTo>
                <a:lnTo>
                  <a:pt x="93184" y="360053"/>
                </a:lnTo>
                <a:lnTo>
                  <a:pt x="101907" y="377298"/>
                </a:lnTo>
                <a:lnTo>
                  <a:pt x="112208" y="393741"/>
                </a:lnTo>
                <a:lnTo>
                  <a:pt x="123870" y="409097"/>
                </a:lnTo>
                <a:lnTo>
                  <a:pt x="100311" y="485796"/>
                </a:lnTo>
                <a:lnTo>
                  <a:pt x="196852" y="541522"/>
                </a:lnTo>
                <a:lnTo>
                  <a:pt x="251510" y="482760"/>
                </a:lnTo>
                <a:lnTo>
                  <a:pt x="323416" y="482760"/>
                </a:lnTo>
                <a:lnTo>
                  <a:pt x="328471" y="482016"/>
                </a:lnTo>
                <a:lnTo>
                  <a:pt x="479081" y="482016"/>
                </a:lnTo>
                <a:lnTo>
                  <a:pt x="453494" y="407013"/>
                </a:lnTo>
                <a:lnTo>
                  <a:pt x="476765" y="372034"/>
                </a:lnTo>
                <a:lnTo>
                  <a:pt x="486896" y="349099"/>
                </a:lnTo>
                <a:lnTo>
                  <a:pt x="575375" y="331675"/>
                </a:lnTo>
                <a:lnTo>
                  <a:pt x="572757" y="220956"/>
                </a:lnTo>
                <a:lnTo>
                  <a:pt x="489409" y="203334"/>
                </a:lnTo>
                <a:lnTo>
                  <a:pt x="482249" y="185338"/>
                </a:lnTo>
                <a:lnTo>
                  <a:pt x="473519" y="168096"/>
                </a:lnTo>
                <a:lnTo>
                  <a:pt x="463205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90046" y="0"/>
                </a:lnTo>
                <a:close/>
              </a:path>
              <a:path w="575945" h="545465">
                <a:moveTo>
                  <a:pt x="323416" y="482760"/>
                </a:moveTo>
                <a:lnTo>
                  <a:pt x="251510" y="482760"/>
                </a:lnTo>
                <a:lnTo>
                  <a:pt x="270692" y="485210"/>
                </a:lnTo>
                <a:lnTo>
                  <a:pt x="289991" y="485902"/>
                </a:lnTo>
                <a:lnTo>
                  <a:pt x="309290" y="484837"/>
                </a:lnTo>
                <a:lnTo>
                  <a:pt x="323416" y="482760"/>
                </a:lnTo>
                <a:close/>
              </a:path>
              <a:path w="575945" h="545465">
                <a:moveTo>
                  <a:pt x="285383" y="59495"/>
                </a:moveTo>
                <a:lnTo>
                  <a:pt x="266084" y="60563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83" y="60179"/>
                </a:lnTo>
                <a:lnTo>
                  <a:pt x="285383" y="59495"/>
                </a:lnTo>
                <a:close/>
              </a:path>
              <a:path w="575945" h="545465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>
              <a:alpha val="378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11389391" y="7347912"/>
            <a:ext cx="149733" cy="15346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2485692" y="7126820"/>
            <a:ext cx="1227455" cy="1224915"/>
          </a:xfrm>
          <a:custGeom>
            <a:avLst/>
            <a:gdLst/>
            <a:ahLst/>
            <a:cxnLst/>
            <a:rect l="l" t="t" r="r" b="b"/>
            <a:pathLst>
              <a:path w="1227455" h="1224915">
                <a:moveTo>
                  <a:pt x="1070229" y="0"/>
                </a:moveTo>
                <a:lnTo>
                  <a:pt x="157063" y="0"/>
                </a:lnTo>
                <a:lnTo>
                  <a:pt x="107436" y="8011"/>
                </a:lnTo>
                <a:lnTo>
                  <a:pt x="64323" y="30318"/>
                </a:lnTo>
                <a:lnTo>
                  <a:pt x="30316" y="64334"/>
                </a:lnTo>
                <a:lnTo>
                  <a:pt x="8011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11" y="1120991"/>
                </a:lnTo>
                <a:lnTo>
                  <a:pt x="30316" y="1164132"/>
                </a:lnTo>
                <a:lnTo>
                  <a:pt x="64323" y="1198130"/>
                </a:lnTo>
                <a:lnTo>
                  <a:pt x="107436" y="1220413"/>
                </a:lnTo>
                <a:lnTo>
                  <a:pt x="132702" y="1224486"/>
                </a:lnTo>
                <a:lnTo>
                  <a:pt x="1094553" y="1224486"/>
                </a:lnTo>
                <a:lnTo>
                  <a:pt x="1162969" y="1198094"/>
                </a:lnTo>
                <a:lnTo>
                  <a:pt x="1196975" y="1164078"/>
                </a:lnTo>
                <a:lnTo>
                  <a:pt x="1219280" y="1120943"/>
                </a:lnTo>
                <a:lnTo>
                  <a:pt x="1227292" y="1071276"/>
                </a:lnTo>
                <a:lnTo>
                  <a:pt x="1227292" y="157136"/>
                </a:lnTo>
                <a:lnTo>
                  <a:pt x="1219291" y="107421"/>
                </a:lnTo>
                <a:lnTo>
                  <a:pt x="1197005" y="64280"/>
                </a:lnTo>
                <a:lnTo>
                  <a:pt x="1163014" y="30282"/>
                </a:lnTo>
                <a:lnTo>
                  <a:pt x="1119896" y="7999"/>
                </a:lnTo>
                <a:lnTo>
                  <a:pt x="1070229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2580036" y="7662531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5">
                <a:moveTo>
                  <a:pt x="479081" y="482016"/>
                </a:moveTo>
                <a:lnTo>
                  <a:pt x="328471" y="482016"/>
                </a:lnTo>
                <a:lnTo>
                  <a:pt x="385328" y="545355"/>
                </a:lnTo>
                <a:lnTo>
                  <a:pt x="482603" y="492341"/>
                </a:lnTo>
                <a:lnTo>
                  <a:pt x="479081" y="482016"/>
                </a:lnTo>
                <a:close/>
              </a:path>
              <a:path w="575944" h="545465">
                <a:moveTo>
                  <a:pt x="189941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66" y="144909"/>
                </a:lnTo>
                <a:lnTo>
                  <a:pt x="94931" y="180912"/>
                </a:lnTo>
                <a:lnTo>
                  <a:pt x="88478" y="196255"/>
                </a:lnTo>
                <a:lnTo>
                  <a:pt x="0" y="213710"/>
                </a:lnTo>
                <a:lnTo>
                  <a:pt x="2722" y="32444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63" y="393741"/>
                </a:lnTo>
                <a:lnTo>
                  <a:pt x="123870" y="409097"/>
                </a:lnTo>
                <a:lnTo>
                  <a:pt x="100311" y="485796"/>
                </a:lnTo>
                <a:lnTo>
                  <a:pt x="196852" y="541522"/>
                </a:lnTo>
                <a:lnTo>
                  <a:pt x="251405" y="482760"/>
                </a:lnTo>
                <a:lnTo>
                  <a:pt x="323416" y="482760"/>
                </a:lnTo>
                <a:lnTo>
                  <a:pt x="328471" y="482016"/>
                </a:lnTo>
                <a:lnTo>
                  <a:pt x="479081" y="482016"/>
                </a:lnTo>
                <a:lnTo>
                  <a:pt x="453494" y="407013"/>
                </a:lnTo>
                <a:lnTo>
                  <a:pt x="476750" y="372034"/>
                </a:lnTo>
                <a:lnTo>
                  <a:pt x="486896" y="349088"/>
                </a:lnTo>
                <a:lnTo>
                  <a:pt x="575375" y="331675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90" y="185338"/>
                </a:lnTo>
                <a:lnTo>
                  <a:pt x="473467" y="168096"/>
                </a:lnTo>
                <a:lnTo>
                  <a:pt x="463159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944" h="545465">
                <a:moveTo>
                  <a:pt x="323416" y="482760"/>
                </a:moveTo>
                <a:lnTo>
                  <a:pt x="251405" y="482760"/>
                </a:lnTo>
                <a:lnTo>
                  <a:pt x="270647" y="485210"/>
                </a:lnTo>
                <a:lnTo>
                  <a:pt x="289978" y="485902"/>
                </a:lnTo>
                <a:lnTo>
                  <a:pt x="309288" y="484837"/>
                </a:lnTo>
                <a:lnTo>
                  <a:pt x="323416" y="482760"/>
                </a:lnTo>
                <a:close/>
              </a:path>
              <a:path w="575944" h="545465">
                <a:moveTo>
                  <a:pt x="285344" y="59495"/>
                </a:moveTo>
                <a:lnTo>
                  <a:pt x="266040" y="60563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68" y="60179"/>
                </a:lnTo>
                <a:lnTo>
                  <a:pt x="285344" y="59495"/>
                </a:lnTo>
                <a:close/>
              </a:path>
              <a:path w="575944" h="545465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2797411" y="7852211"/>
            <a:ext cx="149838" cy="15346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13019185" y="7287537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4" h="545465">
                <a:moveTo>
                  <a:pt x="479173" y="482016"/>
                </a:moveTo>
                <a:lnTo>
                  <a:pt x="328471" y="482016"/>
                </a:lnTo>
                <a:lnTo>
                  <a:pt x="385433" y="545365"/>
                </a:lnTo>
                <a:lnTo>
                  <a:pt x="482707" y="492341"/>
                </a:lnTo>
                <a:lnTo>
                  <a:pt x="479173" y="482016"/>
                </a:lnTo>
                <a:close/>
              </a:path>
              <a:path w="575944" h="545465">
                <a:moveTo>
                  <a:pt x="190046" y="0"/>
                </a:moveTo>
                <a:lnTo>
                  <a:pt x="92772" y="53045"/>
                </a:lnTo>
                <a:lnTo>
                  <a:pt x="121985" y="138383"/>
                </a:lnTo>
                <a:lnTo>
                  <a:pt x="116825" y="144914"/>
                </a:lnTo>
                <a:lnTo>
                  <a:pt x="94970" y="180915"/>
                </a:lnTo>
                <a:lnTo>
                  <a:pt x="88478" y="196255"/>
                </a:lnTo>
                <a:lnTo>
                  <a:pt x="0" y="213710"/>
                </a:lnTo>
                <a:lnTo>
                  <a:pt x="2722" y="324450"/>
                </a:lnTo>
                <a:lnTo>
                  <a:pt x="86070" y="342052"/>
                </a:lnTo>
                <a:lnTo>
                  <a:pt x="93185" y="360053"/>
                </a:lnTo>
                <a:lnTo>
                  <a:pt x="101920" y="377298"/>
                </a:lnTo>
                <a:lnTo>
                  <a:pt x="112253" y="393741"/>
                </a:lnTo>
                <a:lnTo>
                  <a:pt x="123975" y="409097"/>
                </a:lnTo>
                <a:lnTo>
                  <a:pt x="100311" y="485796"/>
                </a:lnTo>
                <a:lnTo>
                  <a:pt x="196852" y="541533"/>
                </a:lnTo>
                <a:lnTo>
                  <a:pt x="251510" y="482760"/>
                </a:lnTo>
                <a:lnTo>
                  <a:pt x="323432" y="482760"/>
                </a:lnTo>
                <a:lnTo>
                  <a:pt x="328471" y="482016"/>
                </a:lnTo>
                <a:lnTo>
                  <a:pt x="479173" y="482016"/>
                </a:lnTo>
                <a:lnTo>
                  <a:pt x="453494" y="407013"/>
                </a:lnTo>
                <a:lnTo>
                  <a:pt x="476811" y="372034"/>
                </a:lnTo>
                <a:lnTo>
                  <a:pt x="487000" y="349099"/>
                </a:lnTo>
                <a:lnTo>
                  <a:pt x="575375" y="331675"/>
                </a:lnTo>
                <a:lnTo>
                  <a:pt x="572757" y="220956"/>
                </a:lnTo>
                <a:lnTo>
                  <a:pt x="489409" y="203334"/>
                </a:lnTo>
                <a:lnTo>
                  <a:pt x="482295" y="185340"/>
                </a:lnTo>
                <a:lnTo>
                  <a:pt x="473571" y="168100"/>
                </a:lnTo>
                <a:lnTo>
                  <a:pt x="463266" y="151653"/>
                </a:lnTo>
                <a:lnTo>
                  <a:pt x="451609" y="136299"/>
                </a:lnTo>
                <a:lnTo>
                  <a:pt x="474004" y="63380"/>
                </a:lnTo>
                <a:lnTo>
                  <a:pt x="247008" y="63380"/>
                </a:lnTo>
                <a:lnTo>
                  <a:pt x="190046" y="0"/>
                </a:lnTo>
                <a:close/>
              </a:path>
              <a:path w="575944" h="545465">
                <a:moveTo>
                  <a:pt x="323432" y="482760"/>
                </a:moveTo>
                <a:lnTo>
                  <a:pt x="251510" y="482760"/>
                </a:lnTo>
                <a:lnTo>
                  <a:pt x="270750" y="485210"/>
                </a:lnTo>
                <a:lnTo>
                  <a:pt x="290069" y="485902"/>
                </a:lnTo>
                <a:lnTo>
                  <a:pt x="309349" y="484837"/>
                </a:lnTo>
                <a:lnTo>
                  <a:pt x="323432" y="482760"/>
                </a:lnTo>
                <a:close/>
              </a:path>
              <a:path w="575944" h="545465">
                <a:moveTo>
                  <a:pt x="285410" y="59499"/>
                </a:moveTo>
                <a:lnTo>
                  <a:pt x="266130" y="60564"/>
                </a:lnTo>
                <a:lnTo>
                  <a:pt x="247008" y="63380"/>
                </a:lnTo>
                <a:lnTo>
                  <a:pt x="474004" y="63380"/>
                </a:lnTo>
                <a:lnTo>
                  <a:pt x="474239" y="62615"/>
                </a:lnTo>
                <a:lnTo>
                  <a:pt x="323969" y="62615"/>
                </a:lnTo>
                <a:lnTo>
                  <a:pt x="304728" y="60183"/>
                </a:lnTo>
                <a:lnTo>
                  <a:pt x="285410" y="59499"/>
                </a:lnTo>
                <a:close/>
              </a:path>
              <a:path w="575944" h="545465">
                <a:moveTo>
                  <a:pt x="378627" y="3863"/>
                </a:moveTo>
                <a:lnTo>
                  <a:pt x="323969" y="62615"/>
                </a:lnTo>
                <a:lnTo>
                  <a:pt x="474239" y="62615"/>
                </a:lnTo>
                <a:lnTo>
                  <a:pt x="475168" y="59589"/>
                </a:lnTo>
                <a:lnTo>
                  <a:pt x="378627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3236664" y="7490149"/>
            <a:ext cx="149733" cy="1534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0780509" y="7126820"/>
            <a:ext cx="1227455" cy="1224915"/>
          </a:xfrm>
          <a:custGeom>
            <a:avLst/>
            <a:gdLst/>
            <a:ahLst/>
            <a:cxnLst/>
            <a:rect l="l" t="t" r="r" b="b"/>
            <a:pathLst>
              <a:path w="1227454" h="1224915">
                <a:moveTo>
                  <a:pt x="1070229" y="0"/>
                </a:moveTo>
                <a:lnTo>
                  <a:pt x="156958" y="0"/>
                </a:lnTo>
                <a:lnTo>
                  <a:pt x="107382" y="8011"/>
                </a:lnTo>
                <a:lnTo>
                  <a:pt x="64300" y="30318"/>
                </a:lnTo>
                <a:lnTo>
                  <a:pt x="30310" y="64334"/>
                </a:lnTo>
                <a:lnTo>
                  <a:pt x="8010" y="107469"/>
                </a:lnTo>
                <a:lnTo>
                  <a:pt x="0" y="157136"/>
                </a:lnTo>
                <a:lnTo>
                  <a:pt x="0" y="1071276"/>
                </a:lnTo>
                <a:lnTo>
                  <a:pt x="8000" y="1120991"/>
                </a:lnTo>
                <a:lnTo>
                  <a:pt x="30280" y="1164132"/>
                </a:lnTo>
                <a:lnTo>
                  <a:pt x="64255" y="1198130"/>
                </a:lnTo>
                <a:lnTo>
                  <a:pt x="107342" y="1220413"/>
                </a:lnTo>
                <a:lnTo>
                  <a:pt x="132602" y="1224486"/>
                </a:lnTo>
                <a:lnTo>
                  <a:pt x="1094533" y="1224486"/>
                </a:lnTo>
                <a:lnTo>
                  <a:pt x="1162924" y="1198094"/>
                </a:lnTo>
                <a:lnTo>
                  <a:pt x="1196945" y="1164078"/>
                </a:lnTo>
                <a:lnTo>
                  <a:pt x="1219270" y="1120943"/>
                </a:lnTo>
                <a:lnTo>
                  <a:pt x="1227292" y="1071276"/>
                </a:lnTo>
                <a:lnTo>
                  <a:pt x="1227292" y="157136"/>
                </a:lnTo>
                <a:lnTo>
                  <a:pt x="1219280" y="107421"/>
                </a:lnTo>
                <a:lnTo>
                  <a:pt x="1196975" y="64280"/>
                </a:lnTo>
                <a:lnTo>
                  <a:pt x="1162969" y="30282"/>
                </a:lnTo>
                <a:lnTo>
                  <a:pt x="1119856" y="7999"/>
                </a:lnTo>
                <a:lnTo>
                  <a:pt x="1070229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0874852" y="7662531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5">
                <a:moveTo>
                  <a:pt x="479068" y="482016"/>
                </a:moveTo>
                <a:lnTo>
                  <a:pt x="328366" y="482016"/>
                </a:lnTo>
                <a:lnTo>
                  <a:pt x="385328" y="545355"/>
                </a:lnTo>
                <a:lnTo>
                  <a:pt x="482603" y="492341"/>
                </a:lnTo>
                <a:lnTo>
                  <a:pt x="479068" y="482016"/>
                </a:lnTo>
                <a:close/>
              </a:path>
              <a:path w="575945" h="545465">
                <a:moveTo>
                  <a:pt x="189941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20" y="144909"/>
                </a:lnTo>
                <a:lnTo>
                  <a:pt x="94879" y="180912"/>
                </a:lnTo>
                <a:lnTo>
                  <a:pt x="88478" y="196255"/>
                </a:lnTo>
                <a:lnTo>
                  <a:pt x="0" y="213710"/>
                </a:lnTo>
                <a:lnTo>
                  <a:pt x="2617" y="324440"/>
                </a:lnTo>
                <a:lnTo>
                  <a:pt x="85965" y="342052"/>
                </a:lnTo>
                <a:lnTo>
                  <a:pt x="93125" y="360053"/>
                </a:lnTo>
                <a:lnTo>
                  <a:pt x="101855" y="377298"/>
                </a:lnTo>
                <a:lnTo>
                  <a:pt x="112163" y="393741"/>
                </a:lnTo>
                <a:lnTo>
                  <a:pt x="123870" y="409097"/>
                </a:lnTo>
                <a:lnTo>
                  <a:pt x="100206" y="485796"/>
                </a:lnTo>
                <a:lnTo>
                  <a:pt x="196747" y="541522"/>
                </a:lnTo>
                <a:lnTo>
                  <a:pt x="251405" y="482760"/>
                </a:lnTo>
                <a:lnTo>
                  <a:pt x="323327" y="482760"/>
                </a:lnTo>
                <a:lnTo>
                  <a:pt x="328366" y="482016"/>
                </a:lnTo>
                <a:lnTo>
                  <a:pt x="479068" y="482016"/>
                </a:lnTo>
                <a:lnTo>
                  <a:pt x="453389" y="407013"/>
                </a:lnTo>
                <a:lnTo>
                  <a:pt x="476706" y="372034"/>
                </a:lnTo>
                <a:lnTo>
                  <a:pt x="486896" y="349088"/>
                </a:lnTo>
                <a:lnTo>
                  <a:pt x="575375" y="331675"/>
                </a:lnTo>
                <a:lnTo>
                  <a:pt x="572652" y="220956"/>
                </a:lnTo>
                <a:lnTo>
                  <a:pt x="489304" y="203334"/>
                </a:lnTo>
                <a:lnTo>
                  <a:pt x="482190" y="185338"/>
                </a:lnTo>
                <a:lnTo>
                  <a:pt x="473467" y="168096"/>
                </a:lnTo>
                <a:lnTo>
                  <a:pt x="463159" y="151645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89941" y="0"/>
                </a:lnTo>
                <a:close/>
              </a:path>
              <a:path w="575945" h="545465">
                <a:moveTo>
                  <a:pt x="323327" y="482760"/>
                </a:moveTo>
                <a:lnTo>
                  <a:pt x="251405" y="482760"/>
                </a:lnTo>
                <a:lnTo>
                  <a:pt x="270646" y="485210"/>
                </a:lnTo>
                <a:lnTo>
                  <a:pt x="289964" y="485902"/>
                </a:lnTo>
                <a:lnTo>
                  <a:pt x="309244" y="484837"/>
                </a:lnTo>
                <a:lnTo>
                  <a:pt x="323327" y="482760"/>
                </a:lnTo>
                <a:close/>
              </a:path>
              <a:path w="575945" h="545465">
                <a:moveTo>
                  <a:pt x="285305" y="59495"/>
                </a:moveTo>
                <a:lnTo>
                  <a:pt x="266025" y="60563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864" y="62615"/>
                </a:lnTo>
                <a:lnTo>
                  <a:pt x="304624" y="60179"/>
                </a:lnTo>
                <a:lnTo>
                  <a:pt x="285305" y="59495"/>
                </a:lnTo>
                <a:close/>
              </a:path>
              <a:path w="575945" h="545465">
                <a:moveTo>
                  <a:pt x="378522" y="3863"/>
                </a:moveTo>
                <a:lnTo>
                  <a:pt x="323864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522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1092227" y="7852211"/>
            <a:ext cx="149733" cy="153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1314000" y="7287537"/>
            <a:ext cx="575945" cy="545465"/>
          </a:xfrm>
          <a:custGeom>
            <a:avLst/>
            <a:gdLst/>
            <a:ahLst/>
            <a:cxnLst/>
            <a:rect l="l" t="t" r="r" b="b"/>
            <a:pathLst>
              <a:path w="575945" h="545465">
                <a:moveTo>
                  <a:pt x="479081" y="482016"/>
                </a:moveTo>
                <a:lnTo>
                  <a:pt x="328471" y="482016"/>
                </a:lnTo>
                <a:lnTo>
                  <a:pt x="385328" y="545365"/>
                </a:lnTo>
                <a:lnTo>
                  <a:pt x="482603" y="492341"/>
                </a:lnTo>
                <a:lnTo>
                  <a:pt x="479081" y="482016"/>
                </a:lnTo>
                <a:close/>
              </a:path>
              <a:path w="575945" h="545465">
                <a:moveTo>
                  <a:pt x="190046" y="0"/>
                </a:moveTo>
                <a:lnTo>
                  <a:pt x="92772" y="53045"/>
                </a:lnTo>
                <a:lnTo>
                  <a:pt x="121881" y="138383"/>
                </a:lnTo>
                <a:lnTo>
                  <a:pt x="116781" y="144914"/>
                </a:lnTo>
                <a:lnTo>
                  <a:pt x="94970" y="180915"/>
                </a:lnTo>
                <a:lnTo>
                  <a:pt x="88478" y="196255"/>
                </a:lnTo>
                <a:lnTo>
                  <a:pt x="0" y="213710"/>
                </a:lnTo>
                <a:lnTo>
                  <a:pt x="2722" y="324450"/>
                </a:lnTo>
                <a:lnTo>
                  <a:pt x="86070" y="342052"/>
                </a:lnTo>
                <a:lnTo>
                  <a:pt x="93184" y="360053"/>
                </a:lnTo>
                <a:lnTo>
                  <a:pt x="101907" y="377298"/>
                </a:lnTo>
                <a:lnTo>
                  <a:pt x="112208" y="393741"/>
                </a:lnTo>
                <a:lnTo>
                  <a:pt x="123870" y="409097"/>
                </a:lnTo>
                <a:lnTo>
                  <a:pt x="100311" y="485796"/>
                </a:lnTo>
                <a:lnTo>
                  <a:pt x="196852" y="541533"/>
                </a:lnTo>
                <a:lnTo>
                  <a:pt x="251510" y="482760"/>
                </a:lnTo>
                <a:lnTo>
                  <a:pt x="323416" y="482760"/>
                </a:lnTo>
                <a:lnTo>
                  <a:pt x="328471" y="482016"/>
                </a:lnTo>
                <a:lnTo>
                  <a:pt x="479081" y="482016"/>
                </a:lnTo>
                <a:lnTo>
                  <a:pt x="453494" y="407013"/>
                </a:lnTo>
                <a:lnTo>
                  <a:pt x="476765" y="372034"/>
                </a:lnTo>
                <a:lnTo>
                  <a:pt x="486896" y="349099"/>
                </a:lnTo>
                <a:lnTo>
                  <a:pt x="575375" y="331675"/>
                </a:lnTo>
                <a:lnTo>
                  <a:pt x="572757" y="220956"/>
                </a:lnTo>
                <a:lnTo>
                  <a:pt x="489409" y="203334"/>
                </a:lnTo>
                <a:lnTo>
                  <a:pt x="482249" y="185340"/>
                </a:lnTo>
                <a:lnTo>
                  <a:pt x="473519" y="168100"/>
                </a:lnTo>
                <a:lnTo>
                  <a:pt x="463207" y="151653"/>
                </a:lnTo>
                <a:lnTo>
                  <a:pt x="451504" y="136299"/>
                </a:lnTo>
                <a:lnTo>
                  <a:pt x="473899" y="63380"/>
                </a:lnTo>
                <a:lnTo>
                  <a:pt x="246903" y="63380"/>
                </a:lnTo>
                <a:lnTo>
                  <a:pt x="190046" y="0"/>
                </a:lnTo>
                <a:close/>
              </a:path>
              <a:path w="575945" h="545465">
                <a:moveTo>
                  <a:pt x="323416" y="482760"/>
                </a:moveTo>
                <a:lnTo>
                  <a:pt x="251510" y="482760"/>
                </a:lnTo>
                <a:lnTo>
                  <a:pt x="270692" y="485210"/>
                </a:lnTo>
                <a:lnTo>
                  <a:pt x="289991" y="485902"/>
                </a:lnTo>
                <a:lnTo>
                  <a:pt x="309290" y="484837"/>
                </a:lnTo>
                <a:lnTo>
                  <a:pt x="323416" y="482760"/>
                </a:lnTo>
                <a:close/>
              </a:path>
              <a:path w="575945" h="545465">
                <a:moveTo>
                  <a:pt x="285397" y="59499"/>
                </a:moveTo>
                <a:lnTo>
                  <a:pt x="266086" y="60564"/>
                </a:lnTo>
                <a:lnTo>
                  <a:pt x="246903" y="63380"/>
                </a:lnTo>
                <a:lnTo>
                  <a:pt x="473899" y="63380"/>
                </a:lnTo>
                <a:lnTo>
                  <a:pt x="474134" y="62615"/>
                </a:lnTo>
                <a:lnTo>
                  <a:pt x="323969" y="62615"/>
                </a:lnTo>
                <a:lnTo>
                  <a:pt x="304727" y="60183"/>
                </a:lnTo>
                <a:lnTo>
                  <a:pt x="285397" y="59499"/>
                </a:lnTo>
                <a:close/>
              </a:path>
              <a:path w="575945" h="545465">
                <a:moveTo>
                  <a:pt x="378627" y="3863"/>
                </a:moveTo>
                <a:lnTo>
                  <a:pt x="323969" y="62615"/>
                </a:lnTo>
                <a:lnTo>
                  <a:pt x="474134" y="62615"/>
                </a:lnTo>
                <a:lnTo>
                  <a:pt x="475064" y="59589"/>
                </a:lnTo>
                <a:lnTo>
                  <a:pt x="378627" y="3863"/>
                </a:lnTo>
                <a:close/>
              </a:path>
            </a:pathLst>
          </a:custGeom>
          <a:solidFill>
            <a:srgbClr val="0085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11531481" y="7490149"/>
            <a:ext cx="149733" cy="1534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9452183" y="4722254"/>
            <a:ext cx="484505" cy="969010"/>
          </a:xfrm>
          <a:custGeom>
            <a:avLst/>
            <a:gdLst/>
            <a:ahLst/>
            <a:cxnLst/>
            <a:rect l="l" t="t" r="r" b="b"/>
            <a:pathLst>
              <a:path w="484504" h="969010">
                <a:moveTo>
                  <a:pt x="0" y="0"/>
                </a:moveTo>
                <a:lnTo>
                  <a:pt x="0" y="968504"/>
                </a:lnTo>
                <a:lnTo>
                  <a:pt x="484247" y="484257"/>
                </a:lnTo>
                <a:lnTo>
                  <a:pt x="0" y="0"/>
                </a:lnTo>
                <a:close/>
              </a:path>
            </a:pathLst>
          </a:custGeom>
          <a:solidFill>
            <a:srgbClr val="BFCC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object 127"/>
          <p:cNvSpPr txBox="1"/>
          <p:nvPr/>
        </p:nvSpPr>
        <p:spPr>
          <a:xfrm>
            <a:off x="10437243" y="8699076"/>
            <a:ext cx="3499485" cy="104140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 marR="5080" indent="565150">
              <a:lnSpc>
                <a:spcPct val="79800"/>
              </a:lnSpc>
              <a:spcBef>
                <a:spcPts val="1005"/>
              </a:spcBef>
            </a:pPr>
            <a:r>
              <a:rPr sz="3700" spc="5" dirty="0">
                <a:solidFill>
                  <a:srgbClr val="142936"/>
                </a:solidFill>
                <a:latin typeface="Arial"/>
                <a:cs typeface="Arial"/>
              </a:rPr>
              <a:t>Make </a:t>
            </a:r>
            <a:r>
              <a:rPr sz="3700" spc="55" dirty="0">
                <a:solidFill>
                  <a:srgbClr val="142936"/>
                </a:solidFill>
                <a:latin typeface="Arial"/>
                <a:cs typeface="Arial"/>
              </a:rPr>
              <a:t>each  </a:t>
            </a:r>
            <a:r>
              <a:rPr sz="3700" spc="30" dirty="0">
                <a:solidFill>
                  <a:srgbClr val="142936"/>
                </a:solidFill>
                <a:latin typeface="Arial"/>
                <a:cs typeface="Arial"/>
              </a:rPr>
              <a:t>microservice</a:t>
            </a:r>
            <a:r>
              <a:rPr sz="3700" spc="-60" dirty="0">
                <a:solidFill>
                  <a:srgbClr val="142936"/>
                </a:solidFill>
                <a:latin typeface="Arial"/>
                <a:cs typeface="Arial"/>
              </a:rPr>
              <a:t> </a:t>
            </a:r>
            <a:r>
              <a:rPr sz="3700" spc="5" dirty="0">
                <a:solidFill>
                  <a:srgbClr val="142936"/>
                </a:solidFill>
                <a:latin typeface="Arial"/>
                <a:cs typeface="Arial"/>
              </a:rPr>
              <a:t>HA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4651595" y="4722254"/>
            <a:ext cx="484505" cy="969010"/>
          </a:xfrm>
          <a:custGeom>
            <a:avLst/>
            <a:gdLst/>
            <a:ahLst/>
            <a:cxnLst/>
            <a:rect l="l" t="t" r="r" b="b"/>
            <a:pathLst>
              <a:path w="484505" h="969010">
                <a:moveTo>
                  <a:pt x="0" y="0"/>
                </a:moveTo>
                <a:lnTo>
                  <a:pt x="0" y="968504"/>
                </a:lnTo>
                <a:lnTo>
                  <a:pt x="484278" y="484257"/>
                </a:lnTo>
                <a:lnTo>
                  <a:pt x="0" y="0"/>
                </a:lnTo>
                <a:close/>
              </a:path>
            </a:pathLst>
          </a:custGeom>
          <a:solidFill>
            <a:srgbClr val="BFCC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9" name="object 129"/>
          <p:cNvSpPr txBox="1"/>
          <p:nvPr/>
        </p:nvSpPr>
        <p:spPr>
          <a:xfrm>
            <a:off x="15777395" y="8699076"/>
            <a:ext cx="3317240" cy="104140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 marR="5080" indent="73025">
              <a:lnSpc>
                <a:spcPct val="79800"/>
              </a:lnSpc>
              <a:spcBef>
                <a:spcPts val="1005"/>
              </a:spcBef>
            </a:pPr>
            <a:r>
              <a:rPr sz="3700" spc="-10" dirty="0">
                <a:solidFill>
                  <a:srgbClr val="142936"/>
                </a:solidFill>
                <a:latin typeface="Arial"/>
                <a:cs typeface="Arial"/>
              </a:rPr>
              <a:t>Protect </a:t>
            </a:r>
            <a:r>
              <a:rPr sz="3700" spc="30" dirty="0">
                <a:solidFill>
                  <a:srgbClr val="142936"/>
                </a:solidFill>
                <a:latin typeface="Arial"/>
                <a:cs typeface="Arial"/>
              </a:rPr>
              <a:t>against  </a:t>
            </a:r>
            <a:r>
              <a:rPr sz="3700" spc="20" dirty="0">
                <a:solidFill>
                  <a:srgbClr val="142936"/>
                </a:solidFill>
                <a:latin typeface="Arial"/>
                <a:cs typeface="Arial"/>
              </a:rPr>
              <a:t>regional</a:t>
            </a:r>
            <a:r>
              <a:rPr sz="3700" spc="-70" dirty="0">
                <a:solidFill>
                  <a:srgbClr val="142936"/>
                </a:solidFill>
                <a:latin typeface="Arial"/>
                <a:cs typeface="Arial"/>
              </a:rPr>
              <a:t> </a:t>
            </a:r>
            <a:r>
              <a:rPr sz="3700" spc="35" dirty="0">
                <a:solidFill>
                  <a:srgbClr val="142936"/>
                </a:solidFill>
                <a:latin typeface="Arial"/>
                <a:cs typeface="Arial"/>
              </a:rPr>
              <a:t>outage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6290469" y="2301365"/>
            <a:ext cx="9366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" dirty="0">
                <a:solidFill>
                  <a:srgbClr val="142936"/>
                </a:solidFill>
                <a:latin typeface="Arial"/>
                <a:cs typeface="Arial"/>
              </a:rPr>
              <a:t>Region</a:t>
            </a:r>
            <a:r>
              <a:rPr sz="1650" b="1" spc="-140" dirty="0">
                <a:solidFill>
                  <a:srgbClr val="142936"/>
                </a:solidFill>
                <a:latin typeface="Arial"/>
                <a:cs typeface="Arial"/>
              </a:rPr>
              <a:t> </a:t>
            </a:r>
            <a:r>
              <a:rPr sz="1650" b="1" spc="-5" dirty="0">
                <a:solidFill>
                  <a:srgbClr val="142936"/>
                </a:solidFill>
                <a:latin typeface="Arial"/>
                <a:cs typeface="Arial"/>
              </a:rPr>
              <a:t>A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6290469" y="5379805"/>
            <a:ext cx="94488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" dirty="0">
                <a:solidFill>
                  <a:srgbClr val="142936"/>
                </a:solidFill>
                <a:latin typeface="Arial"/>
                <a:cs typeface="Arial"/>
              </a:rPr>
              <a:t>Region</a:t>
            </a:r>
            <a:r>
              <a:rPr sz="1650" b="1" spc="-75" dirty="0">
                <a:solidFill>
                  <a:srgbClr val="142936"/>
                </a:solidFill>
                <a:latin typeface="Arial"/>
                <a:cs typeface="Arial"/>
              </a:rPr>
              <a:t> </a:t>
            </a:r>
            <a:r>
              <a:rPr sz="1650" b="1" spc="-5" dirty="0">
                <a:solidFill>
                  <a:srgbClr val="142936"/>
                </a:solidFill>
                <a:latin typeface="Arial"/>
                <a:cs typeface="Arial"/>
              </a:rPr>
              <a:t>B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6264112" y="5758180"/>
            <a:ext cx="2625365" cy="26245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3" name="object 133"/>
          <p:cNvSpPr/>
          <p:nvPr/>
        </p:nvSpPr>
        <p:spPr>
          <a:xfrm>
            <a:off x="16264112" y="2691017"/>
            <a:ext cx="2625365" cy="262899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4" name="object 134"/>
          <p:cNvSpPr txBox="1">
            <a:spLocks noGrp="1"/>
          </p:cNvSpPr>
          <p:nvPr>
            <p:ph type="title"/>
          </p:nvPr>
        </p:nvSpPr>
        <p:spPr>
          <a:xfrm>
            <a:off x="479431" y="217659"/>
            <a:ext cx="16538575" cy="980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250" spc="50" dirty="0"/>
              <a:t>Microservices </a:t>
            </a:r>
            <a:r>
              <a:rPr sz="6250" spc="125" dirty="0"/>
              <a:t>can </a:t>
            </a:r>
            <a:r>
              <a:rPr sz="6250" spc="180" dirty="0"/>
              <a:t>be </a:t>
            </a:r>
            <a:r>
              <a:rPr sz="6250" spc="60" dirty="0"/>
              <a:t>hard </a:t>
            </a:r>
            <a:r>
              <a:rPr sz="6250" spc="5" dirty="0"/>
              <a:t>to </a:t>
            </a:r>
            <a:r>
              <a:rPr sz="6250" spc="65" dirty="0"/>
              <a:t>manage </a:t>
            </a:r>
            <a:r>
              <a:rPr sz="6250" spc="5" dirty="0"/>
              <a:t>at</a:t>
            </a:r>
            <a:r>
              <a:rPr sz="6250" spc="-480" dirty="0"/>
              <a:t> </a:t>
            </a:r>
            <a:r>
              <a:rPr sz="6250" spc="75" dirty="0"/>
              <a:t>scale</a:t>
            </a:r>
            <a:endParaRPr sz="6250" dirty="0"/>
          </a:p>
        </p:txBody>
      </p:sp>
      <p:sp>
        <p:nvSpPr>
          <p:cNvPr id="136" name="object 136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dirty="0"/>
              <a:t>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140"/>
              </a:spcBef>
              <a:tabLst>
                <a:tab pos="1271905" algn="l"/>
                <a:tab pos="2667000" algn="l"/>
              </a:tabLst>
            </a:pPr>
            <a:r>
              <a:rPr b="0" dirty="0">
                <a:latin typeface="Arial"/>
                <a:cs typeface="Arial"/>
              </a:rPr>
              <a:t>Managed	</a:t>
            </a:r>
            <a:r>
              <a:rPr b="0" spc="-5" dirty="0">
                <a:latin typeface="Arial"/>
                <a:cs typeface="Arial"/>
              </a:rPr>
              <a:t>OpenWhisk</a:t>
            </a:r>
            <a:r>
              <a:rPr b="0" spc="-5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with  </a:t>
            </a:r>
            <a:r>
              <a:rPr spc="-5" dirty="0"/>
              <a:t>IBM	Cloud Functions  </a:t>
            </a:r>
            <a:r>
              <a:rPr spc="-5" dirty="0">
                <a:solidFill>
                  <a:srgbClr val="01B8A3"/>
                </a:solidFill>
              </a:rPr>
              <a:t>bluemix.net/openwhisk</a:t>
            </a:r>
          </a:p>
          <a:p>
            <a:pPr>
              <a:lnSpc>
                <a:spcPct val="100000"/>
              </a:lnSpc>
            </a:pPr>
            <a:endParaRPr spc="-5" dirty="0">
              <a:solidFill>
                <a:srgbClr val="01B8A3"/>
              </a:solidFill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9385" algn="l"/>
              </a:tabLst>
            </a:pPr>
            <a:r>
              <a:rPr b="0" dirty="0">
                <a:solidFill>
                  <a:srgbClr val="142936"/>
                </a:solidFill>
                <a:latin typeface="Arial"/>
                <a:cs typeface="Arial"/>
              </a:rPr>
              <a:t>Delivered	as</a:t>
            </a:r>
          </a:p>
          <a:p>
            <a:pPr marL="12700" marR="31750">
              <a:lnSpc>
                <a:spcPct val="118400"/>
              </a:lnSpc>
              <a:spcBef>
                <a:spcPts val="85"/>
              </a:spcBef>
            </a:pPr>
            <a:r>
              <a:rPr dirty="0">
                <a:solidFill>
                  <a:srgbClr val="142936"/>
                </a:solidFill>
              </a:rPr>
              <a:t>Open </a:t>
            </a:r>
            <a:r>
              <a:rPr spc="-5" dirty="0">
                <a:solidFill>
                  <a:srgbClr val="142936"/>
                </a:solidFill>
              </a:rPr>
              <a:t>source via</a:t>
            </a:r>
            <a:r>
              <a:rPr spc="-270" dirty="0">
                <a:solidFill>
                  <a:srgbClr val="142936"/>
                </a:solidFill>
              </a:rPr>
              <a:t> </a:t>
            </a:r>
            <a:r>
              <a:rPr spc="-5" dirty="0">
                <a:solidFill>
                  <a:srgbClr val="142936"/>
                </a:solidFill>
              </a:rPr>
              <a:t>Apache  </a:t>
            </a:r>
            <a:r>
              <a:rPr spc="-5" dirty="0">
                <a:solidFill>
                  <a:srgbClr val="01B8A3"/>
                </a:solidFill>
              </a:rPr>
              <a:t>openwhisk.org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431" y="311897"/>
            <a:ext cx="1924240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9515" algn="l"/>
                <a:tab pos="3340735" algn="l"/>
                <a:tab pos="4632325" algn="l"/>
                <a:tab pos="6482715" algn="l"/>
                <a:tab pos="9556115" algn="l"/>
                <a:tab pos="10289540" algn="l"/>
                <a:tab pos="12546965" algn="l"/>
                <a:tab pos="13595350" algn="l"/>
                <a:tab pos="15201900" algn="l"/>
                <a:tab pos="17285335" algn="l"/>
              </a:tabLst>
            </a:pPr>
            <a:r>
              <a:rPr spc="-5" dirty="0"/>
              <a:t>Get	sta</a:t>
            </a:r>
            <a:r>
              <a:rPr spc="80" dirty="0"/>
              <a:t>r</a:t>
            </a:r>
            <a:r>
              <a:rPr spc="85" dirty="0"/>
              <a:t>ted</a:t>
            </a:r>
            <a:r>
              <a:rPr dirty="0"/>
              <a:t>	</a:t>
            </a:r>
            <a:r>
              <a:rPr spc="-5" dirty="0"/>
              <a:t>with</a:t>
            </a:r>
            <a:r>
              <a:rPr dirty="0"/>
              <a:t>	</a:t>
            </a:r>
            <a:r>
              <a:rPr spc="50" dirty="0"/>
              <a:t>Cloud</a:t>
            </a:r>
            <a:r>
              <a:rPr dirty="0"/>
              <a:t>	</a:t>
            </a:r>
            <a:r>
              <a:rPr spc="-5" dirty="0"/>
              <a:t>Functions,</a:t>
            </a:r>
            <a:r>
              <a:rPr dirty="0"/>
              <a:t>	</a:t>
            </a:r>
            <a:r>
              <a:rPr spc="-5" dirty="0"/>
              <a:t>or</a:t>
            </a:r>
            <a:r>
              <a:rPr dirty="0"/>
              <a:t>	</a:t>
            </a:r>
            <a:r>
              <a:rPr spc="45" dirty="0"/>
              <a:t>explo</a:t>
            </a:r>
            <a:r>
              <a:rPr spc="-60" dirty="0"/>
              <a:t>r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65" dirty="0"/>
              <a:t>open</a:t>
            </a:r>
            <a:r>
              <a:rPr dirty="0"/>
              <a:t>	</a:t>
            </a:r>
            <a:r>
              <a:rPr spc="-5" dirty="0"/>
              <a:t>sou</a:t>
            </a:r>
            <a:r>
              <a:rPr spc="-95" dirty="0"/>
              <a:t>r</a:t>
            </a:r>
            <a:r>
              <a:rPr spc="135" dirty="0"/>
              <a:t>ce</a:t>
            </a:r>
            <a:r>
              <a:rPr dirty="0"/>
              <a:t>	</a:t>
            </a:r>
            <a:r>
              <a:rPr spc="165" dirty="0"/>
              <a:t>p</a:t>
            </a:r>
            <a:r>
              <a:rPr spc="10" dirty="0"/>
              <a:t>r</a:t>
            </a:r>
            <a:r>
              <a:rPr spc="50" dirty="0"/>
              <a:t>oject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github.com/openwhisk</a:t>
            </a:r>
          </a:p>
          <a:p>
            <a:pPr marL="12700" marR="5080">
              <a:lnSpc>
                <a:spcPct val="199200"/>
              </a:lnSpc>
            </a:pPr>
            <a:r>
              <a:rPr spc="-5" dirty="0">
                <a:solidFill>
                  <a:srgbClr val="01B8A3"/>
                </a:solidFill>
              </a:rPr>
              <a:t>slack.openwhisk.org  </a:t>
            </a:r>
            <a:r>
              <a:rPr spc="-20" dirty="0"/>
              <a:t>twitter.com/openwhisk  </a:t>
            </a:r>
            <a:r>
              <a:rPr spc="-5" dirty="0"/>
              <a:t>medium</a:t>
            </a:r>
            <a:r>
              <a:rPr spc="-10" dirty="0"/>
              <a:t>.com/</a:t>
            </a:r>
            <a:r>
              <a:rPr spc="-5" dirty="0"/>
              <a:t>openwhisk</a:t>
            </a:r>
          </a:p>
        </p:txBody>
      </p:sp>
      <p:sp>
        <p:nvSpPr>
          <p:cNvPr id="5" name="object 5"/>
          <p:cNvSpPr/>
          <p:nvPr/>
        </p:nvSpPr>
        <p:spPr>
          <a:xfrm>
            <a:off x="9947340" y="4387301"/>
            <a:ext cx="1790521" cy="178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6647" y="3099382"/>
            <a:ext cx="942379" cy="942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460414" y="6554774"/>
            <a:ext cx="942379" cy="764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0334763" y="8125407"/>
            <a:ext cx="1204151" cy="879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 </a:t>
            </a:r>
            <a:r>
              <a:rPr dirty="0"/>
              <a:t>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31" y="301426"/>
            <a:ext cx="19135725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30" dirty="0"/>
              <a:t>Emerging </a:t>
            </a:r>
            <a:r>
              <a:rPr sz="5200" spc="25" dirty="0"/>
              <a:t>workloads </a:t>
            </a:r>
            <a:r>
              <a:rPr sz="5200" spc="-35" dirty="0"/>
              <a:t>are </a:t>
            </a:r>
            <a:r>
              <a:rPr sz="5200" spc="-5" dirty="0"/>
              <a:t>a </a:t>
            </a:r>
            <a:r>
              <a:rPr sz="5200" spc="135" dirty="0"/>
              <a:t>good </a:t>
            </a:r>
            <a:r>
              <a:rPr sz="5200" spc="-5" dirty="0"/>
              <a:t>fit for </a:t>
            </a:r>
            <a:r>
              <a:rPr sz="5200" spc="20" dirty="0"/>
              <a:t>event-driven</a:t>
            </a:r>
            <a:r>
              <a:rPr sz="5200" spc="-190" dirty="0"/>
              <a:t> </a:t>
            </a:r>
            <a:r>
              <a:rPr sz="5200" spc="65" dirty="0"/>
              <a:t>programming</a:t>
            </a:r>
            <a:endParaRPr sz="5200" dirty="0"/>
          </a:p>
        </p:txBody>
      </p:sp>
      <p:sp>
        <p:nvSpPr>
          <p:cNvPr id="3" name="object 3"/>
          <p:cNvSpPr/>
          <p:nvPr/>
        </p:nvSpPr>
        <p:spPr>
          <a:xfrm>
            <a:off x="1717225" y="2502537"/>
            <a:ext cx="774845" cy="774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717225" y="4011081"/>
            <a:ext cx="774845" cy="793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17225" y="5539460"/>
            <a:ext cx="774845" cy="774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717225" y="7048000"/>
            <a:ext cx="774845" cy="774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17225" y="8556534"/>
            <a:ext cx="774845" cy="7939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327512" y="2406074"/>
            <a:ext cx="12917805" cy="70142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spc="-105" dirty="0">
                <a:latin typeface="Arial"/>
                <a:cs typeface="Arial"/>
              </a:rPr>
              <a:t>Execute </a:t>
            </a:r>
            <a:r>
              <a:rPr sz="5100" spc="-55" dirty="0">
                <a:latin typeface="Arial"/>
                <a:cs typeface="Arial"/>
              </a:rPr>
              <a:t>logic </a:t>
            </a:r>
            <a:r>
              <a:rPr sz="5100" spc="-140" dirty="0">
                <a:latin typeface="Arial"/>
                <a:cs typeface="Arial"/>
              </a:rPr>
              <a:t>in </a:t>
            </a:r>
            <a:r>
              <a:rPr sz="5100" spc="-90" dirty="0">
                <a:latin typeface="Arial"/>
                <a:cs typeface="Arial"/>
              </a:rPr>
              <a:t>response </a:t>
            </a:r>
            <a:r>
              <a:rPr sz="5100" spc="50" dirty="0">
                <a:latin typeface="Arial"/>
                <a:cs typeface="Arial"/>
              </a:rPr>
              <a:t>to </a:t>
            </a:r>
            <a:r>
              <a:rPr sz="5100" spc="-70" dirty="0">
                <a:latin typeface="Arial"/>
                <a:cs typeface="Arial"/>
              </a:rPr>
              <a:t>database</a:t>
            </a:r>
            <a:r>
              <a:rPr sz="5100" spc="305" dirty="0">
                <a:latin typeface="Arial"/>
                <a:cs typeface="Arial"/>
              </a:rPr>
              <a:t> </a:t>
            </a:r>
            <a:r>
              <a:rPr sz="5100" spc="-75" dirty="0">
                <a:latin typeface="Arial"/>
                <a:cs typeface="Arial"/>
              </a:rPr>
              <a:t>change</a:t>
            </a:r>
            <a:endParaRPr sz="5100" dirty="0">
              <a:latin typeface="Arial"/>
              <a:cs typeface="Arial"/>
            </a:endParaRPr>
          </a:p>
          <a:p>
            <a:pPr marL="12700" marR="548640">
              <a:lnSpc>
                <a:spcPct val="199400"/>
              </a:lnSpc>
            </a:pPr>
            <a:r>
              <a:rPr sz="5100" spc="-90" dirty="0">
                <a:latin typeface="Arial"/>
                <a:cs typeface="Arial"/>
              </a:rPr>
              <a:t>Perform </a:t>
            </a:r>
            <a:r>
              <a:rPr sz="5100" spc="-105" dirty="0">
                <a:latin typeface="Arial"/>
                <a:cs typeface="Arial"/>
              </a:rPr>
              <a:t>analytics </a:t>
            </a:r>
            <a:r>
              <a:rPr sz="5100" spc="-45" dirty="0">
                <a:latin typeface="Arial"/>
                <a:cs typeface="Arial"/>
              </a:rPr>
              <a:t>on </a:t>
            </a:r>
            <a:r>
              <a:rPr sz="5100" spc="-90" dirty="0">
                <a:latin typeface="Arial"/>
                <a:cs typeface="Arial"/>
              </a:rPr>
              <a:t>sensor </a:t>
            </a:r>
            <a:r>
              <a:rPr sz="5100" spc="-40" dirty="0">
                <a:latin typeface="Arial"/>
                <a:cs typeface="Arial"/>
              </a:rPr>
              <a:t>input </a:t>
            </a:r>
            <a:r>
              <a:rPr sz="5100" spc="-105" dirty="0">
                <a:latin typeface="Arial"/>
                <a:cs typeface="Arial"/>
              </a:rPr>
              <a:t>messages  </a:t>
            </a:r>
            <a:r>
              <a:rPr sz="5100" spc="-120" dirty="0">
                <a:latin typeface="Arial"/>
                <a:cs typeface="Arial"/>
              </a:rPr>
              <a:t>Provide </a:t>
            </a:r>
            <a:r>
              <a:rPr sz="5100" spc="-70" dirty="0">
                <a:latin typeface="Arial"/>
                <a:cs typeface="Arial"/>
              </a:rPr>
              <a:t>cognitive </a:t>
            </a:r>
            <a:r>
              <a:rPr sz="5100" spc="-10" dirty="0">
                <a:latin typeface="Arial"/>
                <a:cs typeface="Arial"/>
              </a:rPr>
              <a:t>computing </a:t>
            </a:r>
            <a:r>
              <a:rPr sz="5100" spc="-185" dirty="0">
                <a:latin typeface="Arial"/>
                <a:cs typeface="Arial"/>
              </a:rPr>
              <a:t>via</a:t>
            </a:r>
            <a:r>
              <a:rPr sz="5100" spc="200" dirty="0">
                <a:latin typeface="Arial"/>
                <a:cs typeface="Arial"/>
              </a:rPr>
              <a:t> </a:t>
            </a:r>
            <a:r>
              <a:rPr sz="5100" dirty="0">
                <a:latin typeface="Arial"/>
                <a:cs typeface="Arial"/>
              </a:rPr>
              <a:t>chatbots</a:t>
            </a:r>
          </a:p>
          <a:p>
            <a:pPr marL="12700" marR="198755">
              <a:lnSpc>
                <a:spcPct val="199400"/>
              </a:lnSpc>
              <a:spcBef>
                <a:spcPts val="80"/>
              </a:spcBef>
            </a:pPr>
            <a:r>
              <a:rPr sz="5100" spc="-90" dirty="0">
                <a:latin typeface="Arial"/>
                <a:cs typeface="Arial"/>
              </a:rPr>
              <a:t>Schedule </a:t>
            </a:r>
            <a:r>
              <a:rPr sz="5100" spc="-55" dirty="0">
                <a:latin typeface="Arial"/>
                <a:cs typeface="Arial"/>
              </a:rPr>
              <a:t>tasks </a:t>
            </a:r>
            <a:r>
              <a:rPr sz="5100" spc="-50" dirty="0">
                <a:latin typeface="Arial"/>
                <a:cs typeface="Arial"/>
              </a:rPr>
              <a:t>performed </a:t>
            </a:r>
            <a:r>
              <a:rPr sz="5100" spc="-60" dirty="0">
                <a:latin typeface="Arial"/>
                <a:cs typeface="Arial"/>
              </a:rPr>
              <a:t>for </a:t>
            </a:r>
            <a:r>
              <a:rPr sz="5100" spc="-185" dirty="0">
                <a:latin typeface="Arial"/>
                <a:cs typeface="Arial"/>
              </a:rPr>
              <a:t>a </a:t>
            </a:r>
            <a:r>
              <a:rPr sz="5100" spc="-35" dirty="0">
                <a:latin typeface="Arial"/>
                <a:cs typeface="Arial"/>
              </a:rPr>
              <a:t>short </a:t>
            </a:r>
            <a:r>
              <a:rPr sz="5100" spc="-70" dirty="0">
                <a:latin typeface="Arial"/>
                <a:cs typeface="Arial"/>
              </a:rPr>
              <a:t>time  </a:t>
            </a:r>
            <a:r>
              <a:rPr sz="5100" spc="-125" dirty="0">
                <a:latin typeface="Arial"/>
                <a:cs typeface="Arial"/>
              </a:rPr>
              <a:t>Invoke </a:t>
            </a:r>
            <a:r>
              <a:rPr sz="5100" spc="-65" dirty="0">
                <a:latin typeface="Arial"/>
                <a:cs typeface="Arial"/>
              </a:rPr>
              <a:t>autoscaled </a:t>
            </a:r>
            <a:r>
              <a:rPr sz="5100" spc="-185" dirty="0">
                <a:latin typeface="Arial"/>
                <a:cs typeface="Arial"/>
              </a:rPr>
              <a:t>APIs </a:t>
            </a:r>
            <a:r>
              <a:rPr sz="5100" spc="-60" dirty="0">
                <a:latin typeface="Arial"/>
                <a:cs typeface="Arial"/>
              </a:rPr>
              <a:t>and </a:t>
            </a:r>
            <a:r>
              <a:rPr sz="5100" spc="-75" dirty="0">
                <a:latin typeface="Arial"/>
                <a:cs typeface="Arial"/>
              </a:rPr>
              <a:t>mobile</a:t>
            </a:r>
            <a:r>
              <a:rPr sz="5100" spc="434" dirty="0">
                <a:latin typeface="Arial"/>
                <a:cs typeface="Arial"/>
              </a:rPr>
              <a:t> </a:t>
            </a:r>
            <a:r>
              <a:rPr sz="5100" spc="-35" dirty="0">
                <a:latin typeface="Arial"/>
                <a:cs typeface="Arial"/>
              </a:rPr>
              <a:t>backends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 </a:t>
            </a:r>
            <a:r>
              <a:rPr dirty="0"/>
              <a:t>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28198" y="2988360"/>
            <a:ext cx="1246505" cy="10972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305"/>
              </a:spcBef>
            </a:pPr>
            <a:r>
              <a:rPr sz="2400" spc="5" dirty="0">
                <a:solidFill>
                  <a:srgbClr val="95A6B8"/>
                </a:solidFill>
                <a:latin typeface="Arial"/>
                <a:cs typeface="Arial"/>
              </a:rPr>
              <a:t>Memory  </a:t>
            </a:r>
            <a:r>
              <a:rPr sz="2400" dirty="0">
                <a:solidFill>
                  <a:srgbClr val="95A6B8"/>
                </a:solidFill>
                <a:latin typeface="Arial"/>
                <a:cs typeface="Arial"/>
              </a:rPr>
              <a:t>allocated  </a:t>
            </a:r>
            <a:r>
              <a:rPr sz="2400" spc="-70" dirty="0">
                <a:solidFill>
                  <a:srgbClr val="95A6B8"/>
                </a:solidFill>
                <a:latin typeface="Arial"/>
                <a:cs typeface="Arial"/>
              </a:rPr>
              <a:t>(MB)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42917" y="8444948"/>
            <a:ext cx="2071370" cy="7461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32715" marR="5080" indent="-120650">
              <a:lnSpc>
                <a:spcPts val="2770"/>
              </a:lnSpc>
              <a:spcBef>
                <a:spcPts val="305"/>
              </a:spcBef>
            </a:pPr>
            <a:r>
              <a:rPr sz="2400" spc="-15" dirty="0">
                <a:solidFill>
                  <a:srgbClr val="95A6B8"/>
                </a:solidFill>
                <a:latin typeface="Arial"/>
                <a:cs typeface="Arial"/>
              </a:rPr>
              <a:t>Time</a:t>
            </a:r>
            <a:r>
              <a:rPr sz="2400" spc="-165" dirty="0">
                <a:solidFill>
                  <a:srgbClr val="95A6B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5A6B8"/>
                </a:solidFill>
                <a:latin typeface="Arial"/>
                <a:cs typeface="Arial"/>
              </a:rPr>
              <a:t>executing  </a:t>
            </a:r>
            <a:r>
              <a:rPr sz="2400" spc="-35" dirty="0">
                <a:solidFill>
                  <a:srgbClr val="95A6B8"/>
                </a:solidFill>
                <a:latin typeface="Arial"/>
                <a:cs typeface="Arial"/>
              </a:rPr>
              <a:t>(milliseconds)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46672" y="4704884"/>
            <a:ext cx="2006600" cy="14490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305"/>
              </a:spcBef>
            </a:pPr>
            <a:r>
              <a:rPr sz="2400" spc="-15" dirty="0">
                <a:solidFill>
                  <a:srgbClr val="95A6B8"/>
                </a:solidFill>
                <a:latin typeface="Arial"/>
                <a:cs typeface="Arial"/>
              </a:rPr>
              <a:t>Instances  </a:t>
            </a:r>
            <a:r>
              <a:rPr sz="2400" spc="-5" dirty="0">
                <a:solidFill>
                  <a:srgbClr val="95A6B8"/>
                </a:solidFill>
                <a:latin typeface="Arial"/>
                <a:cs typeface="Arial"/>
              </a:rPr>
              <a:t>executing  </a:t>
            </a:r>
            <a:r>
              <a:rPr sz="2400" spc="-20" dirty="0">
                <a:solidFill>
                  <a:srgbClr val="95A6B8"/>
                </a:solidFill>
                <a:latin typeface="Arial"/>
                <a:cs typeface="Arial"/>
              </a:rPr>
              <a:t>simultaneously  </a:t>
            </a:r>
            <a:r>
              <a:rPr sz="2400" spc="-35" dirty="0">
                <a:solidFill>
                  <a:srgbClr val="95A6B8"/>
                </a:solidFill>
                <a:latin typeface="Arial"/>
                <a:cs typeface="Arial"/>
              </a:rPr>
              <a:t>(count)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92487" y="4475754"/>
            <a:ext cx="0" cy="3385820"/>
          </a:xfrm>
          <a:custGeom>
            <a:avLst/>
            <a:gdLst/>
            <a:ahLst/>
            <a:cxnLst/>
            <a:rect l="l" t="t" r="r" b="b"/>
            <a:pathLst>
              <a:path h="3385820">
                <a:moveTo>
                  <a:pt x="0" y="3385426"/>
                </a:moveTo>
                <a:lnTo>
                  <a:pt x="0" y="0"/>
                </a:lnTo>
              </a:path>
            </a:pathLst>
          </a:custGeom>
          <a:ln w="87832">
            <a:solidFill>
              <a:srgbClr val="50E3C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726612" y="7623987"/>
            <a:ext cx="132080" cy="237490"/>
          </a:xfrm>
          <a:custGeom>
            <a:avLst/>
            <a:gdLst/>
            <a:ahLst/>
            <a:cxnLst/>
            <a:rect l="l" t="t" r="r" b="b"/>
            <a:pathLst>
              <a:path w="132079" h="237490">
                <a:moveTo>
                  <a:pt x="131748" y="0"/>
                </a:moveTo>
                <a:lnTo>
                  <a:pt x="65874" y="237193"/>
                </a:lnTo>
                <a:lnTo>
                  <a:pt x="0" y="0"/>
                </a:lnTo>
              </a:path>
            </a:pathLst>
          </a:custGeom>
          <a:ln w="87836">
            <a:solidFill>
              <a:srgbClr val="50E3C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26612" y="4475754"/>
            <a:ext cx="132080" cy="237490"/>
          </a:xfrm>
          <a:custGeom>
            <a:avLst/>
            <a:gdLst/>
            <a:ahLst/>
            <a:cxnLst/>
            <a:rect l="l" t="t" r="r" b="b"/>
            <a:pathLst>
              <a:path w="132079" h="237489">
                <a:moveTo>
                  <a:pt x="131748" y="237193"/>
                </a:moveTo>
                <a:lnTo>
                  <a:pt x="65874" y="0"/>
                </a:lnTo>
                <a:lnTo>
                  <a:pt x="0" y="237193"/>
                </a:lnTo>
              </a:path>
            </a:pathLst>
          </a:custGeom>
          <a:ln w="87836">
            <a:solidFill>
              <a:srgbClr val="50E3C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2119742" y="8294777"/>
            <a:ext cx="4715510" cy="0"/>
          </a:xfrm>
          <a:custGeom>
            <a:avLst/>
            <a:gdLst/>
            <a:ahLst/>
            <a:cxnLst/>
            <a:rect l="l" t="t" r="r" b="b"/>
            <a:pathLst>
              <a:path w="4715509">
                <a:moveTo>
                  <a:pt x="0" y="0"/>
                </a:moveTo>
                <a:lnTo>
                  <a:pt x="4715183" y="0"/>
                </a:lnTo>
              </a:path>
            </a:pathLst>
          </a:custGeom>
          <a:ln w="87849">
            <a:solidFill>
              <a:srgbClr val="50E3C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119742" y="8228889"/>
            <a:ext cx="237490" cy="132080"/>
          </a:xfrm>
          <a:custGeom>
            <a:avLst/>
            <a:gdLst/>
            <a:ahLst/>
            <a:cxnLst/>
            <a:rect l="l" t="t" r="r" b="b"/>
            <a:pathLst>
              <a:path w="237490" h="132079">
                <a:moveTo>
                  <a:pt x="237146" y="131774"/>
                </a:moveTo>
                <a:lnTo>
                  <a:pt x="0" y="65887"/>
                </a:lnTo>
                <a:lnTo>
                  <a:pt x="237146" y="0"/>
                </a:lnTo>
              </a:path>
            </a:pathLst>
          </a:custGeom>
          <a:ln w="87845">
            <a:solidFill>
              <a:srgbClr val="50E3C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6597779" y="8228889"/>
            <a:ext cx="237490" cy="132080"/>
          </a:xfrm>
          <a:custGeom>
            <a:avLst/>
            <a:gdLst/>
            <a:ahLst/>
            <a:cxnLst/>
            <a:rect l="l" t="t" r="r" b="b"/>
            <a:pathLst>
              <a:path w="237490" h="132079">
                <a:moveTo>
                  <a:pt x="0" y="131774"/>
                </a:moveTo>
                <a:lnTo>
                  <a:pt x="237147" y="65887"/>
                </a:lnTo>
                <a:lnTo>
                  <a:pt x="0" y="0"/>
                </a:lnTo>
              </a:path>
            </a:pathLst>
          </a:custGeom>
          <a:ln w="87845">
            <a:solidFill>
              <a:srgbClr val="50E3C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028442" y="6666896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128" y="0"/>
                </a:lnTo>
                <a:lnTo>
                  <a:pt x="930128" y="1050533"/>
                </a:lnTo>
                <a:lnTo>
                  <a:pt x="0" y="1050533"/>
                </a:lnTo>
                <a:lnTo>
                  <a:pt x="0" y="0"/>
                </a:lnTo>
                <a:close/>
              </a:path>
            </a:pathLst>
          </a:custGeom>
          <a:solidFill>
            <a:srgbClr val="CCD5DF">
              <a:alpha val="1054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028442" y="6666896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03" y="0"/>
                </a:lnTo>
                <a:lnTo>
                  <a:pt x="930203" y="1050534"/>
                </a:lnTo>
                <a:lnTo>
                  <a:pt x="0" y="1050534"/>
                </a:lnTo>
                <a:lnTo>
                  <a:pt x="0" y="0"/>
                </a:lnTo>
                <a:close/>
              </a:path>
            </a:pathLst>
          </a:custGeom>
          <a:ln w="109799">
            <a:solidFill>
              <a:srgbClr val="BEC7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028442" y="5616352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128" y="0"/>
                </a:lnTo>
                <a:lnTo>
                  <a:pt x="930128" y="1050543"/>
                </a:lnTo>
                <a:lnTo>
                  <a:pt x="0" y="1050543"/>
                </a:lnTo>
                <a:lnTo>
                  <a:pt x="0" y="0"/>
                </a:lnTo>
                <a:close/>
              </a:path>
            </a:pathLst>
          </a:custGeom>
          <a:solidFill>
            <a:srgbClr val="CCD5DF">
              <a:alpha val="1054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028442" y="5616352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03" y="0"/>
                </a:lnTo>
                <a:lnTo>
                  <a:pt x="930203" y="1050534"/>
                </a:lnTo>
                <a:lnTo>
                  <a:pt x="0" y="1050534"/>
                </a:lnTo>
                <a:lnTo>
                  <a:pt x="0" y="0"/>
                </a:lnTo>
                <a:close/>
              </a:path>
            </a:pathLst>
          </a:custGeom>
          <a:ln w="109799">
            <a:solidFill>
              <a:srgbClr val="BEC7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5028442" y="4565818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128" y="0"/>
                </a:lnTo>
                <a:lnTo>
                  <a:pt x="930128" y="1050533"/>
                </a:lnTo>
                <a:lnTo>
                  <a:pt x="0" y="1050533"/>
                </a:lnTo>
                <a:lnTo>
                  <a:pt x="0" y="0"/>
                </a:lnTo>
                <a:close/>
              </a:path>
            </a:pathLst>
          </a:custGeom>
          <a:solidFill>
            <a:srgbClr val="CCD5DF">
              <a:alpha val="1054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028442" y="4565818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03" y="0"/>
                </a:lnTo>
                <a:lnTo>
                  <a:pt x="930203" y="1050534"/>
                </a:lnTo>
                <a:lnTo>
                  <a:pt x="0" y="1050534"/>
                </a:lnTo>
                <a:lnTo>
                  <a:pt x="0" y="0"/>
                </a:lnTo>
                <a:close/>
              </a:path>
            </a:pathLst>
          </a:custGeom>
          <a:ln w="109799">
            <a:solidFill>
              <a:srgbClr val="BEC7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5958571" y="6666896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33" y="0"/>
                </a:lnTo>
                <a:lnTo>
                  <a:pt x="930233" y="1050533"/>
                </a:lnTo>
                <a:lnTo>
                  <a:pt x="0" y="1050533"/>
                </a:lnTo>
                <a:lnTo>
                  <a:pt x="0" y="0"/>
                </a:lnTo>
                <a:close/>
              </a:path>
            </a:pathLst>
          </a:custGeom>
          <a:solidFill>
            <a:srgbClr val="CCD5DF">
              <a:alpha val="1054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5958571" y="6666896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03" y="0"/>
                </a:lnTo>
                <a:lnTo>
                  <a:pt x="930203" y="1050534"/>
                </a:lnTo>
                <a:lnTo>
                  <a:pt x="0" y="1050534"/>
                </a:lnTo>
                <a:lnTo>
                  <a:pt x="0" y="0"/>
                </a:lnTo>
                <a:close/>
              </a:path>
            </a:pathLst>
          </a:custGeom>
          <a:ln w="109799">
            <a:solidFill>
              <a:srgbClr val="BEC7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58571" y="5616352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33" y="0"/>
                </a:lnTo>
                <a:lnTo>
                  <a:pt x="930233" y="1050543"/>
                </a:lnTo>
                <a:lnTo>
                  <a:pt x="0" y="1050543"/>
                </a:lnTo>
                <a:lnTo>
                  <a:pt x="0" y="0"/>
                </a:lnTo>
                <a:close/>
              </a:path>
            </a:pathLst>
          </a:custGeom>
          <a:solidFill>
            <a:srgbClr val="CCD5DF">
              <a:alpha val="1054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958571" y="5616352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03" y="0"/>
                </a:lnTo>
                <a:lnTo>
                  <a:pt x="930203" y="1050534"/>
                </a:lnTo>
                <a:lnTo>
                  <a:pt x="0" y="1050534"/>
                </a:lnTo>
                <a:lnTo>
                  <a:pt x="0" y="0"/>
                </a:lnTo>
                <a:close/>
              </a:path>
            </a:pathLst>
          </a:custGeom>
          <a:ln w="109799">
            <a:solidFill>
              <a:srgbClr val="BEC7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58571" y="4565818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33" y="0"/>
                </a:lnTo>
                <a:lnTo>
                  <a:pt x="930233" y="1050533"/>
                </a:lnTo>
                <a:lnTo>
                  <a:pt x="0" y="1050533"/>
                </a:lnTo>
                <a:lnTo>
                  <a:pt x="0" y="0"/>
                </a:lnTo>
                <a:close/>
              </a:path>
            </a:pathLst>
          </a:custGeom>
          <a:solidFill>
            <a:srgbClr val="CCD5DF">
              <a:alpha val="1054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958571" y="4565818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03" y="0"/>
                </a:lnTo>
                <a:lnTo>
                  <a:pt x="930203" y="1050534"/>
                </a:lnTo>
                <a:lnTo>
                  <a:pt x="0" y="1050534"/>
                </a:lnTo>
                <a:lnTo>
                  <a:pt x="0" y="0"/>
                </a:lnTo>
                <a:close/>
              </a:path>
            </a:pathLst>
          </a:custGeom>
          <a:ln w="109799">
            <a:solidFill>
              <a:srgbClr val="BEC7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924571" y="4122942"/>
            <a:ext cx="1035050" cy="464184"/>
          </a:xfrm>
          <a:custGeom>
            <a:avLst/>
            <a:gdLst/>
            <a:ahLst/>
            <a:cxnLst/>
            <a:rect l="l" t="t" r="r" b="b"/>
            <a:pathLst>
              <a:path w="1035050" h="464185">
                <a:moveTo>
                  <a:pt x="723119" y="0"/>
                </a:moveTo>
                <a:lnTo>
                  <a:pt x="0" y="0"/>
                </a:lnTo>
                <a:lnTo>
                  <a:pt x="104185" y="463703"/>
                </a:lnTo>
                <a:lnTo>
                  <a:pt x="1034942" y="463703"/>
                </a:lnTo>
                <a:lnTo>
                  <a:pt x="723119" y="0"/>
                </a:lnTo>
                <a:close/>
              </a:path>
            </a:pathLst>
          </a:custGeom>
          <a:solidFill>
            <a:srgbClr val="CCD5DF">
              <a:alpha val="1054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924571" y="4122942"/>
            <a:ext cx="1035050" cy="464184"/>
          </a:xfrm>
          <a:custGeom>
            <a:avLst/>
            <a:gdLst/>
            <a:ahLst/>
            <a:cxnLst/>
            <a:rect l="l" t="t" r="r" b="b"/>
            <a:pathLst>
              <a:path w="1035050" h="464185">
                <a:moveTo>
                  <a:pt x="0" y="0"/>
                </a:moveTo>
                <a:lnTo>
                  <a:pt x="723121" y="0"/>
                </a:lnTo>
                <a:lnTo>
                  <a:pt x="1034943" y="463702"/>
                </a:lnTo>
                <a:lnTo>
                  <a:pt x="104121" y="463702"/>
                </a:lnTo>
                <a:lnTo>
                  <a:pt x="0" y="0"/>
                </a:lnTo>
                <a:close/>
              </a:path>
            </a:pathLst>
          </a:custGeom>
          <a:ln w="109808">
            <a:solidFill>
              <a:srgbClr val="BEC7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5647691" y="4122942"/>
            <a:ext cx="1242695" cy="464184"/>
          </a:xfrm>
          <a:custGeom>
            <a:avLst/>
            <a:gdLst/>
            <a:ahLst/>
            <a:cxnLst/>
            <a:rect l="l" t="t" r="r" b="b"/>
            <a:pathLst>
              <a:path w="1242694" h="464185">
                <a:moveTo>
                  <a:pt x="723119" y="0"/>
                </a:moveTo>
                <a:lnTo>
                  <a:pt x="0" y="0"/>
                </a:lnTo>
                <a:lnTo>
                  <a:pt x="311822" y="463703"/>
                </a:lnTo>
                <a:lnTo>
                  <a:pt x="1242684" y="463703"/>
                </a:lnTo>
                <a:lnTo>
                  <a:pt x="723119" y="0"/>
                </a:lnTo>
                <a:close/>
              </a:path>
            </a:pathLst>
          </a:custGeom>
          <a:solidFill>
            <a:srgbClr val="CCD5DF">
              <a:alpha val="1054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5647691" y="4122942"/>
            <a:ext cx="1242695" cy="464184"/>
          </a:xfrm>
          <a:custGeom>
            <a:avLst/>
            <a:gdLst/>
            <a:ahLst/>
            <a:cxnLst/>
            <a:rect l="l" t="t" r="r" b="b"/>
            <a:pathLst>
              <a:path w="1242694" h="464185">
                <a:moveTo>
                  <a:pt x="0" y="0"/>
                </a:moveTo>
                <a:lnTo>
                  <a:pt x="723121" y="0"/>
                </a:lnTo>
                <a:lnTo>
                  <a:pt x="1242647" y="463702"/>
                </a:lnTo>
                <a:lnTo>
                  <a:pt x="311822" y="463702"/>
                </a:lnTo>
                <a:lnTo>
                  <a:pt x="0" y="0"/>
                </a:lnTo>
                <a:close/>
              </a:path>
            </a:pathLst>
          </a:custGeom>
          <a:ln w="109809">
            <a:solidFill>
              <a:srgbClr val="BEC7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2237847" y="6666896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128" y="0"/>
                </a:lnTo>
                <a:lnTo>
                  <a:pt x="930128" y="1050533"/>
                </a:lnTo>
                <a:lnTo>
                  <a:pt x="0" y="1050533"/>
                </a:lnTo>
                <a:lnTo>
                  <a:pt x="0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37847" y="6666896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03" y="0"/>
                </a:lnTo>
                <a:lnTo>
                  <a:pt x="930203" y="1050534"/>
                </a:lnTo>
                <a:lnTo>
                  <a:pt x="0" y="1050534"/>
                </a:lnTo>
                <a:lnTo>
                  <a:pt x="0" y="0"/>
                </a:lnTo>
                <a:close/>
              </a:path>
            </a:pathLst>
          </a:custGeom>
          <a:ln w="109799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3167976" y="6666896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33" y="0"/>
                </a:lnTo>
                <a:lnTo>
                  <a:pt x="930233" y="1050533"/>
                </a:lnTo>
                <a:lnTo>
                  <a:pt x="0" y="1050533"/>
                </a:lnTo>
                <a:lnTo>
                  <a:pt x="0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3167976" y="6666896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03" y="0"/>
                </a:lnTo>
                <a:lnTo>
                  <a:pt x="930203" y="1050534"/>
                </a:lnTo>
                <a:lnTo>
                  <a:pt x="0" y="1050534"/>
                </a:lnTo>
                <a:lnTo>
                  <a:pt x="0" y="0"/>
                </a:lnTo>
                <a:close/>
              </a:path>
            </a:pathLst>
          </a:custGeom>
          <a:ln w="109799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4098209" y="6666896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33" y="0"/>
                </a:lnTo>
                <a:lnTo>
                  <a:pt x="930233" y="1050533"/>
                </a:lnTo>
                <a:lnTo>
                  <a:pt x="0" y="1050533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098209" y="6666896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03" y="0"/>
                </a:lnTo>
                <a:lnTo>
                  <a:pt x="930203" y="1050534"/>
                </a:lnTo>
                <a:lnTo>
                  <a:pt x="0" y="1050534"/>
                </a:lnTo>
                <a:lnTo>
                  <a:pt x="0" y="0"/>
                </a:lnTo>
                <a:close/>
              </a:path>
            </a:pathLst>
          </a:custGeom>
          <a:ln w="109799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2502446" y="6989127"/>
            <a:ext cx="456565" cy="414020"/>
          </a:xfrm>
          <a:custGeom>
            <a:avLst/>
            <a:gdLst/>
            <a:ahLst/>
            <a:cxnLst/>
            <a:rect l="l" t="t" r="r" b="b"/>
            <a:pathLst>
              <a:path w="456565" h="414020">
                <a:moveTo>
                  <a:pt x="0" y="203823"/>
                </a:moveTo>
                <a:lnTo>
                  <a:pt x="172999" y="413955"/>
                </a:lnTo>
                <a:lnTo>
                  <a:pt x="456482" y="0"/>
                </a:lnTo>
              </a:path>
            </a:pathLst>
          </a:custGeom>
          <a:ln w="109802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3415717" y="6989127"/>
            <a:ext cx="456565" cy="414020"/>
          </a:xfrm>
          <a:custGeom>
            <a:avLst/>
            <a:gdLst/>
            <a:ahLst/>
            <a:cxnLst/>
            <a:rect l="l" t="t" r="r" b="b"/>
            <a:pathLst>
              <a:path w="456565" h="414020">
                <a:moveTo>
                  <a:pt x="0" y="203823"/>
                </a:moveTo>
                <a:lnTo>
                  <a:pt x="172999" y="413955"/>
                </a:lnTo>
                <a:lnTo>
                  <a:pt x="456482" y="0"/>
                </a:lnTo>
              </a:path>
            </a:pathLst>
          </a:custGeom>
          <a:ln w="109802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2237847" y="5616352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128" y="0"/>
                </a:lnTo>
                <a:lnTo>
                  <a:pt x="930128" y="1050543"/>
                </a:lnTo>
                <a:lnTo>
                  <a:pt x="0" y="1050543"/>
                </a:lnTo>
                <a:lnTo>
                  <a:pt x="0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2237847" y="5616352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03" y="0"/>
                </a:lnTo>
                <a:lnTo>
                  <a:pt x="930203" y="1050534"/>
                </a:lnTo>
                <a:lnTo>
                  <a:pt x="0" y="1050534"/>
                </a:lnTo>
                <a:lnTo>
                  <a:pt x="0" y="0"/>
                </a:lnTo>
                <a:close/>
              </a:path>
            </a:pathLst>
          </a:custGeom>
          <a:ln w="109799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3167976" y="5616352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33" y="0"/>
                </a:lnTo>
                <a:lnTo>
                  <a:pt x="930233" y="1050543"/>
                </a:lnTo>
                <a:lnTo>
                  <a:pt x="0" y="1050543"/>
                </a:lnTo>
                <a:lnTo>
                  <a:pt x="0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3167976" y="5616352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03" y="0"/>
                </a:lnTo>
                <a:lnTo>
                  <a:pt x="930203" y="1050534"/>
                </a:lnTo>
                <a:lnTo>
                  <a:pt x="0" y="1050534"/>
                </a:lnTo>
                <a:lnTo>
                  <a:pt x="0" y="0"/>
                </a:lnTo>
                <a:close/>
              </a:path>
            </a:pathLst>
          </a:custGeom>
          <a:ln w="109799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8209" y="5616352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33" y="0"/>
                </a:lnTo>
                <a:lnTo>
                  <a:pt x="930233" y="1050543"/>
                </a:lnTo>
                <a:lnTo>
                  <a:pt x="0" y="1050543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098209" y="5616352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03" y="0"/>
                </a:lnTo>
                <a:lnTo>
                  <a:pt x="930203" y="1050534"/>
                </a:lnTo>
                <a:lnTo>
                  <a:pt x="0" y="1050534"/>
                </a:lnTo>
                <a:lnTo>
                  <a:pt x="0" y="0"/>
                </a:lnTo>
                <a:close/>
              </a:path>
            </a:pathLst>
          </a:custGeom>
          <a:ln w="109799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2502446" y="5938594"/>
            <a:ext cx="456565" cy="414020"/>
          </a:xfrm>
          <a:custGeom>
            <a:avLst/>
            <a:gdLst/>
            <a:ahLst/>
            <a:cxnLst/>
            <a:rect l="l" t="t" r="r" b="b"/>
            <a:pathLst>
              <a:path w="456565" h="414020">
                <a:moveTo>
                  <a:pt x="0" y="203823"/>
                </a:moveTo>
                <a:lnTo>
                  <a:pt x="172999" y="413955"/>
                </a:lnTo>
                <a:lnTo>
                  <a:pt x="456482" y="0"/>
                </a:lnTo>
              </a:path>
            </a:pathLst>
          </a:custGeom>
          <a:ln w="109802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3415717" y="5938594"/>
            <a:ext cx="456565" cy="414020"/>
          </a:xfrm>
          <a:custGeom>
            <a:avLst/>
            <a:gdLst/>
            <a:ahLst/>
            <a:cxnLst/>
            <a:rect l="l" t="t" r="r" b="b"/>
            <a:pathLst>
              <a:path w="456565" h="414020">
                <a:moveTo>
                  <a:pt x="0" y="203823"/>
                </a:moveTo>
                <a:lnTo>
                  <a:pt x="172999" y="413955"/>
                </a:lnTo>
                <a:lnTo>
                  <a:pt x="456482" y="0"/>
                </a:lnTo>
              </a:path>
            </a:pathLst>
          </a:custGeom>
          <a:ln w="109802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4345950" y="5938594"/>
            <a:ext cx="456565" cy="414020"/>
          </a:xfrm>
          <a:custGeom>
            <a:avLst/>
            <a:gdLst/>
            <a:ahLst/>
            <a:cxnLst/>
            <a:rect l="l" t="t" r="r" b="b"/>
            <a:pathLst>
              <a:path w="456565" h="414020">
                <a:moveTo>
                  <a:pt x="0" y="203823"/>
                </a:moveTo>
                <a:lnTo>
                  <a:pt x="172999" y="413955"/>
                </a:lnTo>
                <a:lnTo>
                  <a:pt x="456482" y="0"/>
                </a:lnTo>
              </a:path>
            </a:pathLst>
          </a:custGeom>
          <a:ln w="109802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4821851" y="3665553"/>
            <a:ext cx="830580" cy="464184"/>
          </a:xfrm>
          <a:custGeom>
            <a:avLst/>
            <a:gdLst/>
            <a:ahLst/>
            <a:cxnLst/>
            <a:rect l="l" t="t" r="r" b="b"/>
            <a:pathLst>
              <a:path w="830580" h="464185">
                <a:moveTo>
                  <a:pt x="518308" y="0"/>
                </a:moveTo>
                <a:lnTo>
                  <a:pt x="0" y="0"/>
                </a:lnTo>
                <a:lnTo>
                  <a:pt x="104185" y="463703"/>
                </a:lnTo>
                <a:lnTo>
                  <a:pt x="830131" y="463703"/>
                </a:lnTo>
                <a:lnTo>
                  <a:pt x="518308" y="0"/>
                </a:lnTo>
                <a:close/>
              </a:path>
            </a:pathLst>
          </a:custGeom>
          <a:solidFill>
            <a:srgbClr val="CCD5DF">
              <a:alpha val="1054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4821851" y="3665553"/>
            <a:ext cx="830580" cy="464184"/>
          </a:xfrm>
          <a:custGeom>
            <a:avLst/>
            <a:gdLst/>
            <a:ahLst/>
            <a:cxnLst/>
            <a:rect l="l" t="t" r="r" b="b"/>
            <a:pathLst>
              <a:path w="830580" h="464185">
                <a:moveTo>
                  <a:pt x="0" y="0"/>
                </a:moveTo>
                <a:lnTo>
                  <a:pt x="518247" y="0"/>
                </a:lnTo>
                <a:lnTo>
                  <a:pt x="830070" y="463702"/>
                </a:lnTo>
                <a:lnTo>
                  <a:pt x="104121" y="463702"/>
                </a:lnTo>
                <a:lnTo>
                  <a:pt x="0" y="0"/>
                </a:lnTo>
                <a:close/>
              </a:path>
            </a:pathLst>
          </a:custGeom>
          <a:ln w="109806">
            <a:solidFill>
              <a:srgbClr val="BEC7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340161" y="3665553"/>
            <a:ext cx="1038225" cy="464184"/>
          </a:xfrm>
          <a:custGeom>
            <a:avLst/>
            <a:gdLst/>
            <a:ahLst/>
            <a:cxnLst/>
            <a:rect l="l" t="t" r="r" b="b"/>
            <a:pathLst>
              <a:path w="1038225" h="464185">
                <a:moveTo>
                  <a:pt x="518204" y="0"/>
                </a:moveTo>
                <a:lnTo>
                  <a:pt x="0" y="0"/>
                </a:lnTo>
                <a:lnTo>
                  <a:pt x="311822" y="463703"/>
                </a:lnTo>
                <a:lnTo>
                  <a:pt x="1037769" y="463703"/>
                </a:lnTo>
                <a:lnTo>
                  <a:pt x="518204" y="0"/>
                </a:lnTo>
                <a:close/>
              </a:path>
            </a:pathLst>
          </a:custGeom>
          <a:solidFill>
            <a:srgbClr val="CCD5DF">
              <a:alpha val="1054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5340161" y="3665553"/>
            <a:ext cx="1038225" cy="464184"/>
          </a:xfrm>
          <a:custGeom>
            <a:avLst/>
            <a:gdLst/>
            <a:ahLst/>
            <a:cxnLst/>
            <a:rect l="l" t="t" r="r" b="b"/>
            <a:pathLst>
              <a:path w="1038225" h="464185">
                <a:moveTo>
                  <a:pt x="0" y="0"/>
                </a:moveTo>
                <a:lnTo>
                  <a:pt x="518247" y="0"/>
                </a:lnTo>
                <a:lnTo>
                  <a:pt x="1037773" y="463702"/>
                </a:lnTo>
                <a:lnTo>
                  <a:pt x="311822" y="463702"/>
                </a:lnTo>
                <a:lnTo>
                  <a:pt x="0" y="0"/>
                </a:lnTo>
                <a:close/>
              </a:path>
            </a:pathLst>
          </a:custGeom>
          <a:ln w="109808">
            <a:solidFill>
              <a:srgbClr val="BEC7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4194750" y="3670212"/>
            <a:ext cx="726440" cy="464184"/>
          </a:xfrm>
          <a:custGeom>
            <a:avLst/>
            <a:gdLst/>
            <a:ahLst/>
            <a:cxnLst/>
            <a:rect l="l" t="t" r="r" b="b"/>
            <a:pathLst>
              <a:path w="726440" h="464185">
                <a:moveTo>
                  <a:pt x="621761" y="0"/>
                </a:moveTo>
                <a:lnTo>
                  <a:pt x="103557" y="0"/>
                </a:lnTo>
                <a:lnTo>
                  <a:pt x="0" y="463703"/>
                </a:lnTo>
                <a:lnTo>
                  <a:pt x="725946" y="463703"/>
                </a:lnTo>
                <a:lnTo>
                  <a:pt x="621761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4194750" y="3670212"/>
            <a:ext cx="726440" cy="464184"/>
          </a:xfrm>
          <a:custGeom>
            <a:avLst/>
            <a:gdLst/>
            <a:ahLst/>
            <a:cxnLst/>
            <a:rect l="l" t="t" r="r" b="b"/>
            <a:pathLst>
              <a:path w="726440" h="464185">
                <a:moveTo>
                  <a:pt x="103581" y="0"/>
                </a:moveTo>
                <a:lnTo>
                  <a:pt x="621828" y="0"/>
                </a:lnTo>
                <a:lnTo>
                  <a:pt x="725949" y="463702"/>
                </a:lnTo>
                <a:lnTo>
                  <a:pt x="0" y="463702"/>
                </a:lnTo>
                <a:lnTo>
                  <a:pt x="103581" y="0"/>
                </a:lnTo>
                <a:close/>
              </a:path>
            </a:pathLst>
          </a:custGeom>
          <a:ln w="109805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345950" y="6989127"/>
            <a:ext cx="456565" cy="414020"/>
          </a:xfrm>
          <a:custGeom>
            <a:avLst/>
            <a:gdLst/>
            <a:ahLst/>
            <a:cxnLst/>
            <a:rect l="l" t="t" r="r" b="b"/>
            <a:pathLst>
              <a:path w="456565" h="414020">
                <a:moveTo>
                  <a:pt x="0" y="203823"/>
                </a:moveTo>
                <a:lnTo>
                  <a:pt x="172999" y="413955"/>
                </a:lnTo>
                <a:lnTo>
                  <a:pt x="456482" y="0"/>
                </a:lnTo>
              </a:path>
            </a:pathLst>
          </a:custGeom>
          <a:ln w="109802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2237847" y="4565818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128" y="0"/>
                </a:lnTo>
                <a:lnTo>
                  <a:pt x="930128" y="1050533"/>
                </a:lnTo>
                <a:lnTo>
                  <a:pt x="0" y="1050533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237847" y="4565818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03" y="0"/>
                </a:lnTo>
                <a:lnTo>
                  <a:pt x="930203" y="1050534"/>
                </a:lnTo>
                <a:lnTo>
                  <a:pt x="0" y="1050534"/>
                </a:lnTo>
                <a:lnTo>
                  <a:pt x="0" y="0"/>
                </a:lnTo>
                <a:close/>
              </a:path>
            </a:pathLst>
          </a:custGeom>
          <a:ln w="109799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3167976" y="4565818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33" y="0"/>
                </a:lnTo>
                <a:lnTo>
                  <a:pt x="930233" y="1050533"/>
                </a:lnTo>
                <a:lnTo>
                  <a:pt x="0" y="1050533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3167976" y="4565818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03" y="0"/>
                </a:lnTo>
                <a:lnTo>
                  <a:pt x="930203" y="1050534"/>
                </a:lnTo>
                <a:lnTo>
                  <a:pt x="0" y="1050534"/>
                </a:lnTo>
                <a:lnTo>
                  <a:pt x="0" y="0"/>
                </a:lnTo>
                <a:close/>
              </a:path>
            </a:pathLst>
          </a:custGeom>
          <a:ln w="109799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098209" y="4565818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33" y="0"/>
                </a:lnTo>
                <a:lnTo>
                  <a:pt x="930233" y="1050533"/>
                </a:lnTo>
                <a:lnTo>
                  <a:pt x="0" y="1050533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4098209" y="4565818"/>
            <a:ext cx="930275" cy="1050925"/>
          </a:xfrm>
          <a:custGeom>
            <a:avLst/>
            <a:gdLst/>
            <a:ahLst/>
            <a:cxnLst/>
            <a:rect l="l" t="t" r="r" b="b"/>
            <a:pathLst>
              <a:path w="930275" h="1050925">
                <a:moveTo>
                  <a:pt x="0" y="0"/>
                </a:moveTo>
                <a:lnTo>
                  <a:pt x="930203" y="0"/>
                </a:lnTo>
                <a:lnTo>
                  <a:pt x="930203" y="1050534"/>
                </a:lnTo>
                <a:lnTo>
                  <a:pt x="0" y="1050534"/>
                </a:lnTo>
                <a:lnTo>
                  <a:pt x="0" y="0"/>
                </a:lnTo>
                <a:close/>
              </a:path>
            </a:pathLst>
          </a:custGeom>
          <a:ln w="109799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2502446" y="4888050"/>
            <a:ext cx="456565" cy="414020"/>
          </a:xfrm>
          <a:custGeom>
            <a:avLst/>
            <a:gdLst/>
            <a:ahLst/>
            <a:cxnLst/>
            <a:rect l="l" t="t" r="r" b="b"/>
            <a:pathLst>
              <a:path w="456565" h="414020">
                <a:moveTo>
                  <a:pt x="0" y="203823"/>
                </a:moveTo>
                <a:lnTo>
                  <a:pt x="172999" y="413955"/>
                </a:lnTo>
                <a:lnTo>
                  <a:pt x="456482" y="0"/>
                </a:lnTo>
              </a:path>
            </a:pathLst>
          </a:custGeom>
          <a:ln w="109802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3415717" y="4888050"/>
            <a:ext cx="456565" cy="414020"/>
          </a:xfrm>
          <a:custGeom>
            <a:avLst/>
            <a:gdLst/>
            <a:ahLst/>
            <a:cxnLst/>
            <a:rect l="l" t="t" r="r" b="b"/>
            <a:pathLst>
              <a:path w="456565" h="414020">
                <a:moveTo>
                  <a:pt x="0" y="203823"/>
                </a:moveTo>
                <a:lnTo>
                  <a:pt x="172999" y="413955"/>
                </a:lnTo>
                <a:lnTo>
                  <a:pt x="456482" y="0"/>
                </a:lnTo>
              </a:path>
            </a:pathLst>
          </a:custGeom>
          <a:ln w="109802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4345950" y="4888050"/>
            <a:ext cx="456565" cy="414020"/>
          </a:xfrm>
          <a:custGeom>
            <a:avLst/>
            <a:gdLst/>
            <a:ahLst/>
            <a:cxnLst/>
            <a:rect l="l" t="t" r="r" b="b"/>
            <a:pathLst>
              <a:path w="456565" h="414020">
                <a:moveTo>
                  <a:pt x="0" y="203823"/>
                </a:moveTo>
                <a:lnTo>
                  <a:pt x="172999" y="413955"/>
                </a:lnTo>
                <a:lnTo>
                  <a:pt x="456482" y="0"/>
                </a:lnTo>
              </a:path>
            </a:pathLst>
          </a:custGeom>
          <a:ln w="109802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6378558" y="3693238"/>
            <a:ext cx="932180" cy="832485"/>
          </a:xfrm>
          <a:custGeom>
            <a:avLst/>
            <a:gdLst/>
            <a:ahLst/>
            <a:cxnLst/>
            <a:rect l="l" t="t" r="r" b="b"/>
            <a:pathLst>
              <a:path w="932180" h="832485">
                <a:moveTo>
                  <a:pt x="0" y="0"/>
                </a:moveTo>
                <a:lnTo>
                  <a:pt x="931648" y="832143"/>
                </a:lnTo>
              </a:path>
            </a:pathLst>
          </a:custGeom>
          <a:ln w="109802">
            <a:solidFill>
              <a:srgbClr val="50E3C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7143924" y="4533746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4">
                <a:moveTo>
                  <a:pt x="0" y="0"/>
                </a:moveTo>
                <a:lnTo>
                  <a:pt x="346967" y="0"/>
                </a:lnTo>
              </a:path>
            </a:pathLst>
          </a:custGeom>
          <a:ln w="109811">
            <a:solidFill>
              <a:srgbClr val="50E3C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6225522" y="3681729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4">
                <a:moveTo>
                  <a:pt x="0" y="0"/>
                </a:moveTo>
                <a:lnTo>
                  <a:pt x="346967" y="0"/>
                </a:lnTo>
              </a:path>
            </a:pathLst>
          </a:custGeom>
          <a:ln w="109811">
            <a:solidFill>
              <a:srgbClr val="50E3C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3167033" y="4122942"/>
            <a:ext cx="1034415" cy="464184"/>
          </a:xfrm>
          <a:custGeom>
            <a:avLst/>
            <a:gdLst/>
            <a:ahLst/>
            <a:cxnLst/>
            <a:rect l="l" t="t" r="r" b="b"/>
            <a:pathLst>
              <a:path w="1034415" h="464185">
                <a:moveTo>
                  <a:pt x="1034418" y="0"/>
                </a:moveTo>
                <a:lnTo>
                  <a:pt x="311299" y="0"/>
                </a:lnTo>
                <a:lnTo>
                  <a:pt x="0" y="463703"/>
                </a:lnTo>
                <a:lnTo>
                  <a:pt x="930861" y="463703"/>
                </a:lnTo>
                <a:lnTo>
                  <a:pt x="103441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3167033" y="4122942"/>
            <a:ext cx="1034415" cy="464184"/>
          </a:xfrm>
          <a:custGeom>
            <a:avLst/>
            <a:gdLst/>
            <a:ahLst/>
            <a:cxnLst/>
            <a:rect l="l" t="t" r="r" b="b"/>
            <a:pathLst>
              <a:path w="1034415" h="464185">
                <a:moveTo>
                  <a:pt x="311284" y="0"/>
                </a:moveTo>
                <a:lnTo>
                  <a:pt x="1034405" y="0"/>
                </a:lnTo>
                <a:lnTo>
                  <a:pt x="930822" y="463702"/>
                </a:lnTo>
                <a:lnTo>
                  <a:pt x="0" y="463702"/>
                </a:lnTo>
                <a:lnTo>
                  <a:pt x="311284" y="0"/>
                </a:lnTo>
                <a:close/>
              </a:path>
            </a:pathLst>
          </a:custGeom>
          <a:ln w="109808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097896" y="4122942"/>
            <a:ext cx="930910" cy="464184"/>
          </a:xfrm>
          <a:custGeom>
            <a:avLst/>
            <a:gdLst/>
            <a:ahLst/>
            <a:cxnLst/>
            <a:rect l="l" t="t" r="r" b="b"/>
            <a:pathLst>
              <a:path w="930909" h="464185">
                <a:moveTo>
                  <a:pt x="826676" y="0"/>
                </a:moveTo>
                <a:lnTo>
                  <a:pt x="103557" y="0"/>
                </a:lnTo>
                <a:lnTo>
                  <a:pt x="0" y="463703"/>
                </a:lnTo>
                <a:lnTo>
                  <a:pt x="930861" y="463703"/>
                </a:lnTo>
                <a:lnTo>
                  <a:pt x="82667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4097896" y="4122942"/>
            <a:ext cx="930910" cy="464184"/>
          </a:xfrm>
          <a:custGeom>
            <a:avLst/>
            <a:gdLst/>
            <a:ahLst/>
            <a:cxnLst/>
            <a:rect l="l" t="t" r="r" b="b"/>
            <a:pathLst>
              <a:path w="930909" h="464185">
                <a:moveTo>
                  <a:pt x="103581" y="0"/>
                </a:moveTo>
                <a:lnTo>
                  <a:pt x="826701" y="0"/>
                </a:lnTo>
                <a:lnTo>
                  <a:pt x="930822" y="463702"/>
                </a:lnTo>
                <a:lnTo>
                  <a:pt x="0" y="463702"/>
                </a:lnTo>
                <a:lnTo>
                  <a:pt x="103581" y="0"/>
                </a:lnTo>
                <a:close/>
              </a:path>
            </a:pathLst>
          </a:custGeom>
          <a:ln w="109807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3474144" y="3665553"/>
            <a:ext cx="829944" cy="464184"/>
          </a:xfrm>
          <a:custGeom>
            <a:avLst/>
            <a:gdLst/>
            <a:ahLst/>
            <a:cxnLst/>
            <a:rect l="l" t="t" r="r" b="b"/>
            <a:pathLst>
              <a:path w="829944" h="464185">
                <a:moveTo>
                  <a:pt x="829503" y="0"/>
                </a:moveTo>
                <a:lnTo>
                  <a:pt x="311299" y="0"/>
                </a:lnTo>
                <a:lnTo>
                  <a:pt x="0" y="463703"/>
                </a:lnTo>
                <a:lnTo>
                  <a:pt x="725946" y="463703"/>
                </a:lnTo>
                <a:lnTo>
                  <a:pt x="829503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3474144" y="3665553"/>
            <a:ext cx="829944" cy="464184"/>
          </a:xfrm>
          <a:custGeom>
            <a:avLst/>
            <a:gdLst/>
            <a:ahLst/>
            <a:cxnLst/>
            <a:rect l="l" t="t" r="r" b="b"/>
            <a:pathLst>
              <a:path w="829944" h="464185">
                <a:moveTo>
                  <a:pt x="311284" y="0"/>
                </a:moveTo>
                <a:lnTo>
                  <a:pt x="829532" y="0"/>
                </a:lnTo>
                <a:lnTo>
                  <a:pt x="725949" y="463702"/>
                </a:lnTo>
                <a:lnTo>
                  <a:pt x="0" y="463702"/>
                </a:lnTo>
                <a:lnTo>
                  <a:pt x="311284" y="0"/>
                </a:lnTo>
                <a:close/>
              </a:path>
            </a:pathLst>
          </a:custGeom>
          <a:ln w="109806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2236276" y="4122942"/>
            <a:ext cx="1242060" cy="464184"/>
          </a:xfrm>
          <a:custGeom>
            <a:avLst/>
            <a:gdLst/>
            <a:ahLst/>
            <a:cxnLst/>
            <a:rect l="l" t="t" r="r" b="b"/>
            <a:pathLst>
              <a:path w="1242059" h="464185">
                <a:moveTo>
                  <a:pt x="1242056" y="0"/>
                </a:moveTo>
                <a:lnTo>
                  <a:pt x="518937" y="0"/>
                </a:lnTo>
                <a:lnTo>
                  <a:pt x="0" y="463703"/>
                </a:lnTo>
                <a:lnTo>
                  <a:pt x="930757" y="463703"/>
                </a:lnTo>
                <a:lnTo>
                  <a:pt x="124205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2236276" y="4122942"/>
            <a:ext cx="1242695" cy="464184"/>
          </a:xfrm>
          <a:custGeom>
            <a:avLst/>
            <a:gdLst/>
            <a:ahLst/>
            <a:cxnLst/>
            <a:rect l="l" t="t" r="r" b="b"/>
            <a:pathLst>
              <a:path w="1242694" h="464185">
                <a:moveTo>
                  <a:pt x="518985" y="0"/>
                </a:moveTo>
                <a:lnTo>
                  <a:pt x="1242106" y="0"/>
                </a:lnTo>
                <a:lnTo>
                  <a:pt x="930822" y="463702"/>
                </a:lnTo>
                <a:lnTo>
                  <a:pt x="0" y="463702"/>
                </a:lnTo>
                <a:lnTo>
                  <a:pt x="518985" y="0"/>
                </a:lnTo>
                <a:close/>
              </a:path>
            </a:pathLst>
          </a:custGeom>
          <a:ln w="109809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2748198" y="3665553"/>
            <a:ext cx="1037590" cy="464184"/>
          </a:xfrm>
          <a:custGeom>
            <a:avLst/>
            <a:gdLst/>
            <a:ahLst/>
            <a:cxnLst/>
            <a:rect l="l" t="t" r="r" b="b"/>
            <a:pathLst>
              <a:path w="1037590" h="464185">
                <a:moveTo>
                  <a:pt x="1037245" y="0"/>
                </a:moveTo>
                <a:lnTo>
                  <a:pt x="518937" y="0"/>
                </a:lnTo>
                <a:lnTo>
                  <a:pt x="0" y="463703"/>
                </a:lnTo>
                <a:lnTo>
                  <a:pt x="725946" y="463703"/>
                </a:lnTo>
                <a:lnTo>
                  <a:pt x="1037245" y="0"/>
                </a:lnTo>
                <a:close/>
              </a:path>
            </a:pathLst>
          </a:custGeom>
          <a:solidFill>
            <a:srgbClr val="6EED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2748198" y="3665553"/>
            <a:ext cx="1037590" cy="464184"/>
          </a:xfrm>
          <a:custGeom>
            <a:avLst/>
            <a:gdLst/>
            <a:ahLst/>
            <a:cxnLst/>
            <a:rect l="l" t="t" r="r" b="b"/>
            <a:pathLst>
              <a:path w="1037590" h="464185">
                <a:moveTo>
                  <a:pt x="518985" y="0"/>
                </a:moveTo>
                <a:lnTo>
                  <a:pt x="1037233" y="0"/>
                </a:lnTo>
                <a:lnTo>
                  <a:pt x="725949" y="463702"/>
                </a:lnTo>
                <a:lnTo>
                  <a:pt x="0" y="463702"/>
                </a:lnTo>
                <a:lnTo>
                  <a:pt x="518985" y="0"/>
                </a:lnTo>
                <a:close/>
              </a:path>
            </a:pathLst>
          </a:custGeom>
          <a:ln w="109808">
            <a:solidFill>
              <a:srgbClr val="0085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 txBox="1"/>
          <p:nvPr/>
        </p:nvSpPr>
        <p:spPr>
          <a:xfrm>
            <a:off x="667907" y="2866793"/>
            <a:ext cx="8315959" cy="304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33320" algn="l"/>
                <a:tab pos="5926455" algn="l"/>
              </a:tabLst>
            </a:pPr>
            <a:r>
              <a:rPr sz="6600" spc="-5" dirty="0">
                <a:solidFill>
                  <a:srgbClr val="142936"/>
                </a:solidFill>
                <a:latin typeface="Arial"/>
                <a:cs typeface="Arial"/>
              </a:rPr>
              <a:t>Cloud</a:t>
            </a:r>
            <a:r>
              <a:rPr sz="6600" spc="5" dirty="0">
                <a:solidFill>
                  <a:srgbClr val="142936"/>
                </a:solidFill>
                <a:latin typeface="Arial"/>
                <a:cs typeface="Arial"/>
              </a:rPr>
              <a:t> </a:t>
            </a:r>
            <a:r>
              <a:rPr sz="6600" spc="-5" dirty="0">
                <a:solidFill>
                  <a:srgbClr val="142936"/>
                </a:solidFill>
                <a:latin typeface="Arial"/>
                <a:cs typeface="Arial"/>
              </a:rPr>
              <a:t>resource	cost  </a:t>
            </a:r>
            <a:r>
              <a:rPr sz="6600" spc="55" dirty="0">
                <a:solidFill>
                  <a:srgbClr val="142936"/>
                </a:solidFill>
                <a:latin typeface="Arial"/>
                <a:cs typeface="Arial"/>
              </a:rPr>
              <a:t>better	</a:t>
            </a:r>
            <a:r>
              <a:rPr sz="6600" spc="50" dirty="0">
                <a:solidFill>
                  <a:srgbClr val="142936"/>
                </a:solidFill>
                <a:latin typeface="Arial"/>
                <a:cs typeface="Arial"/>
              </a:rPr>
              <a:t>matches  </a:t>
            </a:r>
            <a:r>
              <a:rPr sz="6600" spc="-5" dirty="0">
                <a:solidFill>
                  <a:srgbClr val="142936"/>
                </a:solidFill>
                <a:latin typeface="Arial"/>
                <a:cs typeface="Arial"/>
              </a:rPr>
              <a:t>business value</a:t>
            </a:r>
            <a:r>
              <a:rPr sz="6600" spc="-50" dirty="0">
                <a:solidFill>
                  <a:srgbClr val="142936"/>
                </a:solidFill>
                <a:latin typeface="Arial"/>
                <a:cs typeface="Arial"/>
              </a:rPr>
              <a:t> </a:t>
            </a:r>
            <a:r>
              <a:rPr sz="6600" spc="-5" dirty="0">
                <a:solidFill>
                  <a:srgbClr val="142936"/>
                </a:solidFill>
                <a:latin typeface="Arial"/>
                <a:cs typeface="Arial"/>
              </a:rPr>
              <a:t>gained</a:t>
            </a:r>
            <a:endParaRPr sz="660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dirty="0"/>
              <a:t>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667907" y="7683400"/>
            <a:ext cx="8667750" cy="1202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3850" i="1" spc="10" dirty="0">
                <a:solidFill>
                  <a:srgbClr val="142936"/>
                </a:solidFill>
                <a:latin typeface="Arial"/>
                <a:cs typeface="Arial"/>
              </a:rPr>
              <a:t>Not a </a:t>
            </a:r>
            <a:r>
              <a:rPr sz="3850" i="1" spc="5" dirty="0">
                <a:solidFill>
                  <a:srgbClr val="142936"/>
                </a:solidFill>
                <a:latin typeface="Arial"/>
                <a:cs typeface="Arial"/>
              </a:rPr>
              <a:t>silver </a:t>
            </a:r>
            <a:r>
              <a:rPr sz="3850" i="1" spc="35" dirty="0">
                <a:solidFill>
                  <a:srgbClr val="142936"/>
                </a:solidFill>
                <a:latin typeface="Arial"/>
                <a:cs typeface="Arial"/>
              </a:rPr>
              <a:t>bullet, </a:t>
            </a:r>
            <a:r>
              <a:rPr sz="3850" i="1" spc="80" dirty="0">
                <a:solidFill>
                  <a:srgbClr val="142936"/>
                </a:solidFill>
                <a:latin typeface="Arial"/>
                <a:cs typeface="Arial"/>
              </a:rPr>
              <a:t>but </a:t>
            </a:r>
            <a:r>
              <a:rPr sz="3850" i="1" spc="5" dirty="0">
                <a:solidFill>
                  <a:srgbClr val="142936"/>
                </a:solidFill>
                <a:latin typeface="Arial"/>
                <a:cs typeface="Arial"/>
              </a:rPr>
              <a:t>this </a:t>
            </a:r>
            <a:r>
              <a:rPr sz="3850" i="1" spc="85" dirty="0">
                <a:solidFill>
                  <a:srgbClr val="142936"/>
                </a:solidFill>
                <a:latin typeface="Arial"/>
                <a:cs typeface="Arial"/>
              </a:rPr>
              <a:t>can </a:t>
            </a:r>
            <a:r>
              <a:rPr sz="3850" i="1" spc="-5" dirty="0">
                <a:solidFill>
                  <a:srgbClr val="142936"/>
                </a:solidFill>
                <a:latin typeface="Arial"/>
                <a:cs typeface="Arial"/>
              </a:rPr>
              <a:t>result </a:t>
            </a:r>
            <a:r>
              <a:rPr sz="3850" i="1" spc="5" dirty="0">
                <a:solidFill>
                  <a:srgbClr val="142936"/>
                </a:solidFill>
                <a:latin typeface="Arial"/>
                <a:cs typeface="Arial"/>
              </a:rPr>
              <a:t>in  </a:t>
            </a:r>
            <a:r>
              <a:rPr sz="3850" i="1" spc="30" dirty="0">
                <a:solidFill>
                  <a:srgbClr val="142936"/>
                </a:solidFill>
                <a:latin typeface="Arial"/>
                <a:cs typeface="Arial"/>
              </a:rPr>
              <a:t>substantial </a:t>
            </a:r>
            <a:r>
              <a:rPr sz="3850" i="1" spc="40" dirty="0">
                <a:solidFill>
                  <a:srgbClr val="142936"/>
                </a:solidFill>
                <a:latin typeface="Arial"/>
                <a:cs typeface="Arial"/>
              </a:rPr>
              <a:t>savings </a:t>
            </a:r>
            <a:r>
              <a:rPr sz="3850" i="1" spc="5" dirty="0">
                <a:solidFill>
                  <a:srgbClr val="142936"/>
                </a:solidFill>
                <a:latin typeface="Arial"/>
                <a:cs typeface="Arial"/>
              </a:rPr>
              <a:t>for </a:t>
            </a:r>
            <a:r>
              <a:rPr sz="3850" i="1" spc="15" dirty="0">
                <a:solidFill>
                  <a:srgbClr val="142936"/>
                </a:solidFill>
                <a:latin typeface="Arial"/>
                <a:cs typeface="Arial"/>
              </a:rPr>
              <a:t>many</a:t>
            </a:r>
            <a:r>
              <a:rPr sz="3850" i="1" spc="-120" dirty="0">
                <a:solidFill>
                  <a:srgbClr val="142936"/>
                </a:solidFill>
                <a:latin typeface="Arial"/>
                <a:cs typeface="Arial"/>
              </a:rPr>
              <a:t> </a:t>
            </a:r>
            <a:r>
              <a:rPr sz="3850" i="1" spc="35" dirty="0">
                <a:solidFill>
                  <a:srgbClr val="142936"/>
                </a:solidFill>
                <a:latin typeface="Arial"/>
                <a:cs typeface="Arial"/>
              </a:rPr>
              <a:t>workloads</a:t>
            </a:r>
            <a:endParaRPr sz="385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479431" y="217659"/>
            <a:ext cx="18211165" cy="968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150" spc="20" dirty="0"/>
              <a:t>New </a:t>
            </a:r>
            <a:r>
              <a:rPr sz="6150" spc="100" dirty="0"/>
              <a:t>cost </a:t>
            </a:r>
            <a:r>
              <a:rPr sz="6150" spc="70" dirty="0"/>
              <a:t>models </a:t>
            </a:r>
            <a:r>
              <a:rPr sz="6150" spc="-15" dirty="0"/>
              <a:t>more </a:t>
            </a:r>
            <a:r>
              <a:rPr sz="6150" spc="80" dirty="0"/>
              <a:t>accurately </a:t>
            </a:r>
            <a:r>
              <a:rPr sz="6150" spc="130" dirty="0"/>
              <a:t>charge </a:t>
            </a:r>
            <a:r>
              <a:rPr sz="6150" spc="10" dirty="0"/>
              <a:t>for</a:t>
            </a:r>
            <a:r>
              <a:rPr sz="6150" spc="-300" dirty="0"/>
              <a:t> </a:t>
            </a:r>
            <a:r>
              <a:rPr sz="6150" spc="85" dirty="0"/>
              <a:t>usage</a:t>
            </a:r>
            <a:endParaRPr sz="61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849" y="5610165"/>
            <a:ext cx="4797425" cy="253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0795" algn="ctr">
              <a:lnSpc>
                <a:spcPct val="100499"/>
              </a:lnSpc>
              <a:spcBef>
                <a:spcPts val="95"/>
              </a:spcBef>
            </a:pPr>
            <a:r>
              <a:rPr sz="4100" b="1" spc="5" dirty="0">
                <a:solidFill>
                  <a:srgbClr val="142936"/>
                </a:solidFill>
                <a:latin typeface="Arial"/>
                <a:cs typeface="Arial"/>
              </a:rPr>
              <a:t>OpenWhisk </a:t>
            </a:r>
            <a:r>
              <a:rPr sz="4100" spc="5" dirty="0">
                <a:solidFill>
                  <a:srgbClr val="142936"/>
                </a:solidFill>
                <a:latin typeface="Arial"/>
                <a:cs typeface="Arial"/>
              </a:rPr>
              <a:t>is </a:t>
            </a:r>
            <a:r>
              <a:rPr sz="4100" spc="10" dirty="0">
                <a:solidFill>
                  <a:srgbClr val="142936"/>
                </a:solidFill>
                <a:latin typeface="Arial"/>
                <a:cs typeface="Arial"/>
              </a:rPr>
              <a:t>a  </a:t>
            </a:r>
            <a:r>
              <a:rPr sz="4100" spc="100" dirty="0">
                <a:solidFill>
                  <a:srgbClr val="142936"/>
                </a:solidFill>
                <a:latin typeface="Arial"/>
                <a:cs typeface="Arial"/>
              </a:rPr>
              <a:t>cloud </a:t>
            </a:r>
            <a:r>
              <a:rPr sz="4100" spc="45" dirty="0">
                <a:solidFill>
                  <a:srgbClr val="142936"/>
                </a:solidFill>
                <a:latin typeface="Arial"/>
                <a:cs typeface="Arial"/>
              </a:rPr>
              <a:t>platform </a:t>
            </a:r>
            <a:r>
              <a:rPr sz="4100" spc="5" dirty="0">
                <a:solidFill>
                  <a:srgbClr val="142936"/>
                </a:solidFill>
                <a:latin typeface="Arial"/>
                <a:cs typeface="Arial"/>
              </a:rPr>
              <a:t>that  </a:t>
            </a:r>
            <a:r>
              <a:rPr sz="4100" b="1" spc="10" dirty="0">
                <a:solidFill>
                  <a:srgbClr val="142936"/>
                </a:solidFill>
                <a:latin typeface="Arial"/>
                <a:cs typeface="Arial"/>
              </a:rPr>
              <a:t>executes code </a:t>
            </a:r>
            <a:r>
              <a:rPr sz="4100" spc="5" dirty="0">
                <a:solidFill>
                  <a:srgbClr val="142936"/>
                </a:solidFill>
                <a:latin typeface="Arial"/>
                <a:cs typeface="Arial"/>
              </a:rPr>
              <a:t>in  </a:t>
            </a:r>
            <a:r>
              <a:rPr sz="4100" b="1" spc="10" dirty="0">
                <a:solidFill>
                  <a:srgbClr val="142936"/>
                </a:solidFill>
                <a:latin typeface="Arial"/>
                <a:cs typeface="Arial"/>
              </a:rPr>
              <a:t>response to</a:t>
            </a:r>
            <a:r>
              <a:rPr sz="4100" b="1" spc="-90" dirty="0">
                <a:solidFill>
                  <a:srgbClr val="142936"/>
                </a:solidFill>
                <a:latin typeface="Arial"/>
                <a:cs typeface="Arial"/>
              </a:rPr>
              <a:t> </a:t>
            </a:r>
            <a:r>
              <a:rPr sz="4100" b="1" spc="10" dirty="0">
                <a:solidFill>
                  <a:srgbClr val="142936"/>
                </a:solidFill>
                <a:latin typeface="Arial"/>
                <a:cs typeface="Arial"/>
              </a:rPr>
              <a:t>events</a:t>
            </a:r>
            <a:endParaRPr sz="41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397" y="8706237"/>
            <a:ext cx="2085975" cy="188595"/>
          </a:xfrm>
          <a:custGeom>
            <a:avLst/>
            <a:gdLst/>
            <a:ahLst/>
            <a:cxnLst/>
            <a:rect l="l" t="t" r="r" b="b"/>
            <a:pathLst>
              <a:path w="2085975" h="188595">
                <a:moveTo>
                  <a:pt x="0" y="0"/>
                </a:moveTo>
                <a:lnTo>
                  <a:pt x="2085433" y="0"/>
                </a:lnTo>
                <a:lnTo>
                  <a:pt x="2085433" y="188475"/>
                </a:lnTo>
                <a:lnTo>
                  <a:pt x="0" y="188475"/>
                </a:lnTo>
                <a:lnTo>
                  <a:pt x="0" y="0"/>
                </a:lnTo>
                <a:close/>
              </a:path>
            </a:pathLst>
          </a:custGeom>
          <a:solidFill>
            <a:srgbClr val="56A8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9431" y="280484"/>
            <a:ext cx="19036030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10" dirty="0"/>
              <a:t>OpenWhisk </a:t>
            </a:r>
            <a:r>
              <a:rPr sz="5450" spc="35" dirty="0"/>
              <a:t>enables </a:t>
            </a:r>
            <a:r>
              <a:rPr sz="5450" spc="-5" dirty="0"/>
              <a:t>these serverless, </a:t>
            </a:r>
            <a:r>
              <a:rPr sz="5450" spc="20" dirty="0"/>
              <a:t>event-driven</a:t>
            </a:r>
            <a:r>
              <a:rPr sz="5450" spc="-25" dirty="0"/>
              <a:t> </a:t>
            </a:r>
            <a:r>
              <a:rPr sz="5450" spc="25" dirty="0"/>
              <a:t>workloads</a:t>
            </a:r>
            <a:endParaRPr sz="5450" dirty="0"/>
          </a:p>
        </p:txBody>
      </p:sp>
      <p:sp>
        <p:nvSpPr>
          <p:cNvPr id="5" name="object 5"/>
          <p:cNvSpPr/>
          <p:nvPr/>
        </p:nvSpPr>
        <p:spPr>
          <a:xfrm>
            <a:off x="1130855" y="2806197"/>
            <a:ext cx="3622926" cy="2429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39840">
              <a:lnSpc>
                <a:spcPct val="100000"/>
              </a:lnSpc>
              <a:spcBef>
                <a:spcPts val="125"/>
              </a:spcBef>
            </a:pPr>
            <a:r>
              <a:rPr dirty="0"/>
              <a:t>Provides </a:t>
            </a:r>
            <a:r>
              <a:rPr spc="10" dirty="0"/>
              <a:t>serverless </a:t>
            </a:r>
            <a:r>
              <a:rPr spc="55" dirty="0"/>
              <a:t>deployment </a:t>
            </a:r>
            <a:r>
              <a:rPr spc="80" dirty="0"/>
              <a:t>and </a:t>
            </a:r>
            <a:r>
              <a:rPr spc="30" dirty="0"/>
              <a:t>operations</a:t>
            </a:r>
            <a:r>
              <a:rPr spc="-135" dirty="0"/>
              <a:t> </a:t>
            </a:r>
            <a:r>
              <a:rPr spc="55" dirty="0"/>
              <a:t>model</a:t>
            </a:r>
          </a:p>
          <a:p>
            <a:pPr marL="6339840" marR="5080">
              <a:lnSpc>
                <a:spcPts val="9230"/>
              </a:lnSpc>
              <a:spcBef>
                <a:spcPts val="1080"/>
              </a:spcBef>
            </a:pPr>
            <a:r>
              <a:rPr spc="-40" dirty="0"/>
              <a:t>Runs </a:t>
            </a:r>
            <a:r>
              <a:rPr spc="120" dirty="0"/>
              <a:t>code </a:t>
            </a:r>
            <a:r>
              <a:rPr spc="10" dirty="0"/>
              <a:t>only </a:t>
            </a:r>
            <a:r>
              <a:rPr spc="60" dirty="0"/>
              <a:t>on-demand </a:t>
            </a:r>
            <a:r>
              <a:rPr spc="10" dirty="0"/>
              <a:t>on a </a:t>
            </a:r>
            <a:r>
              <a:rPr spc="20" dirty="0"/>
              <a:t>per-request </a:t>
            </a:r>
            <a:r>
              <a:rPr spc="50" dirty="0"/>
              <a:t>basis  </a:t>
            </a:r>
            <a:r>
              <a:rPr spc="55" dirty="0"/>
              <a:t>Optimized </a:t>
            </a:r>
            <a:r>
              <a:rPr spc="5" dirty="0"/>
              <a:t>utilization, </a:t>
            </a:r>
            <a:r>
              <a:rPr spc="45" dirty="0"/>
              <a:t>fine-grained </a:t>
            </a:r>
            <a:r>
              <a:rPr spc="35" dirty="0"/>
              <a:t>metering </a:t>
            </a:r>
            <a:r>
              <a:rPr spc="10" dirty="0"/>
              <a:t>at any</a:t>
            </a:r>
            <a:r>
              <a:rPr spc="-55" dirty="0"/>
              <a:t> </a:t>
            </a:r>
            <a:r>
              <a:rPr spc="50" dirty="0"/>
              <a:t>scale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 </a:t>
            </a:r>
            <a:r>
              <a:rPr dirty="0"/>
              <a:t>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76780" y="6887613"/>
            <a:ext cx="1087247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spc="10" dirty="0">
                <a:latin typeface="Arial"/>
                <a:cs typeface="Arial"/>
              </a:rPr>
              <a:t>Flexible, </a:t>
            </a:r>
            <a:r>
              <a:rPr sz="3850" spc="30" dirty="0">
                <a:latin typeface="Arial"/>
                <a:cs typeface="Arial"/>
              </a:rPr>
              <a:t>extensible, </a:t>
            </a:r>
            <a:r>
              <a:rPr sz="3850" spc="60" dirty="0">
                <a:latin typeface="Arial"/>
                <a:cs typeface="Arial"/>
              </a:rPr>
              <a:t>polyglot programming</a:t>
            </a:r>
            <a:r>
              <a:rPr sz="3850" spc="-95" dirty="0">
                <a:latin typeface="Arial"/>
                <a:cs typeface="Arial"/>
              </a:rPr>
              <a:t> </a:t>
            </a:r>
            <a:r>
              <a:rPr sz="3850" spc="55" dirty="0">
                <a:latin typeface="Arial"/>
                <a:cs typeface="Arial"/>
              </a:rPr>
              <a:t>model</a:t>
            </a:r>
            <a:endParaRPr sz="38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6780" y="8060352"/>
            <a:ext cx="12079605" cy="17887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spc="65" dirty="0">
                <a:latin typeface="Arial"/>
                <a:cs typeface="Arial"/>
              </a:rPr>
              <a:t>Open </a:t>
            </a:r>
            <a:r>
              <a:rPr sz="3850" spc="35" dirty="0">
                <a:latin typeface="Arial"/>
                <a:cs typeface="Arial"/>
              </a:rPr>
              <a:t>source </a:t>
            </a:r>
            <a:r>
              <a:rPr sz="3850" spc="80" dirty="0">
                <a:latin typeface="Arial"/>
                <a:cs typeface="Arial"/>
              </a:rPr>
              <a:t>and </a:t>
            </a:r>
            <a:r>
              <a:rPr sz="3850" spc="65" dirty="0">
                <a:latin typeface="Arial"/>
                <a:cs typeface="Arial"/>
              </a:rPr>
              <a:t>open </a:t>
            </a:r>
            <a:r>
              <a:rPr sz="3850" spc="35" dirty="0">
                <a:latin typeface="Arial"/>
                <a:cs typeface="Arial"/>
              </a:rPr>
              <a:t>ecosystem </a:t>
            </a:r>
            <a:r>
              <a:rPr sz="3850" spc="70" dirty="0">
                <a:latin typeface="Arial"/>
                <a:cs typeface="Arial"/>
              </a:rPr>
              <a:t>(Apache</a:t>
            </a:r>
            <a:r>
              <a:rPr sz="3850" spc="-215" dirty="0">
                <a:latin typeface="Arial"/>
                <a:cs typeface="Arial"/>
              </a:rPr>
              <a:t> </a:t>
            </a:r>
            <a:r>
              <a:rPr sz="3850" spc="50" dirty="0">
                <a:latin typeface="Arial"/>
                <a:cs typeface="Arial"/>
              </a:rPr>
              <a:t>Incubator)</a:t>
            </a:r>
            <a:endParaRPr sz="3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850" spc="35" dirty="0">
                <a:latin typeface="Arial"/>
                <a:cs typeface="Arial"/>
              </a:rPr>
              <a:t>Ability </a:t>
            </a:r>
            <a:r>
              <a:rPr sz="3850" spc="10" dirty="0">
                <a:latin typeface="Arial"/>
                <a:cs typeface="Arial"/>
              </a:rPr>
              <a:t>to run </a:t>
            </a:r>
            <a:r>
              <a:rPr sz="3850" spc="5" dirty="0">
                <a:latin typeface="Arial"/>
                <a:cs typeface="Arial"/>
              </a:rPr>
              <a:t>in </a:t>
            </a:r>
            <a:r>
              <a:rPr sz="3850" spc="100" dirty="0">
                <a:latin typeface="Arial"/>
                <a:cs typeface="Arial"/>
              </a:rPr>
              <a:t>public, </a:t>
            </a:r>
            <a:r>
              <a:rPr sz="3850" spc="35" dirty="0">
                <a:latin typeface="Arial"/>
                <a:cs typeface="Arial"/>
              </a:rPr>
              <a:t>private, </a:t>
            </a:r>
            <a:r>
              <a:rPr sz="3850" spc="80" dirty="0">
                <a:latin typeface="Arial"/>
                <a:cs typeface="Arial"/>
              </a:rPr>
              <a:t>and hybrid</a:t>
            </a:r>
            <a:r>
              <a:rPr sz="3850" spc="-225" dirty="0">
                <a:latin typeface="Arial"/>
                <a:cs typeface="Arial"/>
              </a:rPr>
              <a:t> </a:t>
            </a:r>
            <a:r>
              <a:rPr sz="3850" spc="45" dirty="0">
                <a:latin typeface="Arial"/>
                <a:cs typeface="Arial"/>
              </a:rPr>
              <a:t>models</a:t>
            </a:r>
            <a:endParaRPr sz="3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31" y="280484"/>
            <a:ext cx="1853628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25" dirty="0"/>
              <a:t>Developers </a:t>
            </a:r>
            <a:r>
              <a:rPr sz="5450" spc="-5" dirty="0"/>
              <a:t>work with </a:t>
            </a:r>
            <a:r>
              <a:rPr sz="5450" spc="60" dirty="0"/>
              <a:t>triggers, </a:t>
            </a:r>
            <a:r>
              <a:rPr sz="5450" spc="30" dirty="0"/>
              <a:t>actions, </a:t>
            </a:r>
            <a:r>
              <a:rPr sz="5450" spc="-5" dirty="0"/>
              <a:t>rules, </a:t>
            </a:r>
            <a:r>
              <a:rPr sz="5450" spc="90" dirty="0"/>
              <a:t>and</a:t>
            </a:r>
            <a:r>
              <a:rPr sz="5450" spc="-130" dirty="0"/>
              <a:t> </a:t>
            </a:r>
            <a:r>
              <a:rPr sz="5450" spc="105" dirty="0"/>
              <a:t>packages</a:t>
            </a:r>
            <a:endParaRPr sz="5450" dirty="0"/>
          </a:p>
        </p:txBody>
      </p:sp>
      <p:sp>
        <p:nvSpPr>
          <p:cNvPr id="3" name="object 3"/>
          <p:cNvSpPr txBox="1"/>
          <p:nvPr/>
        </p:nvSpPr>
        <p:spPr>
          <a:xfrm>
            <a:off x="1012378" y="2314181"/>
            <a:ext cx="6738620" cy="13608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5"/>
              </a:spcBef>
            </a:pPr>
            <a:r>
              <a:rPr sz="4350" spc="-10" dirty="0">
                <a:latin typeface="Arial"/>
                <a:cs typeface="Arial"/>
              </a:rPr>
              <a:t>Data </a:t>
            </a:r>
            <a:r>
              <a:rPr sz="4350" spc="-5" dirty="0">
                <a:latin typeface="Arial"/>
                <a:cs typeface="Arial"/>
              </a:rPr>
              <a:t>sources </a:t>
            </a:r>
            <a:r>
              <a:rPr sz="4350" spc="15" dirty="0">
                <a:latin typeface="Arial"/>
                <a:cs typeface="Arial"/>
              </a:rPr>
              <a:t>define</a:t>
            </a:r>
            <a:r>
              <a:rPr sz="4350" spc="-80" dirty="0">
                <a:latin typeface="Arial"/>
                <a:cs typeface="Arial"/>
              </a:rPr>
              <a:t> </a:t>
            </a:r>
            <a:r>
              <a:rPr sz="4350" spc="10" dirty="0">
                <a:latin typeface="Arial"/>
                <a:cs typeface="Arial"/>
              </a:rPr>
              <a:t>events  </a:t>
            </a:r>
            <a:r>
              <a:rPr sz="4350" spc="40" dirty="0">
                <a:latin typeface="Arial"/>
                <a:cs typeface="Arial"/>
              </a:rPr>
              <a:t>they </a:t>
            </a:r>
            <a:r>
              <a:rPr sz="4350" spc="35" dirty="0">
                <a:latin typeface="Arial"/>
                <a:cs typeface="Arial"/>
              </a:rPr>
              <a:t>emit </a:t>
            </a:r>
            <a:r>
              <a:rPr sz="4350" spc="-50" dirty="0">
                <a:latin typeface="Arial"/>
                <a:cs typeface="Arial"/>
              </a:rPr>
              <a:t>as</a:t>
            </a:r>
            <a:r>
              <a:rPr sz="4350" spc="-130" dirty="0">
                <a:latin typeface="Arial"/>
                <a:cs typeface="Arial"/>
              </a:rPr>
              <a:t> </a:t>
            </a:r>
            <a:r>
              <a:rPr sz="4350" b="1" spc="-70" dirty="0">
                <a:solidFill>
                  <a:srgbClr val="02B3A0"/>
                </a:solidFill>
                <a:latin typeface="Arial"/>
                <a:cs typeface="Arial"/>
              </a:rPr>
              <a:t>Triggers</a:t>
            </a:r>
            <a:r>
              <a:rPr sz="4350" spc="-70" dirty="0">
                <a:latin typeface="Arial"/>
                <a:cs typeface="Arial"/>
              </a:rPr>
              <a:t>.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378" y="5118084"/>
            <a:ext cx="6861809" cy="134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75"/>
              </a:lnSpc>
              <a:spcBef>
                <a:spcPts val="100"/>
              </a:spcBef>
            </a:pPr>
            <a:r>
              <a:rPr sz="4350" spc="-15" dirty="0">
                <a:latin typeface="Arial"/>
                <a:cs typeface="Arial"/>
              </a:rPr>
              <a:t>Developers </a:t>
            </a:r>
            <a:r>
              <a:rPr sz="4350" spc="55" dirty="0">
                <a:latin typeface="Arial"/>
                <a:cs typeface="Arial"/>
              </a:rPr>
              <a:t>map </a:t>
            </a:r>
            <a:r>
              <a:rPr sz="4350" b="1" spc="-40" dirty="0">
                <a:solidFill>
                  <a:srgbClr val="02B3A0"/>
                </a:solidFill>
                <a:latin typeface="Arial"/>
                <a:cs typeface="Arial"/>
              </a:rPr>
              <a:t>Actions</a:t>
            </a:r>
            <a:r>
              <a:rPr sz="4350" b="1" spc="-75" dirty="0">
                <a:solidFill>
                  <a:srgbClr val="02B3A0"/>
                </a:solidFill>
                <a:latin typeface="Arial"/>
                <a:cs typeface="Arial"/>
              </a:rPr>
              <a:t> </a:t>
            </a:r>
            <a:r>
              <a:rPr sz="4350" spc="145" dirty="0">
                <a:latin typeface="Arial"/>
                <a:cs typeface="Arial"/>
              </a:rPr>
              <a:t>to</a:t>
            </a:r>
            <a:endParaRPr sz="4350" dirty="0">
              <a:latin typeface="Arial"/>
              <a:cs typeface="Arial"/>
            </a:endParaRPr>
          </a:p>
          <a:p>
            <a:pPr marL="12700">
              <a:lnSpc>
                <a:spcPts val="5175"/>
              </a:lnSpc>
            </a:pPr>
            <a:r>
              <a:rPr sz="4350" b="1" spc="-80" dirty="0">
                <a:solidFill>
                  <a:srgbClr val="02B3A0"/>
                </a:solidFill>
                <a:latin typeface="Arial"/>
                <a:cs typeface="Arial"/>
              </a:rPr>
              <a:t>Triggers </a:t>
            </a:r>
            <a:r>
              <a:rPr sz="4350" spc="-40" dirty="0">
                <a:latin typeface="Arial"/>
                <a:cs typeface="Arial"/>
              </a:rPr>
              <a:t>via</a:t>
            </a:r>
            <a:r>
              <a:rPr sz="4350" spc="280" dirty="0">
                <a:latin typeface="Arial"/>
                <a:cs typeface="Arial"/>
              </a:rPr>
              <a:t> </a:t>
            </a:r>
            <a:r>
              <a:rPr sz="4350" b="1" spc="-35" dirty="0">
                <a:solidFill>
                  <a:srgbClr val="02B3A0"/>
                </a:solidFill>
                <a:latin typeface="Arial"/>
                <a:cs typeface="Arial"/>
              </a:rPr>
              <a:t>Rules</a:t>
            </a:r>
            <a:r>
              <a:rPr sz="4350" spc="-35" dirty="0">
                <a:latin typeface="Arial"/>
                <a:cs typeface="Arial"/>
              </a:rPr>
              <a:t>.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2378" y="8020729"/>
            <a:ext cx="7381240" cy="13608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5"/>
              </a:spcBef>
            </a:pPr>
            <a:r>
              <a:rPr sz="4350" b="1" spc="30" dirty="0">
                <a:solidFill>
                  <a:srgbClr val="02B3A0"/>
                </a:solidFill>
                <a:latin typeface="Arial"/>
                <a:cs typeface="Arial"/>
              </a:rPr>
              <a:t>Packages </a:t>
            </a:r>
            <a:r>
              <a:rPr sz="4350" spc="25" dirty="0">
                <a:latin typeface="Arial"/>
                <a:cs typeface="Arial"/>
              </a:rPr>
              <a:t>provide </a:t>
            </a:r>
            <a:r>
              <a:rPr sz="4350" spc="20" dirty="0">
                <a:latin typeface="Arial"/>
                <a:cs typeface="Arial"/>
              </a:rPr>
              <a:t>integration  </a:t>
            </a:r>
            <a:r>
              <a:rPr sz="4350" spc="65" dirty="0">
                <a:latin typeface="Arial"/>
                <a:cs typeface="Arial"/>
              </a:rPr>
              <a:t>with </a:t>
            </a:r>
            <a:r>
              <a:rPr sz="4350" spc="25" dirty="0">
                <a:latin typeface="Arial"/>
                <a:cs typeface="Arial"/>
              </a:rPr>
              <a:t>external</a:t>
            </a:r>
            <a:r>
              <a:rPr sz="4350" spc="-125" dirty="0">
                <a:latin typeface="Arial"/>
                <a:cs typeface="Arial"/>
              </a:rPr>
              <a:t> </a:t>
            </a:r>
            <a:r>
              <a:rPr sz="4350" spc="-15" dirty="0">
                <a:latin typeface="Arial"/>
                <a:cs typeface="Arial"/>
              </a:rPr>
              <a:t>services.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66776" y="2975857"/>
            <a:ext cx="394863" cy="533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3937586" y="2817893"/>
            <a:ext cx="809469" cy="829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6444945" y="2936371"/>
            <a:ext cx="394863" cy="533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556489" y="2719158"/>
            <a:ext cx="908184" cy="9675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049132" y="2975857"/>
            <a:ext cx="394863" cy="533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2081726" y="2719166"/>
            <a:ext cx="493578" cy="4936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061936" y="3173321"/>
            <a:ext cx="552808" cy="592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496269" y="2916625"/>
            <a:ext cx="552808" cy="5726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96796" y="5328857"/>
            <a:ext cx="824661" cy="9246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3226822" y="5128157"/>
            <a:ext cx="651524" cy="1204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095486" y="5523072"/>
            <a:ext cx="1362272" cy="4146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2118983" y="8364280"/>
            <a:ext cx="1346919" cy="6165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7450770" y="7999637"/>
            <a:ext cx="1073850" cy="10894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4061025" y="8134579"/>
            <a:ext cx="1278288" cy="10019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635440" y="7853080"/>
            <a:ext cx="1579449" cy="15796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9515071" y="4871464"/>
            <a:ext cx="578485" cy="481965"/>
          </a:xfrm>
          <a:custGeom>
            <a:avLst/>
            <a:gdLst/>
            <a:ahLst/>
            <a:cxnLst/>
            <a:rect l="l" t="t" r="r" b="b"/>
            <a:pathLst>
              <a:path w="578484" h="481964">
                <a:moveTo>
                  <a:pt x="0" y="0"/>
                </a:moveTo>
                <a:lnTo>
                  <a:pt x="577958" y="481632"/>
                </a:lnTo>
              </a:path>
            </a:pathLst>
          </a:custGeom>
          <a:ln w="7897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9515071" y="3627472"/>
            <a:ext cx="586105" cy="449580"/>
          </a:xfrm>
          <a:custGeom>
            <a:avLst/>
            <a:gdLst/>
            <a:ahLst/>
            <a:cxnLst/>
            <a:rect l="l" t="t" r="r" b="b"/>
            <a:pathLst>
              <a:path w="586104" h="449579">
                <a:moveTo>
                  <a:pt x="0" y="448958"/>
                </a:moveTo>
                <a:lnTo>
                  <a:pt x="585734" y="0"/>
                </a:lnTo>
              </a:path>
            </a:pathLst>
          </a:custGeom>
          <a:ln w="7897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8142798" y="2956112"/>
            <a:ext cx="394863" cy="49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7234658" y="2738907"/>
            <a:ext cx="888441" cy="8885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2095138" y="5250501"/>
            <a:ext cx="999795" cy="11129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1035296" y="5740271"/>
            <a:ext cx="372745" cy="2898775"/>
          </a:xfrm>
          <a:custGeom>
            <a:avLst/>
            <a:gdLst/>
            <a:ahLst/>
            <a:cxnLst/>
            <a:rect l="l" t="t" r="r" b="b"/>
            <a:pathLst>
              <a:path w="372745" h="2898775">
                <a:moveTo>
                  <a:pt x="17036" y="2898502"/>
                </a:moveTo>
                <a:lnTo>
                  <a:pt x="372413" y="2898502"/>
                </a:lnTo>
                <a:lnTo>
                  <a:pt x="372413" y="0"/>
                </a:lnTo>
                <a:lnTo>
                  <a:pt x="0" y="0"/>
                </a:lnTo>
              </a:path>
            </a:pathLst>
          </a:custGeom>
          <a:ln w="78972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1055009" y="3232549"/>
            <a:ext cx="365125" cy="5414010"/>
          </a:xfrm>
          <a:custGeom>
            <a:avLst/>
            <a:gdLst/>
            <a:ahLst/>
            <a:cxnLst/>
            <a:rect l="l" t="t" r="r" b="b"/>
            <a:pathLst>
              <a:path w="365125" h="5414009">
                <a:moveTo>
                  <a:pt x="9260" y="5413826"/>
                </a:moveTo>
                <a:lnTo>
                  <a:pt x="364637" y="5413826"/>
                </a:lnTo>
                <a:lnTo>
                  <a:pt x="364637" y="0"/>
                </a:lnTo>
                <a:lnTo>
                  <a:pt x="0" y="0"/>
                </a:lnTo>
              </a:path>
            </a:pathLst>
          </a:custGeom>
          <a:ln w="78972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9850705" y="2620433"/>
            <a:ext cx="1303049" cy="13032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988910" y="2758659"/>
            <a:ext cx="1026644" cy="116500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9939550" y="2669793"/>
            <a:ext cx="1125855" cy="1125855"/>
          </a:xfrm>
          <a:custGeom>
            <a:avLst/>
            <a:gdLst/>
            <a:ahLst/>
            <a:cxnLst/>
            <a:rect l="l" t="t" r="r" b="b"/>
            <a:pathLst>
              <a:path w="1125854" h="1125854">
                <a:moveTo>
                  <a:pt x="562642" y="0"/>
                </a:moveTo>
                <a:lnTo>
                  <a:pt x="514097" y="2065"/>
                </a:lnTo>
                <a:lnTo>
                  <a:pt x="466699" y="8150"/>
                </a:lnTo>
                <a:lnTo>
                  <a:pt x="420616" y="18084"/>
                </a:lnTo>
                <a:lnTo>
                  <a:pt x="376016" y="31699"/>
                </a:lnTo>
                <a:lnTo>
                  <a:pt x="333070" y="48826"/>
                </a:lnTo>
                <a:lnTo>
                  <a:pt x="291946" y="69297"/>
                </a:lnTo>
                <a:lnTo>
                  <a:pt x="252813" y="92941"/>
                </a:lnTo>
                <a:lnTo>
                  <a:pt x="215840" y="119590"/>
                </a:lnTo>
                <a:lnTo>
                  <a:pt x="181196" y="149076"/>
                </a:lnTo>
                <a:lnTo>
                  <a:pt x="149049" y="181229"/>
                </a:lnTo>
                <a:lnTo>
                  <a:pt x="119569" y="215880"/>
                </a:lnTo>
                <a:lnTo>
                  <a:pt x="92924" y="252861"/>
                </a:lnTo>
                <a:lnTo>
                  <a:pt x="69284" y="292002"/>
                </a:lnTo>
                <a:lnTo>
                  <a:pt x="48818" y="333134"/>
                </a:lnTo>
                <a:lnTo>
                  <a:pt x="31694" y="376090"/>
                </a:lnTo>
                <a:lnTo>
                  <a:pt x="18081" y="420698"/>
                </a:lnTo>
                <a:lnTo>
                  <a:pt x="8148" y="466792"/>
                </a:lnTo>
                <a:lnTo>
                  <a:pt x="2065" y="514201"/>
                </a:lnTo>
                <a:lnTo>
                  <a:pt x="0" y="562757"/>
                </a:lnTo>
                <a:lnTo>
                  <a:pt x="2065" y="611315"/>
                </a:lnTo>
                <a:lnTo>
                  <a:pt x="8148" y="658725"/>
                </a:lnTo>
                <a:lnTo>
                  <a:pt x="18081" y="704820"/>
                </a:lnTo>
                <a:lnTo>
                  <a:pt x="31694" y="749429"/>
                </a:lnTo>
                <a:lnTo>
                  <a:pt x="48818" y="792385"/>
                </a:lnTo>
                <a:lnTo>
                  <a:pt x="69284" y="833517"/>
                </a:lnTo>
                <a:lnTo>
                  <a:pt x="92924" y="872658"/>
                </a:lnTo>
                <a:lnTo>
                  <a:pt x="119569" y="909639"/>
                </a:lnTo>
                <a:lnTo>
                  <a:pt x="149049" y="944290"/>
                </a:lnTo>
                <a:lnTo>
                  <a:pt x="181196" y="976442"/>
                </a:lnTo>
                <a:lnTo>
                  <a:pt x="215840" y="1005927"/>
                </a:lnTo>
                <a:lnTo>
                  <a:pt x="252813" y="1032576"/>
                </a:lnTo>
                <a:lnTo>
                  <a:pt x="291946" y="1056220"/>
                </a:lnTo>
                <a:lnTo>
                  <a:pt x="333070" y="1076690"/>
                </a:lnTo>
                <a:lnTo>
                  <a:pt x="376016" y="1093816"/>
                </a:lnTo>
                <a:lnTo>
                  <a:pt x="420616" y="1107431"/>
                </a:lnTo>
                <a:lnTo>
                  <a:pt x="466699" y="1117365"/>
                </a:lnTo>
                <a:lnTo>
                  <a:pt x="514097" y="1123449"/>
                </a:lnTo>
                <a:lnTo>
                  <a:pt x="562642" y="1125515"/>
                </a:lnTo>
                <a:lnTo>
                  <a:pt x="611195" y="1123449"/>
                </a:lnTo>
                <a:lnTo>
                  <a:pt x="658600" y="1117365"/>
                </a:lnTo>
                <a:lnTo>
                  <a:pt x="704690" y="1107431"/>
                </a:lnTo>
                <a:lnTo>
                  <a:pt x="749295" y="1093816"/>
                </a:lnTo>
                <a:lnTo>
                  <a:pt x="792247" y="1076690"/>
                </a:lnTo>
                <a:lnTo>
                  <a:pt x="833376" y="1056220"/>
                </a:lnTo>
                <a:lnTo>
                  <a:pt x="872513" y="1032576"/>
                </a:lnTo>
                <a:lnTo>
                  <a:pt x="909490" y="1005927"/>
                </a:lnTo>
                <a:lnTo>
                  <a:pt x="944138" y="976442"/>
                </a:lnTo>
                <a:lnTo>
                  <a:pt x="976288" y="944290"/>
                </a:lnTo>
                <a:lnTo>
                  <a:pt x="1005770" y="909639"/>
                </a:lnTo>
                <a:lnTo>
                  <a:pt x="1032417" y="872658"/>
                </a:lnTo>
                <a:lnTo>
                  <a:pt x="1056058" y="833517"/>
                </a:lnTo>
                <a:lnTo>
                  <a:pt x="1076526" y="792385"/>
                </a:lnTo>
                <a:lnTo>
                  <a:pt x="1093652" y="749429"/>
                </a:lnTo>
                <a:lnTo>
                  <a:pt x="1107265" y="704820"/>
                </a:lnTo>
                <a:lnTo>
                  <a:pt x="1117198" y="658725"/>
                </a:lnTo>
                <a:lnTo>
                  <a:pt x="1123282" y="611315"/>
                </a:lnTo>
                <a:lnTo>
                  <a:pt x="1125347" y="562757"/>
                </a:lnTo>
                <a:lnTo>
                  <a:pt x="1123282" y="514201"/>
                </a:lnTo>
                <a:lnTo>
                  <a:pt x="1117198" y="466792"/>
                </a:lnTo>
                <a:lnTo>
                  <a:pt x="1107265" y="420698"/>
                </a:lnTo>
                <a:lnTo>
                  <a:pt x="1093652" y="376090"/>
                </a:lnTo>
                <a:lnTo>
                  <a:pt x="1076526" y="333134"/>
                </a:lnTo>
                <a:lnTo>
                  <a:pt x="1056058" y="292002"/>
                </a:lnTo>
                <a:lnTo>
                  <a:pt x="1032417" y="252861"/>
                </a:lnTo>
                <a:lnTo>
                  <a:pt x="1005770" y="215880"/>
                </a:lnTo>
                <a:lnTo>
                  <a:pt x="976288" y="181229"/>
                </a:lnTo>
                <a:lnTo>
                  <a:pt x="944138" y="149076"/>
                </a:lnTo>
                <a:lnTo>
                  <a:pt x="909490" y="119590"/>
                </a:lnTo>
                <a:lnTo>
                  <a:pt x="872513" y="92941"/>
                </a:lnTo>
                <a:lnTo>
                  <a:pt x="833376" y="69297"/>
                </a:lnTo>
                <a:lnTo>
                  <a:pt x="792247" y="48826"/>
                </a:lnTo>
                <a:lnTo>
                  <a:pt x="749295" y="31699"/>
                </a:lnTo>
                <a:lnTo>
                  <a:pt x="704690" y="18084"/>
                </a:lnTo>
                <a:lnTo>
                  <a:pt x="658600" y="8150"/>
                </a:lnTo>
                <a:lnTo>
                  <a:pt x="611195" y="2065"/>
                </a:lnTo>
                <a:lnTo>
                  <a:pt x="562642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9939550" y="2669793"/>
            <a:ext cx="1125855" cy="1125855"/>
          </a:xfrm>
          <a:custGeom>
            <a:avLst/>
            <a:gdLst/>
            <a:ahLst/>
            <a:cxnLst/>
            <a:rect l="l" t="t" r="r" b="b"/>
            <a:pathLst>
              <a:path w="1125854" h="1125854">
                <a:moveTo>
                  <a:pt x="0" y="562756"/>
                </a:moveTo>
                <a:lnTo>
                  <a:pt x="2065" y="514199"/>
                </a:lnTo>
                <a:lnTo>
                  <a:pt x="8148" y="466789"/>
                </a:lnTo>
                <a:lnTo>
                  <a:pt x="18081" y="420696"/>
                </a:lnTo>
                <a:lnTo>
                  <a:pt x="31694" y="376087"/>
                </a:lnTo>
                <a:lnTo>
                  <a:pt x="48819" y="333131"/>
                </a:lnTo>
                <a:lnTo>
                  <a:pt x="69286" y="291999"/>
                </a:lnTo>
                <a:lnTo>
                  <a:pt x="92927" y="252858"/>
                </a:lnTo>
                <a:lnTo>
                  <a:pt x="119572" y="215877"/>
                </a:lnTo>
                <a:lnTo>
                  <a:pt x="149054" y="181226"/>
                </a:lnTo>
                <a:lnTo>
                  <a:pt x="181202" y="149074"/>
                </a:lnTo>
                <a:lnTo>
                  <a:pt x="215848" y="119588"/>
                </a:lnTo>
                <a:lnTo>
                  <a:pt x="252824" y="92939"/>
                </a:lnTo>
                <a:lnTo>
                  <a:pt x="291960" y="69295"/>
                </a:lnTo>
                <a:lnTo>
                  <a:pt x="333087" y="48826"/>
                </a:lnTo>
                <a:lnTo>
                  <a:pt x="376036" y="31699"/>
                </a:lnTo>
                <a:lnTo>
                  <a:pt x="420639" y="18084"/>
                </a:lnTo>
                <a:lnTo>
                  <a:pt x="466727" y="8150"/>
                </a:lnTo>
                <a:lnTo>
                  <a:pt x="514130" y="2065"/>
                </a:lnTo>
                <a:lnTo>
                  <a:pt x="562680" y="0"/>
                </a:lnTo>
                <a:lnTo>
                  <a:pt x="611230" y="2065"/>
                </a:lnTo>
                <a:lnTo>
                  <a:pt x="658634" y="8150"/>
                </a:lnTo>
                <a:lnTo>
                  <a:pt x="704722" y="18084"/>
                </a:lnTo>
                <a:lnTo>
                  <a:pt x="749325" y="31699"/>
                </a:lnTo>
                <a:lnTo>
                  <a:pt x="792274" y="48826"/>
                </a:lnTo>
                <a:lnTo>
                  <a:pt x="833401" y="69295"/>
                </a:lnTo>
                <a:lnTo>
                  <a:pt x="872537" y="92939"/>
                </a:lnTo>
                <a:lnTo>
                  <a:pt x="909512" y="119588"/>
                </a:lnTo>
                <a:lnTo>
                  <a:pt x="944159" y="149074"/>
                </a:lnTo>
                <a:lnTo>
                  <a:pt x="976307" y="181226"/>
                </a:lnTo>
                <a:lnTo>
                  <a:pt x="1005788" y="215877"/>
                </a:lnTo>
                <a:lnTo>
                  <a:pt x="1032434" y="252858"/>
                </a:lnTo>
                <a:lnTo>
                  <a:pt x="1056074" y="291999"/>
                </a:lnTo>
                <a:lnTo>
                  <a:pt x="1076541" y="333131"/>
                </a:lnTo>
                <a:lnTo>
                  <a:pt x="1093666" y="376087"/>
                </a:lnTo>
                <a:lnTo>
                  <a:pt x="1107279" y="420696"/>
                </a:lnTo>
                <a:lnTo>
                  <a:pt x="1117212" y="466789"/>
                </a:lnTo>
                <a:lnTo>
                  <a:pt x="1123295" y="514199"/>
                </a:lnTo>
                <a:lnTo>
                  <a:pt x="1125361" y="562756"/>
                </a:lnTo>
                <a:lnTo>
                  <a:pt x="1123295" y="611313"/>
                </a:lnTo>
                <a:lnTo>
                  <a:pt x="1117212" y="658723"/>
                </a:lnTo>
                <a:lnTo>
                  <a:pt x="1107279" y="704817"/>
                </a:lnTo>
                <a:lnTo>
                  <a:pt x="1093666" y="749426"/>
                </a:lnTo>
                <a:lnTo>
                  <a:pt x="1076541" y="792381"/>
                </a:lnTo>
                <a:lnTo>
                  <a:pt x="1056074" y="833514"/>
                </a:lnTo>
                <a:lnTo>
                  <a:pt x="1032434" y="872654"/>
                </a:lnTo>
                <a:lnTo>
                  <a:pt x="1005788" y="909635"/>
                </a:lnTo>
                <a:lnTo>
                  <a:pt x="976307" y="944286"/>
                </a:lnTo>
                <a:lnTo>
                  <a:pt x="944159" y="976438"/>
                </a:lnTo>
                <a:lnTo>
                  <a:pt x="909512" y="1005924"/>
                </a:lnTo>
                <a:lnTo>
                  <a:pt x="872537" y="1032573"/>
                </a:lnTo>
                <a:lnTo>
                  <a:pt x="833401" y="1056217"/>
                </a:lnTo>
                <a:lnTo>
                  <a:pt x="792274" y="1076686"/>
                </a:lnTo>
                <a:lnTo>
                  <a:pt x="749325" y="1093813"/>
                </a:lnTo>
                <a:lnTo>
                  <a:pt x="704722" y="1107428"/>
                </a:lnTo>
                <a:lnTo>
                  <a:pt x="658634" y="1117362"/>
                </a:lnTo>
                <a:lnTo>
                  <a:pt x="611230" y="1123447"/>
                </a:lnTo>
                <a:lnTo>
                  <a:pt x="562680" y="1125512"/>
                </a:lnTo>
                <a:lnTo>
                  <a:pt x="514130" y="1123447"/>
                </a:lnTo>
                <a:lnTo>
                  <a:pt x="466727" y="1117362"/>
                </a:lnTo>
                <a:lnTo>
                  <a:pt x="420639" y="1107428"/>
                </a:lnTo>
                <a:lnTo>
                  <a:pt x="376036" y="1093813"/>
                </a:lnTo>
                <a:lnTo>
                  <a:pt x="333087" y="1076686"/>
                </a:lnTo>
                <a:lnTo>
                  <a:pt x="291960" y="1056217"/>
                </a:lnTo>
                <a:lnTo>
                  <a:pt x="252824" y="1032573"/>
                </a:lnTo>
                <a:lnTo>
                  <a:pt x="215848" y="1005924"/>
                </a:lnTo>
                <a:lnTo>
                  <a:pt x="181202" y="976438"/>
                </a:lnTo>
                <a:lnTo>
                  <a:pt x="149054" y="944286"/>
                </a:lnTo>
                <a:lnTo>
                  <a:pt x="119572" y="909635"/>
                </a:lnTo>
                <a:lnTo>
                  <a:pt x="92927" y="872654"/>
                </a:lnTo>
                <a:lnTo>
                  <a:pt x="69286" y="833514"/>
                </a:lnTo>
                <a:lnTo>
                  <a:pt x="48819" y="792381"/>
                </a:lnTo>
                <a:lnTo>
                  <a:pt x="31694" y="749426"/>
                </a:lnTo>
                <a:lnTo>
                  <a:pt x="18081" y="704817"/>
                </a:lnTo>
                <a:lnTo>
                  <a:pt x="8148" y="658723"/>
                </a:lnTo>
                <a:lnTo>
                  <a:pt x="2065" y="611313"/>
                </a:lnTo>
                <a:lnTo>
                  <a:pt x="0" y="562756"/>
                </a:lnTo>
                <a:close/>
              </a:path>
            </a:pathLst>
          </a:custGeom>
          <a:ln w="19744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10331832" y="2931179"/>
            <a:ext cx="31496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b="1" spc="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850705" y="5147906"/>
            <a:ext cx="1283301" cy="13032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9949424" y="5266384"/>
            <a:ext cx="1046388" cy="11650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9939550" y="5197265"/>
            <a:ext cx="1106170" cy="1125855"/>
          </a:xfrm>
          <a:custGeom>
            <a:avLst/>
            <a:gdLst/>
            <a:ahLst/>
            <a:cxnLst/>
            <a:rect l="l" t="t" r="r" b="b"/>
            <a:pathLst>
              <a:path w="1106170" h="1125854">
                <a:moveTo>
                  <a:pt x="552799" y="0"/>
                </a:moveTo>
                <a:lnTo>
                  <a:pt x="505102" y="2065"/>
                </a:lnTo>
                <a:lnTo>
                  <a:pt x="458532" y="8149"/>
                </a:lnTo>
                <a:lnTo>
                  <a:pt x="413254" y="18083"/>
                </a:lnTo>
                <a:lnTo>
                  <a:pt x="369434" y="31698"/>
                </a:lnTo>
                <a:lnTo>
                  <a:pt x="327239" y="48825"/>
                </a:lnTo>
                <a:lnTo>
                  <a:pt x="286834" y="69294"/>
                </a:lnTo>
                <a:lnTo>
                  <a:pt x="248385" y="92938"/>
                </a:lnTo>
                <a:lnTo>
                  <a:pt x="212059" y="119587"/>
                </a:lnTo>
                <a:lnTo>
                  <a:pt x="178021" y="149072"/>
                </a:lnTo>
                <a:lnTo>
                  <a:pt x="146437" y="181225"/>
                </a:lnTo>
                <a:lnTo>
                  <a:pt x="117474" y="215876"/>
                </a:lnTo>
                <a:lnTo>
                  <a:pt x="91296" y="252856"/>
                </a:lnTo>
                <a:lnTo>
                  <a:pt x="68070" y="291997"/>
                </a:lnTo>
                <a:lnTo>
                  <a:pt x="47962" y="333130"/>
                </a:lnTo>
                <a:lnTo>
                  <a:pt x="31138" y="376085"/>
                </a:lnTo>
                <a:lnTo>
                  <a:pt x="17764" y="420695"/>
                </a:lnTo>
                <a:lnTo>
                  <a:pt x="8005" y="466789"/>
                </a:lnTo>
                <a:lnTo>
                  <a:pt x="2029" y="514200"/>
                </a:lnTo>
                <a:lnTo>
                  <a:pt x="0" y="562757"/>
                </a:lnTo>
                <a:lnTo>
                  <a:pt x="2029" y="611315"/>
                </a:lnTo>
                <a:lnTo>
                  <a:pt x="8005" y="658725"/>
                </a:lnTo>
                <a:lnTo>
                  <a:pt x="17764" y="704820"/>
                </a:lnTo>
                <a:lnTo>
                  <a:pt x="31138" y="749429"/>
                </a:lnTo>
                <a:lnTo>
                  <a:pt x="47962" y="792385"/>
                </a:lnTo>
                <a:lnTo>
                  <a:pt x="68070" y="833517"/>
                </a:lnTo>
                <a:lnTo>
                  <a:pt x="91296" y="872658"/>
                </a:lnTo>
                <a:lnTo>
                  <a:pt x="117474" y="909639"/>
                </a:lnTo>
                <a:lnTo>
                  <a:pt x="146437" y="944290"/>
                </a:lnTo>
                <a:lnTo>
                  <a:pt x="178021" y="976442"/>
                </a:lnTo>
                <a:lnTo>
                  <a:pt x="212059" y="1005927"/>
                </a:lnTo>
                <a:lnTo>
                  <a:pt x="248385" y="1032576"/>
                </a:lnTo>
                <a:lnTo>
                  <a:pt x="286834" y="1056220"/>
                </a:lnTo>
                <a:lnTo>
                  <a:pt x="327239" y="1076690"/>
                </a:lnTo>
                <a:lnTo>
                  <a:pt x="369434" y="1093816"/>
                </a:lnTo>
                <a:lnTo>
                  <a:pt x="413254" y="1107431"/>
                </a:lnTo>
                <a:lnTo>
                  <a:pt x="458532" y="1117365"/>
                </a:lnTo>
                <a:lnTo>
                  <a:pt x="505102" y="1123449"/>
                </a:lnTo>
                <a:lnTo>
                  <a:pt x="552799" y="1125515"/>
                </a:lnTo>
                <a:lnTo>
                  <a:pt x="600502" y="1123449"/>
                </a:lnTo>
                <a:lnTo>
                  <a:pt x="647077" y="1117365"/>
                </a:lnTo>
                <a:lnTo>
                  <a:pt x="692360" y="1107431"/>
                </a:lnTo>
                <a:lnTo>
                  <a:pt x="736184" y="1093816"/>
                </a:lnTo>
                <a:lnTo>
                  <a:pt x="778384" y="1076690"/>
                </a:lnTo>
                <a:lnTo>
                  <a:pt x="818794" y="1056220"/>
                </a:lnTo>
                <a:lnTo>
                  <a:pt x="857247" y="1032576"/>
                </a:lnTo>
                <a:lnTo>
                  <a:pt x="893577" y="1005927"/>
                </a:lnTo>
                <a:lnTo>
                  <a:pt x="927619" y="976442"/>
                </a:lnTo>
                <a:lnTo>
                  <a:pt x="959207" y="944290"/>
                </a:lnTo>
                <a:lnTo>
                  <a:pt x="988174" y="909639"/>
                </a:lnTo>
                <a:lnTo>
                  <a:pt x="1014355" y="872658"/>
                </a:lnTo>
                <a:lnTo>
                  <a:pt x="1037583" y="833517"/>
                </a:lnTo>
                <a:lnTo>
                  <a:pt x="1057694" y="792385"/>
                </a:lnTo>
                <a:lnTo>
                  <a:pt x="1074520" y="749429"/>
                </a:lnTo>
                <a:lnTo>
                  <a:pt x="1087896" y="704820"/>
                </a:lnTo>
                <a:lnTo>
                  <a:pt x="1097655" y="658725"/>
                </a:lnTo>
                <a:lnTo>
                  <a:pt x="1103633" y="611315"/>
                </a:lnTo>
                <a:lnTo>
                  <a:pt x="1105662" y="562757"/>
                </a:lnTo>
                <a:lnTo>
                  <a:pt x="1103633" y="514200"/>
                </a:lnTo>
                <a:lnTo>
                  <a:pt x="1097655" y="466789"/>
                </a:lnTo>
                <a:lnTo>
                  <a:pt x="1087896" y="420695"/>
                </a:lnTo>
                <a:lnTo>
                  <a:pt x="1074520" y="376085"/>
                </a:lnTo>
                <a:lnTo>
                  <a:pt x="1057694" y="333130"/>
                </a:lnTo>
                <a:lnTo>
                  <a:pt x="1037583" y="291997"/>
                </a:lnTo>
                <a:lnTo>
                  <a:pt x="1014355" y="252856"/>
                </a:lnTo>
                <a:lnTo>
                  <a:pt x="988174" y="215876"/>
                </a:lnTo>
                <a:lnTo>
                  <a:pt x="959207" y="181225"/>
                </a:lnTo>
                <a:lnTo>
                  <a:pt x="927619" y="149072"/>
                </a:lnTo>
                <a:lnTo>
                  <a:pt x="893577" y="119587"/>
                </a:lnTo>
                <a:lnTo>
                  <a:pt x="857247" y="92938"/>
                </a:lnTo>
                <a:lnTo>
                  <a:pt x="818794" y="69294"/>
                </a:lnTo>
                <a:lnTo>
                  <a:pt x="778384" y="48825"/>
                </a:lnTo>
                <a:lnTo>
                  <a:pt x="736184" y="31698"/>
                </a:lnTo>
                <a:lnTo>
                  <a:pt x="692360" y="18083"/>
                </a:lnTo>
                <a:lnTo>
                  <a:pt x="647077" y="8149"/>
                </a:lnTo>
                <a:lnTo>
                  <a:pt x="600502" y="2065"/>
                </a:lnTo>
                <a:lnTo>
                  <a:pt x="552799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9939550" y="5197265"/>
            <a:ext cx="1106170" cy="1125855"/>
          </a:xfrm>
          <a:custGeom>
            <a:avLst/>
            <a:gdLst/>
            <a:ahLst/>
            <a:cxnLst/>
            <a:rect l="l" t="t" r="r" b="b"/>
            <a:pathLst>
              <a:path w="1106170" h="1125854">
                <a:moveTo>
                  <a:pt x="0" y="562756"/>
                </a:moveTo>
                <a:lnTo>
                  <a:pt x="2029" y="514199"/>
                </a:lnTo>
                <a:lnTo>
                  <a:pt x="8005" y="466789"/>
                </a:lnTo>
                <a:lnTo>
                  <a:pt x="17764" y="420696"/>
                </a:lnTo>
                <a:lnTo>
                  <a:pt x="31138" y="376087"/>
                </a:lnTo>
                <a:lnTo>
                  <a:pt x="47962" y="333131"/>
                </a:lnTo>
                <a:lnTo>
                  <a:pt x="68070" y="291999"/>
                </a:lnTo>
                <a:lnTo>
                  <a:pt x="91296" y="252858"/>
                </a:lnTo>
                <a:lnTo>
                  <a:pt x="117474" y="215877"/>
                </a:lnTo>
                <a:lnTo>
                  <a:pt x="146438" y="181226"/>
                </a:lnTo>
                <a:lnTo>
                  <a:pt x="178022" y="149074"/>
                </a:lnTo>
                <a:lnTo>
                  <a:pt x="212061" y="119588"/>
                </a:lnTo>
                <a:lnTo>
                  <a:pt x="248388" y="92939"/>
                </a:lnTo>
                <a:lnTo>
                  <a:pt x="286837" y="69295"/>
                </a:lnTo>
                <a:lnTo>
                  <a:pt x="327242" y="48826"/>
                </a:lnTo>
                <a:lnTo>
                  <a:pt x="369438" y="31699"/>
                </a:lnTo>
                <a:lnTo>
                  <a:pt x="413259" y="18084"/>
                </a:lnTo>
                <a:lnTo>
                  <a:pt x="458538" y="8150"/>
                </a:lnTo>
                <a:lnTo>
                  <a:pt x="505110" y="2065"/>
                </a:lnTo>
                <a:lnTo>
                  <a:pt x="552808" y="0"/>
                </a:lnTo>
                <a:lnTo>
                  <a:pt x="600507" y="2065"/>
                </a:lnTo>
                <a:lnTo>
                  <a:pt x="647079" y="8150"/>
                </a:lnTo>
                <a:lnTo>
                  <a:pt x="692358" y="18084"/>
                </a:lnTo>
                <a:lnTo>
                  <a:pt x="736178" y="31699"/>
                </a:lnTo>
                <a:lnTo>
                  <a:pt x="778374" y="48826"/>
                </a:lnTo>
                <a:lnTo>
                  <a:pt x="818779" y="69295"/>
                </a:lnTo>
                <a:lnTo>
                  <a:pt x="857229" y="92939"/>
                </a:lnTo>
                <a:lnTo>
                  <a:pt x="893555" y="119588"/>
                </a:lnTo>
                <a:lnTo>
                  <a:pt x="927594" y="149074"/>
                </a:lnTo>
                <a:lnTo>
                  <a:pt x="959178" y="181226"/>
                </a:lnTo>
                <a:lnTo>
                  <a:pt x="988142" y="215877"/>
                </a:lnTo>
                <a:lnTo>
                  <a:pt x="1014320" y="252858"/>
                </a:lnTo>
                <a:lnTo>
                  <a:pt x="1037546" y="291999"/>
                </a:lnTo>
                <a:lnTo>
                  <a:pt x="1057654" y="333131"/>
                </a:lnTo>
                <a:lnTo>
                  <a:pt x="1074479" y="376087"/>
                </a:lnTo>
                <a:lnTo>
                  <a:pt x="1087853" y="420696"/>
                </a:lnTo>
                <a:lnTo>
                  <a:pt x="1097611" y="466789"/>
                </a:lnTo>
                <a:lnTo>
                  <a:pt x="1103588" y="514199"/>
                </a:lnTo>
                <a:lnTo>
                  <a:pt x="1105617" y="562756"/>
                </a:lnTo>
                <a:lnTo>
                  <a:pt x="1103588" y="611313"/>
                </a:lnTo>
                <a:lnTo>
                  <a:pt x="1097611" y="658723"/>
                </a:lnTo>
                <a:lnTo>
                  <a:pt x="1087853" y="704817"/>
                </a:lnTo>
                <a:lnTo>
                  <a:pt x="1074479" y="749426"/>
                </a:lnTo>
                <a:lnTo>
                  <a:pt x="1057654" y="792381"/>
                </a:lnTo>
                <a:lnTo>
                  <a:pt x="1037546" y="833514"/>
                </a:lnTo>
                <a:lnTo>
                  <a:pt x="1014320" y="872654"/>
                </a:lnTo>
                <a:lnTo>
                  <a:pt x="988142" y="909635"/>
                </a:lnTo>
                <a:lnTo>
                  <a:pt x="959178" y="944286"/>
                </a:lnTo>
                <a:lnTo>
                  <a:pt x="927594" y="976438"/>
                </a:lnTo>
                <a:lnTo>
                  <a:pt x="893555" y="1005924"/>
                </a:lnTo>
                <a:lnTo>
                  <a:pt x="857229" y="1032573"/>
                </a:lnTo>
                <a:lnTo>
                  <a:pt x="818779" y="1056217"/>
                </a:lnTo>
                <a:lnTo>
                  <a:pt x="778374" y="1076686"/>
                </a:lnTo>
                <a:lnTo>
                  <a:pt x="736178" y="1093813"/>
                </a:lnTo>
                <a:lnTo>
                  <a:pt x="692358" y="1107428"/>
                </a:lnTo>
                <a:lnTo>
                  <a:pt x="647079" y="1117362"/>
                </a:lnTo>
                <a:lnTo>
                  <a:pt x="600507" y="1123447"/>
                </a:lnTo>
                <a:lnTo>
                  <a:pt x="552808" y="1125512"/>
                </a:lnTo>
                <a:lnTo>
                  <a:pt x="505110" y="1123447"/>
                </a:lnTo>
                <a:lnTo>
                  <a:pt x="458538" y="1117362"/>
                </a:lnTo>
                <a:lnTo>
                  <a:pt x="413259" y="1107428"/>
                </a:lnTo>
                <a:lnTo>
                  <a:pt x="369438" y="1093813"/>
                </a:lnTo>
                <a:lnTo>
                  <a:pt x="327242" y="1076686"/>
                </a:lnTo>
                <a:lnTo>
                  <a:pt x="286837" y="1056217"/>
                </a:lnTo>
                <a:lnTo>
                  <a:pt x="248388" y="1032573"/>
                </a:lnTo>
                <a:lnTo>
                  <a:pt x="212061" y="1005924"/>
                </a:lnTo>
                <a:lnTo>
                  <a:pt x="178022" y="976438"/>
                </a:lnTo>
                <a:lnTo>
                  <a:pt x="146438" y="944286"/>
                </a:lnTo>
                <a:lnTo>
                  <a:pt x="117474" y="909635"/>
                </a:lnTo>
                <a:lnTo>
                  <a:pt x="91296" y="872654"/>
                </a:lnTo>
                <a:lnTo>
                  <a:pt x="68070" y="833514"/>
                </a:lnTo>
                <a:lnTo>
                  <a:pt x="47962" y="792381"/>
                </a:lnTo>
                <a:lnTo>
                  <a:pt x="31138" y="749426"/>
                </a:lnTo>
                <a:lnTo>
                  <a:pt x="17764" y="704817"/>
                </a:lnTo>
                <a:lnTo>
                  <a:pt x="8005" y="658723"/>
                </a:lnTo>
                <a:lnTo>
                  <a:pt x="2029" y="611313"/>
                </a:lnTo>
                <a:lnTo>
                  <a:pt x="0" y="562756"/>
                </a:lnTo>
                <a:close/>
              </a:path>
            </a:pathLst>
          </a:custGeom>
          <a:ln w="19744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10304367" y="5446505"/>
            <a:ext cx="35052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b="1" spc="-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870453" y="8050540"/>
            <a:ext cx="1283301" cy="12834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9969162" y="8169018"/>
            <a:ext cx="1046388" cy="11650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9959288" y="8099910"/>
            <a:ext cx="1106170" cy="1106170"/>
          </a:xfrm>
          <a:custGeom>
            <a:avLst/>
            <a:gdLst/>
            <a:ahLst/>
            <a:cxnLst/>
            <a:rect l="l" t="t" r="r" b="b"/>
            <a:pathLst>
              <a:path w="1106170" h="1106170">
                <a:moveTo>
                  <a:pt x="552852" y="0"/>
                </a:moveTo>
                <a:lnTo>
                  <a:pt x="505148" y="2029"/>
                </a:lnTo>
                <a:lnTo>
                  <a:pt x="458572" y="8006"/>
                </a:lnTo>
                <a:lnTo>
                  <a:pt x="413288" y="17766"/>
                </a:lnTo>
                <a:lnTo>
                  <a:pt x="369464" y="31142"/>
                </a:lnTo>
                <a:lnTo>
                  <a:pt x="327264" y="47968"/>
                </a:lnTo>
                <a:lnTo>
                  <a:pt x="286855" y="68079"/>
                </a:lnTo>
                <a:lnTo>
                  <a:pt x="248403" y="91308"/>
                </a:lnTo>
                <a:lnTo>
                  <a:pt x="212074" y="117489"/>
                </a:lnTo>
                <a:lnTo>
                  <a:pt x="178033" y="146457"/>
                </a:lnTo>
                <a:lnTo>
                  <a:pt x="146447" y="178046"/>
                </a:lnTo>
                <a:lnTo>
                  <a:pt x="117481" y="212089"/>
                </a:lnTo>
                <a:lnTo>
                  <a:pt x="91301" y="248420"/>
                </a:lnTo>
                <a:lnTo>
                  <a:pt x="68074" y="286875"/>
                </a:lnTo>
                <a:lnTo>
                  <a:pt x="47965" y="327286"/>
                </a:lnTo>
                <a:lnTo>
                  <a:pt x="31140" y="369487"/>
                </a:lnTo>
                <a:lnTo>
                  <a:pt x="17765" y="413314"/>
                </a:lnTo>
                <a:lnTo>
                  <a:pt x="8006" y="458600"/>
                </a:lnTo>
                <a:lnTo>
                  <a:pt x="2029" y="505178"/>
                </a:lnTo>
                <a:lnTo>
                  <a:pt x="0" y="552883"/>
                </a:lnTo>
                <a:lnTo>
                  <a:pt x="2029" y="600588"/>
                </a:lnTo>
                <a:lnTo>
                  <a:pt x="8006" y="647167"/>
                </a:lnTo>
                <a:lnTo>
                  <a:pt x="17765" y="692452"/>
                </a:lnTo>
                <a:lnTo>
                  <a:pt x="31140" y="736279"/>
                </a:lnTo>
                <a:lnTo>
                  <a:pt x="47965" y="778481"/>
                </a:lnTo>
                <a:lnTo>
                  <a:pt x="68074" y="818892"/>
                </a:lnTo>
                <a:lnTo>
                  <a:pt x="91301" y="857346"/>
                </a:lnTo>
                <a:lnTo>
                  <a:pt x="117481" y="893678"/>
                </a:lnTo>
                <a:lnTo>
                  <a:pt x="146447" y="927721"/>
                </a:lnTo>
                <a:lnTo>
                  <a:pt x="178033" y="959309"/>
                </a:lnTo>
                <a:lnTo>
                  <a:pt x="212074" y="988277"/>
                </a:lnTo>
                <a:lnTo>
                  <a:pt x="248403" y="1014458"/>
                </a:lnTo>
                <a:lnTo>
                  <a:pt x="286855" y="1037687"/>
                </a:lnTo>
                <a:lnTo>
                  <a:pt x="327264" y="1057798"/>
                </a:lnTo>
                <a:lnTo>
                  <a:pt x="369464" y="1074624"/>
                </a:lnTo>
                <a:lnTo>
                  <a:pt x="413288" y="1088000"/>
                </a:lnTo>
                <a:lnTo>
                  <a:pt x="458572" y="1097760"/>
                </a:lnTo>
                <a:lnTo>
                  <a:pt x="505148" y="1103737"/>
                </a:lnTo>
                <a:lnTo>
                  <a:pt x="552852" y="1105767"/>
                </a:lnTo>
                <a:lnTo>
                  <a:pt x="600538" y="1103737"/>
                </a:lnTo>
                <a:lnTo>
                  <a:pt x="647100" y="1097760"/>
                </a:lnTo>
                <a:lnTo>
                  <a:pt x="692370" y="1088000"/>
                </a:lnTo>
                <a:lnTo>
                  <a:pt x="736184" y="1074624"/>
                </a:lnTo>
                <a:lnTo>
                  <a:pt x="778374" y="1057798"/>
                </a:lnTo>
                <a:lnTo>
                  <a:pt x="818775" y="1037687"/>
                </a:lnTo>
                <a:lnTo>
                  <a:pt x="857221" y="1014458"/>
                </a:lnTo>
                <a:lnTo>
                  <a:pt x="893545" y="988277"/>
                </a:lnTo>
                <a:lnTo>
                  <a:pt x="927582" y="959309"/>
                </a:lnTo>
                <a:lnTo>
                  <a:pt x="959165" y="927721"/>
                </a:lnTo>
                <a:lnTo>
                  <a:pt x="988129" y="893678"/>
                </a:lnTo>
                <a:lnTo>
                  <a:pt x="1014308" y="857346"/>
                </a:lnTo>
                <a:lnTo>
                  <a:pt x="1037534" y="818892"/>
                </a:lnTo>
                <a:lnTo>
                  <a:pt x="1057643" y="778481"/>
                </a:lnTo>
                <a:lnTo>
                  <a:pt x="1074468" y="736279"/>
                </a:lnTo>
                <a:lnTo>
                  <a:pt x="1087844" y="692452"/>
                </a:lnTo>
                <a:lnTo>
                  <a:pt x="1097603" y="647167"/>
                </a:lnTo>
                <a:lnTo>
                  <a:pt x="1103580" y="600588"/>
                </a:lnTo>
                <a:lnTo>
                  <a:pt x="1105610" y="552883"/>
                </a:lnTo>
                <a:lnTo>
                  <a:pt x="1103580" y="505178"/>
                </a:lnTo>
                <a:lnTo>
                  <a:pt x="1097603" y="458600"/>
                </a:lnTo>
                <a:lnTo>
                  <a:pt x="1087844" y="413314"/>
                </a:lnTo>
                <a:lnTo>
                  <a:pt x="1074468" y="369487"/>
                </a:lnTo>
                <a:lnTo>
                  <a:pt x="1057643" y="327286"/>
                </a:lnTo>
                <a:lnTo>
                  <a:pt x="1037534" y="286875"/>
                </a:lnTo>
                <a:lnTo>
                  <a:pt x="1014308" y="248420"/>
                </a:lnTo>
                <a:lnTo>
                  <a:pt x="988129" y="212089"/>
                </a:lnTo>
                <a:lnTo>
                  <a:pt x="959165" y="178046"/>
                </a:lnTo>
                <a:lnTo>
                  <a:pt x="927582" y="146457"/>
                </a:lnTo>
                <a:lnTo>
                  <a:pt x="893545" y="117489"/>
                </a:lnTo>
                <a:lnTo>
                  <a:pt x="857221" y="91308"/>
                </a:lnTo>
                <a:lnTo>
                  <a:pt x="818775" y="68079"/>
                </a:lnTo>
                <a:lnTo>
                  <a:pt x="778374" y="47968"/>
                </a:lnTo>
                <a:lnTo>
                  <a:pt x="736184" y="31142"/>
                </a:lnTo>
                <a:lnTo>
                  <a:pt x="692370" y="17766"/>
                </a:lnTo>
                <a:lnTo>
                  <a:pt x="647100" y="8006"/>
                </a:lnTo>
                <a:lnTo>
                  <a:pt x="600538" y="2029"/>
                </a:lnTo>
                <a:lnTo>
                  <a:pt x="552852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9959288" y="8099910"/>
            <a:ext cx="1106170" cy="1106170"/>
          </a:xfrm>
          <a:custGeom>
            <a:avLst/>
            <a:gdLst/>
            <a:ahLst/>
            <a:cxnLst/>
            <a:rect l="l" t="t" r="r" b="b"/>
            <a:pathLst>
              <a:path w="1106170" h="1106170">
                <a:moveTo>
                  <a:pt x="0" y="552883"/>
                </a:moveTo>
                <a:lnTo>
                  <a:pt x="2029" y="505178"/>
                </a:lnTo>
                <a:lnTo>
                  <a:pt x="8005" y="458600"/>
                </a:lnTo>
                <a:lnTo>
                  <a:pt x="17764" y="413315"/>
                </a:lnTo>
                <a:lnTo>
                  <a:pt x="31138" y="369488"/>
                </a:lnTo>
                <a:lnTo>
                  <a:pt x="47962" y="327286"/>
                </a:lnTo>
                <a:lnTo>
                  <a:pt x="68070" y="286875"/>
                </a:lnTo>
                <a:lnTo>
                  <a:pt x="91296" y="248421"/>
                </a:lnTo>
                <a:lnTo>
                  <a:pt x="117474" y="212089"/>
                </a:lnTo>
                <a:lnTo>
                  <a:pt x="146438" y="178046"/>
                </a:lnTo>
                <a:lnTo>
                  <a:pt x="178022" y="146458"/>
                </a:lnTo>
                <a:lnTo>
                  <a:pt x="212061" y="117490"/>
                </a:lnTo>
                <a:lnTo>
                  <a:pt x="248388" y="91308"/>
                </a:lnTo>
                <a:lnTo>
                  <a:pt x="286837" y="68079"/>
                </a:lnTo>
                <a:lnTo>
                  <a:pt x="327242" y="47969"/>
                </a:lnTo>
                <a:lnTo>
                  <a:pt x="369438" y="31142"/>
                </a:lnTo>
                <a:lnTo>
                  <a:pt x="413259" y="17766"/>
                </a:lnTo>
                <a:lnTo>
                  <a:pt x="458538" y="8006"/>
                </a:lnTo>
                <a:lnTo>
                  <a:pt x="505110" y="2029"/>
                </a:lnTo>
                <a:lnTo>
                  <a:pt x="552808" y="0"/>
                </a:lnTo>
                <a:lnTo>
                  <a:pt x="600507" y="2029"/>
                </a:lnTo>
                <a:lnTo>
                  <a:pt x="647079" y="8006"/>
                </a:lnTo>
                <a:lnTo>
                  <a:pt x="692358" y="17766"/>
                </a:lnTo>
                <a:lnTo>
                  <a:pt x="736178" y="31142"/>
                </a:lnTo>
                <a:lnTo>
                  <a:pt x="778374" y="47969"/>
                </a:lnTo>
                <a:lnTo>
                  <a:pt x="818779" y="68079"/>
                </a:lnTo>
                <a:lnTo>
                  <a:pt x="857229" y="91308"/>
                </a:lnTo>
                <a:lnTo>
                  <a:pt x="893555" y="117490"/>
                </a:lnTo>
                <a:lnTo>
                  <a:pt x="927594" y="146458"/>
                </a:lnTo>
                <a:lnTo>
                  <a:pt x="959178" y="178046"/>
                </a:lnTo>
                <a:lnTo>
                  <a:pt x="988142" y="212089"/>
                </a:lnTo>
                <a:lnTo>
                  <a:pt x="1014320" y="248421"/>
                </a:lnTo>
                <a:lnTo>
                  <a:pt x="1037546" y="286875"/>
                </a:lnTo>
                <a:lnTo>
                  <a:pt x="1057654" y="327286"/>
                </a:lnTo>
                <a:lnTo>
                  <a:pt x="1074479" y="369488"/>
                </a:lnTo>
                <a:lnTo>
                  <a:pt x="1087853" y="413315"/>
                </a:lnTo>
                <a:lnTo>
                  <a:pt x="1097611" y="458600"/>
                </a:lnTo>
                <a:lnTo>
                  <a:pt x="1103588" y="505178"/>
                </a:lnTo>
                <a:lnTo>
                  <a:pt x="1105617" y="552883"/>
                </a:lnTo>
                <a:lnTo>
                  <a:pt x="1103588" y="600588"/>
                </a:lnTo>
                <a:lnTo>
                  <a:pt x="1097611" y="647166"/>
                </a:lnTo>
                <a:lnTo>
                  <a:pt x="1087853" y="692451"/>
                </a:lnTo>
                <a:lnTo>
                  <a:pt x="1074479" y="736277"/>
                </a:lnTo>
                <a:lnTo>
                  <a:pt x="1057654" y="778479"/>
                </a:lnTo>
                <a:lnTo>
                  <a:pt x="1037546" y="818890"/>
                </a:lnTo>
                <a:lnTo>
                  <a:pt x="1014320" y="857344"/>
                </a:lnTo>
                <a:lnTo>
                  <a:pt x="988142" y="893676"/>
                </a:lnTo>
                <a:lnTo>
                  <a:pt x="959178" y="927719"/>
                </a:lnTo>
                <a:lnTo>
                  <a:pt x="927594" y="959307"/>
                </a:lnTo>
                <a:lnTo>
                  <a:pt x="893555" y="988275"/>
                </a:lnTo>
                <a:lnTo>
                  <a:pt x="857229" y="1014457"/>
                </a:lnTo>
                <a:lnTo>
                  <a:pt x="818779" y="1037686"/>
                </a:lnTo>
                <a:lnTo>
                  <a:pt x="778374" y="1057797"/>
                </a:lnTo>
                <a:lnTo>
                  <a:pt x="736178" y="1074623"/>
                </a:lnTo>
                <a:lnTo>
                  <a:pt x="692358" y="1087999"/>
                </a:lnTo>
                <a:lnTo>
                  <a:pt x="647079" y="1097759"/>
                </a:lnTo>
                <a:lnTo>
                  <a:pt x="600507" y="1103737"/>
                </a:lnTo>
                <a:lnTo>
                  <a:pt x="552808" y="1105766"/>
                </a:lnTo>
                <a:lnTo>
                  <a:pt x="505110" y="1103737"/>
                </a:lnTo>
                <a:lnTo>
                  <a:pt x="458538" y="1097759"/>
                </a:lnTo>
                <a:lnTo>
                  <a:pt x="413259" y="1087999"/>
                </a:lnTo>
                <a:lnTo>
                  <a:pt x="369438" y="1074623"/>
                </a:lnTo>
                <a:lnTo>
                  <a:pt x="327242" y="1057797"/>
                </a:lnTo>
                <a:lnTo>
                  <a:pt x="286837" y="1037686"/>
                </a:lnTo>
                <a:lnTo>
                  <a:pt x="248388" y="1014457"/>
                </a:lnTo>
                <a:lnTo>
                  <a:pt x="212061" y="988275"/>
                </a:lnTo>
                <a:lnTo>
                  <a:pt x="178022" y="959307"/>
                </a:lnTo>
                <a:lnTo>
                  <a:pt x="146438" y="927719"/>
                </a:lnTo>
                <a:lnTo>
                  <a:pt x="117474" y="893676"/>
                </a:lnTo>
                <a:lnTo>
                  <a:pt x="91296" y="857344"/>
                </a:lnTo>
                <a:lnTo>
                  <a:pt x="68070" y="818890"/>
                </a:lnTo>
                <a:lnTo>
                  <a:pt x="47962" y="778479"/>
                </a:lnTo>
                <a:lnTo>
                  <a:pt x="31138" y="736277"/>
                </a:lnTo>
                <a:lnTo>
                  <a:pt x="17764" y="692451"/>
                </a:lnTo>
                <a:lnTo>
                  <a:pt x="8005" y="647166"/>
                </a:lnTo>
                <a:lnTo>
                  <a:pt x="2029" y="600588"/>
                </a:lnTo>
                <a:lnTo>
                  <a:pt x="0" y="552883"/>
                </a:lnTo>
                <a:close/>
              </a:path>
            </a:pathLst>
          </a:custGeom>
          <a:ln w="19744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321404" y="8345003"/>
            <a:ext cx="34163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b="1" spc="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468684" y="3864426"/>
            <a:ext cx="1303049" cy="12834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8587141" y="3982904"/>
            <a:ext cx="1066135" cy="116500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8557530" y="3913786"/>
            <a:ext cx="1125855" cy="1106170"/>
          </a:xfrm>
          <a:custGeom>
            <a:avLst/>
            <a:gdLst/>
            <a:ahLst/>
            <a:cxnLst/>
            <a:rect l="l" t="t" r="r" b="b"/>
            <a:pathLst>
              <a:path w="1125854" h="1106170">
                <a:moveTo>
                  <a:pt x="562673" y="0"/>
                </a:moveTo>
                <a:lnTo>
                  <a:pt x="514124" y="2029"/>
                </a:lnTo>
                <a:lnTo>
                  <a:pt x="466721" y="8006"/>
                </a:lnTo>
                <a:lnTo>
                  <a:pt x="420634" y="17766"/>
                </a:lnTo>
                <a:lnTo>
                  <a:pt x="376032" y="31142"/>
                </a:lnTo>
                <a:lnTo>
                  <a:pt x="333083" y="47968"/>
                </a:lnTo>
                <a:lnTo>
                  <a:pt x="291956" y="68079"/>
                </a:lnTo>
                <a:lnTo>
                  <a:pt x="252821" y="91308"/>
                </a:lnTo>
                <a:lnTo>
                  <a:pt x="215846" y="117489"/>
                </a:lnTo>
                <a:lnTo>
                  <a:pt x="181200" y="146457"/>
                </a:lnTo>
                <a:lnTo>
                  <a:pt x="149052" y="178046"/>
                </a:lnTo>
                <a:lnTo>
                  <a:pt x="119571" y="212089"/>
                </a:lnTo>
                <a:lnTo>
                  <a:pt x="92926" y="248420"/>
                </a:lnTo>
                <a:lnTo>
                  <a:pt x="69285" y="286875"/>
                </a:lnTo>
                <a:lnTo>
                  <a:pt x="48818" y="327286"/>
                </a:lnTo>
                <a:lnTo>
                  <a:pt x="31694" y="369487"/>
                </a:lnTo>
                <a:lnTo>
                  <a:pt x="18081" y="413314"/>
                </a:lnTo>
                <a:lnTo>
                  <a:pt x="8148" y="458600"/>
                </a:lnTo>
                <a:lnTo>
                  <a:pt x="2065" y="505178"/>
                </a:lnTo>
                <a:lnTo>
                  <a:pt x="0" y="552883"/>
                </a:lnTo>
                <a:lnTo>
                  <a:pt x="2065" y="600588"/>
                </a:lnTo>
                <a:lnTo>
                  <a:pt x="8148" y="647167"/>
                </a:lnTo>
                <a:lnTo>
                  <a:pt x="18081" y="692452"/>
                </a:lnTo>
                <a:lnTo>
                  <a:pt x="31694" y="736279"/>
                </a:lnTo>
                <a:lnTo>
                  <a:pt x="48818" y="778481"/>
                </a:lnTo>
                <a:lnTo>
                  <a:pt x="69285" y="818892"/>
                </a:lnTo>
                <a:lnTo>
                  <a:pt x="92926" y="857346"/>
                </a:lnTo>
                <a:lnTo>
                  <a:pt x="119571" y="893678"/>
                </a:lnTo>
                <a:lnTo>
                  <a:pt x="149052" y="927721"/>
                </a:lnTo>
                <a:lnTo>
                  <a:pt x="181200" y="959309"/>
                </a:lnTo>
                <a:lnTo>
                  <a:pt x="215846" y="988277"/>
                </a:lnTo>
                <a:lnTo>
                  <a:pt x="252821" y="1014458"/>
                </a:lnTo>
                <a:lnTo>
                  <a:pt x="291956" y="1037687"/>
                </a:lnTo>
                <a:lnTo>
                  <a:pt x="333083" y="1057798"/>
                </a:lnTo>
                <a:lnTo>
                  <a:pt x="376032" y="1074624"/>
                </a:lnTo>
                <a:lnTo>
                  <a:pt x="420634" y="1088000"/>
                </a:lnTo>
                <a:lnTo>
                  <a:pt x="466721" y="1097760"/>
                </a:lnTo>
                <a:lnTo>
                  <a:pt x="514124" y="1103737"/>
                </a:lnTo>
                <a:lnTo>
                  <a:pt x="562673" y="1105767"/>
                </a:lnTo>
                <a:lnTo>
                  <a:pt x="611225" y="1103737"/>
                </a:lnTo>
                <a:lnTo>
                  <a:pt x="658629" y="1097760"/>
                </a:lnTo>
                <a:lnTo>
                  <a:pt x="704717" y="1088000"/>
                </a:lnTo>
                <a:lnTo>
                  <a:pt x="749320" y="1074624"/>
                </a:lnTo>
                <a:lnTo>
                  <a:pt x="792270" y="1057798"/>
                </a:lnTo>
                <a:lnTo>
                  <a:pt x="833398" y="1037687"/>
                </a:lnTo>
                <a:lnTo>
                  <a:pt x="872534" y="1014458"/>
                </a:lnTo>
                <a:lnTo>
                  <a:pt x="909509" y="988277"/>
                </a:lnTo>
                <a:lnTo>
                  <a:pt x="944156" y="959309"/>
                </a:lnTo>
                <a:lnTo>
                  <a:pt x="976304" y="927721"/>
                </a:lnTo>
                <a:lnTo>
                  <a:pt x="1005785" y="893678"/>
                </a:lnTo>
                <a:lnTo>
                  <a:pt x="1032431" y="857346"/>
                </a:lnTo>
                <a:lnTo>
                  <a:pt x="1056072" y="818892"/>
                </a:lnTo>
                <a:lnTo>
                  <a:pt x="1076539" y="778481"/>
                </a:lnTo>
                <a:lnTo>
                  <a:pt x="1093663" y="736279"/>
                </a:lnTo>
                <a:lnTo>
                  <a:pt x="1107276" y="692452"/>
                </a:lnTo>
                <a:lnTo>
                  <a:pt x="1117209" y="647167"/>
                </a:lnTo>
                <a:lnTo>
                  <a:pt x="1123293" y="600588"/>
                </a:lnTo>
                <a:lnTo>
                  <a:pt x="1125358" y="552883"/>
                </a:lnTo>
                <a:lnTo>
                  <a:pt x="1123293" y="505178"/>
                </a:lnTo>
                <a:lnTo>
                  <a:pt x="1117209" y="458600"/>
                </a:lnTo>
                <a:lnTo>
                  <a:pt x="1107276" y="413314"/>
                </a:lnTo>
                <a:lnTo>
                  <a:pt x="1093663" y="369487"/>
                </a:lnTo>
                <a:lnTo>
                  <a:pt x="1076539" y="327286"/>
                </a:lnTo>
                <a:lnTo>
                  <a:pt x="1056072" y="286875"/>
                </a:lnTo>
                <a:lnTo>
                  <a:pt x="1032431" y="248420"/>
                </a:lnTo>
                <a:lnTo>
                  <a:pt x="1005785" y="212089"/>
                </a:lnTo>
                <a:lnTo>
                  <a:pt x="976304" y="178046"/>
                </a:lnTo>
                <a:lnTo>
                  <a:pt x="944156" y="146457"/>
                </a:lnTo>
                <a:lnTo>
                  <a:pt x="909509" y="117489"/>
                </a:lnTo>
                <a:lnTo>
                  <a:pt x="872534" y="91308"/>
                </a:lnTo>
                <a:lnTo>
                  <a:pt x="833398" y="68079"/>
                </a:lnTo>
                <a:lnTo>
                  <a:pt x="792270" y="47968"/>
                </a:lnTo>
                <a:lnTo>
                  <a:pt x="749320" y="31142"/>
                </a:lnTo>
                <a:lnTo>
                  <a:pt x="704717" y="17766"/>
                </a:lnTo>
                <a:lnTo>
                  <a:pt x="658629" y="8006"/>
                </a:lnTo>
                <a:lnTo>
                  <a:pt x="611225" y="2029"/>
                </a:lnTo>
                <a:lnTo>
                  <a:pt x="562673" y="0"/>
                </a:lnTo>
                <a:close/>
              </a:path>
            </a:pathLst>
          </a:custGeom>
          <a:solidFill>
            <a:srgbClr val="00B4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8557530" y="3913786"/>
            <a:ext cx="1125855" cy="1106170"/>
          </a:xfrm>
          <a:custGeom>
            <a:avLst/>
            <a:gdLst/>
            <a:ahLst/>
            <a:cxnLst/>
            <a:rect l="l" t="t" r="r" b="b"/>
            <a:pathLst>
              <a:path w="1125854" h="1106170">
                <a:moveTo>
                  <a:pt x="0" y="552883"/>
                </a:moveTo>
                <a:lnTo>
                  <a:pt x="2065" y="505178"/>
                </a:lnTo>
                <a:lnTo>
                  <a:pt x="8148" y="458600"/>
                </a:lnTo>
                <a:lnTo>
                  <a:pt x="18081" y="413315"/>
                </a:lnTo>
                <a:lnTo>
                  <a:pt x="31694" y="369488"/>
                </a:lnTo>
                <a:lnTo>
                  <a:pt x="48819" y="327286"/>
                </a:lnTo>
                <a:lnTo>
                  <a:pt x="69286" y="286875"/>
                </a:lnTo>
                <a:lnTo>
                  <a:pt x="92927" y="248421"/>
                </a:lnTo>
                <a:lnTo>
                  <a:pt x="119572" y="212089"/>
                </a:lnTo>
                <a:lnTo>
                  <a:pt x="149054" y="178046"/>
                </a:lnTo>
                <a:lnTo>
                  <a:pt x="181202" y="146458"/>
                </a:lnTo>
                <a:lnTo>
                  <a:pt x="215848" y="117490"/>
                </a:lnTo>
                <a:lnTo>
                  <a:pt x="252824" y="91308"/>
                </a:lnTo>
                <a:lnTo>
                  <a:pt x="291960" y="68079"/>
                </a:lnTo>
                <a:lnTo>
                  <a:pt x="333087" y="47969"/>
                </a:lnTo>
                <a:lnTo>
                  <a:pt x="376036" y="31142"/>
                </a:lnTo>
                <a:lnTo>
                  <a:pt x="420639" y="17766"/>
                </a:lnTo>
                <a:lnTo>
                  <a:pt x="466727" y="8006"/>
                </a:lnTo>
                <a:lnTo>
                  <a:pt x="514130" y="2029"/>
                </a:lnTo>
                <a:lnTo>
                  <a:pt x="562680" y="0"/>
                </a:lnTo>
                <a:lnTo>
                  <a:pt x="611230" y="2029"/>
                </a:lnTo>
                <a:lnTo>
                  <a:pt x="658634" y="8006"/>
                </a:lnTo>
                <a:lnTo>
                  <a:pt x="704722" y="17766"/>
                </a:lnTo>
                <a:lnTo>
                  <a:pt x="749325" y="31142"/>
                </a:lnTo>
                <a:lnTo>
                  <a:pt x="792274" y="47969"/>
                </a:lnTo>
                <a:lnTo>
                  <a:pt x="833401" y="68079"/>
                </a:lnTo>
                <a:lnTo>
                  <a:pt x="872537" y="91308"/>
                </a:lnTo>
                <a:lnTo>
                  <a:pt x="909512" y="117490"/>
                </a:lnTo>
                <a:lnTo>
                  <a:pt x="944159" y="146458"/>
                </a:lnTo>
                <a:lnTo>
                  <a:pt x="976307" y="178046"/>
                </a:lnTo>
                <a:lnTo>
                  <a:pt x="1005788" y="212089"/>
                </a:lnTo>
                <a:lnTo>
                  <a:pt x="1032434" y="248421"/>
                </a:lnTo>
                <a:lnTo>
                  <a:pt x="1056074" y="286875"/>
                </a:lnTo>
                <a:lnTo>
                  <a:pt x="1076541" y="327286"/>
                </a:lnTo>
                <a:lnTo>
                  <a:pt x="1093666" y="369488"/>
                </a:lnTo>
                <a:lnTo>
                  <a:pt x="1107279" y="413315"/>
                </a:lnTo>
                <a:lnTo>
                  <a:pt x="1117212" y="458600"/>
                </a:lnTo>
                <a:lnTo>
                  <a:pt x="1123295" y="505178"/>
                </a:lnTo>
                <a:lnTo>
                  <a:pt x="1125361" y="552883"/>
                </a:lnTo>
                <a:lnTo>
                  <a:pt x="1123295" y="600588"/>
                </a:lnTo>
                <a:lnTo>
                  <a:pt x="1117212" y="647166"/>
                </a:lnTo>
                <a:lnTo>
                  <a:pt x="1107279" y="692451"/>
                </a:lnTo>
                <a:lnTo>
                  <a:pt x="1093666" y="736277"/>
                </a:lnTo>
                <a:lnTo>
                  <a:pt x="1076541" y="778479"/>
                </a:lnTo>
                <a:lnTo>
                  <a:pt x="1056074" y="818890"/>
                </a:lnTo>
                <a:lnTo>
                  <a:pt x="1032434" y="857344"/>
                </a:lnTo>
                <a:lnTo>
                  <a:pt x="1005788" y="893676"/>
                </a:lnTo>
                <a:lnTo>
                  <a:pt x="976307" y="927719"/>
                </a:lnTo>
                <a:lnTo>
                  <a:pt x="944159" y="959307"/>
                </a:lnTo>
                <a:lnTo>
                  <a:pt x="909512" y="988275"/>
                </a:lnTo>
                <a:lnTo>
                  <a:pt x="872537" y="1014457"/>
                </a:lnTo>
                <a:lnTo>
                  <a:pt x="833401" y="1037686"/>
                </a:lnTo>
                <a:lnTo>
                  <a:pt x="792274" y="1057797"/>
                </a:lnTo>
                <a:lnTo>
                  <a:pt x="749325" y="1074623"/>
                </a:lnTo>
                <a:lnTo>
                  <a:pt x="704722" y="1087999"/>
                </a:lnTo>
                <a:lnTo>
                  <a:pt x="658634" y="1097759"/>
                </a:lnTo>
                <a:lnTo>
                  <a:pt x="611230" y="1103737"/>
                </a:lnTo>
                <a:lnTo>
                  <a:pt x="562680" y="1105766"/>
                </a:lnTo>
                <a:lnTo>
                  <a:pt x="514130" y="1103737"/>
                </a:lnTo>
                <a:lnTo>
                  <a:pt x="466727" y="1097759"/>
                </a:lnTo>
                <a:lnTo>
                  <a:pt x="420639" y="1087999"/>
                </a:lnTo>
                <a:lnTo>
                  <a:pt x="376036" y="1074623"/>
                </a:lnTo>
                <a:lnTo>
                  <a:pt x="333087" y="1057797"/>
                </a:lnTo>
                <a:lnTo>
                  <a:pt x="291960" y="1037686"/>
                </a:lnTo>
                <a:lnTo>
                  <a:pt x="252824" y="1014457"/>
                </a:lnTo>
                <a:lnTo>
                  <a:pt x="215848" y="988275"/>
                </a:lnTo>
                <a:lnTo>
                  <a:pt x="181202" y="959307"/>
                </a:lnTo>
                <a:lnTo>
                  <a:pt x="149054" y="927719"/>
                </a:lnTo>
                <a:lnTo>
                  <a:pt x="119572" y="893676"/>
                </a:lnTo>
                <a:lnTo>
                  <a:pt x="92927" y="857344"/>
                </a:lnTo>
                <a:lnTo>
                  <a:pt x="69286" y="818890"/>
                </a:lnTo>
                <a:lnTo>
                  <a:pt x="48819" y="778479"/>
                </a:lnTo>
                <a:lnTo>
                  <a:pt x="31694" y="736277"/>
                </a:lnTo>
                <a:lnTo>
                  <a:pt x="18081" y="692451"/>
                </a:lnTo>
                <a:lnTo>
                  <a:pt x="8148" y="647166"/>
                </a:lnTo>
                <a:lnTo>
                  <a:pt x="2065" y="600588"/>
                </a:lnTo>
                <a:lnTo>
                  <a:pt x="0" y="552883"/>
                </a:lnTo>
                <a:close/>
              </a:path>
            </a:pathLst>
          </a:custGeom>
          <a:ln w="19744">
            <a:solidFill>
              <a:srgbClr val="00B4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8934105" y="4158566"/>
            <a:ext cx="367665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b="1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894087" y="2314369"/>
            <a:ext cx="7048500" cy="1777364"/>
          </a:xfrm>
          <a:custGeom>
            <a:avLst/>
            <a:gdLst/>
            <a:ahLst/>
            <a:cxnLst/>
            <a:rect l="l" t="t" r="r" b="b"/>
            <a:pathLst>
              <a:path w="7048500" h="1777364">
                <a:moveTo>
                  <a:pt x="0" y="0"/>
                </a:moveTo>
                <a:lnTo>
                  <a:pt x="7048314" y="0"/>
                </a:lnTo>
                <a:lnTo>
                  <a:pt x="7048314" y="1777125"/>
                </a:lnTo>
                <a:lnTo>
                  <a:pt x="0" y="1777125"/>
                </a:lnTo>
                <a:lnTo>
                  <a:pt x="0" y="0"/>
                </a:lnTo>
                <a:close/>
              </a:path>
            </a:pathLst>
          </a:custGeom>
          <a:ln w="1974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1894087" y="4841842"/>
            <a:ext cx="7048500" cy="1757680"/>
          </a:xfrm>
          <a:custGeom>
            <a:avLst/>
            <a:gdLst/>
            <a:ahLst/>
            <a:cxnLst/>
            <a:rect l="l" t="t" r="r" b="b"/>
            <a:pathLst>
              <a:path w="7048500" h="1757679">
                <a:moveTo>
                  <a:pt x="0" y="0"/>
                </a:moveTo>
                <a:lnTo>
                  <a:pt x="7048314" y="0"/>
                </a:lnTo>
                <a:lnTo>
                  <a:pt x="7048314" y="1757379"/>
                </a:lnTo>
                <a:lnTo>
                  <a:pt x="0" y="1757379"/>
                </a:lnTo>
                <a:lnTo>
                  <a:pt x="0" y="0"/>
                </a:lnTo>
                <a:close/>
              </a:path>
            </a:pathLst>
          </a:custGeom>
          <a:ln w="1974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1894087" y="7685242"/>
            <a:ext cx="7048500" cy="1757680"/>
          </a:xfrm>
          <a:custGeom>
            <a:avLst/>
            <a:gdLst/>
            <a:ahLst/>
            <a:cxnLst/>
            <a:rect l="l" t="t" r="r" b="b"/>
            <a:pathLst>
              <a:path w="7048500" h="1757679">
                <a:moveTo>
                  <a:pt x="0" y="0"/>
                </a:moveTo>
                <a:lnTo>
                  <a:pt x="7048314" y="0"/>
                </a:lnTo>
                <a:lnTo>
                  <a:pt x="7048314" y="1757379"/>
                </a:lnTo>
                <a:lnTo>
                  <a:pt x="0" y="1757379"/>
                </a:lnTo>
                <a:lnTo>
                  <a:pt x="0" y="0"/>
                </a:lnTo>
                <a:close/>
              </a:path>
            </a:pathLst>
          </a:custGeom>
          <a:ln w="1974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7570250" y="5088661"/>
            <a:ext cx="1382020" cy="124399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6543684" y="5503329"/>
            <a:ext cx="1026644" cy="5528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lang="en-US" spc="5" dirty="0"/>
              <a:t> </a:t>
            </a:r>
            <a:r>
              <a:rPr dirty="0"/>
              <a:t>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258" y="8785073"/>
            <a:ext cx="4261650" cy="764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36617" y="1780050"/>
            <a:ext cx="1622987" cy="2869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56383" y="4510722"/>
            <a:ext cx="4372610" cy="24593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9560"/>
              </a:lnSpc>
              <a:spcBef>
                <a:spcPts val="450"/>
              </a:spcBef>
            </a:pPr>
            <a:r>
              <a:rPr sz="8000" spc="145" dirty="0">
                <a:solidFill>
                  <a:srgbClr val="142936"/>
                </a:solidFill>
                <a:latin typeface="Arial"/>
                <a:cs typeface="Arial"/>
              </a:rPr>
              <a:t>Apache  </a:t>
            </a:r>
            <a:r>
              <a:rPr sz="8000" spc="95" dirty="0">
                <a:solidFill>
                  <a:srgbClr val="142936"/>
                </a:solidFill>
                <a:latin typeface="Arial"/>
                <a:cs typeface="Arial"/>
              </a:rPr>
              <a:t>Incubator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805" y="7375524"/>
            <a:ext cx="2085975" cy="188595"/>
          </a:xfrm>
          <a:custGeom>
            <a:avLst/>
            <a:gdLst/>
            <a:ahLst/>
            <a:cxnLst/>
            <a:rect l="l" t="t" r="r" b="b"/>
            <a:pathLst>
              <a:path w="2085975" h="188595">
                <a:moveTo>
                  <a:pt x="0" y="0"/>
                </a:moveTo>
                <a:lnTo>
                  <a:pt x="2085433" y="0"/>
                </a:lnTo>
                <a:lnTo>
                  <a:pt x="2085433" y="188475"/>
                </a:lnTo>
                <a:lnTo>
                  <a:pt x="0" y="188475"/>
                </a:lnTo>
                <a:lnTo>
                  <a:pt x="0" y="0"/>
                </a:lnTo>
                <a:close/>
              </a:path>
            </a:pathLst>
          </a:custGeom>
          <a:solidFill>
            <a:srgbClr val="56A8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543942" y="1869233"/>
            <a:ext cx="12953207" cy="8423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79431" y="217659"/>
            <a:ext cx="18719800" cy="980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250" spc="5" dirty="0">
                <a:solidFill>
                  <a:srgbClr val="6EEDD8"/>
                </a:solidFill>
                <a:latin typeface="Arial"/>
                <a:cs typeface="Arial"/>
              </a:rPr>
              <a:t>OpenWhisk is </a:t>
            </a:r>
            <a:r>
              <a:rPr sz="6250" spc="70" dirty="0">
                <a:solidFill>
                  <a:srgbClr val="6EEDD8"/>
                </a:solidFill>
                <a:latin typeface="Arial"/>
                <a:cs typeface="Arial"/>
              </a:rPr>
              <a:t>built </a:t>
            </a:r>
            <a:r>
              <a:rPr sz="6250" spc="5" dirty="0">
                <a:solidFill>
                  <a:srgbClr val="6EEDD8"/>
                </a:solidFill>
                <a:latin typeface="Arial"/>
                <a:cs typeface="Arial"/>
              </a:rPr>
              <a:t>on </a:t>
            </a:r>
            <a:r>
              <a:rPr sz="6250" spc="70" dirty="0">
                <a:solidFill>
                  <a:srgbClr val="6EEDD8"/>
                </a:solidFill>
                <a:latin typeface="Arial"/>
                <a:cs typeface="Arial"/>
              </a:rPr>
              <a:t>solid </a:t>
            </a:r>
            <a:r>
              <a:rPr sz="6250" spc="90" dirty="0">
                <a:solidFill>
                  <a:srgbClr val="6EEDD8"/>
                </a:solidFill>
                <a:latin typeface="Arial"/>
                <a:cs typeface="Arial"/>
              </a:rPr>
              <a:t>open </a:t>
            </a:r>
            <a:r>
              <a:rPr sz="6250" spc="45" dirty="0">
                <a:solidFill>
                  <a:srgbClr val="6EEDD8"/>
                </a:solidFill>
                <a:latin typeface="Arial"/>
                <a:cs typeface="Arial"/>
              </a:rPr>
              <a:t>source</a:t>
            </a:r>
            <a:r>
              <a:rPr sz="6250" spc="-160" dirty="0">
                <a:solidFill>
                  <a:srgbClr val="6EEDD8"/>
                </a:solidFill>
                <a:latin typeface="Arial"/>
                <a:cs typeface="Arial"/>
              </a:rPr>
              <a:t> </a:t>
            </a:r>
            <a:r>
              <a:rPr sz="6250" spc="35" dirty="0">
                <a:solidFill>
                  <a:srgbClr val="6EEDD8"/>
                </a:solidFill>
                <a:latin typeface="Arial"/>
                <a:cs typeface="Arial"/>
              </a:rPr>
              <a:t>foundations</a:t>
            </a:r>
            <a:endParaRPr sz="62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dirty="0"/>
              <a:t>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6434" y="2010410"/>
            <a:ext cx="11675037" cy="8052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06258" y="8785073"/>
            <a:ext cx="4261650" cy="764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36617" y="1780050"/>
            <a:ext cx="1622987" cy="28690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56383" y="4510722"/>
            <a:ext cx="4372610" cy="24593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9560"/>
              </a:lnSpc>
              <a:spcBef>
                <a:spcPts val="450"/>
              </a:spcBef>
            </a:pPr>
            <a:r>
              <a:rPr sz="8000" spc="145" dirty="0">
                <a:solidFill>
                  <a:srgbClr val="142936"/>
                </a:solidFill>
                <a:latin typeface="Arial"/>
                <a:cs typeface="Arial"/>
              </a:rPr>
              <a:t>Apache  </a:t>
            </a:r>
            <a:r>
              <a:rPr sz="8000" spc="95" dirty="0">
                <a:solidFill>
                  <a:srgbClr val="142936"/>
                </a:solidFill>
                <a:latin typeface="Arial"/>
                <a:cs typeface="Arial"/>
              </a:rPr>
              <a:t>Incubator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805" y="7375524"/>
            <a:ext cx="2085975" cy="188595"/>
          </a:xfrm>
          <a:custGeom>
            <a:avLst/>
            <a:gdLst/>
            <a:ahLst/>
            <a:cxnLst/>
            <a:rect l="l" t="t" r="r" b="b"/>
            <a:pathLst>
              <a:path w="2085975" h="188595">
                <a:moveTo>
                  <a:pt x="0" y="0"/>
                </a:moveTo>
                <a:lnTo>
                  <a:pt x="2085433" y="0"/>
                </a:lnTo>
                <a:lnTo>
                  <a:pt x="2085433" y="188475"/>
                </a:lnTo>
                <a:lnTo>
                  <a:pt x="0" y="188475"/>
                </a:lnTo>
                <a:lnTo>
                  <a:pt x="0" y="0"/>
                </a:lnTo>
                <a:close/>
              </a:path>
            </a:pathLst>
          </a:custGeom>
          <a:solidFill>
            <a:srgbClr val="56A8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79431" y="217659"/>
            <a:ext cx="13632180" cy="980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250" spc="-110" dirty="0">
                <a:solidFill>
                  <a:srgbClr val="6EEDD8"/>
                </a:solidFill>
                <a:latin typeface="Arial"/>
                <a:cs typeface="Arial"/>
              </a:rPr>
              <a:t>The </a:t>
            </a:r>
            <a:r>
              <a:rPr sz="6250" spc="5" dirty="0">
                <a:solidFill>
                  <a:srgbClr val="6EEDD8"/>
                </a:solidFill>
                <a:latin typeface="Arial"/>
                <a:cs typeface="Arial"/>
              </a:rPr>
              <a:t>OpenWhisk </a:t>
            </a:r>
            <a:r>
              <a:rPr sz="6250" spc="45" dirty="0">
                <a:solidFill>
                  <a:srgbClr val="6EEDD8"/>
                </a:solidFill>
                <a:latin typeface="Arial"/>
                <a:cs typeface="Arial"/>
              </a:rPr>
              <a:t>ecosystem </a:t>
            </a:r>
            <a:r>
              <a:rPr sz="6250" spc="5" dirty="0">
                <a:solidFill>
                  <a:srgbClr val="6EEDD8"/>
                </a:solidFill>
                <a:latin typeface="Arial"/>
                <a:cs typeface="Arial"/>
              </a:rPr>
              <a:t>is</a:t>
            </a:r>
            <a:r>
              <a:rPr sz="6250" spc="75" dirty="0">
                <a:solidFill>
                  <a:srgbClr val="6EEDD8"/>
                </a:solidFill>
                <a:latin typeface="Arial"/>
                <a:cs typeface="Arial"/>
              </a:rPr>
              <a:t> </a:t>
            </a:r>
            <a:r>
              <a:rPr sz="6250" spc="85" dirty="0">
                <a:solidFill>
                  <a:srgbClr val="6EEDD8"/>
                </a:solidFill>
                <a:latin typeface="Arial"/>
                <a:cs typeface="Arial"/>
              </a:rPr>
              <a:t>growing</a:t>
            </a:r>
            <a:endParaRPr sz="62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00688" y="3759047"/>
            <a:ext cx="2146531" cy="1047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6240343" y="9004961"/>
            <a:ext cx="1696283" cy="952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13214749" y="10844797"/>
            <a:ext cx="66382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5" dirty="0"/>
              <a:t>IBM</a:t>
            </a:r>
            <a:r>
              <a:rPr dirty="0"/>
              <a:t> Functions </a:t>
            </a:r>
            <a:r>
              <a:rPr b="0" i="1" spc="30" dirty="0">
                <a:latin typeface="Arial"/>
                <a:cs typeface="Arial"/>
              </a:rPr>
              <a:t>powered </a:t>
            </a:r>
            <a:r>
              <a:rPr b="0" i="1" spc="60" dirty="0">
                <a:latin typeface="Arial"/>
                <a:cs typeface="Arial"/>
              </a:rPr>
              <a:t>by </a:t>
            </a:r>
            <a:r>
              <a:rPr spc="5" dirty="0">
                <a:solidFill>
                  <a:srgbClr val="6DEDD8"/>
                </a:solidFill>
              </a:rPr>
              <a:t>Apache</a:t>
            </a:r>
            <a:r>
              <a:rPr spc="-105" dirty="0">
                <a:solidFill>
                  <a:srgbClr val="6DEDD8"/>
                </a:solidFill>
              </a:rPr>
              <a:t> </a:t>
            </a:r>
            <a:r>
              <a:rPr dirty="0">
                <a:solidFill>
                  <a:srgbClr val="6DEDD8"/>
                </a:solidFill>
              </a:rPr>
              <a:t>OpenWhisk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866</Words>
  <Application>Microsoft Macintosh PowerPoint</Application>
  <PresentationFormat>Custom</PresentationFormat>
  <Paragraphs>212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IBM Plex Sans</vt:lpstr>
      <vt:lpstr>Times New Roman</vt:lpstr>
      <vt:lpstr>Office Theme</vt:lpstr>
      <vt:lpstr>Building serverless applications  with IBM Functions</vt:lpstr>
      <vt:lpstr>Serverless developers focus more on code, less on infrastructure</vt:lpstr>
      <vt:lpstr>Microservices can be hard to manage at scale</vt:lpstr>
      <vt:lpstr>Emerging workloads are a good fit for event-driven programming</vt:lpstr>
      <vt:lpstr>New cost models more accurately charge for usage</vt:lpstr>
      <vt:lpstr>OpenWhisk enables these serverless, event-driven workloads</vt:lpstr>
      <vt:lpstr>Developers work with triggers, actions, rules, and packages</vt:lpstr>
      <vt:lpstr>PowerPoint Presentation</vt:lpstr>
      <vt:lpstr>PowerPoint Presentation</vt:lpstr>
      <vt:lpstr>Use Apache OpenWhisk via IBM Cloud Functions: bluemix.net/openwhisk</vt:lpstr>
      <vt:lpstr>IBM Cloud Functions provides management, tooling, and monitoring</vt:lpstr>
      <vt:lpstr>IBM Cloud Functions provides management, tooling, and monitoring</vt:lpstr>
      <vt:lpstr>IBM Cloud Functions provides management, tooling, and monitoring</vt:lpstr>
      <vt:lpstr>IBM Cloud Functions also provides included API gateway integration</vt:lpstr>
      <vt:lpstr>Apache OpenWhisk  programming model</vt:lpstr>
      <vt:lpstr>Developers work with packages, triggers, actions, and rules</vt:lpstr>
      <vt:lpstr>Triggers</vt:lpstr>
      <vt:lpstr>Actions</vt:lpstr>
      <vt:lpstr>Actions</vt:lpstr>
      <vt:lpstr>Actions</vt:lpstr>
      <vt:lpstr>Actions</vt:lpstr>
      <vt:lpstr>Rules</vt:lpstr>
      <vt:lpstr>Packages</vt:lpstr>
      <vt:lpstr>Apache OpenWhisk  in action</vt:lpstr>
      <vt:lpstr>OpenWhisk awaits events, fetches mapped code, runs it in a container</vt:lpstr>
      <vt:lpstr>Demo 1: Your first trigger, action, and rule</vt:lpstr>
      <vt:lpstr>Demo 2: Database change triggered action</vt:lpstr>
      <vt:lpstr>Demo 3: HTTP API request triggered action</vt:lpstr>
      <vt:lpstr>Other simple apps, working solutions, more complex uses</vt:lpstr>
      <vt:lpstr>Get started with Cloud Functions, or explore the open source project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serverless applications  with Apache OpenWhisk and IBM Cloud Functions</dc:title>
  <cp:lastModifiedBy>Sudharshan Govindan</cp:lastModifiedBy>
  <cp:revision>23</cp:revision>
  <dcterms:created xsi:type="dcterms:W3CDTF">2018-03-06T16:33:18Z</dcterms:created>
  <dcterms:modified xsi:type="dcterms:W3CDTF">2018-07-11T10:04:40Z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2018-03-06T00:00:00Z</vt:filetime>
  </property>
</Properties>
</file>