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21570B-2875-43F6-9E79-FE2B5993B7E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6188460-961E-47FE-B5ED-CCE943CD0357}">
      <dgm:prSet/>
      <dgm:spPr/>
      <dgm:t>
        <a:bodyPr/>
        <a:lstStyle/>
        <a:p>
          <a:r>
            <a:rPr lang="en-US"/>
            <a:t>NLU</a:t>
          </a:r>
        </a:p>
      </dgm:t>
    </dgm:pt>
    <dgm:pt modelId="{B93491B1-5A49-4389-90E5-B2365251BCCF}" type="parTrans" cxnId="{70402B71-409D-4E1E-B884-71D6E72F89F2}">
      <dgm:prSet/>
      <dgm:spPr/>
      <dgm:t>
        <a:bodyPr/>
        <a:lstStyle/>
        <a:p>
          <a:endParaRPr lang="en-US"/>
        </a:p>
      </dgm:t>
    </dgm:pt>
    <dgm:pt modelId="{409D3EA0-6EA0-4E8B-BB2F-8043D24AB6B8}" type="sibTrans" cxnId="{70402B71-409D-4E1E-B884-71D6E72F89F2}">
      <dgm:prSet/>
      <dgm:spPr/>
      <dgm:t>
        <a:bodyPr/>
        <a:lstStyle/>
        <a:p>
          <a:endParaRPr lang="en-US"/>
        </a:p>
      </dgm:t>
    </dgm:pt>
    <dgm:pt modelId="{E1B00EE3-01A1-4D4C-9700-96F6526B2316}">
      <dgm:prSet/>
      <dgm:spPr/>
      <dgm:t>
        <a:bodyPr/>
        <a:lstStyle/>
        <a:p>
          <a:r>
            <a:rPr lang="en-US"/>
            <a:t>Discovery</a:t>
          </a:r>
        </a:p>
      </dgm:t>
    </dgm:pt>
    <dgm:pt modelId="{EA89D899-54AD-4784-9195-AB51E336BFA7}" type="parTrans" cxnId="{1F354C31-117E-4C92-BDDB-BC2CD68EAF75}">
      <dgm:prSet/>
      <dgm:spPr/>
      <dgm:t>
        <a:bodyPr/>
        <a:lstStyle/>
        <a:p>
          <a:endParaRPr lang="en-US"/>
        </a:p>
      </dgm:t>
    </dgm:pt>
    <dgm:pt modelId="{3E3BA106-B07D-41CD-A820-E3BC28327351}" type="sibTrans" cxnId="{1F354C31-117E-4C92-BDDB-BC2CD68EAF75}">
      <dgm:prSet/>
      <dgm:spPr/>
      <dgm:t>
        <a:bodyPr/>
        <a:lstStyle/>
        <a:p>
          <a:endParaRPr lang="en-US"/>
        </a:p>
      </dgm:t>
    </dgm:pt>
    <dgm:pt modelId="{BCC6B1FD-F48A-4396-93F8-42F63F1DEF4D}">
      <dgm:prSet/>
      <dgm:spPr/>
      <dgm:t>
        <a:bodyPr/>
        <a:lstStyle/>
        <a:p>
          <a:r>
            <a:rPr lang="en-US" dirty="0"/>
            <a:t>STT</a:t>
          </a:r>
        </a:p>
      </dgm:t>
    </dgm:pt>
    <dgm:pt modelId="{501ED68F-074B-46FA-9881-80BCF2B88183}" type="parTrans" cxnId="{E74E149B-9EB7-43CA-8E7A-D6D7BCFD7993}">
      <dgm:prSet/>
      <dgm:spPr/>
      <dgm:t>
        <a:bodyPr/>
        <a:lstStyle/>
        <a:p>
          <a:endParaRPr lang="en-US"/>
        </a:p>
      </dgm:t>
    </dgm:pt>
    <dgm:pt modelId="{03084817-E704-4DBC-9A28-E4688751FF77}" type="sibTrans" cxnId="{E74E149B-9EB7-43CA-8E7A-D6D7BCFD7993}">
      <dgm:prSet/>
      <dgm:spPr/>
      <dgm:t>
        <a:bodyPr/>
        <a:lstStyle/>
        <a:p>
          <a:endParaRPr lang="en-US"/>
        </a:p>
      </dgm:t>
    </dgm:pt>
    <dgm:pt modelId="{00EEBAFE-9684-4E66-B4FA-CE0B99E200D4}">
      <dgm:prSet/>
      <dgm:spPr/>
      <dgm:t>
        <a:bodyPr/>
        <a:lstStyle/>
        <a:p>
          <a:r>
            <a:rPr lang="en-US"/>
            <a:t>Language Translator</a:t>
          </a:r>
        </a:p>
      </dgm:t>
    </dgm:pt>
    <dgm:pt modelId="{4267A2B4-FAAF-48FD-940B-00964FC73FBC}" type="parTrans" cxnId="{F7A1045C-3E9A-4134-AFC6-BC887F9BE81E}">
      <dgm:prSet/>
      <dgm:spPr/>
      <dgm:t>
        <a:bodyPr/>
        <a:lstStyle/>
        <a:p>
          <a:endParaRPr lang="en-US"/>
        </a:p>
      </dgm:t>
    </dgm:pt>
    <dgm:pt modelId="{FFD2E780-A3DE-45B2-8F09-608B111C9882}" type="sibTrans" cxnId="{F7A1045C-3E9A-4134-AFC6-BC887F9BE81E}">
      <dgm:prSet/>
      <dgm:spPr/>
      <dgm:t>
        <a:bodyPr/>
        <a:lstStyle/>
        <a:p>
          <a:endParaRPr lang="en-US"/>
        </a:p>
      </dgm:t>
    </dgm:pt>
    <dgm:pt modelId="{6BFB2F91-A40A-4445-A2C4-BE6F06114951}">
      <dgm:prSet/>
      <dgm:spPr/>
      <dgm:t>
        <a:bodyPr/>
        <a:lstStyle/>
        <a:p>
          <a:r>
            <a:rPr lang="en-US"/>
            <a:t>More……</a:t>
          </a:r>
        </a:p>
      </dgm:t>
    </dgm:pt>
    <dgm:pt modelId="{EF36A858-E437-4560-B810-BAB859BF1CBB}" type="parTrans" cxnId="{3F419345-E2DB-49AA-A07E-11123188C542}">
      <dgm:prSet/>
      <dgm:spPr/>
      <dgm:t>
        <a:bodyPr/>
        <a:lstStyle/>
        <a:p>
          <a:endParaRPr lang="en-US"/>
        </a:p>
      </dgm:t>
    </dgm:pt>
    <dgm:pt modelId="{146BE58F-6D4C-4058-B0A6-5CBEDEE31192}" type="sibTrans" cxnId="{3F419345-E2DB-49AA-A07E-11123188C542}">
      <dgm:prSet/>
      <dgm:spPr/>
      <dgm:t>
        <a:bodyPr/>
        <a:lstStyle/>
        <a:p>
          <a:endParaRPr lang="en-US"/>
        </a:p>
      </dgm:t>
    </dgm:pt>
    <dgm:pt modelId="{D7546C03-62C5-7F41-8562-74EBE42875C6}" type="pres">
      <dgm:prSet presAssocID="{4721570B-2875-43F6-9E79-FE2B5993B7EE}" presName="linear" presStyleCnt="0">
        <dgm:presLayoutVars>
          <dgm:dir/>
          <dgm:animLvl val="lvl"/>
          <dgm:resizeHandles val="exact"/>
        </dgm:presLayoutVars>
      </dgm:prSet>
      <dgm:spPr/>
    </dgm:pt>
    <dgm:pt modelId="{DEEF2E12-49BC-9641-A8E6-ECBE11EFE168}" type="pres">
      <dgm:prSet presAssocID="{56188460-961E-47FE-B5ED-CCE943CD0357}" presName="parentLin" presStyleCnt="0"/>
      <dgm:spPr/>
    </dgm:pt>
    <dgm:pt modelId="{2071394F-6979-0A41-995D-A686957A52EB}" type="pres">
      <dgm:prSet presAssocID="{56188460-961E-47FE-B5ED-CCE943CD0357}" presName="parentLeftMargin" presStyleLbl="node1" presStyleIdx="0" presStyleCnt="5"/>
      <dgm:spPr/>
    </dgm:pt>
    <dgm:pt modelId="{25C6AEE8-B0B4-8447-A770-3281CA7143BC}" type="pres">
      <dgm:prSet presAssocID="{56188460-961E-47FE-B5ED-CCE943CD035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BB5EC69-F911-884C-B818-D73A6A75419B}" type="pres">
      <dgm:prSet presAssocID="{56188460-961E-47FE-B5ED-CCE943CD0357}" presName="negativeSpace" presStyleCnt="0"/>
      <dgm:spPr/>
    </dgm:pt>
    <dgm:pt modelId="{3BF94277-2851-304F-BC4A-495B472A3CED}" type="pres">
      <dgm:prSet presAssocID="{56188460-961E-47FE-B5ED-CCE943CD0357}" presName="childText" presStyleLbl="conFgAcc1" presStyleIdx="0" presStyleCnt="5">
        <dgm:presLayoutVars>
          <dgm:bulletEnabled val="1"/>
        </dgm:presLayoutVars>
      </dgm:prSet>
      <dgm:spPr/>
    </dgm:pt>
    <dgm:pt modelId="{FBC83D29-05AD-1540-B380-0BB736602171}" type="pres">
      <dgm:prSet presAssocID="{409D3EA0-6EA0-4E8B-BB2F-8043D24AB6B8}" presName="spaceBetweenRectangles" presStyleCnt="0"/>
      <dgm:spPr/>
    </dgm:pt>
    <dgm:pt modelId="{F0446B51-79DC-DE45-AEE7-65ED8A82EC79}" type="pres">
      <dgm:prSet presAssocID="{E1B00EE3-01A1-4D4C-9700-96F6526B2316}" presName="parentLin" presStyleCnt="0"/>
      <dgm:spPr/>
    </dgm:pt>
    <dgm:pt modelId="{5DB77EA5-7D31-7D49-BCFE-079F06D03C3F}" type="pres">
      <dgm:prSet presAssocID="{E1B00EE3-01A1-4D4C-9700-96F6526B2316}" presName="parentLeftMargin" presStyleLbl="node1" presStyleIdx="0" presStyleCnt="5"/>
      <dgm:spPr/>
    </dgm:pt>
    <dgm:pt modelId="{02B20A59-CF30-3D47-8A43-9608241B45F1}" type="pres">
      <dgm:prSet presAssocID="{E1B00EE3-01A1-4D4C-9700-96F6526B231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101F5FE-8234-EF41-97FC-144B3171F9A7}" type="pres">
      <dgm:prSet presAssocID="{E1B00EE3-01A1-4D4C-9700-96F6526B2316}" presName="negativeSpace" presStyleCnt="0"/>
      <dgm:spPr/>
    </dgm:pt>
    <dgm:pt modelId="{E8A1D0D4-6E13-6749-8872-6E177683238B}" type="pres">
      <dgm:prSet presAssocID="{E1B00EE3-01A1-4D4C-9700-96F6526B2316}" presName="childText" presStyleLbl="conFgAcc1" presStyleIdx="1" presStyleCnt="5">
        <dgm:presLayoutVars>
          <dgm:bulletEnabled val="1"/>
        </dgm:presLayoutVars>
      </dgm:prSet>
      <dgm:spPr/>
    </dgm:pt>
    <dgm:pt modelId="{D53FDE75-0065-6645-8A7B-4AC783F3C95B}" type="pres">
      <dgm:prSet presAssocID="{3E3BA106-B07D-41CD-A820-E3BC28327351}" presName="spaceBetweenRectangles" presStyleCnt="0"/>
      <dgm:spPr/>
    </dgm:pt>
    <dgm:pt modelId="{87E65DE9-BEF4-5A42-97C8-A36177B4A30C}" type="pres">
      <dgm:prSet presAssocID="{BCC6B1FD-F48A-4396-93F8-42F63F1DEF4D}" presName="parentLin" presStyleCnt="0"/>
      <dgm:spPr/>
    </dgm:pt>
    <dgm:pt modelId="{718AABBD-D8DA-4E48-95BA-85FCDFBED92A}" type="pres">
      <dgm:prSet presAssocID="{BCC6B1FD-F48A-4396-93F8-42F63F1DEF4D}" presName="parentLeftMargin" presStyleLbl="node1" presStyleIdx="1" presStyleCnt="5"/>
      <dgm:spPr/>
    </dgm:pt>
    <dgm:pt modelId="{BE9B5325-49F2-2643-9B54-E850EB8C1287}" type="pres">
      <dgm:prSet presAssocID="{BCC6B1FD-F48A-4396-93F8-42F63F1DEF4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7649094-463D-DF4E-9746-2641E8BF98C6}" type="pres">
      <dgm:prSet presAssocID="{BCC6B1FD-F48A-4396-93F8-42F63F1DEF4D}" presName="negativeSpace" presStyleCnt="0"/>
      <dgm:spPr/>
    </dgm:pt>
    <dgm:pt modelId="{8D0ABA7B-01C0-BA42-9121-0A15208E66DF}" type="pres">
      <dgm:prSet presAssocID="{BCC6B1FD-F48A-4396-93F8-42F63F1DEF4D}" presName="childText" presStyleLbl="conFgAcc1" presStyleIdx="2" presStyleCnt="5">
        <dgm:presLayoutVars>
          <dgm:bulletEnabled val="1"/>
        </dgm:presLayoutVars>
      </dgm:prSet>
      <dgm:spPr/>
    </dgm:pt>
    <dgm:pt modelId="{847481B0-F424-4545-AD11-05B4D8DF9676}" type="pres">
      <dgm:prSet presAssocID="{03084817-E704-4DBC-9A28-E4688751FF77}" presName="spaceBetweenRectangles" presStyleCnt="0"/>
      <dgm:spPr/>
    </dgm:pt>
    <dgm:pt modelId="{351C3C25-204E-3342-B9BC-3F3BF95C9671}" type="pres">
      <dgm:prSet presAssocID="{00EEBAFE-9684-4E66-B4FA-CE0B99E200D4}" presName="parentLin" presStyleCnt="0"/>
      <dgm:spPr/>
    </dgm:pt>
    <dgm:pt modelId="{EE3D4064-C607-6349-AA21-FA580B5DB088}" type="pres">
      <dgm:prSet presAssocID="{00EEBAFE-9684-4E66-B4FA-CE0B99E200D4}" presName="parentLeftMargin" presStyleLbl="node1" presStyleIdx="2" presStyleCnt="5"/>
      <dgm:spPr/>
    </dgm:pt>
    <dgm:pt modelId="{38479267-B390-B84D-BAF2-48EA853A99A0}" type="pres">
      <dgm:prSet presAssocID="{00EEBAFE-9684-4E66-B4FA-CE0B99E200D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45EF3B-31A7-3542-BA4F-EA493DCC1D8E}" type="pres">
      <dgm:prSet presAssocID="{00EEBAFE-9684-4E66-B4FA-CE0B99E200D4}" presName="negativeSpace" presStyleCnt="0"/>
      <dgm:spPr/>
    </dgm:pt>
    <dgm:pt modelId="{64870508-D70A-364F-A8BD-42062BBBBD09}" type="pres">
      <dgm:prSet presAssocID="{00EEBAFE-9684-4E66-B4FA-CE0B99E200D4}" presName="childText" presStyleLbl="conFgAcc1" presStyleIdx="3" presStyleCnt="5">
        <dgm:presLayoutVars>
          <dgm:bulletEnabled val="1"/>
        </dgm:presLayoutVars>
      </dgm:prSet>
      <dgm:spPr/>
    </dgm:pt>
    <dgm:pt modelId="{59E5602A-410A-584C-A7AD-D42A95B5B9E1}" type="pres">
      <dgm:prSet presAssocID="{FFD2E780-A3DE-45B2-8F09-608B111C9882}" presName="spaceBetweenRectangles" presStyleCnt="0"/>
      <dgm:spPr/>
    </dgm:pt>
    <dgm:pt modelId="{12C967F5-2A75-F941-B945-D9DB9468EBF3}" type="pres">
      <dgm:prSet presAssocID="{6BFB2F91-A40A-4445-A2C4-BE6F06114951}" presName="parentLin" presStyleCnt="0"/>
      <dgm:spPr/>
    </dgm:pt>
    <dgm:pt modelId="{ADB3A30B-040F-DC47-ACCD-8D0C1C10077D}" type="pres">
      <dgm:prSet presAssocID="{6BFB2F91-A40A-4445-A2C4-BE6F06114951}" presName="parentLeftMargin" presStyleLbl="node1" presStyleIdx="3" presStyleCnt="5"/>
      <dgm:spPr/>
    </dgm:pt>
    <dgm:pt modelId="{279BF600-1C17-714F-AF03-D40AE59BADE4}" type="pres">
      <dgm:prSet presAssocID="{6BFB2F91-A40A-4445-A2C4-BE6F0611495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12BC91E-D684-5143-A2B1-207C0CEAC248}" type="pres">
      <dgm:prSet presAssocID="{6BFB2F91-A40A-4445-A2C4-BE6F06114951}" presName="negativeSpace" presStyleCnt="0"/>
      <dgm:spPr/>
    </dgm:pt>
    <dgm:pt modelId="{29FDB036-1005-9E4A-85B7-9474F602E9F1}" type="pres">
      <dgm:prSet presAssocID="{6BFB2F91-A40A-4445-A2C4-BE6F0611495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7447626-C76A-B44F-84C8-967E8B6C201B}" type="presOf" srcId="{4721570B-2875-43F6-9E79-FE2B5993B7EE}" destId="{D7546C03-62C5-7F41-8562-74EBE42875C6}" srcOrd="0" destOrd="0" presId="urn:microsoft.com/office/officeart/2005/8/layout/list1"/>
    <dgm:cxn modelId="{F187C32E-C2B4-5E49-92FC-BC1740680592}" type="presOf" srcId="{BCC6B1FD-F48A-4396-93F8-42F63F1DEF4D}" destId="{BE9B5325-49F2-2643-9B54-E850EB8C1287}" srcOrd="1" destOrd="0" presId="urn:microsoft.com/office/officeart/2005/8/layout/list1"/>
    <dgm:cxn modelId="{1F354C31-117E-4C92-BDDB-BC2CD68EAF75}" srcId="{4721570B-2875-43F6-9E79-FE2B5993B7EE}" destId="{E1B00EE3-01A1-4D4C-9700-96F6526B2316}" srcOrd="1" destOrd="0" parTransId="{EA89D899-54AD-4784-9195-AB51E336BFA7}" sibTransId="{3E3BA106-B07D-41CD-A820-E3BC28327351}"/>
    <dgm:cxn modelId="{35F64838-254C-4047-82AB-148619363163}" type="presOf" srcId="{6BFB2F91-A40A-4445-A2C4-BE6F06114951}" destId="{279BF600-1C17-714F-AF03-D40AE59BADE4}" srcOrd="1" destOrd="0" presId="urn:microsoft.com/office/officeart/2005/8/layout/list1"/>
    <dgm:cxn modelId="{3F419345-E2DB-49AA-A07E-11123188C542}" srcId="{4721570B-2875-43F6-9E79-FE2B5993B7EE}" destId="{6BFB2F91-A40A-4445-A2C4-BE6F06114951}" srcOrd="4" destOrd="0" parTransId="{EF36A858-E437-4560-B810-BAB859BF1CBB}" sibTransId="{146BE58F-6D4C-4058-B0A6-5CBEDEE31192}"/>
    <dgm:cxn modelId="{F7A1045C-3E9A-4134-AFC6-BC887F9BE81E}" srcId="{4721570B-2875-43F6-9E79-FE2B5993B7EE}" destId="{00EEBAFE-9684-4E66-B4FA-CE0B99E200D4}" srcOrd="3" destOrd="0" parTransId="{4267A2B4-FAAF-48FD-940B-00964FC73FBC}" sibTransId="{FFD2E780-A3DE-45B2-8F09-608B111C9882}"/>
    <dgm:cxn modelId="{9FFAC46D-EEA3-D74D-8FE1-5B55E7D5E9BB}" type="presOf" srcId="{56188460-961E-47FE-B5ED-CCE943CD0357}" destId="{2071394F-6979-0A41-995D-A686957A52EB}" srcOrd="0" destOrd="0" presId="urn:microsoft.com/office/officeart/2005/8/layout/list1"/>
    <dgm:cxn modelId="{70402B71-409D-4E1E-B884-71D6E72F89F2}" srcId="{4721570B-2875-43F6-9E79-FE2B5993B7EE}" destId="{56188460-961E-47FE-B5ED-CCE943CD0357}" srcOrd="0" destOrd="0" parTransId="{B93491B1-5A49-4389-90E5-B2365251BCCF}" sibTransId="{409D3EA0-6EA0-4E8B-BB2F-8043D24AB6B8}"/>
    <dgm:cxn modelId="{FA9FFF8E-F329-5646-A89B-EBD5E0BC3DAD}" type="presOf" srcId="{56188460-961E-47FE-B5ED-CCE943CD0357}" destId="{25C6AEE8-B0B4-8447-A770-3281CA7143BC}" srcOrd="1" destOrd="0" presId="urn:microsoft.com/office/officeart/2005/8/layout/list1"/>
    <dgm:cxn modelId="{4BF60A9A-5F9C-BA4D-A52C-2E3DC9323259}" type="presOf" srcId="{6BFB2F91-A40A-4445-A2C4-BE6F06114951}" destId="{ADB3A30B-040F-DC47-ACCD-8D0C1C10077D}" srcOrd="0" destOrd="0" presId="urn:microsoft.com/office/officeart/2005/8/layout/list1"/>
    <dgm:cxn modelId="{E74E149B-9EB7-43CA-8E7A-D6D7BCFD7993}" srcId="{4721570B-2875-43F6-9E79-FE2B5993B7EE}" destId="{BCC6B1FD-F48A-4396-93F8-42F63F1DEF4D}" srcOrd="2" destOrd="0" parTransId="{501ED68F-074B-46FA-9881-80BCF2B88183}" sibTransId="{03084817-E704-4DBC-9A28-E4688751FF77}"/>
    <dgm:cxn modelId="{D6FFDEA2-8701-454B-972F-DE37BD473DDD}" type="presOf" srcId="{BCC6B1FD-F48A-4396-93F8-42F63F1DEF4D}" destId="{718AABBD-D8DA-4E48-95BA-85FCDFBED92A}" srcOrd="0" destOrd="0" presId="urn:microsoft.com/office/officeart/2005/8/layout/list1"/>
    <dgm:cxn modelId="{F0034EC5-B407-FF41-ACDD-2F2C26658F5E}" type="presOf" srcId="{00EEBAFE-9684-4E66-B4FA-CE0B99E200D4}" destId="{EE3D4064-C607-6349-AA21-FA580B5DB088}" srcOrd="0" destOrd="0" presId="urn:microsoft.com/office/officeart/2005/8/layout/list1"/>
    <dgm:cxn modelId="{FC4F68DB-B026-DD45-85BF-B69BEB29BA1E}" type="presOf" srcId="{E1B00EE3-01A1-4D4C-9700-96F6526B2316}" destId="{02B20A59-CF30-3D47-8A43-9608241B45F1}" srcOrd="1" destOrd="0" presId="urn:microsoft.com/office/officeart/2005/8/layout/list1"/>
    <dgm:cxn modelId="{6C754FDE-6171-F241-BEB3-238EA91FB58A}" type="presOf" srcId="{00EEBAFE-9684-4E66-B4FA-CE0B99E200D4}" destId="{38479267-B390-B84D-BAF2-48EA853A99A0}" srcOrd="1" destOrd="0" presId="urn:microsoft.com/office/officeart/2005/8/layout/list1"/>
    <dgm:cxn modelId="{77D2B2F3-DDE5-EC4B-BB7A-DAD53DF023F4}" type="presOf" srcId="{E1B00EE3-01A1-4D4C-9700-96F6526B2316}" destId="{5DB77EA5-7D31-7D49-BCFE-079F06D03C3F}" srcOrd="0" destOrd="0" presId="urn:microsoft.com/office/officeart/2005/8/layout/list1"/>
    <dgm:cxn modelId="{34759225-B75E-E443-BEEA-ABC3BF9458FB}" type="presParOf" srcId="{D7546C03-62C5-7F41-8562-74EBE42875C6}" destId="{DEEF2E12-49BC-9641-A8E6-ECBE11EFE168}" srcOrd="0" destOrd="0" presId="urn:microsoft.com/office/officeart/2005/8/layout/list1"/>
    <dgm:cxn modelId="{4A9BBE9D-9CCB-E147-AE0B-9BCF1161B324}" type="presParOf" srcId="{DEEF2E12-49BC-9641-A8E6-ECBE11EFE168}" destId="{2071394F-6979-0A41-995D-A686957A52EB}" srcOrd="0" destOrd="0" presId="urn:microsoft.com/office/officeart/2005/8/layout/list1"/>
    <dgm:cxn modelId="{A5110133-261D-3840-A6B6-4DFE1EB9F77B}" type="presParOf" srcId="{DEEF2E12-49BC-9641-A8E6-ECBE11EFE168}" destId="{25C6AEE8-B0B4-8447-A770-3281CA7143BC}" srcOrd="1" destOrd="0" presId="urn:microsoft.com/office/officeart/2005/8/layout/list1"/>
    <dgm:cxn modelId="{F36E36FA-8C6F-764C-BBE2-C0655898630A}" type="presParOf" srcId="{D7546C03-62C5-7F41-8562-74EBE42875C6}" destId="{6BB5EC69-F911-884C-B818-D73A6A75419B}" srcOrd="1" destOrd="0" presId="urn:microsoft.com/office/officeart/2005/8/layout/list1"/>
    <dgm:cxn modelId="{45789D93-56F3-4B47-B79A-AE554BED1487}" type="presParOf" srcId="{D7546C03-62C5-7F41-8562-74EBE42875C6}" destId="{3BF94277-2851-304F-BC4A-495B472A3CED}" srcOrd="2" destOrd="0" presId="urn:microsoft.com/office/officeart/2005/8/layout/list1"/>
    <dgm:cxn modelId="{9706FC06-5595-834F-90F4-AF10608FA879}" type="presParOf" srcId="{D7546C03-62C5-7F41-8562-74EBE42875C6}" destId="{FBC83D29-05AD-1540-B380-0BB736602171}" srcOrd="3" destOrd="0" presId="urn:microsoft.com/office/officeart/2005/8/layout/list1"/>
    <dgm:cxn modelId="{128D1B39-9D44-7442-B1A2-3BF4A4F27544}" type="presParOf" srcId="{D7546C03-62C5-7F41-8562-74EBE42875C6}" destId="{F0446B51-79DC-DE45-AEE7-65ED8A82EC79}" srcOrd="4" destOrd="0" presId="urn:microsoft.com/office/officeart/2005/8/layout/list1"/>
    <dgm:cxn modelId="{158589F5-B5FB-A94B-AD1A-29DE59C04C77}" type="presParOf" srcId="{F0446B51-79DC-DE45-AEE7-65ED8A82EC79}" destId="{5DB77EA5-7D31-7D49-BCFE-079F06D03C3F}" srcOrd="0" destOrd="0" presId="urn:microsoft.com/office/officeart/2005/8/layout/list1"/>
    <dgm:cxn modelId="{CBD6D8E3-9941-8B47-97FC-2297B35BE030}" type="presParOf" srcId="{F0446B51-79DC-DE45-AEE7-65ED8A82EC79}" destId="{02B20A59-CF30-3D47-8A43-9608241B45F1}" srcOrd="1" destOrd="0" presId="urn:microsoft.com/office/officeart/2005/8/layout/list1"/>
    <dgm:cxn modelId="{D6E00D17-9F03-7342-9256-9B353A0D1193}" type="presParOf" srcId="{D7546C03-62C5-7F41-8562-74EBE42875C6}" destId="{E101F5FE-8234-EF41-97FC-144B3171F9A7}" srcOrd="5" destOrd="0" presId="urn:microsoft.com/office/officeart/2005/8/layout/list1"/>
    <dgm:cxn modelId="{F98B6F75-1977-C34E-BCA5-B648FB16FD43}" type="presParOf" srcId="{D7546C03-62C5-7F41-8562-74EBE42875C6}" destId="{E8A1D0D4-6E13-6749-8872-6E177683238B}" srcOrd="6" destOrd="0" presId="urn:microsoft.com/office/officeart/2005/8/layout/list1"/>
    <dgm:cxn modelId="{95DD6494-7015-6244-B346-B7CDD5BEA25A}" type="presParOf" srcId="{D7546C03-62C5-7F41-8562-74EBE42875C6}" destId="{D53FDE75-0065-6645-8A7B-4AC783F3C95B}" srcOrd="7" destOrd="0" presId="urn:microsoft.com/office/officeart/2005/8/layout/list1"/>
    <dgm:cxn modelId="{07DEBCF1-3073-A34E-AAC1-146B39DAB371}" type="presParOf" srcId="{D7546C03-62C5-7F41-8562-74EBE42875C6}" destId="{87E65DE9-BEF4-5A42-97C8-A36177B4A30C}" srcOrd="8" destOrd="0" presId="urn:microsoft.com/office/officeart/2005/8/layout/list1"/>
    <dgm:cxn modelId="{C98E090E-7800-604A-8CDD-08C113373EC3}" type="presParOf" srcId="{87E65DE9-BEF4-5A42-97C8-A36177B4A30C}" destId="{718AABBD-D8DA-4E48-95BA-85FCDFBED92A}" srcOrd="0" destOrd="0" presId="urn:microsoft.com/office/officeart/2005/8/layout/list1"/>
    <dgm:cxn modelId="{B840DC47-857C-5040-85D4-D03F49F3854E}" type="presParOf" srcId="{87E65DE9-BEF4-5A42-97C8-A36177B4A30C}" destId="{BE9B5325-49F2-2643-9B54-E850EB8C1287}" srcOrd="1" destOrd="0" presId="urn:microsoft.com/office/officeart/2005/8/layout/list1"/>
    <dgm:cxn modelId="{09AB2227-79FB-7049-BC98-CA478F4480CA}" type="presParOf" srcId="{D7546C03-62C5-7F41-8562-74EBE42875C6}" destId="{87649094-463D-DF4E-9746-2641E8BF98C6}" srcOrd="9" destOrd="0" presId="urn:microsoft.com/office/officeart/2005/8/layout/list1"/>
    <dgm:cxn modelId="{CCC9EE4F-78BF-444A-A7DC-0195CE7BB210}" type="presParOf" srcId="{D7546C03-62C5-7F41-8562-74EBE42875C6}" destId="{8D0ABA7B-01C0-BA42-9121-0A15208E66DF}" srcOrd="10" destOrd="0" presId="urn:microsoft.com/office/officeart/2005/8/layout/list1"/>
    <dgm:cxn modelId="{B4D6AAFE-8A2B-7948-AE9E-C0CEADB9E4EB}" type="presParOf" srcId="{D7546C03-62C5-7F41-8562-74EBE42875C6}" destId="{847481B0-F424-4545-AD11-05B4D8DF9676}" srcOrd="11" destOrd="0" presId="urn:microsoft.com/office/officeart/2005/8/layout/list1"/>
    <dgm:cxn modelId="{00D51D22-BC8A-7646-BC4F-C24F1BA223E0}" type="presParOf" srcId="{D7546C03-62C5-7F41-8562-74EBE42875C6}" destId="{351C3C25-204E-3342-B9BC-3F3BF95C9671}" srcOrd="12" destOrd="0" presId="urn:microsoft.com/office/officeart/2005/8/layout/list1"/>
    <dgm:cxn modelId="{19D568F0-77BB-E147-9B12-DE135CBA1335}" type="presParOf" srcId="{351C3C25-204E-3342-B9BC-3F3BF95C9671}" destId="{EE3D4064-C607-6349-AA21-FA580B5DB088}" srcOrd="0" destOrd="0" presId="urn:microsoft.com/office/officeart/2005/8/layout/list1"/>
    <dgm:cxn modelId="{811FCEC6-A422-EC46-9525-A8DF67C59A19}" type="presParOf" srcId="{351C3C25-204E-3342-B9BC-3F3BF95C9671}" destId="{38479267-B390-B84D-BAF2-48EA853A99A0}" srcOrd="1" destOrd="0" presId="urn:microsoft.com/office/officeart/2005/8/layout/list1"/>
    <dgm:cxn modelId="{60B19DEB-0FB8-E046-9644-E9665A457177}" type="presParOf" srcId="{D7546C03-62C5-7F41-8562-74EBE42875C6}" destId="{2445EF3B-31A7-3542-BA4F-EA493DCC1D8E}" srcOrd="13" destOrd="0" presId="urn:microsoft.com/office/officeart/2005/8/layout/list1"/>
    <dgm:cxn modelId="{3DDB5C95-9FF4-854C-9EB6-DCC711AECD2C}" type="presParOf" srcId="{D7546C03-62C5-7F41-8562-74EBE42875C6}" destId="{64870508-D70A-364F-A8BD-42062BBBBD09}" srcOrd="14" destOrd="0" presId="urn:microsoft.com/office/officeart/2005/8/layout/list1"/>
    <dgm:cxn modelId="{34D4E8CE-8D4B-9F43-BDC4-EA07485413BB}" type="presParOf" srcId="{D7546C03-62C5-7F41-8562-74EBE42875C6}" destId="{59E5602A-410A-584C-A7AD-D42A95B5B9E1}" srcOrd="15" destOrd="0" presId="urn:microsoft.com/office/officeart/2005/8/layout/list1"/>
    <dgm:cxn modelId="{9DEDE071-A252-0444-ABED-D4C6E30E234E}" type="presParOf" srcId="{D7546C03-62C5-7F41-8562-74EBE42875C6}" destId="{12C967F5-2A75-F941-B945-D9DB9468EBF3}" srcOrd="16" destOrd="0" presId="urn:microsoft.com/office/officeart/2005/8/layout/list1"/>
    <dgm:cxn modelId="{247DAF56-28D6-DB41-9488-0C2EEB4188E7}" type="presParOf" srcId="{12C967F5-2A75-F941-B945-D9DB9468EBF3}" destId="{ADB3A30B-040F-DC47-ACCD-8D0C1C10077D}" srcOrd="0" destOrd="0" presId="urn:microsoft.com/office/officeart/2005/8/layout/list1"/>
    <dgm:cxn modelId="{0D20E3E2-28B9-124E-A69A-3B20B7B21AD2}" type="presParOf" srcId="{12C967F5-2A75-F941-B945-D9DB9468EBF3}" destId="{279BF600-1C17-714F-AF03-D40AE59BADE4}" srcOrd="1" destOrd="0" presId="urn:microsoft.com/office/officeart/2005/8/layout/list1"/>
    <dgm:cxn modelId="{A808A097-C629-3E4A-B24B-CF7B056C08FC}" type="presParOf" srcId="{D7546C03-62C5-7F41-8562-74EBE42875C6}" destId="{C12BC91E-D684-5143-A2B1-207C0CEAC248}" srcOrd="17" destOrd="0" presId="urn:microsoft.com/office/officeart/2005/8/layout/list1"/>
    <dgm:cxn modelId="{17615774-36D5-784E-9428-EDF16329115F}" type="presParOf" srcId="{D7546C03-62C5-7F41-8562-74EBE42875C6}" destId="{29FDB036-1005-9E4A-85B7-9474F602E9F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94277-2851-304F-BC4A-495B472A3CED}">
      <dsp:nvSpPr>
        <dsp:cNvPr id="0" name=""/>
        <dsp:cNvSpPr/>
      </dsp:nvSpPr>
      <dsp:spPr>
        <a:xfrm>
          <a:off x="0" y="400952"/>
          <a:ext cx="514191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6AEE8-B0B4-8447-A770-3281CA7143BC}">
      <dsp:nvSpPr>
        <dsp:cNvPr id="0" name=""/>
        <dsp:cNvSpPr/>
      </dsp:nvSpPr>
      <dsp:spPr>
        <a:xfrm>
          <a:off x="257095" y="46712"/>
          <a:ext cx="3599338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NLU</a:t>
          </a:r>
        </a:p>
      </dsp:txBody>
      <dsp:txXfrm>
        <a:off x="291680" y="81297"/>
        <a:ext cx="3530168" cy="639310"/>
      </dsp:txXfrm>
    </dsp:sp>
    <dsp:sp modelId="{E8A1D0D4-6E13-6749-8872-6E177683238B}">
      <dsp:nvSpPr>
        <dsp:cNvPr id="0" name=""/>
        <dsp:cNvSpPr/>
      </dsp:nvSpPr>
      <dsp:spPr>
        <a:xfrm>
          <a:off x="0" y="1489592"/>
          <a:ext cx="514191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20A59-CF30-3D47-8A43-9608241B45F1}">
      <dsp:nvSpPr>
        <dsp:cNvPr id="0" name=""/>
        <dsp:cNvSpPr/>
      </dsp:nvSpPr>
      <dsp:spPr>
        <a:xfrm>
          <a:off x="257095" y="1135352"/>
          <a:ext cx="3599338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Discovery</a:t>
          </a:r>
        </a:p>
      </dsp:txBody>
      <dsp:txXfrm>
        <a:off x="291680" y="1169937"/>
        <a:ext cx="3530168" cy="639310"/>
      </dsp:txXfrm>
    </dsp:sp>
    <dsp:sp modelId="{8D0ABA7B-01C0-BA42-9121-0A15208E66DF}">
      <dsp:nvSpPr>
        <dsp:cNvPr id="0" name=""/>
        <dsp:cNvSpPr/>
      </dsp:nvSpPr>
      <dsp:spPr>
        <a:xfrm>
          <a:off x="0" y="2578232"/>
          <a:ext cx="514191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B5325-49F2-2643-9B54-E850EB8C1287}">
      <dsp:nvSpPr>
        <dsp:cNvPr id="0" name=""/>
        <dsp:cNvSpPr/>
      </dsp:nvSpPr>
      <dsp:spPr>
        <a:xfrm>
          <a:off x="257095" y="2223992"/>
          <a:ext cx="3599338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STT</a:t>
          </a:r>
        </a:p>
      </dsp:txBody>
      <dsp:txXfrm>
        <a:off x="291680" y="2258577"/>
        <a:ext cx="3530168" cy="639310"/>
      </dsp:txXfrm>
    </dsp:sp>
    <dsp:sp modelId="{64870508-D70A-364F-A8BD-42062BBBBD09}">
      <dsp:nvSpPr>
        <dsp:cNvPr id="0" name=""/>
        <dsp:cNvSpPr/>
      </dsp:nvSpPr>
      <dsp:spPr>
        <a:xfrm>
          <a:off x="0" y="3666872"/>
          <a:ext cx="514191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79267-B390-B84D-BAF2-48EA853A99A0}">
      <dsp:nvSpPr>
        <dsp:cNvPr id="0" name=""/>
        <dsp:cNvSpPr/>
      </dsp:nvSpPr>
      <dsp:spPr>
        <a:xfrm>
          <a:off x="257095" y="3312632"/>
          <a:ext cx="3599338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Language Translator</a:t>
          </a:r>
        </a:p>
      </dsp:txBody>
      <dsp:txXfrm>
        <a:off x="291680" y="3347217"/>
        <a:ext cx="3530168" cy="639310"/>
      </dsp:txXfrm>
    </dsp:sp>
    <dsp:sp modelId="{29FDB036-1005-9E4A-85B7-9474F602E9F1}">
      <dsp:nvSpPr>
        <dsp:cNvPr id="0" name=""/>
        <dsp:cNvSpPr/>
      </dsp:nvSpPr>
      <dsp:spPr>
        <a:xfrm>
          <a:off x="0" y="4755512"/>
          <a:ext cx="514191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BF600-1C17-714F-AF03-D40AE59BADE4}">
      <dsp:nvSpPr>
        <dsp:cNvPr id="0" name=""/>
        <dsp:cNvSpPr/>
      </dsp:nvSpPr>
      <dsp:spPr>
        <a:xfrm>
          <a:off x="257095" y="4401272"/>
          <a:ext cx="3599338" cy="7084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More……</a:t>
          </a:r>
        </a:p>
      </dsp:txBody>
      <dsp:txXfrm>
        <a:off x="291680" y="4435857"/>
        <a:ext cx="3530168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066F-0357-A544-A38A-B04A631D02D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6C8E6A3-21E5-BB4C-A3DB-A3D0E0D1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5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066F-0357-A544-A38A-B04A631D02D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E6A3-21E5-BB4C-A3DB-A3D0E0D1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1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066F-0357-A544-A38A-B04A631D02D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E6A3-21E5-BB4C-A3DB-A3D0E0D1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1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066F-0357-A544-A38A-B04A631D02D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E6A3-21E5-BB4C-A3DB-A3D0E0D1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8F8066F-0357-A544-A38A-B04A631D02D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6C8E6A3-21E5-BB4C-A3DB-A3D0E0D1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3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066F-0357-A544-A38A-B04A631D02D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E6A3-21E5-BB4C-A3DB-A3D0E0D1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4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066F-0357-A544-A38A-B04A631D02D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E6A3-21E5-BB4C-A3DB-A3D0E0D11A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066F-0357-A544-A38A-B04A631D02D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E6A3-21E5-BB4C-A3DB-A3D0E0D11A7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066F-0357-A544-A38A-B04A631D02D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E6A3-21E5-BB4C-A3DB-A3D0E0D1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066F-0357-A544-A38A-B04A631D02D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E6A3-21E5-BB4C-A3DB-A3D0E0D1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9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066F-0357-A544-A38A-B04A631D02D4}" type="datetimeFigureOut">
              <a:rPr lang="en-US" smtClean="0"/>
              <a:t>5/18/20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E6A3-21E5-BB4C-A3DB-A3D0E0D1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F8066F-0357-A544-A38A-B04A631D02D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6C8E6A3-21E5-BB4C-A3DB-A3D0E0D1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cloud/garage/tutorials/cognitive_discover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rajesh-gudikoti-2b20028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A390F-BC68-D443-B9F4-CC337CD4F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/>
              <a:t>NLP(Natural Language Processing)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9A610-369B-4941-B8C3-D19623F9F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913336"/>
            <a:ext cx="7891272" cy="1069848"/>
          </a:xfrm>
        </p:spPr>
        <p:txBody>
          <a:bodyPr>
            <a:normAutofit/>
          </a:bodyPr>
          <a:lstStyle/>
          <a:p>
            <a:r>
              <a:rPr lang="en-IN" sz="1900" b="1">
                <a:solidFill>
                  <a:srgbClr val="000000"/>
                </a:solidFill>
              </a:rPr>
              <a:t>Natural language processing</a:t>
            </a:r>
            <a:r>
              <a:rPr lang="en-IN" sz="1900">
                <a:solidFill>
                  <a:srgbClr val="000000"/>
                </a:solidFill>
              </a:rPr>
              <a:t> (</a:t>
            </a:r>
            <a:r>
              <a:rPr lang="en-IN" sz="1900" b="1">
                <a:solidFill>
                  <a:srgbClr val="000000"/>
                </a:solidFill>
              </a:rPr>
              <a:t>NLP</a:t>
            </a:r>
            <a:r>
              <a:rPr lang="en-IN" sz="1900">
                <a:solidFill>
                  <a:srgbClr val="000000"/>
                </a:solidFill>
              </a:rPr>
              <a:t>) is the interactions between computers and human (natural) languages, how to program computers to process and analyse large amounts of language data.</a:t>
            </a:r>
            <a:endParaRPr lang="en-US" sz="1900" dirty="0">
              <a:solidFill>
                <a:srgbClr val="00000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CEC104B-B3BF-2345-A269-105CE8FFDBD6}"/>
              </a:ext>
            </a:extLst>
          </p:cNvPr>
          <p:cNvSpPr txBox="1"/>
          <p:nvPr/>
        </p:nvSpPr>
        <p:spPr>
          <a:xfrm>
            <a:off x="1063752" y="5683487"/>
            <a:ext cx="622673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Input and Output to NLP system can be Speech and Text !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The Robot gets instructions via text command or speech command !!</a:t>
            </a:r>
          </a:p>
        </p:txBody>
      </p:sp>
    </p:spTree>
    <p:extLst>
      <p:ext uri="{BB962C8B-B14F-4D97-AF65-F5344CB8AC3E}">
        <p14:creationId xmlns:p14="http://schemas.microsoft.com/office/powerpoint/2010/main" val="268091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6C808-B37D-B44F-8233-D8AD30A4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What NLP concepts can be used to get value out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1B60-E472-E24C-AC93-7BC70D87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Make value of tweets – Concepts? Sentiment analysis(positive/negative)</a:t>
            </a:r>
          </a:p>
          <a:p>
            <a:r>
              <a:rPr lang="en-US" dirty="0"/>
              <a:t>Make value of product reviews – Concepts ? Sentiment analysis(positive/negative) and word cloud</a:t>
            </a:r>
          </a:p>
          <a:p>
            <a:r>
              <a:rPr lang="en-US" dirty="0"/>
              <a:t>Make value out of foreign language text – Concepts? </a:t>
            </a:r>
          </a:p>
          <a:p>
            <a:r>
              <a:rPr lang="en-US" dirty="0"/>
              <a:t>………</a:t>
            </a:r>
          </a:p>
          <a:p>
            <a:r>
              <a:rPr lang="en-US" dirty="0"/>
              <a:t>………</a:t>
            </a:r>
          </a:p>
          <a:p>
            <a:endParaRPr lang="en-US" dirty="0"/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89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1DE2E-7292-A54B-A8C4-FA98B704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Business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E5D55-7F6B-3347-9002-4CBCC3FEA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Legal Domain- Help Lawyers and Judges to speed up to understand the details(text mining) and guide them to take effective and quick decisions.</a:t>
            </a:r>
          </a:p>
          <a:p>
            <a:r>
              <a:rPr lang="en-US" dirty="0"/>
              <a:t>Retail Domain: Analyze the products reviews and help sellers to understand customer sentiments.</a:t>
            </a:r>
          </a:p>
          <a:p>
            <a:r>
              <a:rPr lang="en-US" dirty="0"/>
              <a:t>Identify fake news: </a:t>
            </a:r>
          </a:p>
          <a:p>
            <a:pPr marL="0" indent="0">
              <a:buNone/>
            </a:pPr>
            <a:r>
              <a:rPr lang="en-US" dirty="0"/>
              <a:t>More …..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6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96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A79084FF-0371-4C31-A29C-507635FF0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452626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504634-BA71-D143-8C48-2ADF587864E4}"/>
              </a:ext>
            </a:extLst>
          </p:cNvPr>
          <p:cNvSpPr txBox="1"/>
          <p:nvPr/>
        </p:nvSpPr>
        <p:spPr>
          <a:xfrm>
            <a:off x="1063487" y="2295939"/>
            <a:ext cx="424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NLP services on IBM Cloud</a:t>
            </a:r>
          </a:p>
        </p:txBody>
      </p:sp>
    </p:spTree>
    <p:extLst>
      <p:ext uri="{BB962C8B-B14F-4D97-AF65-F5344CB8AC3E}">
        <p14:creationId xmlns:p14="http://schemas.microsoft.com/office/powerpoint/2010/main" val="259072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E5311-F259-3245-8A9C-832BFDD40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118" y="978408"/>
            <a:ext cx="10058400" cy="4050792"/>
          </a:xfrm>
        </p:spPr>
        <p:txBody>
          <a:bodyPr/>
          <a:lstStyle/>
          <a:p>
            <a:endParaRPr lang="en-US" dirty="0"/>
          </a:p>
          <a:p>
            <a:r>
              <a:rPr lang="en-IN" dirty="0"/>
              <a:t>Build Intelligent Search System!! </a:t>
            </a:r>
          </a:p>
          <a:p>
            <a:pPr marL="0" indent="0">
              <a:buNone/>
            </a:pPr>
            <a:r>
              <a:rPr lang="en-IN" dirty="0"/>
              <a:t>Business analysts can use the application to enter queries to find a specific info, find interesting relationships and concepts and to drive better decisions. The NLP engine does entity and keywords extraction for you.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https://www.ibm.com/cloud/garage/tutorials/cognitive_discovery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5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75D3-CFC5-9643-AA32-C6A7AA9CD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6399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Rajesh Gudikoti</a:t>
            </a:r>
          </a:p>
          <a:p>
            <a:pPr marL="0" indent="0">
              <a:buNone/>
            </a:pPr>
            <a:r>
              <a:rPr lang="en-US" dirty="0"/>
              <a:t>Software Architect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https://www.linkedin.com/in/rajesh-gudikoti-2b20028/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43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255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Wood Type</vt:lpstr>
      <vt:lpstr>NLP(Natural Language Processing)</vt:lpstr>
      <vt:lpstr>What NLP concepts can be used to get value out of data</vt:lpstr>
      <vt:lpstr>Business use cases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NLP(Natural Language Processing)</dc:title>
  <dc:creator>Rajesh Gudikoti</dc:creator>
  <cp:lastModifiedBy>Rajesh Gudikoti</cp:lastModifiedBy>
  <cp:revision>18</cp:revision>
  <dcterms:created xsi:type="dcterms:W3CDTF">2020-05-13T15:04:35Z</dcterms:created>
  <dcterms:modified xsi:type="dcterms:W3CDTF">2020-05-18T07:24:33Z</dcterms:modified>
</cp:coreProperties>
</file>