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notesMasterIdLst>
    <p:notesMasterId r:id="rId9"/>
  </p:notesMasterIdLst>
  <p:sldIdLst>
    <p:sldId id="256" r:id="rId2"/>
    <p:sldId id="257" r:id="rId3"/>
    <p:sldId id="258" r:id="rId4"/>
    <p:sldId id="260" r:id="rId5"/>
    <p:sldId id="261" r:id="rId6"/>
    <p:sldId id="268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22EE"/>
    <a:srgbClr val="181DA5"/>
    <a:srgbClr val="48D3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 snapToObjects="1">
      <p:cViewPr varScale="1">
        <p:scale>
          <a:sx n="121" d="100"/>
          <a:sy n="121" d="100"/>
        </p:scale>
        <p:origin x="200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01AB98-3BCF-B640-8B3D-BCCCC8A87217}" type="datetimeFigureOut">
              <a:rPr lang="en-US" smtClean="0"/>
              <a:t>6/22/18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76F73C-1AE4-E843-89AB-A912351A3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189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smtClean="0"/>
              <a:t>6/22/18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361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6/22/18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256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  <a:t>6/22/18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651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6/22/18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082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smtClean="0"/>
              <a:t>6/22/18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559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6/22/18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378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t>6/22/18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378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6/22/18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886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6/22/18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262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smtClean="0"/>
              <a:t>6/22/18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897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smtClean="0"/>
              <a:t>6/22/18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615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4" Type="http://schemas.microsoft.com/office/2007/relationships/hdphoto" Target="../media/hdphoto1.wdp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smtClean="0"/>
              <a:t>6/22/18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551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onsole.ng.bluemix.net/registration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IBM WATSON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Watson Developer Cloud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857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IBM Watson </a:t>
            </a:r>
            <a:r>
              <a:rPr lang="mr-IN" dirty="0"/>
              <a:t>–</a:t>
            </a:r>
            <a:r>
              <a:rPr lang="en-US" dirty="0"/>
              <a:t> What it is?</a:t>
            </a:r>
          </a:p>
          <a:p>
            <a:r>
              <a:rPr lang="en-US" dirty="0" smtClean="0"/>
              <a:t>IBM </a:t>
            </a:r>
            <a:r>
              <a:rPr lang="en-US" dirty="0"/>
              <a:t>Watson </a:t>
            </a:r>
            <a:r>
              <a:rPr lang="en-US" dirty="0" smtClean="0"/>
              <a:t>Services </a:t>
            </a:r>
          </a:p>
          <a:p>
            <a:pPr lvl="1"/>
            <a:r>
              <a:rPr lang="en-US" dirty="0" smtClean="0"/>
              <a:t>API Explorer Walkthrough</a:t>
            </a:r>
          </a:p>
          <a:p>
            <a:r>
              <a:rPr lang="en-US" dirty="0" smtClean="0"/>
              <a:t>Consume an IBM Watson Service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57201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IBM Watson </a:t>
            </a:r>
            <a:r>
              <a:rPr lang="mr-IN" dirty="0"/>
              <a:t>–</a:t>
            </a:r>
            <a:r>
              <a:rPr lang="en-US" dirty="0"/>
              <a:t> What it is?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IBM supercomputer that combines artificial intelligence (AI) and sophisticated analytical software for optimal performance as a “question answering” machine</a:t>
            </a:r>
            <a:r>
              <a:rPr lang="en-US" dirty="0" smtClean="0"/>
              <a:t>.</a:t>
            </a:r>
          </a:p>
          <a:p>
            <a:pPr lvl="1"/>
            <a:endParaRPr lang="en-US" dirty="0" smtClean="0"/>
          </a:p>
          <a:p>
            <a:pPr lvl="2"/>
            <a:r>
              <a:rPr lang="en-US" dirty="0" smtClean="0"/>
              <a:t>“A cognitive technology that can think like an human”</a:t>
            </a:r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69848" y="3899339"/>
            <a:ext cx="5332318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Arrow 4"/>
          <p:cNvSpPr/>
          <p:nvPr/>
        </p:nvSpPr>
        <p:spPr>
          <a:xfrm>
            <a:off x="6604068" y="4141076"/>
            <a:ext cx="504497" cy="2837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310467" y="3899339"/>
            <a:ext cx="3459007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393303" y="4098300"/>
            <a:ext cx="4887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System + Artificial Intelligence + Software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437695" y="4098300"/>
            <a:ext cx="3258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Question answering machine</a:t>
            </a:r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1069848" y="5170433"/>
            <a:ext cx="1226662" cy="7179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2438400" y="5170433"/>
            <a:ext cx="1226662" cy="7179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3806952" y="5160869"/>
            <a:ext cx="1226662" cy="7275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5175504" y="5183203"/>
            <a:ext cx="1226662" cy="7052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>
            <a:stCxn id="4" idx="2"/>
            <a:endCxn id="9" idx="0"/>
          </p:cNvCxnSpPr>
          <p:nvPr/>
        </p:nvCxnSpPr>
        <p:spPr>
          <a:xfrm flipH="1">
            <a:off x="1683179" y="4666594"/>
            <a:ext cx="2052828" cy="503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4" idx="2"/>
            <a:endCxn id="10" idx="0"/>
          </p:cNvCxnSpPr>
          <p:nvPr/>
        </p:nvCxnSpPr>
        <p:spPr>
          <a:xfrm flipH="1">
            <a:off x="3051731" y="4666594"/>
            <a:ext cx="684276" cy="503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" idx="2"/>
            <a:endCxn id="11" idx="0"/>
          </p:cNvCxnSpPr>
          <p:nvPr/>
        </p:nvCxnSpPr>
        <p:spPr>
          <a:xfrm>
            <a:off x="3736007" y="4666594"/>
            <a:ext cx="684276" cy="494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4" idx="2"/>
            <a:endCxn id="12" idx="0"/>
          </p:cNvCxnSpPr>
          <p:nvPr/>
        </p:nvCxnSpPr>
        <p:spPr>
          <a:xfrm>
            <a:off x="3736007" y="4666594"/>
            <a:ext cx="2052828" cy="516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177159" y="5286705"/>
            <a:ext cx="10405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Visual Recognition</a:t>
            </a:r>
            <a:endParaRPr 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2548758" y="5298595"/>
            <a:ext cx="10427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Speech Recognition</a:t>
            </a:r>
            <a:endParaRPr 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3939172" y="5295406"/>
            <a:ext cx="9354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Decision Making</a:t>
            </a:r>
            <a:endParaRPr 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5302390" y="5295406"/>
            <a:ext cx="9728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Language Translation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21345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Watson </a:t>
            </a:r>
            <a:r>
              <a:rPr lang="en-US" dirty="0" smtClean="0"/>
              <a:t>Services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298" y="1694583"/>
            <a:ext cx="10417500" cy="4764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038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Consume </a:t>
            </a:r>
            <a:r>
              <a:rPr lang="en-US" dirty="0" err="1" smtClean="0"/>
              <a:t>aN</a:t>
            </a:r>
            <a:r>
              <a:rPr lang="en-US" dirty="0" smtClean="0"/>
              <a:t> </a:t>
            </a:r>
            <a:r>
              <a:rPr lang="en-US" dirty="0"/>
              <a:t>IBM Watson </a:t>
            </a:r>
            <a:r>
              <a:rPr lang="en-US" dirty="0" smtClean="0"/>
              <a:t>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Sign up/Login into IBM </a:t>
            </a:r>
            <a:r>
              <a:rPr lang="en-US" dirty="0" err="1"/>
              <a:t>Bluemix</a:t>
            </a:r>
            <a:endParaRPr lang="en-US" dirty="0"/>
          </a:p>
          <a:p>
            <a:pPr lvl="1"/>
            <a:r>
              <a:rPr lang="en-US" dirty="0"/>
              <a:t>From the catalog, create an Watson service (</a:t>
            </a:r>
            <a:r>
              <a:rPr lang="en-US" dirty="0" smtClean="0"/>
              <a:t>say Visual Recognition Service )</a:t>
            </a:r>
            <a:endParaRPr lang="en-US" dirty="0"/>
          </a:p>
          <a:p>
            <a:pPr lvl="1"/>
            <a:r>
              <a:rPr lang="en-US" dirty="0"/>
              <a:t>Once created, you will be provided with an API key to access the Visual recognition API from your application.</a:t>
            </a:r>
          </a:p>
          <a:p>
            <a:pPr lvl="1"/>
            <a:r>
              <a:rPr lang="en-US" dirty="0"/>
              <a:t>Create a custom classifier, to train our visual recognition service to classify images that suits our application.</a:t>
            </a:r>
          </a:p>
          <a:p>
            <a:pPr lvl="1"/>
            <a:r>
              <a:rPr lang="en-US" dirty="0"/>
              <a:t>Try out the various classifier API calls.</a:t>
            </a:r>
          </a:p>
          <a:p>
            <a:pPr lvl="1"/>
            <a:r>
              <a:rPr lang="en-US" dirty="0"/>
              <a:t>Classify an image against our custom classifier.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258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Install Watson</a:t>
            </a:r>
          </a:p>
          <a:p>
            <a:pPr lvl="1"/>
            <a:r>
              <a:rPr lang="en-US" dirty="0" err="1" smtClean="0"/>
              <a:t>npm</a:t>
            </a:r>
            <a:r>
              <a:rPr lang="en-US" dirty="0" smtClean="0"/>
              <a:t> install </a:t>
            </a:r>
            <a:r>
              <a:rPr lang="en-US" dirty="0" err="1" smtClean="0"/>
              <a:t>watson</a:t>
            </a:r>
            <a:r>
              <a:rPr lang="en-US" dirty="0" smtClean="0"/>
              <a:t>-developer-cloud</a:t>
            </a:r>
          </a:p>
          <a:p>
            <a:r>
              <a:rPr lang="en-US" dirty="0" smtClean="0"/>
              <a:t>Get a IBM </a:t>
            </a:r>
            <a:r>
              <a:rPr lang="en-US" dirty="0" err="1" smtClean="0"/>
              <a:t>Bluemix</a:t>
            </a:r>
            <a:r>
              <a:rPr lang="en-US" dirty="0" smtClean="0"/>
              <a:t> Account!</a:t>
            </a:r>
          </a:p>
          <a:p>
            <a:pPr lvl="1"/>
            <a:r>
              <a:rPr lang="en-US" dirty="0" smtClean="0">
                <a:hlinkClick r:id="rId2"/>
              </a:rPr>
              <a:t>https://console.ng.bluemix.net/registration</a:t>
            </a:r>
            <a:endParaRPr lang="en-US" dirty="0" smtClean="0"/>
          </a:p>
          <a:p>
            <a:r>
              <a:rPr lang="en-US" dirty="0" smtClean="0"/>
              <a:t>Build </a:t>
            </a:r>
            <a:r>
              <a:rPr lang="en-US" dirty="0" smtClean="0"/>
              <a:t>a workspace</a:t>
            </a:r>
          </a:p>
          <a:p>
            <a:pPr lvl="1"/>
            <a:r>
              <a:rPr lang="en-US" dirty="0" smtClean="0"/>
              <a:t>This is where you will create the input </a:t>
            </a:r>
            <a:r>
              <a:rPr lang="mr-IN" dirty="0" smtClean="0"/>
              <a:t>–</a:t>
            </a:r>
            <a:r>
              <a:rPr lang="en-US" dirty="0" smtClean="0"/>
              <a:t> output logic for your app</a:t>
            </a:r>
          </a:p>
          <a:p>
            <a:r>
              <a:rPr lang="en-US" dirty="0" smtClean="0"/>
              <a:t>Connect to you app</a:t>
            </a:r>
          </a:p>
          <a:p>
            <a:pPr lvl="1"/>
            <a:r>
              <a:rPr lang="en-US" dirty="0" smtClean="0"/>
              <a:t>Use the credentials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197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272" y="2377978"/>
            <a:ext cx="10058400" cy="1609344"/>
          </a:xfrm>
        </p:spPr>
        <p:txBody>
          <a:bodyPr/>
          <a:lstStyle/>
          <a:p>
            <a:pPr algn="ctr"/>
            <a:r>
              <a:rPr lang="en-US" dirty="0" err="1" smtClean="0"/>
              <a:t>THANk</a:t>
            </a:r>
            <a:r>
              <a:rPr lang="en-US" dirty="0" smtClean="0"/>
              <a:t>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0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2280</TotalTime>
  <Words>208</Words>
  <Application>Microsoft Macintosh PowerPoint</Application>
  <PresentationFormat>Widescreen</PresentationFormat>
  <Paragraphs>35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Calibri</vt:lpstr>
      <vt:lpstr>Mangal</vt:lpstr>
      <vt:lpstr>Rockwell</vt:lpstr>
      <vt:lpstr>Rockwell Condensed</vt:lpstr>
      <vt:lpstr>Rockwell Extra Bold</vt:lpstr>
      <vt:lpstr>Wingdings</vt:lpstr>
      <vt:lpstr>Wood Type</vt:lpstr>
      <vt:lpstr>IBM WATSON</vt:lpstr>
      <vt:lpstr>Agenda</vt:lpstr>
      <vt:lpstr>IBM Watson – What it is?</vt:lpstr>
      <vt:lpstr>Watson Services</vt:lpstr>
      <vt:lpstr>Consume aN IBM Watson service</vt:lpstr>
      <vt:lpstr>Getting started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IBM WATSON</dc:title>
  <dc:creator>VEERENDER CHITRALA</dc:creator>
  <cp:lastModifiedBy>VEERENDER CHITRALA</cp:lastModifiedBy>
  <cp:revision>27</cp:revision>
  <dcterms:created xsi:type="dcterms:W3CDTF">2017-04-14T09:56:50Z</dcterms:created>
  <dcterms:modified xsi:type="dcterms:W3CDTF">2018-06-22T07:41:26Z</dcterms:modified>
</cp:coreProperties>
</file>