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700" r:id="rId2"/>
  </p:sldMasterIdLst>
  <p:notesMasterIdLst>
    <p:notesMasterId r:id="rId22"/>
  </p:notesMasterIdLst>
  <p:handoutMasterIdLst>
    <p:handoutMasterId r:id="rId23"/>
  </p:handoutMasterIdLst>
  <p:sldIdLst>
    <p:sldId id="256" r:id="rId3"/>
    <p:sldId id="263" r:id="rId4"/>
    <p:sldId id="257" r:id="rId5"/>
    <p:sldId id="282" r:id="rId6"/>
    <p:sldId id="281" r:id="rId7"/>
    <p:sldId id="278" r:id="rId8"/>
    <p:sldId id="272" r:id="rId9"/>
    <p:sldId id="274" r:id="rId10"/>
    <p:sldId id="271" r:id="rId11"/>
    <p:sldId id="270" r:id="rId12"/>
    <p:sldId id="268" r:id="rId13"/>
    <p:sldId id="277" r:id="rId14"/>
    <p:sldId id="283" r:id="rId15"/>
    <p:sldId id="279" r:id="rId16"/>
    <p:sldId id="261" r:id="rId17"/>
    <p:sldId id="262" r:id="rId18"/>
    <p:sldId id="275" r:id="rId19"/>
    <p:sldId id="276"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2B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33"/>
    <p:restoredTop sz="94643"/>
  </p:normalViewPr>
  <p:slideViewPr>
    <p:cSldViewPr snapToGrid="0" snapToObjects="1">
      <p:cViewPr varScale="1">
        <p:scale>
          <a:sx n="115" d="100"/>
          <a:sy n="115" d="100"/>
        </p:scale>
        <p:origin x="264" y="192"/>
      </p:cViewPr>
      <p:guideLst/>
    </p:cSldViewPr>
  </p:slideViewPr>
  <p:notesTextViewPr>
    <p:cViewPr>
      <p:scale>
        <a:sx n="1" d="1"/>
        <a:sy n="1" d="1"/>
      </p:scale>
      <p:origin x="0" y="0"/>
    </p:cViewPr>
  </p:notesTextViewPr>
  <p:notesViewPr>
    <p:cSldViewPr snapToGrid="0" snapToObjects="1">
      <p:cViewPr varScale="1">
        <p:scale>
          <a:sx n="96" d="100"/>
          <a:sy n="96" d="100"/>
        </p:scale>
        <p:origin x="2360"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74A290C0-226D-4D27-B3C8-B983B9A84500}"/>
    <pc:docChg chg="addSld delSld modSld sldOrd">
      <pc:chgData name="" userId="" providerId="" clId="Web-{74A290C0-226D-4D27-B3C8-B983B9A84500}" dt="2018-04-27T18:50:10.846" v="112"/>
      <pc:docMkLst>
        <pc:docMk/>
      </pc:docMkLst>
      <pc:sldChg chg="addSp modSp">
        <pc:chgData name="" userId="" providerId="" clId="Web-{74A290C0-226D-4D27-B3C8-B983B9A84500}" dt="2018-04-27T18:38:26.176" v="72"/>
        <pc:sldMkLst>
          <pc:docMk/>
          <pc:sldMk cId="1218812458" sldId="257"/>
        </pc:sldMkLst>
        <pc:spChg chg="mod">
          <ac:chgData name="" userId="" providerId="" clId="Web-{74A290C0-226D-4D27-B3C8-B983B9A84500}" dt="2018-04-27T18:38:26.176" v="72"/>
          <ac:spMkLst>
            <pc:docMk/>
            <pc:sldMk cId="1218812458" sldId="257"/>
            <ac:spMk id="3" creationId="{00000000-0000-0000-0000-000000000000}"/>
          </ac:spMkLst>
        </pc:spChg>
        <pc:picChg chg="add mod">
          <ac:chgData name="" userId="" providerId="" clId="Web-{74A290C0-226D-4D27-B3C8-B983B9A84500}" dt="2018-04-27T18:37:48.253" v="65"/>
          <ac:picMkLst>
            <pc:docMk/>
            <pc:sldMk cId="1218812458" sldId="257"/>
            <ac:picMk id="5" creationId="{57EE48B9-DA13-41DB-9F38-A911422A1F80}"/>
          </ac:picMkLst>
        </pc:picChg>
      </pc:sldChg>
      <pc:sldChg chg="delSp modSp">
        <pc:chgData name="" userId="" providerId="" clId="Web-{74A290C0-226D-4D27-B3C8-B983B9A84500}" dt="2018-04-27T18:02:39.034" v="13"/>
        <pc:sldMkLst>
          <pc:docMk/>
          <pc:sldMk cId="369787078" sldId="261"/>
        </pc:sldMkLst>
        <pc:spChg chg="del mod">
          <ac:chgData name="" userId="" providerId="" clId="Web-{74A290C0-226D-4D27-B3C8-B983B9A84500}" dt="2018-04-27T18:02:39.034" v="13"/>
          <ac:spMkLst>
            <pc:docMk/>
            <pc:sldMk cId="369787078" sldId="261"/>
            <ac:spMk id="4" creationId="{00000000-0000-0000-0000-000000000000}"/>
          </ac:spMkLst>
        </pc:spChg>
        <pc:spChg chg="mod">
          <ac:chgData name="" userId="" providerId="" clId="Web-{74A290C0-226D-4D27-B3C8-B983B9A84500}" dt="2018-04-27T18:02:25.705" v="11"/>
          <ac:spMkLst>
            <pc:docMk/>
            <pc:sldMk cId="369787078" sldId="261"/>
            <ac:spMk id="5" creationId="{00000000-0000-0000-0000-000000000000}"/>
          </ac:spMkLst>
        </pc:spChg>
      </pc:sldChg>
      <pc:sldChg chg="modSp">
        <pc:chgData name="" userId="" providerId="" clId="Web-{74A290C0-226D-4D27-B3C8-B983B9A84500}" dt="2018-04-27T18:32:17.946" v="33"/>
        <pc:sldMkLst>
          <pc:docMk/>
          <pc:sldMk cId="1256707406" sldId="263"/>
        </pc:sldMkLst>
        <pc:spChg chg="mod">
          <ac:chgData name="" userId="" providerId="" clId="Web-{74A290C0-226D-4D27-B3C8-B983B9A84500}" dt="2018-04-27T18:32:17.946" v="33"/>
          <ac:spMkLst>
            <pc:docMk/>
            <pc:sldMk cId="1256707406" sldId="263"/>
            <ac:spMk id="2" creationId="{00000000-0000-0000-0000-000000000000}"/>
          </ac:spMkLst>
        </pc:spChg>
      </pc:sldChg>
      <pc:sldChg chg="del">
        <pc:chgData name="" userId="" providerId="" clId="Web-{74A290C0-226D-4D27-B3C8-B983B9A84500}" dt="2018-04-27T18:02:47.034" v="14"/>
        <pc:sldMkLst>
          <pc:docMk/>
          <pc:sldMk cId="543975966" sldId="267"/>
        </pc:sldMkLst>
      </pc:sldChg>
      <pc:sldChg chg="modSp mod chgLayout">
        <pc:chgData name="" userId="" providerId="" clId="Web-{74A290C0-226D-4D27-B3C8-B983B9A84500}" dt="2018-04-27T18:50:08.408" v="110"/>
        <pc:sldMkLst>
          <pc:docMk/>
          <pc:sldMk cId="149201571" sldId="269"/>
        </pc:sldMkLst>
        <pc:spChg chg="mod ord">
          <ac:chgData name="" userId="" providerId="" clId="Web-{74A290C0-226D-4D27-B3C8-B983B9A84500}" dt="2018-04-27T18:50:08.408" v="110"/>
          <ac:spMkLst>
            <pc:docMk/>
            <pc:sldMk cId="149201571" sldId="269"/>
            <ac:spMk id="2" creationId="{00000000-0000-0000-0000-000000000000}"/>
          </ac:spMkLst>
        </pc:spChg>
        <pc:spChg chg="mod ord">
          <ac:chgData name="" userId="" providerId="" clId="Web-{74A290C0-226D-4D27-B3C8-B983B9A84500}" dt="2018-04-27T18:50:08.408" v="110"/>
          <ac:spMkLst>
            <pc:docMk/>
            <pc:sldMk cId="149201571" sldId="269"/>
            <ac:spMk id="3" creationId="{00000000-0000-0000-0000-000000000000}"/>
          </ac:spMkLst>
        </pc:spChg>
        <pc:spChg chg="mod ord">
          <ac:chgData name="" userId="" providerId="" clId="Web-{74A290C0-226D-4D27-B3C8-B983B9A84500}" dt="2018-04-27T18:50:08.408" v="110"/>
          <ac:spMkLst>
            <pc:docMk/>
            <pc:sldMk cId="149201571" sldId="269"/>
            <ac:spMk id="4" creationId="{00000000-0000-0000-0000-000000000000}"/>
          </ac:spMkLst>
        </pc:spChg>
      </pc:sldChg>
      <pc:sldChg chg="modSp">
        <pc:chgData name="" userId="" providerId="" clId="Web-{74A290C0-226D-4D27-B3C8-B983B9A84500}" dt="2018-04-27T18:01:56.751" v="8"/>
        <pc:sldMkLst>
          <pc:docMk/>
          <pc:sldMk cId="1780076883" sldId="272"/>
        </pc:sldMkLst>
        <pc:spChg chg="mod">
          <ac:chgData name="" userId="" providerId="" clId="Web-{74A290C0-226D-4D27-B3C8-B983B9A84500}" dt="2018-04-27T18:01:56.751" v="8"/>
          <ac:spMkLst>
            <pc:docMk/>
            <pc:sldMk cId="1780076883" sldId="272"/>
            <ac:spMk id="3" creationId="{00000000-0000-0000-0000-000000000000}"/>
          </ac:spMkLst>
        </pc:spChg>
      </pc:sldChg>
      <pc:sldChg chg="modSp add">
        <pc:chgData name="" userId="" providerId="" clId="Web-{74A290C0-226D-4D27-B3C8-B983B9A84500}" dt="2018-04-27T18:25:05.478" v="32"/>
        <pc:sldMkLst>
          <pc:docMk/>
          <pc:sldMk cId="48125974" sldId="277"/>
        </pc:sldMkLst>
        <pc:spChg chg="mod">
          <ac:chgData name="" userId="" providerId="" clId="Web-{74A290C0-226D-4D27-B3C8-B983B9A84500}" dt="2018-04-27T18:25:05.478" v="32"/>
          <ac:spMkLst>
            <pc:docMk/>
            <pc:sldMk cId="48125974" sldId="277"/>
            <ac:spMk id="3" creationId="{00000000-0000-0000-0000-000000000000}"/>
          </ac:spMkLst>
        </pc:spChg>
      </pc:sldChg>
      <pc:sldChg chg="add replId">
        <pc:chgData name="" userId="" providerId="" clId="Web-{74A290C0-226D-4D27-B3C8-B983B9A84500}" dt="2018-04-27T18:32:32.759" v="34"/>
        <pc:sldMkLst>
          <pc:docMk/>
          <pc:sldMk cId="4150857466" sldId="278"/>
        </pc:sldMkLst>
      </pc:sldChg>
      <pc:sldChg chg="add del replId">
        <pc:chgData name="" userId="" providerId="" clId="Web-{74A290C0-226D-4D27-B3C8-B983B9A84500}" dt="2018-04-27T18:32:53.213" v="37"/>
        <pc:sldMkLst>
          <pc:docMk/>
          <pc:sldMk cId="2189789203" sldId="279"/>
        </pc:sldMkLst>
      </pc:sldChg>
      <pc:sldChg chg="addSp modSp new">
        <pc:chgData name="" userId="" providerId="" clId="Web-{74A290C0-226D-4D27-B3C8-B983B9A84500}" dt="2018-04-27T18:47:02.778" v="106"/>
        <pc:sldMkLst>
          <pc:docMk/>
          <pc:sldMk cId="3639846046" sldId="279"/>
        </pc:sldMkLst>
        <pc:spChg chg="mod">
          <ac:chgData name="" userId="" providerId="" clId="Web-{74A290C0-226D-4D27-B3C8-B983B9A84500}" dt="2018-04-27T18:46:50.824" v="105"/>
          <ac:spMkLst>
            <pc:docMk/>
            <pc:sldMk cId="3639846046" sldId="279"/>
            <ac:spMk id="2" creationId="{E23E9C06-4235-4E1F-A094-D531C1941DB5}"/>
          </ac:spMkLst>
        </pc:spChg>
        <pc:picChg chg="add mod">
          <ac:chgData name="" userId="" providerId="" clId="Web-{74A290C0-226D-4D27-B3C8-B983B9A84500}" dt="2018-04-27T18:47:02.778" v="106"/>
          <ac:picMkLst>
            <pc:docMk/>
            <pc:sldMk cId="3639846046" sldId="279"/>
            <ac:picMk id="5" creationId="{07E26B9E-4A5B-4AF0-9161-3AF3925DC067}"/>
          </ac:picMkLst>
        </pc:picChg>
      </pc:sldChg>
      <pc:sldChg chg="addSp modSp new ord">
        <pc:chgData name="" userId="" providerId="" clId="Web-{74A290C0-226D-4D27-B3C8-B983B9A84500}" dt="2018-04-27T18:50:10.846" v="112"/>
        <pc:sldMkLst>
          <pc:docMk/>
          <pc:sldMk cId="1711347014" sldId="280"/>
        </pc:sldMkLst>
        <pc:spChg chg="mod">
          <ac:chgData name="" userId="" providerId="" clId="Web-{74A290C0-226D-4D27-B3C8-B983B9A84500}" dt="2018-04-27T18:50:10.846" v="112"/>
          <ac:spMkLst>
            <pc:docMk/>
            <pc:sldMk cId="1711347014" sldId="280"/>
            <ac:spMk id="2" creationId="{6BDC1ADB-1610-4844-8DEA-FBD149399DC7}"/>
          </ac:spMkLst>
        </pc:spChg>
        <pc:picChg chg="add mod">
          <ac:chgData name="" userId="" providerId="" clId="Web-{74A290C0-226D-4D27-B3C8-B983B9A84500}" dt="2018-04-27T18:46:06.463" v="91"/>
          <ac:picMkLst>
            <pc:docMk/>
            <pc:sldMk cId="1711347014" sldId="280"/>
            <ac:picMk id="5" creationId="{E53638A8-0CE8-44CA-8A40-57903ACE80A5}"/>
          </ac:picMkLst>
        </pc:picChg>
      </pc:sldChg>
    </pc:docChg>
  </pc:docChgLst>
  <pc:docChgLst>
    <pc:chgData clId="Web-{917363B8-3322-4ACB-ACF4-432B081A54F4}"/>
    <pc:docChg chg="modSld">
      <pc:chgData name="" userId="" providerId="" clId="Web-{917363B8-3322-4ACB-ACF4-432B081A54F4}" dt="2018-04-27T21:33:51.589" v="4"/>
      <pc:docMkLst>
        <pc:docMk/>
      </pc:docMkLst>
      <pc:sldChg chg="modSp">
        <pc:chgData name="" userId="" providerId="" clId="Web-{917363B8-3322-4ACB-ACF4-432B081A54F4}" dt="2018-04-27T21:33:43.995" v="2"/>
        <pc:sldMkLst>
          <pc:docMk/>
          <pc:sldMk cId="3639846046" sldId="279"/>
        </pc:sldMkLst>
        <pc:spChg chg="mod">
          <ac:chgData name="" userId="" providerId="" clId="Web-{917363B8-3322-4ACB-ACF4-432B081A54F4}" dt="2018-04-27T21:33:43.995" v="2"/>
          <ac:spMkLst>
            <pc:docMk/>
            <pc:sldMk cId="3639846046" sldId="279"/>
            <ac:spMk id="2" creationId="{E23E9C06-4235-4E1F-A094-D531C1941DB5}"/>
          </ac:spMkLst>
        </pc:spChg>
      </pc:sldChg>
      <pc:sldChg chg="modSp">
        <pc:chgData name="" userId="" providerId="" clId="Web-{917363B8-3322-4ACB-ACF4-432B081A54F4}" dt="2018-04-27T21:33:51.589" v="4"/>
        <pc:sldMkLst>
          <pc:docMk/>
          <pc:sldMk cId="1711347014" sldId="280"/>
        </pc:sldMkLst>
        <pc:spChg chg="mod">
          <ac:chgData name="" userId="" providerId="" clId="Web-{917363B8-3322-4ACB-ACF4-432B081A54F4}" dt="2018-04-27T21:33:51.589" v="4"/>
          <ac:spMkLst>
            <pc:docMk/>
            <pc:sldMk cId="1711347014" sldId="280"/>
            <ac:spMk id="2" creationId="{6BDC1ADB-1610-4844-8DEA-FBD149399DC7}"/>
          </ac:spMkLst>
        </pc:spChg>
      </pc:sldChg>
    </pc:docChg>
  </pc:docChgLst>
  <pc:docChgLst>
    <pc:chgData clId="Web-{6F1B2A31-8008-4D2A-9BA8-7B69027B6426}"/>
    <pc:docChg chg="addSld delSld modSld">
      <pc:chgData name="" userId="" providerId="" clId="Web-{6F1B2A31-8008-4D2A-9BA8-7B69027B6426}" dt="2018-04-27T20:12:03.182" v="254"/>
      <pc:docMkLst>
        <pc:docMk/>
      </pc:docMkLst>
      <pc:sldChg chg="modSp">
        <pc:chgData name="" userId="" providerId="" clId="Web-{6F1B2A31-8008-4D2A-9BA8-7B69027B6426}" dt="2018-04-27T19:35:07.429" v="226"/>
        <pc:sldMkLst>
          <pc:docMk/>
          <pc:sldMk cId="1546304155" sldId="268"/>
        </pc:sldMkLst>
        <pc:spChg chg="mod">
          <ac:chgData name="" userId="" providerId="" clId="Web-{6F1B2A31-8008-4D2A-9BA8-7B69027B6426}" dt="2018-04-27T19:35:07.429" v="226"/>
          <ac:spMkLst>
            <pc:docMk/>
            <pc:sldMk cId="1546304155" sldId="268"/>
            <ac:spMk id="3" creationId="{00000000-0000-0000-0000-000000000000}"/>
          </ac:spMkLst>
        </pc:spChg>
      </pc:sldChg>
      <pc:sldChg chg="modSp del">
        <pc:chgData name="" userId="" providerId="" clId="Web-{6F1B2A31-8008-4D2A-9BA8-7B69027B6426}" dt="2018-04-27T19:33:05.091" v="218"/>
        <pc:sldMkLst>
          <pc:docMk/>
          <pc:sldMk cId="149201571" sldId="269"/>
        </pc:sldMkLst>
        <pc:spChg chg="mod">
          <ac:chgData name="" userId="" providerId="" clId="Web-{6F1B2A31-8008-4D2A-9BA8-7B69027B6426}" dt="2018-04-27T19:32:35.778" v="214"/>
          <ac:spMkLst>
            <pc:docMk/>
            <pc:sldMk cId="149201571" sldId="269"/>
            <ac:spMk id="3" creationId="{00000000-0000-0000-0000-000000000000}"/>
          </ac:spMkLst>
        </pc:spChg>
      </pc:sldChg>
      <pc:sldChg chg="modSp">
        <pc:chgData name="" userId="" providerId="" clId="Web-{6F1B2A31-8008-4D2A-9BA8-7B69027B6426}" dt="2018-04-27T19:35:17.820" v="227"/>
        <pc:sldMkLst>
          <pc:docMk/>
          <pc:sldMk cId="4213353808" sldId="270"/>
        </pc:sldMkLst>
        <pc:spChg chg="mod">
          <ac:chgData name="" userId="" providerId="" clId="Web-{6F1B2A31-8008-4D2A-9BA8-7B69027B6426}" dt="2018-04-27T19:35:17.820" v="227"/>
          <ac:spMkLst>
            <pc:docMk/>
            <pc:sldMk cId="4213353808" sldId="270"/>
            <ac:spMk id="3" creationId="{00000000-0000-0000-0000-000000000000}"/>
          </ac:spMkLst>
        </pc:spChg>
      </pc:sldChg>
      <pc:sldChg chg="addSp delSp modSp">
        <pc:chgData name="" userId="" providerId="" clId="Web-{6F1B2A31-8008-4D2A-9BA8-7B69027B6426}" dt="2018-04-27T19:03:15.249" v="77"/>
        <pc:sldMkLst>
          <pc:docMk/>
          <pc:sldMk cId="133092477" sldId="271"/>
        </pc:sldMkLst>
        <pc:spChg chg="mod">
          <ac:chgData name="" userId="" providerId="" clId="Web-{6F1B2A31-8008-4D2A-9BA8-7B69027B6426}" dt="2018-04-27T19:01:21.745" v="68"/>
          <ac:spMkLst>
            <pc:docMk/>
            <pc:sldMk cId="133092477" sldId="271"/>
            <ac:spMk id="3" creationId="{00000000-0000-0000-0000-000000000000}"/>
          </ac:spMkLst>
        </pc:spChg>
        <pc:picChg chg="add del mod">
          <ac:chgData name="" userId="" providerId="" clId="Web-{6F1B2A31-8008-4D2A-9BA8-7B69027B6426}" dt="2018-04-27T19:02:28.216" v="71"/>
          <ac:picMkLst>
            <pc:docMk/>
            <pc:sldMk cId="133092477" sldId="271"/>
            <ac:picMk id="5" creationId="{655219CA-6DF2-43E8-80F8-AA539213F9ED}"/>
          </ac:picMkLst>
        </pc:picChg>
        <pc:picChg chg="add mod">
          <ac:chgData name="" userId="" providerId="" clId="Web-{6F1B2A31-8008-4D2A-9BA8-7B69027B6426}" dt="2018-04-27T19:03:15.249" v="77"/>
          <ac:picMkLst>
            <pc:docMk/>
            <pc:sldMk cId="133092477" sldId="271"/>
            <ac:picMk id="7" creationId="{A73FA7FC-BD47-49EA-97B0-F180366CA3A4}"/>
          </ac:picMkLst>
        </pc:picChg>
      </pc:sldChg>
      <pc:sldChg chg="modSp">
        <pc:chgData name="" userId="" providerId="" clId="Web-{6F1B2A31-8008-4D2A-9BA8-7B69027B6426}" dt="2018-04-27T19:29:03.659" v="211"/>
        <pc:sldMkLst>
          <pc:docMk/>
          <pc:sldMk cId="1780076883" sldId="272"/>
        </pc:sldMkLst>
        <pc:spChg chg="mod">
          <ac:chgData name="" userId="" providerId="" clId="Web-{6F1B2A31-8008-4D2A-9BA8-7B69027B6426}" dt="2018-04-27T19:29:03.659" v="211"/>
          <ac:spMkLst>
            <pc:docMk/>
            <pc:sldMk cId="1780076883" sldId="272"/>
            <ac:spMk id="3" creationId="{00000000-0000-0000-0000-000000000000}"/>
          </ac:spMkLst>
        </pc:spChg>
      </pc:sldChg>
      <pc:sldChg chg="modSp">
        <pc:chgData name="" userId="" providerId="" clId="Web-{6F1B2A31-8008-4D2A-9BA8-7B69027B6426}" dt="2018-04-27T19:29:11.613" v="213"/>
        <pc:sldMkLst>
          <pc:docMk/>
          <pc:sldMk cId="810692261" sldId="274"/>
        </pc:sldMkLst>
        <pc:spChg chg="mod">
          <ac:chgData name="" userId="" providerId="" clId="Web-{6F1B2A31-8008-4D2A-9BA8-7B69027B6426}" dt="2018-04-27T19:29:11.613" v="213"/>
          <ac:spMkLst>
            <pc:docMk/>
            <pc:sldMk cId="810692261" sldId="274"/>
            <ac:spMk id="3" creationId="{00000000-0000-0000-0000-000000000000}"/>
          </ac:spMkLst>
        </pc:spChg>
      </pc:sldChg>
      <pc:sldChg chg="addSp modSp">
        <pc:chgData name="" userId="" providerId="" clId="Web-{6F1B2A31-8008-4D2A-9BA8-7B69027B6426}" dt="2018-04-27T19:02:11.731" v="70"/>
        <pc:sldMkLst>
          <pc:docMk/>
          <pc:sldMk cId="4150857466" sldId="278"/>
        </pc:sldMkLst>
        <pc:picChg chg="add mod">
          <ac:chgData name="" userId="" providerId="" clId="Web-{6F1B2A31-8008-4D2A-9BA8-7B69027B6426}" dt="2018-04-27T19:02:11.731" v="70"/>
          <ac:picMkLst>
            <pc:docMk/>
            <pc:sldMk cId="4150857466" sldId="278"/>
            <ac:picMk id="5" creationId="{8D0A503D-6FE3-485C-A40C-D09B7379A3ED}"/>
          </ac:picMkLst>
        </pc:picChg>
      </pc:sldChg>
      <pc:sldChg chg="addSp modSp">
        <pc:chgData name="" userId="" providerId="" clId="Web-{6F1B2A31-8008-4D2A-9BA8-7B69027B6426}" dt="2018-04-27T18:57:00.065" v="55"/>
        <pc:sldMkLst>
          <pc:docMk/>
          <pc:sldMk cId="3639846046" sldId="279"/>
        </pc:sldMkLst>
        <pc:spChg chg="mod">
          <ac:chgData name="" userId="" providerId="" clId="Web-{6F1B2A31-8008-4D2A-9BA8-7B69027B6426}" dt="2018-04-27T18:53:25.837" v="26"/>
          <ac:spMkLst>
            <pc:docMk/>
            <pc:sldMk cId="3639846046" sldId="279"/>
            <ac:spMk id="2" creationId="{E23E9C06-4235-4E1F-A094-D531C1941DB5}"/>
          </ac:spMkLst>
        </pc:spChg>
        <pc:spChg chg="add mod">
          <ac:chgData name="" userId="" providerId="" clId="Web-{6F1B2A31-8008-4D2A-9BA8-7B69027B6426}" dt="2018-04-27T18:57:00.065" v="55"/>
          <ac:spMkLst>
            <pc:docMk/>
            <pc:sldMk cId="3639846046" sldId="279"/>
            <ac:spMk id="7" creationId="{60E0E5F8-4F4F-4810-AB01-DACAB4274CFC}"/>
          </ac:spMkLst>
        </pc:spChg>
        <pc:picChg chg="mod">
          <ac:chgData name="" userId="" providerId="" clId="Web-{6F1B2A31-8008-4D2A-9BA8-7B69027B6426}" dt="2018-04-27T18:55:35.859" v="44"/>
          <ac:picMkLst>
            <pc:docMk/>
            <pc:sldMk cId="3639846046" sldId="279"/>
            <ac:picMk id="5" creationId="{07E26B9E-4A5B-4AF0-9161-3AF3925DC067}"/>
          </ac:picMkLst>
        </pc:picChg>
      </pc:sldChg>
      <pc:sldChg chg="addSp delSp modSp">
        <pc:chgData name="" userId="" providerId="" clId="Web-{6F1B2A31-8008-4D2A-9BA8-7B69027B6426}" dt="2018-04-27T18:55:08.686" v="43"/>
        <pc:sldMkLst>
          <pc:docMk/>
          <pc:sldMk cId="1711347014" sldId="280"/>
        </pc:sldMkLst>
        <pc:spChg chg="mod">
          <ac:chgData name="" userId="" providerId="" clId="Web-{6F1B2A31-8008-4D2A-9BA8-7B69027B6426}" dt="2018-04-27T18:53:51.806" v="28"/>
          <ac:spMkLst>
            <pc:docMk/>
            <pc:sldMk cId="1711347014" sldId="280"/>
            <ac:spMk id="2" creationId="{6BDC1ADB-1610-4844-8DEA-FBD149399DC7}"/>
          </ac:spMkLst>
        </pc:spChg>
        <pc:spChg chg="add mod">
          <ac:chgData name="" userId="" providerId="" clId="Web-{6F1B2A31-8008-4D2A-9BA8-7B69027B6426}" dt="2018-04-27T18:55:08.686" v="43"/>
          <ac:spMkLst>
            <pc:docMk/>
            <pc:sldMk cId="1711347014" sldId="280"/>
            <ac:spMk id="7" creationId="{60F3F5BC-B091-41D6-8CF0-C63CD3C23998}"/>
          </ac:spMkLst>
        </pc:spChg>
        <pc:spChg chg="add del">
          <ac:chgData name="" userId="" providerId="" clId="Web-{6F1B2A31-8008-4D2A-9BA8-7B69027B6426}" dt="2018-04-27T18:54:30.026" v="34"/>
          <ac:spMkLst>
            <pc:docMk/>
            <pc:sldMk cId="1711347014" sldId="280"/>
            <ac:spMk id="8" creationId="{CBF64FD4-2E62-45B3-834A-9316A42F9062}"/>
          </ac:spMkLst>
        </pc:spChg>
        <pc:picChg chg="mod">
          <ac:chgData name="" userId="" providerId="" clId="Web-{6F1B2A31-8008-4D2A-9BA8-7B69027B6426}" dt="2018-04-27T18:54:02.463" v="31"/>
          <ac:picMkLst>
            <pc:docMk/>
            <pc:sldMk cId="1711347014" sldId="280"/>
            <ac:picMk id="5" creationId="{E53638A8-0CE8-44CA-8A40-57903ACE80A5}"/>
          </ac:picMkLst>
        </pc:picChg>
      </pc:sldChg>
      <pc:sldChg chg="addSp delSp modSp new">
        <pc:chgData name="" userId="" providerId="" clId="Web-{6F1B2A31-8008-4D2A-9BA8-7B69027B6426}" dt="2018-04-27T19:56:19.505" v="248"/>
        <pc:sldMkLst>
          <pc:docMk/>
          <pc:sldMk cId="713477218" sldId="281"/>
        </pc:sldMkLst>
        <pc:spChg chg="mod">
          <ac:chgData name="" userId="" providerId="" clId="Web-{6F1B2A31-8008-4D2A-9BA8-7B69027B6426}" dt="2018-04-27T19:56:19.505" v="248"/>
          <ac:spMkLst>
            <pc:docMk/>
            <pc:sldMk cId="713477218" sldId="281"/>
            <ac:spMk id="2" creationId="{0A220912-319E-4BC9-8766-5FA0B5FA4425}"/>
          </ac:spMkLst>
        </pc:spChg>
        <pc:spChg chg="add del mod">
          <ac:chgData name="" userId="" providerId="" clId="Web-{6F1B2A31-8008-4D2A-9BA8-7B69027B6426}" dt="2018-04-27T19:51:13.323" v="232"/>
          <ac:spMkLst>
            <pc:docMk/>
            <pc:sldMk cId="713477218" sldId="281"/>
            <ac:spMk id="5" creationId="{69268B5A-F7D8-44EE-9C7B-27E7FD2C8182}"/>
          </ac:spMkLst>
        </pc:spChg>
        <pc:picChg chg="add del mod">
          <ac:chgData name="" userId="" providerId="" clId="Web-{6F1B2A31-8008-4D2A-9BA8-7B69027B6426}" dt="2018-04-27T19:53:04.154" v="236"/>
          <ac:picMkLst>
            <pc:docMk/>
            <pc:sldMk cId="713477218" sldId="281"/>
            <ac:picMk id="6" creationId="{A2D3E8A2-737E-4C5B-8CE7-960A87FFE880}"/>
          </ac:picMkLst>
        </pc:picChg>
        <pc:picChg chg="add mod">
          <ac:chgData name="" userId="" providerId="" clId="Web-{6F1B2A31-8008-4D2A-9BA8-7B69027B6426}" dt="2018-04-27T19:56:11.271" v="239"/>
          <ac:picMkLst>
            <pc:docMk/>
            <pc:sldMk cId="713477218" sldId="281"/>
            <ac:picMk id="8" creationId="{94C46AF7-58C0-47B7-9A96-2682521670D0}"/>
          </ac:picMkLst>
        </pc:picChg>
      </pc:sldChg>
      <pc:sldChg chg="addSp delSp modSp new">
        <pc:chgData name="" userId="" providerId="" clId="Web-{6F1B2A31-8008-4D2A-9BA8-7B69027B6426}" dt="2018-04-27T20:12:03.182" v="254"/>
        <pc:sldMkLst>
          <pc:docMk/>
          <pc:sldMk cId="1115651998" sldId="282"/>
        </pc:sldMkLst>
        <pc:spChg chg="del">
          <ac:chgData name="" userId="" providerId="" clId="Web-{6F1B2A31-8008-4D2A-9BA8-7B69027B6426}" dt="2018-04-27T20:11:29.565" v="250"/>
          <ac:spMkLst>
            <pc:docMk/>
            <pc:sldMk cId="1115651998" sldId="282"/>
            <ac:spMk id="2" creationId="{40AC0D40-FEBF-4711-964E-0B2D09CFCACA}"/>
          </ac:spMkLst>
        </pc:spChg>
        <pc:picChg chg="add mod">
          <ac:chgData name="" userId="" providerId="" clId="Web-{6F1B2A31-8008-4D2A-9BA8-7B69027B6426}" dt="2018-04-27T20:12:03.182" v="254"/>
          <ac:picMkLst>
            <pc:docMk/>
            <pc:sldMk cId="1115651998" sldId="282"/>
            <ac:picMk id="5" creationId="{F0FD6D4C-1D98-4858-A01B-A8DB819A11B0}"/>
          </ac:picMkLst>
        </pc:picChg>
      </pc:sldChg>
    </pc:docChg>
  </pc:docChgLst>
  <pc:docChgLst>
    <pc:chgData clId="Web-{91BCA161-629E-45D9-AD21-EC1C95CA1010}"/>
    <pc:docChg chg="modSld">
      <pc:chgData name="" userId="" providerId="" clId="Web-{91BCA161-629E-45D9-AD21-EC1C95CA1010}" dt="2018-04-23T17:59:41.741" v="6"/>
      <pc:docMkLst>
        <pc:docMk/>
      </pc:docMkLst>
      <pc:sldChg chg="modSp">
        <pc:chgData name="" userId="" providerId="" clId="Web-{91BCA161-629E-45D9-AD21-EC1C95CA1010}" dt="2018-04-23T17:59:41.741" v="6"/>
        <pc:sldMkLst>
          <pc:docMk/>
          <pc:sldMk cId="1967117883" sldId="256"/>
        </pc:sldMkLst>
        <pc:spChg chg="mod">
          <ac:chgData name="" userId="" providerId="" clId="Web-{91BCA161-629E-45D9-AD21-EC1C95CA1010}" dt="2018-04-23T17:59:41.741" v="6"/>
          <ac:spMkLst>
            <pc:docMk/>
            <pc:sldMk cId="1967117883" sldId="256"/>
            <ac:spMk id="2" creationId="{00000000-0000-0000-0000-000000000000}"/>
          </ac:spMkLst>
        </pc:spChg>
      </pc:sldChg>
    </pc:docChg>
  </pc:docChgLst>
  <pc:docChgLst>
    <pc:chgData clId="Web-{423D76DA-278B-4773-B702-8317099C010E}"/>
    <pc:docChg chg="modSld">
      <pc:chgData name="" userId="" providerId="" clId="Web-{423D76DA-278B-4773-B702-8317099C010E}" dt="2018-04-23T16:55:11.048" v="46"/>
      <pc:docMkLst>
        <pc:docMk/>
      </pc:docMkLst>
      <pc:sldChg chg="modSp">
        <pc:chgData name="" userId="" providerId="" clId="Web-{423D76DA-278B-4773-B702-8317099C010E}" dt="2018-04-23T16:55:11.048" v="46"/>
        <pc:sldMkLst>
          <pc:docMk/>
          <pc:sldMk cId="1256707406" sldId="263"/>
        </pc:sldMkLst>
        <pc:spChg chg="mod">
          <ac:chgData name="" userId="" providerId="" clId="Web-{423D76DA-278B-4773-B702-8317099C010E}" dt="2018-04-23T16:55:11.048" v="46"/>
          <ac:spMkLst>
            <pc:docMk/>
            <pc:sldMk cId="1256707406" sldId="263"/>
            <ac:spMk id="2" creationId="{00000000-0000-0000-0000-000000000000}"/>
          </ac:spMkLst>
        </pc:spChg>
      </pc:sldChg>
    </pc:docChg>
  </pc:docChgLst>
  <pc:docChgLst>
    <pc:chgData clId="Web-{19EE76C8-23B0-4722-A418-233AAE1B91AD}"/>
    <pc:docChg chg="modSld">
      <pc:chgData name="" userId="" providerId="" clId="Web-{19EE76C8-23B0-4722-A418-233AAE1B91AD}" dt="2018-04-23T14:42:15.761" v="35"/>
      <pc:docMkLst>
        <pc:docMk/>
      </pc:docMkLst>
      <pc:sldChg chg="modSp">
        <pc:chgData name="" userId="" providerId="" clId="Web-{19EE76C8-23B0-4722-A418-233AAE1B91AD}" dt="2018-04-23T14:42:15.761" v="35"/>
        <pc:sldMkLst>
          <pc:docMk/>
          <pc:sldMk cId="1967117883" sldId="256"/>
        </pc:sldMkLst>
        <pc:spChg chg="mod">
          <ac:chgData name="" userId="" providerId="" clId="Web-{19EE76C8-23B0-4722-A418-233AAE1B91AD}" dt="2018-04-23T14:42:15.761" v="35"/>
          <ac:spMkLst>
            <pc:docMk/>
            <pc:sldMk cId="1967117883" sldId="256"/>
            <ac:spMk id="2" creationId="{00000000-0000-0000-0000-000000000000}"/>
          </ac:spMkLst>
        </pc:spChg>
        <pc:spChg chg="mod">
          <ac:chgData name="" userId="" providerId="" clId="Web-{19EE76C8-23B0-4722-A418-233AAE1B91AD}" dt="2018-04-23T14:41:43.066" v="33"/>
          <ac:spMkLst>
            <pc:docMk/>
            <pc:sldMk cId="1967117883" sldId="256"/>
            <ac:spMk id="3" creationId="{00000000-0000-0000-0000-000000000000}"/>
          </ac:spMkLst>
        </pc:spChg>
      </pc:sldChg>
    </pc:docChg>
  </pc:docChgLst>
  <pc:docChgLst>
    <pc:chgData clId="Web-{D384C18E-2ED6-44A8-86FD-BDA91D4B7FC4}"/>
    <pc:docChg chg="modSld">
      <pc:chgData name="" userId="" providerId="" clId="Web-{D384C18E-2ED6-44A8-86FD-BDA91D4B7FC4}" dt="2018-04-23T17:28:08.184" v="22"/>
      <pc:docMkLst>
        <pc:docMk/>
      </pc:docMkLst>
      <pc:sldChg chg="modSp">
        <pc:chgData name="" userId="" providerId="" clId="Web-{D384C18E-2ED6-44A8-86FD-BDA91D4B7FC4}" dt="2018-04-23T17:28:08.184" v="22"/>
        <pc:sldMkLst>
          <pc:docMk/>
          <pc:sldMk cId="1256707406" sldId="263"/>
        </pc:sldMkLst>
        <pc:spChg chg="mod">
          <ac:chgData name="" userId="" providerId="" clId="Web-{D384C18E-2ED6-44A8-86FD-BDA91D4B7FC4}" dt="2018-04-23T17:28:08.184" v="22"/>
          <ac:spMkLst>
            <pc:docMk/>
            <pc:sldMk cId="1256707406" sldId="263"/>
            <ac:spMk id="2" creationId="{00000000-0000-0000-0000-000000000000}"/>
          </ac:spMkLst>
        </pc:spChg>
      </pc:sldChg>
    </pc:docChg>
  </pc:docChgLst>
  <pc:docChgLst>
    <pc:chgData clId="Web-{6979F7DA-1B93-4D58-AC46-30A896306F3C}"/>
    <pc:docChg chg="addSld delSld modSld sldOrd">
      <pc:chgData name="" userId="" providerId="" clId="Web-{6979F7DA-1B93-4D58-AC46-30A896306F3C}" dt="2018-04-27T15:47:50.105" v="23"/>
      <pc:docMkLst>
        <pc:docMk/>
      </pc:docMkLst>
      <pc:sldChg chg="addSp modSp ord">
        <pc:chgData name="" userId="" providerId="" clId="Web-{6979F7DA-1B93-4D58-AC46-30A896306F3C}" dt="2018-04-27T15:32:05.125" v="14"/>
        <pc:sldMkLst>
          <pc:docMk/>
          <pc:sldMk cId="1904078624" sldId="259"/>
        </pc:sldMkLst>
        <pc:spChg chg="add mod">
          <ac:chgData name="" userId="" providerId="" clId="Web-{6979F7DA-1B93-4D58-AC46-30A896306F3C}" dt="2018-04-27T15:32:05.125" v="14"/>
          <ac:spMkLst>
            <pc:docMk/>
            <pc:sldMk cId="1904078624" sldId="259"/>
            <ac:spMk id="4" creationId="{1397C0A0-32D4-4B33-BF03-F9FD2D7B5502}"/>
          </ac:spMkLst>
        </pc:spChg>
      </pc:sldChg>
      <pc:sldChg chg="modSp">
        <pc:chgData name="" userId="" providerId="" clId="Web-{6979F7DA-1B93-4D58-AC46-30A896306F3C}" dt="2018-04-27T15:40:32.238" v="22"/>
        <pc:sldMkLst>
          <pc:docMk/>
          <pc:sldMk cId="1780076883" sldId="272"/>
        </pc:sldMkLst>
        <pc:spChg chg="mod">
          <ac:chgData name="" userId="" providerId="" clId="Web-{6979F7DA-1B93-4D58-AC46-30A896306F3C}" dt="2018-04-27T15:40:32.238" v="22"/>
          <ac:spMkLst>
            <pc:docMk/>
            <pc:sldMk cId="1780076883" sldId="272"/>
            <ac:spMk id="3" creationId="{00000000-0000-0000-0000-000000000000}"/>
          </ac:spMkLst>
        </pc:spChg>
      </pc:sldChg>
      <pc:sldChg chg="del">
        <pc:chgData name="" userId="" providerId="" clId="Web-{6979F7DA-1B93-4D58-AC46-30A896306F3C}" dt="2018-04-27T15:47:50.105" v="23"/>
        <pc:sldMkLst>
          <pc:docMk/>
          <pc:sldMk cId="2044674946" sldId="273"/>
        </pc:sldMkLst>
      </pc:sldChg>
      <pc:sldChg chg="modSp">
        <pc:chgData name="" userId="" providerId="" clId="Web-{6979F7DA-1B93-4D58-AC46-30A896306F3C}" dt="2018-04-27T15:39:49.971" v="18"/>
        <pc:sldMkLst>
          <pc:docMk/>
          <pc:sldMk cId="810692261" sldId="274"/>
        </pc:sldMkLst>
        <pc:spChg chg="mod">
          <ac:chgData name="" userId="" providerId="" clId="Web-{6979F7DA-1B93-4D58-AC46-30A896306F3C}" dt="2018-04-27T15:39:49.971" v="18"/>
          <ac:spMkLst>
            <pc:docMk/>
            <pc:sldMk cId="810692261" sldId="274"/>
            <ac:spMk id="3" creationId="{00000000-0000-0000-0000-000000000000}"/>
          </ac:spMkLst>
        </pc:spChg>
      </pc:sldChg>
      <pc:sldChg chg="add">
        <pc:chgData name="" userId="" providerId="" clId="Web-{6979F7DA-1B93-4D58-AC46-30A896306F3C}" dt="2018-04-27T15:30:54.920" v="0"/>
        <pc:sldMkLst>
          <pc:docMk/>
          <pc:sldMk cId="1517950850" sldId="275"/>
        </pc:sldMkLst>
      </pc:sldChg>
      <pc:sldChg chg="add">
        <pc:chgData name="" userId="" providerId="" clId="Web-{6979F7DA-1B93-4D58-AC46-30A896306F3C}" dt="2018-04-27T15:30:54.920" v="0"/>
        <pc:sldMkLst>
          <pc:docMk/>
          <pc:sldMk cId="1401586232" sldId="276"/>
        </pc:sldMkLst>
      </pc:sldChg>
      <pc:sldMasterChg chg="addSldLayout">
        <pc:chgData name="" userId="" providerId="" clId="Web-{6979F7DA-1B93-4D58-AC46-30A896306F3C}" dt="2018-04-27T15:30:54.920" v="0"/>
        <pc:sldMasterMkLst>
          <pc:docMk/>
          <pc:sldMasterMk cId="839514016" sldId="2147483660"/>
        </pc:sldMasterMkLst>
        <pc:sldLayoutChg chg="add replId">
          <pc:chgData name="" userId="" providerId="" clId="Web-{6979F7DA-1B93-4D58-AC46-30A896306F3C}" dt="2018-04-27T15:30:54.920" v="0"/>
          <pc:sldLayoutMkLst>
            <pc:docMk/>
            <pc:sldMasterMk cId="839514016" sldId="2147483660"/>
            <pc:sldLayoutMk cId="2639095149" sldId="2147483725"/>
          </pc:sldLayoutMkLst>
        </pc:sldLayoutChg>
      </pc:sldMasterChg>
    </pc:docChg>
  </pc:docChgLst>
  <pc:docChgLst>
    <pc:chgData clId="Web-{5F91382C-5F63-4AC2-92E5-39A3A29AC986}"/>
    <pc:docChg chg="addSld modSld sldOrd">
      <pc:chgData name="" userId="" providerId="" clId="Web-{5F91382C-5F63-4AC2-92E5-39A3A29AC986}" dt="2018-04-27T21:10:13.755" v="170"/>
      <pc:docMkLst>
        <pc:docMk/>
      </pc:docMkLst>
      <pc:sldChg chg="modSp">
        <pc:chgData name="" userId="" providerId="" clId="Web-{5F91382C-5F63-4AC2-92E5-39A3A29AC986}" dt="2018-04-27T21:04:10.407" v="140"/>
        <pc:sldMkLst>
          <pc:docMk/>
          <pc:sldMk cId="1401586232" sldId="276"/>
        </pc:sldMkLst>
        <pc:spChg chg="mod">
          <ac:chgData name="" userId="" providerId="" clId="Web-{5F91382C-5F63-4AC2-92E5-39A3A29AC986}" dt="2018-04-27T21:04:10.407" v="140"/>
          <ac:spMkLst>
            <pc:docMk/>
            <pc:sldMk cId="1401586232" sldId="276"/>
            <ac:spMk id="5" creationId="{00000000-0000-0000-0000-000000000000}"/>
          </ac:spMkLst>
        </pc:spChg>
      </pc:sldChg>
      <pc:sldChg chg="modSp">
        <pc:chgData name="" userId="" providerId="" clId="Web-{5F91382C-5F63-4AC2-92E5-39A3A29AC986}" dt="2018-04-27T21:06:27.571" v="150"/>
        <pc:sldMkLst>
          <pc:docMk/>
          <pc:sldMk cId="1711347014" sldId="280"/>
        </pc:sldMkLst>
        <pc:spChg chg="mod">
          <ac:chgData name="" userId="" providerId="" clId="Web-{5F91382C-5F63-4AC2-92E5-39A3A29AC986}" dt="2018-04-27T21:06:27.571" v="150"/>
          <ac:spMkLst>
            <pc:docMk/>
            <pc:sldMk cId="1711347014" sldId="280"/>
            <ac:spMk id="2" creationId="{6BDC1ADB-1610-4844-8DEA-FBD149399DC7}"/>
          </ac:spMkLst>
        </pc:spChg>
      </pc:sldChg>
      <pc:sldChg chg="addSp delSp modSp new ord">
        <pc:chgData name="" userId="" providerId="" clId="Web-{5F91382C-5F63-4AC2-92E5-39A3A29AC986}" dt="2018-04-27T21:10:13.755" v="170"/>
        <pc:sldMkLst>
          <pc:docMk/>
          <pc:sldMk cId="2840998133" sldId="283"/>
        </pc:sldMkLst>
        <pc:spChg chg="mod">
          <ac:chgData name="" userId="" providerId="" clId="Web-{5F91382C-5F63-4AC2-92E5-39A3A29AC986}" dt="2018-04-27T21:10:13.755" v="170"/>
          <ac:spMkLst>
            <pc:docMk/>
            <pc:sldMk cId="2840998133" sldId="283"/>
            <ac:spMk id="2" creationId="{9A21ABD0-58C3-493D-B765-6F984135F71A}"/>
          </ac:spMkLst>
        </pc:spChg>
        <pc:spChg chg="add del">
          <ac:chgData name="" userId="" providerId="" clId="Web-{5F91382C-5F63-4AC2-92E5-39A3A29AC986}" dt="2018-04-27T20:47:05.981" v="24"/>
          <ac:spMkLst>
            <pc:docMk/>
            <pc:sldMk cId="2840998133" sldId="283"/>
            <ac:spMk id="5" creationId="{6E8D659F-A965-4BE0-AEA2-B55D5B434A62}"/>
          </ac:spMkLst>
        </pc:spChg>
        <pc:spChg chg="add mod">
          <ac:chgData name="" userId="" providerId="" clId="Web-{5F91382C-5F63-4AC2-92E5-39A3A29AC986}" dt="2018-04-27T21:09:14.410" v="162"/>
          <ac:spMkLst>
            <pc:docMk/>
            <pc:sldMk cId="2840998133" sldId="283"/>
            <ac:spMk id="6" creationId="{E54A8955-CBAB-463D-A828-7E95B6D2EA6C}"/>
          </ac:spMkLst>
        </pc:spChg>
      </pc:sldChg>
    </pc:docChg>
  </pc:docChgLst>
  <pc:docChgLst>
    <pc:chgData clId="Web-{CDFA4C2C-E326-45C5-A05A-91D9A1CECB13}"/>
    <pc:docChg chg="addSld delSld modSld">
      <pc:chgData name="" userId="" providerId="" clId="Web-{CDFA4C2C-E326-45C5-A05A-91D9A1CECB13}" dt="2018-04-27T15:14:25.047" v="273"/>
      <pc:docMkLst>
        <pc:docMk/>
      </pc:docMkLst>
      <pc:sldChg chg="modSp">
        <pc:chgData name="" userId="" providerId="" clId="Web-{CDFA4C2C-E326-45C5-A05A-91D9A1CECB13}" dt="2018-04-27T15:01:26.753" v="88"/>
        <pc:sldMkLst>
          <pc:docMk/>
          <pc:sldMk cId="1218812458" sldId="257"/>
        </pc:sldMkLst>
        <pc:spChg chg="mod">
          <ac:chgData name="" userId="" providerId="" clId="Web-{CDFA4C2C-E326-45C5-A05A-91D9A1CECB13}" dt="2018-04-27T15:01:26.753" v="88"/>
          <ac:spMkLst>
            <pc:docMk/>
            <pc:sldMk cId="1218812458" sldId="257"/>
            <ac:spMk id="3" creationId="{00000000-0000-0000-0000-000000000000}"/>
          </ac:spMkLst>
        </pc:spChg>
      </pc:sldChg>
      <pc:sldChg chg="del">
        <pc:chgData name="" userId="" providerId="" clId="Web-{CDFA4C2C-E326-45C5-A05A-91D9A1CECB13}" dt="2018-04-27T14:51:11.111" v="13"/>
        <pc:sldMkLst>
          <pc:docMk/>
          <pc:sldMk cId="1881956520" sldId="258"/>
        </pc:sldMkLst>
      </pc:sldChg>
      <pc:sldChg chg="del">
        <pc:chgData name="" userId="" providerId="" clId="Web-{CDFA4C2C-E326-45C5-A05A-91D9A1CECB13}" dt="2018-04-27T14:49:50.093" v="0"/>
        <pc:sldMkLst>
          <pc:docMk/>
          <pc:sldMk cId="48125974" sldId="260"/>
        </pc:sldMkLst>
      </pc:sldChg>
      <pc:sldChg chg="modSp">
        <pc:chgData name="" userId="" providerId="" clId="Web-{CDFA4C2C-E326-45C5-A05A-91D9A1CECB13}" dt="2018-04-27T14:50:34" v="12"/>
        <pc:sldMkLst>
          <pc:docMk/>
          <pc:sldMk cId="369787078" sldId="261"/>
        </pc:sldMkLst>
        <pc:spChg chg="mod">
          <ac:chgData name="" userId="" providerId="" clId="Web-{CDFA4C2C-E326-45C5-A05A-91D9A1CECB13}" dt="2018-04-27T14:50:34" v="12"/>
          <ac:spMkLst>
            <pc:docMk/>
            <pc:sldMk cId="369787078" sldId="261"/>
            <ac:spMk id="5" creationId="{00000000-0000-0000-0000-000000000000}"/>
          </ac:spMkLst>
        </pc:spChg>
      </pc:sldChg>
      <pc:sldChg chg="del">
        <pc:chgData name="" userId="" providerId="" clId="Web-{CDFA4C2C-E326-45C5-A05A-91D9A1CECB13}" dt="2018-04-27T14:49:53.312" v="1"/>
        <pc:sldMkLst>
          <pc:docMk/>
          <pc:sldMk cId="150850175" sldId="264"/>
        </pc:sldMkLst>
      </pc:sldChg>
      <pc:sldChg chg="del">
        <pc:chgData name="" userId="" providerId="" clId="Web-{CDFA4C2C-E326-45C5-A05A-91D9A1CECB13}" dt="2018-04-27T14:49:56.656" v="2"/>
        <pc:sldMkLst>
          <pc:docMk/>
          <pc:sldMk cId="1235769543" sldId="265"/>
        </pc:sldMkLst>
      </pc:sldChg>
      <pc:sldChg chg="del">
        <pc:chgData name="" userId="" providerId="" clId="Web-{CDFA4C2C-E326-45C5-A05A-91D9A1CECB13}" dt="2018-04-27T14:49:59.546" v="3"/>
        <pc:sldMkLst>
          <pc:docMk/>
          <pc:sldMk cId="1965140998" sldId="266"/>
        </pc:sldMkLst>
      </pc:sldChg>
      <pc:sldChg chg="modSp add replId">
        <pc:chgData name="" userId="" providerId="" clId="Web-{CDFA4C2C-E326-45C5-A05A-91D9A1CECB13}" dt="2018-04-27T14:57:26.344" v="41"/>
        <pc:sldMkLst>
          <pc:docMk/>
          <pc:sldMk cId="1546304155" sldId="268"/>
        </pc:sldMkLst>
        <pc:spChg chg="mod">
          <ac:chgData name="" userId="" providerId="" clId="Web-{CDFA4C2C-E326-45C5-A05A-91D9A1CECB13}" dt="2018-04-27T14:57:26.344" v="41"/>
          <ac:spMkLst>
            <pc:docMk/>
            <pc:sldMk cId="1546304155" sldId="268"/>
            <ac:spMk id="3" creationId="{00000000-0000-0000-0000-000000000000}"/>
          </ac:spMkLst>
        </pc:spChg>
      </pc:sldChg>
      <pc:sldChg chg="modSp add replId">
        <pc:chgData name="" userId="" providerId="" clId="Web-{CDFA4C2C-E326-45C5-A05A-91D9A1CECB13}" dt="2018-04-27T14:57:54.704" v="46"/>
        <pc:sldMkLst>
          <pc:docMk/>
          <pc:sldMk cId="149201571" sldId="269"/>
        </pc:sldMkLst>
        <pc:spChg chg="mod">
          <ac:chgData name="" userId="" providerId="" clId="Web-{CDFA4C2C-E326-45C5-A05A-91D9A1CECB13}" dt="2018-04-27T14:57:54.704" v="46"/>
          <ac:spMkLst>
            <pc:docMk/>
            <pc:sldMk cId="149201571" sldId="269"/>
            <ac:spMk id="3" creationId="{00000000-0000-0000-0000-000000000000}"/>
          </ac:spMkLst>
        </pc:spChg>
      </pc:sldChg>
      <pc:sldChg chg="add replId">
        <pc:chgData name="" userId="" providerId="" clId="Web-{CDFA4C2C-E326-45C5-A05A-91D9A1CECB13}" dt="2018-04-27T14:58:15.783" v="47"/>
        <pc:sldMkLst>
          <pc:docMk/>
          <pc:sldMk cId="4213353808" sldId="270"/>
        </pc:sldMkLst>
      </pc:sldChg>
      <pc:sldChg chg="add replId">
        <pc:chgData name="" userId="" providerId="" clId="Web-{CDFA4C2C-E326-45C5-A05A-91D9A1CECB13}" dt="2018-04-27T15:00:50.355" v="74"/>
        <pc:sldMkLst>
          <pc:docMk/>
          <pc:sldMk cId="133092477" sldId="271"/>
        </pc:sldMkLst>
      </pc:sldChg>
      <pc:sldChg chg="modSp add replId">
        <pc:chgData name="" userId="" providerId="" clId="Web-{CDFA4C2C-E326-45C5-A05A-91D9A1CECB13}" dt="2018-04-27T15:10:50.071" v="212"/>
        <pc:sldMkLst>
          <pc:docMk/>
          <pc:sldMk cId="1780076883" sldId="272"/>
        </pc:sldMkLst>
        <pc:spChg chg="mod">
          <ac:chgData name="" userId="" providerId="" clId="Web-{CDFA4C2C-E326-45C5-A05A-91D9A1CECB13}" dt="2018-04-27T15:10:50.071" v="212"/>
          <ac:spMkLst>
            <pc:docMk/>
            <pc:sldMk cId="1780076883" sldId="272"/>
            <ac:spMk id="3" creationId="{00000000-0000-0000-0000-000000000000}"/>
          </ac:spMkLst>
        </pc:spChg>
      </pc:sldChg>
      <pc:sldChg chg="add replId">
        <pc:chgData name="" userId="" providerId="" clId="Web-{CDFA4C2C-E326-45C5-A05A-91D9A1CECB13}" dt="2018-04-27T15:10:51.712" v="213"/>
        <pc:sldMkLst>
          <pc:docMk/>
          <pc:sldMk cId="2044674946" sldId="273"/>
        </pc:sldMkLst>
      </pc:sldChg>
      <pc:sldChg chg="modSp add replId">
        <pc:chgData name="" userId="" providerId="" clId="Web-{CDFA4C2C-E326-45C5-A05A-91D9A1CECB13}" dt="2018-04-27T15:14:25.047" v="273"/>
        <pc:sldMkLst>
          <pc:docMk/>
          <pc:sldMk cId="810692261" sldId="274"/>
        </pc:sldMkLst>
        <pc:spChg chg="mod">
          <ac:chgData name="" userId="" providerId="" clId="Web-{CDFA4C2C-E326-45C5-A05A-91D9A1CECB13}" dt="2018-04-27T15:14:25.047" v="273"/>
          <ac:spMkLst>
            <pc:docMk/>
            <pc:sldMk cId="810692261" sldId="274"/>
            <ac:spMk id="3" creationId="{00000000-0000-0000-0000-000000000000}"/>
          </ac:spMkLst>
        </pc:spChg>
      </pc:sldChg>
    </pc:docChg>
  </pc:docChgLst>
  <pc:docChgLst>
    <pc:chgData clId="Web-{80D3CD06-0750-4D9F-ADE8-E05AB871C55A}"/>
    <pc:docChg chg="delSld modSld">
      <pc:chgData name="" userId="" providerId="" clId="Web-{80D3CD06-0750-4D9F-ADE8-E05AB871C55A}" dt="2018-04-28T04:21:54.933" v="60"/>
      <pc:docMkLst>
        <pc:docMk/>
      </pc:docMkLst>
      <pc:sldChg chg="del mod modShow">
        <pc:chgData name="" userId="" providerId="" clId="Web-{80D3CD06-0750-4D9F-ADE8-E05AB871C55A}" dt="2018-04-28T04:16:10.644" v="47"/>
        <pc:sldMkLst>
          <pc:docMk/>
          <pc:sldMk cId="1711347014" sldId="280"/>
        </pc:sldMkLst>
      </pc:sldChg>
      <pc:sldChg chg="modSp">
        <pc:chgData name="" userId="" providerId="" clId="Web-{80D3CD06-0750-4D9F-ADE8-E05AB871C55A}" dt="2018-04-28T04:21:54.933" v="60"/>
        <pc:sldMkLst>
          <pc:docMk/>
          <pc:sldMk cId="2840998133" sldId="283"/>
        </pc:sldMkLst>
        <pc:spChg chg="mod">
          <ac:chgData name="" userId="" providerId="" clId="Web-{80D3CD06-0750-4D9F-ADE8-E05AB871C55A}" dt="2018-04-28T04:21:54.933" v="60"/>
          <ac:spMkLst>
            <pc:docMk/>
            <pc:sldMk cId="2840998133" sldId="283"/>
            <ac:spMk id="2" creationId="{9A21ABD0-58C3-493D-B765-6F984135F71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88DA73-A535-DC46-B8C5-F4A02902A521}" type="datetimeFigureOut">
              <a:rPr lang="en-US" smtClean="0"/>
              <a:t>4/28/2018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2F3A45B-3187-FD47-9D90-B1E431549F51}" type="slidenum">
              <a:rPr lang="en-US" smtClean="0"/>
              <a:t>‹#›</a:t>
            </a:fld>
            <a:endParaRPr lang="en-US"/>
          </a:p>
        </p:txBody>
      </p:sp>
    </p:spTree>
    <p:extLst>
      <p:ext uri="{BB962C8B-B14F-4D97-AF65-F5344CB8AC3E}">
        <p14:creationId xmlns:p14="http://schemas.microsoft.com/office/powerpoint/2010/main" val="1235905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68B97-3BD1-B141-9152-CEDA376B6996}" type="datetimeFigureOut">
              <a:rPr lang="en-US" smtClean="0"/>
              <a:t>4/28/2018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CA97A-0638-E840-8C03-5D0B62C621A0}" type="slidenum">
              <a:rPr lang="en-US" smtClean="0"/>
              <a:t>‹#›</a:t>
            </a:fld>
            <a:endParaRPr lang="en-US"/>
          </a:p>
        </p:txBody>
      </p:sp>
    </p:spTree>
    <p:extLst>
      <p:ext uri="{BB962C8B-B14F-4D97-AF65-F5344CB8AC3E}">
        <p14:creationId xmlns:p14="http://schemas.microsoft.com/office/powerpoint/2010/main" val="1054240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p:bg>
      <p:bgPr>
        <a:solidFill>
          <a:srgbClr val="2B2B2B"/>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699356" y="2174204"/>
            <a:ext cx="4449426" cy="2167467"/>
          </a:xfrm>
          <a:prstGeom prst="rect">
            <a:avLst/>
          </a:prstGeom>
        </p:spPr>
      </p:pic>
      <p:sp>
        <p:nvSpPr>
          <p:cNvPr id="6" name="Footer Placeholder 5"/>
          <p:cNvSpPr>
            <a:spLocks noGrp="1"/>
          </p:cNvSpPr>
          <p:nvPr>
            <p:ph type="ftr" sz="quarter" idx="10"/>
          </p:nvPr>
        </p:nvSpPr>
        <p:spPr/>
        <p:txBody>
          <a:bodyPr/>
          <a:lstStyle/>
          <a:p>
            <a:r>
              <a:rPr lang="en-US"/>
              <a:t>DOC ID / Month XX, 2018 / © 2018 IBM Corporation</a:t>
            </a:r>
            <a:endParaRPr lang="en-US" dirty="0"/>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spTree>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lank">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nsight, text, boxes">
    <p:bg>
      <p:bgPr>
        <a:solidFill>
          <a:srgbClr val="2B2B2B"/>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DOC ID / Month XX, 2018 / © 2018 IBM Corporation</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rgbClr val="2B2B2B"/>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rgbClr val="2B2B2B"/>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graph">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able">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DOC ID / Month XX, 2018 / © 2018 IBM Corporation</a:t>
            </a:r>
            <a:endParaRPr lang="en-US" dirty="0"/>
          </a:p>
        </p:txBody>
      </p:sp>
      <p:sp>
        <p:nvSpPr>
          <p:cNvPr id="7" name="Picture Placeholder 5"/>
          <p:cNvSpPr>
            <a:spLocks noGrp="1"/>
          </p:cNvSpPr>
          <p:nvPr>
            <p:ph type="pic" sz="quarter" idx="12"/>
          </p:nvPr>
        </p:nvSpPr>
        <p:spPr>
          <a:xfrm>
            <a:off x="1161950" y="437323"/>
            <a:ext cx="9730040" cy="5473148"/>
          </a:xfrm>
        </p:spPr>
        <p:txBody>
          <a:bodyPr/>
          <a:lstStyle/>
          <a:p>
            <a:endParaRPr lang="en-US"/>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p:bg>
      <p:bgPr>
        <a:solidFill>
          <a:srgbClr val="2B2B2B"/>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99356" y="2174204"/>
            <a:ext cx="4449426" cy="2167467"/>
          </a:xfrm>
          <a:prstGeom prst="rect">
            <a:avLst/>
          </a:prstGeom>
        </p:spPr>
      </p:pic>
    </p:spTree>
    <p:extLst>
      <p:ext uri="{BB962C8B-B14F-4D97-AF65-F5344CB8AC3E}">
        <p14:creationId xmlns:p14="http://schemas.microsoft.com/office/powerpoint/2010/main" val="7445061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bm sign-off">
    <p:bg>
      <p:bgPr>
        <a:solidFill>
          <a:srgbClr val="2B2B2B"/>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230368" y="2914867"/>
            <a:ext cx="1722792" cy="701463"/>
          </a:xfrm>
          <a:prstGeom prst="rect">
            <a:avLst/>
          </a:prstGeom>
        </p:spPr>
      </p:pic>
      <p:sp>
        <p:nvSpPr>
          <p:cNvPr id="2" name="Footer Placeholder 1"/>
          <p:cNvSpPr>
            <a:spLocks noGrp="1"/>
          </p:cNvSpPr>
          <p:nvPr>
            <p:ph type="ftr" sz="quarter" idx="11"/>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big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53569"/>
            <a:ext cx="11582400" cy="5964767"/>
          </a:xfrm>
        </p:spPr>
        <p:txBody>
          <a:bodyPr/>
          <a:lstStyle>
            <a:lvl1pPr>
              <a:lnSpc>
                <a:spcPct val="90000"/>
              </a:lnSpc>
              <a:defRPr sz="12800" b="1"/>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dirty="0"/>
              <a:t>DOC ID / </a:t>
            </a:r>
            <a:r>
              <a:rPr lang="de-DE" dirty="0" err="1"/>
              <a:t>Month</a:t>
            </a:r>
            <a:r>
              <a:rPr lang="de-DE" dirty="0"/>
              <a:t>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ext uri="{BB962C8B-B14F-4D97-AF65-F5344CB8AC3E}">
        <p14:creationId xmlns:p14="http://schemas.microsoft.com/office/powerpoint/2010/main" val="1118601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FC810C-33C2-48CE-90F7-AFC74B3CB727}" type="datetimeFigureOut">
              <a:rPr lang="en-IN" smtClean="0"/>
              <a:t>28-04-2018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2E04FC-8CDA-4E7F-9DD9-D6126CD27AA2}"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Tree>
    <p:extLst>
      <p:ext uri="{BB962C8B-B14F-4D97-AF65-F5344CB8AC3E}">
        <p14:creationId xmlns:p14="http://schemas.microsoft.com/office/powerpoint/2010/main" val="2639095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ver Slide">
    <p:bg>
      <p:bgPr>
        <a:solidFill>
          <a:schemeClr val="bg2"/>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04800" y="271709"/>
            <a:ext cx="5486401" cy="1902496"/>
          </a:xfrm>
        </p:spPr>
        <p:txBody>
          <a:bodyPr/>
          <a:lstStyle>
            <a:lvl1pPr>
              <a:lnSpc>
                <a:spcPct val="90000"/>
              </a:lnSpc>
              <a:defRPr sz="3200" b="0">
                <a:solidFill>
                  <a:schemeClr val="bg2"/>
                </a:solidFill>
              </a:defRPr>
            </a:lvl1pPr>
          </a:lstStyle>
          <a:p>
            <a:r>
              <a:rPr lang="en-US" dirty="0"/>
              <a:t>Click to edit Master title style</a:t>
            </a:r>
          </a:p>
        </p:txBody>
      </p:sp>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191749" y="321734"/>
            <a:ext cx="695452" cy="281940"/>
          </a:xfrm>
          <a:prstGeom prst="rect">
            <a:avLst/>
          </a:prstGeom>
        </p:spPr>
      </p:pic>
      <p:sp>
        <p:nvSpPr>
          <p:cNvPr id="6" name="Footer Placeholder 5"/>
          <p:cNvSpPr>
            <a:spLocks noGrp="1"/>
          </p:cNvSpPr>
          <p:nvPr>
            <p:ph type="ftr" sz="quarter" idx="10"/>
          </p:nvPr>
        </p:nvSpPr>
        <p:spPr/>
        <p:txBody>
          <a:bodyPr/>
          <a:lstStyle/>
          <a:p>
            <a:r>
              <a:rPr lang="en-US"/>
              <a:t>DOC ID / Month XX, 2018 / © 2018 IBM Corporation</a:t>
            </a:r>
            <a:endParaRPr lang="en-US" dirty="0"/>
          </a:p>
        </p:txBody>
      </p:sp>
      <p:sp>
        <p:nvSpPr>
          <p:cNvPr id="7" name="Slide Number Placeholder 6"/>
          <p:cNvSpPr>
            <a:spLocks noGrp="1"/>
          </p:cNvSpPr>
          <p:nvPr>
            <p:ph type="sldNum" sz="quarter" idx="11"/>
          </p:nvPr>
        </p:nvSpPr>
        <p:spPr/>
        <p:txBody>
          <a:bodyPr/>
          <a:lstStyle/>
          <a:p>
            <a:fld id="{3FD999D4-B456-9943-89B7-30D56181CE18}" type="slidenum">
              <a:rPr lang="en-US" smtClean="0"/>
              <a:pPr/>
              <a:t>‹#›</a:t>
            </a:fld>
            <a:endParaRPr lang="en-US"/>
          </a:p>
        </p:txBody>
      </p:sp>
      <p:sp>
        <p:nvSpPr>
          <p:cNvPr id="8" name="Title 3"/>
          <p:cNvSpPr txBox="1">
            <a:spLocks/>
          </p:cNvSpPr>
          <p:nvPr userDrawn="1"/>
        </p:nvSpPr>
        <p:spPr>
          <a:xfrm>
            <a:off x="304800" y="2174204"/>
            <a:ext cx="5486401" cy="1902496"/>
          </a:xfrm>
          <a:prstGeom prst="rect">
            <a:avLst/>
          </a:prstGeom>
        </p:spPr>
        <p:txBody>
          <a:bodyPr vert="horz" lIns="0" tIns="0" rIns="0" bIns="0" rtlCol="0" anchor="t" anchorCtr="0">
            <a:noAutofit/>
          </a:bodyPr>
          <a:lstStyle>
            <a:lvl1pPr algn="l" defTabSz="609585" rtl="0" eaLnBrk="1" latinLnBrk="0" hangingPunct="1">
              <a:lnSpc>
                <a:spcPct val="90000"/>
              </a:lnSpc>
              <a:spcBef>
                <a:spcPct val="0"/>
              </a:spcBef>
              <a:buNone/>
              <a:defRPr sz="3200" b="0" kern="1200">
                <a:solidFill>
                  <a:schemeClr val="bg2"/>
                </a:solidFill>
                <a:latin typeface="+mj-lt"/>
                <a:ea typeface="Arial" charset="0"/>
                <a:cs typeface="Arial" charset="0"/>
              </a:defRPr>
            </a:lvl1pPr>
          </a:lstStyle>
          <a:p>
            <a:r>
              <a:rPr lang="en-US" sz="1600" baseline="0" dirty="0"/>
              <a:t>Click to edit Master title style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700061" y="2041888"/>
            <a:ext cx="4448730" cy="2167128"/>
          </a:xfrm>
          <a:prstGeom prst="rect">
            <a:avLst/>
          </a:prstGeom>
        </p:spPr>
      </p:pic>
    </p:spTree>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ivider">
    <p:bg>
      <p:bgPr>
        <a:solidFill>
          <a:schemeClr val="bg2"/>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solidFill>
                  <a:schemeClr val="bg2"/>
                </a:solidFill>
              </a:defRPr>
            </a:lvl1pPr>
          </a:lstStyle>
          <a:p>
            <a:fld id="{3FD999D4-B456-9943-89B7-30D56181CE18}" type="slidenum">
              <a:rPr lang="en-US" smtClean="0"/>
              <a:t>‹#›</a:t>
            </a:fld>
            <a:endParaRPr lang="en-US"/>
          </a:p>
        </p:txBody>
      </p:sp>
      <p:sp>
        <p:nvSpPr>
          <p:cNvPr id="5" name="Title 4"/>
          <p:cNvSpPr>
            <a:spLocks noGrp="1"/>
          </p:cNvSpPr>
          <p:nvPr>
            <p:ph type="title"/>
          </p:nvPr>
        </p:nvSpPr>
        <p:spPr>
          <a:xfrm>
            <a:off x="304800" y="268224"/>
            <a:ext cx="5486400" cy="5991669"/>
          </a:xfrm>
        </p:spPr>
        <p:txBody>
          <a:bodyPr/>
          <a:lstStyle>
            <a:lvl1pPr>
              <a:lnSpc>
                <a:spcPct val="90000"/>
              </a:lnSpc>
              <a:defRPr>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2"/>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498600"/>
            <a:ext cx="5486400" cy="4779264"/>
          </a:xfrm>
        </p:spPr>
        <p:txBody>
          <a:bodyPr/>
          <a:lstStyle>
            <a:lvl1pPr marL="0" indent="0">
              <a:spcBef>
                <a:spcPts val="0"/>
              </a:spcBef>
              <a:tabLst>
                <a:tab pos="5253435" algn="dec"/>
              </a:tabLst>
              <a:defRPr/>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Fifth level</a:t>
            </a:r>
            <a:endParaRPr lang="en-US" dirty="0"/>
          </a:p>
        </p:txBody>
      </p:sp>
      <p:sp>
        <p:nvSpPr>
          <p:cNvPr id="7" name="Text Placeholder 6"/>
          <p:cNvSpPr>
            <a:spLocks noGrp="1"/>
          </p:cNvSpPr>
          <p:nvPr>
            <p:ph type="body" sz="quarter" idx="13"/>
          </p:nvPr>
        </p:nvSpPr>
        <p:spPr>
          <a:xfrm>
            <a:off x="6400800" y="1498600"/>
            <a:ext cx="5486400" cy="4779264"/>
          </a:xfrm>
        </p:spPr>
        <p:txBody>
          <a:bodyPr/>
          <a:lstStyle>
            <a:lvl1pPr marL="0" indent="0">
              <a:spcBef>
                <a:spcPts val="0"/>
              </a:spcBef>
              <a:tabLst>
                <a:tab pos="5253435" algn="dec"/>
              </a:tabLst>
              <a:defRPr/>
            </a:lvl1pPr>
            <a:lvl2pPr>
              <a:spcBef>
                <a:spcPts val="0"/>
              </a:spcBef>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Click to edit Master text styles</a:t>
            </a:r>
          </a:p>
          <a:p>
            <a:pPr marL="0" marR="0" lvl="1"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Second level</a:t>
            </a:r>
          </a:p>
          <a:p>
            <a:pPr marL="0" marR="0" lvl="2"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Third level</a:t>
            </a:r>
          </a:p>
          <a:p>
            <a:pPr marL="0" marR="0" lvl="3"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Fourth level</a:t>
            </a:r>
          </a:p>
          <a:p>
            <a:pPr marL="0" marR="0" lvl="4" indent="0" algn="l" defTabSz="609585" rtl="0" eaLnBrk="1" fontAlgn="auto" latinLnBrk="0" hangingPunct="1">
              <a:lnSpc>
                <a:spcPct val="100000"/>
              </a:lnSpc>
              <a:spcBef>
                <a:spcPts val="1467"/>
              </a:spcBef>
              <a:spcAft>
                <a:spcPts val="0"/>
              </a:spcAft>
              <a:buClrTx/>
              <a:buSzTx/>
              <a:buFont typeface="Arial"/>
              <a:buNone/>
              <a:tabLst>
                <a:tab pos="5364346" algn="r"/>
              </a:tabLst>
              <a:defRPr/>
            </a:pPr>
            <a:r>
              <a:rPr lang="en-US"/>
              <a:t>Fifth level</a:t>
            </a:r>
            <a:endParaRPr lang="en-US" dirty="0"/>
          </a:p>
        </p:txBody>
      </p:sp>
      <p:sp>
        <p:nvSpPr>
          <p:cNvPr id="4" name="Footer Placeholder 3"/>
          <p:cNvSpPr>
            <a:spLocks noGrp="1"/>
          </p:cNvSpPr>
          <p:nvPr>
            <p:ph type="ftr" sz="quarter" idx="14"/>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DOC ID / Month XX, 2018 / © 2018 IBM Corporation</a:t>
            </a:r>
            <a:endParaRPr lang="en-US"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image">
    <p:bg>
      <p:bgPr>
        <a:solidFill>
          <a:schemeClr val="bg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half-blank area">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blank">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50800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nsight, text, boxes">
    <p:bg>
      <p:bgPr>
        <a:solidFill>
          <a:schemeClr val="bg2"/>
        </a:solidFill>
        <a:effectLst/>
      </p:bgPr>
    </p:bg>
    <p:spTree>
      <p:nvGrpSpPr>
        <p:cNvPr id="1" name=""/>
        <p:cNvGrpSpPr/>
        <p:nvPr/>
      </p:nvGrpSpPr>
      <p:grpSpPr>
        <a:xfrm>
          <a:off x="0" y="0"/>
          <a:ext cx="0" cy="0"/>
          <a:chOff x="0" y="0"/>
          <a:chExt cx="0" cy="0"/>
        </a:xfrm>
      </p:grpSpPr>
      <p:sp>
        <p:nvSpPr>
          <p:cNvPr id="14" name="Content Placeholder 13"/>
          <p:cNvSpPr>
            <a:spLocks noGrp="1"/>
          </p:cNvSpPr>
          <p:nvPr>
            <p:ph sz="quarter" idx="17"/>
          </p:nvPr>
        </p:nvSpPr>
        <p:spPr>
          <a:xfrm>
            <a:off x="6096001" y="3429000"/>
            <a:ext cx="6096000" cy="3429000"/>
          </a:xfrm>
          <a:solidFill>
            <a:schemeClr val="accent3"/>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12" name="Text Placeholder 11"/>
          <p:cNvSpPr>
            <a:spLocks noGrp="1"/>
          </p:cNvSpPr>
          <p:nvPr>
            <p:ph type="body" sz="quarter" idx="13"/>
          </p:nvPr>
        </p:nvSpPr>
        <p:spPr>
          <a:xfrm>
            <a:off x="304800" y="243841"/>
            <a:ext cx="5486400" cy="400049"/>
          </a:xfrm>
        </p:spPr>
        <p:txBody>
          <a:bodyPr/>
          <a:lstStyle>
            <a:lvl1pPr>
              <a:defRPr sz="2133"/>
            </a:lvl1pPr>
          </a:lstStyle>
          <a:p>
            <a:pPr lvl="0"/>
            <a:r>
              <a:rPr lang="en-US"/>
              <a:t>Click to edit Master text styles</a:t>
            </a:r>
          </a:p>
        </p:txBody>
      </p:sp>
      <p:sp>
        <p:nvSpPr>
          <p:cNvPr id="7" name="Text Placeholder 6"/>
          <p:cNvSpPr>
            <a:spLocks noGrp="1"/>
          </p:cNvSpPr>
          <p:nvPr>
            <p:ph type="body" sz="quarter" idx="14"/>
          </p:nvPr>
        </p:nvSpPr>
        <p:spPr>
          <a:xfrm>
            <a:off x="304800" y="1463041"/>
            <a:ext cx="5486400" cy="4651641"/>
          </a:xfrm>
        </p:spPr>
        <p:txBody>
          <a:bodyPr/>
          <a:lstStyle>
            <a:lvl1pPr>
              <a:defRPr sz="2133"/>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5"/>
          </p:nvPr>
        </p:nvSpPr>
        <p:spPr>
          <a:xfrm>
            <a:off x="9144000" y="0"/>
            <a:ext cx="3048000" cy="3429000"/>
          </a:xfrm>
          <a:solidFill>
            <a:schemeClr val="bg1"/>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10" name="Content Placeholder 9"/>
          <p:cNvSpPr>
            <a:spLocks noGrp="1"/>
          </p:cNvSpPr>
          <p:nvPr>
            <p:ph sz="quarter" idx="16"/>
          </p:nvPr>
        </p:nvSpPr>
        <p:spPr>
          <a:xfrm>
            <a:off x="6096000" y="0"/>
            <a:ext cx="3048000" cy="3429000"/>
          </a:xfrm>
          <a:solidFill>
            <a:schemeClr val="accent3">
              <a:lumMod val="75000"/>
            </a:schemeClr>
          </a:solidFill>
        </p:spPr>
        <p:txBody>
          <a:bodyPr lIns="228600" tIns="192024" rIns="228600" bIns="228600"/>
          <a:lstStyle>
            <a:lvl1pPr>
              <a:defRPr sz="1867">
                <a:solidFill>
                  <a:schemeClr val="bg2"/>
                </a:solidFill>
              </a:defRPr>
            </a:lvl1pPr>
          </a:lstStyle>
          <a:p>
            <a:pPr lvl="0"/>
            <a:r>
              <a:rPr lang="en-US"/>
              <a:t>Click to edit Master text styles</a:t>
            </a:r>
          </a:p>
        </p:txBody>
      </p:sp>
      <p:sp>
        <p:nvSpPr>
          <p:cNvPr id="2" name="Footer Placeholder 1"/>
          <p:cNvSpPr>
            <a:spLocks noGrp="1"/>
          </p:cNvSpPr>
          <p:nvPr>
            <p:ph type="ftr" sz="quarter" idx="18"/>
          </p:nvPr>
        </p:nvSpPr>
        <p:spPr/>
        <p:txBody>
          <a:bodyPr/>
          <a:lstStyle/>
          <a:p>
            <a:r>
              <a:rPr lang="en-US"/>
              <a:t>DOC ID / Month XX, 2018 / © 2018 IBM Corporation</a:t>
            </a:r>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black box) over image(s)">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itle 5"/>
          <p:cNvSpPr>
            <a:spLocks noGrp="1"/>
          </p:cNvSpPr>
          <p:nvPr>
            <p:ph type="title"/>
          </p:nvPr>
        </p:nvSpPr>
        <p:spPr>
          <a:xfrm>
            <a:off x="-1" y="-1"/>
            <a:ext cx="12191999" cy="1720852"/>
          </a:xfrm>
          <a:solidFill>
            <a:schemeClr val="tx1"/>
          </a:solidFill>
        </p:spPr>
        <p:txBody>
          <a:bodyPr lIns="228600" tIns="201168" rIns="228600" bIns="228600"/>
          <a:lstStyle>
            <a:lvl1pPr>
              <a:defRPr sz="3200">
                <a:solidFill>
                  <a:schemeClr val="bg2"/>
                </a:solidFill>
              </a:defRPr>
            </a:lvl1pPr>
          </a:lstStyle>
          <a:p>
            <a:r>
              <a:rPr lang="en-US"/>
              <a:t>Click to edit Master title style</a:t>
            </a:r>
            <a:endParaRPr lang="en-US" dirty="0"/>
          </a:p>
        </p:txBody>
      </p:sp>
      <p:sp>
        <p:nvSpPr>
          <p:cNvPr id="2" name="Footer Placeholder 1"/>
          <p:cNvSpPr>
            <a:spLocks noGrp="1"/>
          </p:cNvSpPr>
          <p:nvPr>
            <p:ph type="ftr" sz="quarter" idx="11"/>
          </p:nvPr>
        </p:nvSpPr>
        <p:spPr/>
        <p:txBody>
          <a:bodyPr/>
          <a:lstStyle/>
          <a:p>
            <a:r>
              <a:rPr lang="en-US"/>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
        <p:nvSpPr>
          <p:cNvPr id="8" name="Content Placeholder 7"/>
          <p:cNvSpPr>
            <a:spLocks noGrp="1"/>
          </p:cNvSpPr>
          <p:nvPr>
            <p:ph sz="quarter" idx="12"/>
          </p:nvPr>
        </p:nvSpPr>
        <p:spPr>
          <a:xfrm>
            <a:off x="1032667" y="2020679"/>
            <a:ext cx="10126662"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black box) over image(s)">
    <p:bg>
      <p:bgPr>
        <a:solidFill>
          <a:schemeClr val="bg2"/>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20"/>
          </p:nvPr>
        </p:nvSpPr>
        <p:spPr>
          <a:xfrm>
            <a:off x="3352800" y="6435307"/>
            <a:ext cx="5571270" cy="182880"/>
          </a:xfrm>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ext (black box) over image(s)">
    <p:bg>
      <p:bgPr>
        <a:solidFill>
          <a:schemeClr val="bg2"/>
        </a:solidFill>
        <a:effectLst/>
      </p:bgPr>
    </p:bg>
    <p:spTree>
      <p:nvGrpSpPr>
        <p:cNvPr id="1" name=""/>
        <p:cNvGrpSpPr/>
        <p:nvPr/>
      </p:nvGrpSpPr>
      <p:grpSpPr>
        <a:xfrm>
          <a:off x="0" y="0"/>
          <a:ext cx="0" cy="0"/>
          <a:chOff x="0" y="0"/>
          <a:chExt cx="0" cy="0"/>
        </a:xfrm>
      </p:grpSpPr>
      <p:sp>
        <p:nvSpPr>
          <p:cNvPr id="8" name="Picture Placeholder 8"/>
          <p:cNvSpPr>
            <a:spLocks noGrp="1"/>
          </p:cNvSpPr>
          <p:nvPr>
            <p:ph type="pic" sz="quarter" idx="21"/>
          </p:nvPr>
        </p:nvSpPr>
        <p:spPr>
          <a:xfrm>
            <a:off x="0" y="0"/>
            <a:ext cx="12192000" cy="6858000"/>
          </a:xfrm>
        </p:spPr>
        <p:txBody>
          <a:bodyPr/>
          <a:lstStyle/>
          <a:p>
            <a:endParaRPr lang="en-US"/>
          </a:p>
        </p:txBody>
      </p:sp>
      <p:sp>
        <p:nvSpPr>
          <p:cNvPr id="7" name="Content Placeholder 6"/>
          <p:cNvSpPr>
            <a:spLocks noGrp="1"/>
          </p:cNvSpPr>
          <p:nvPr>
            <p:ph sz="quarter" idx="19"/>
          </p:nvPr>
        </p:nvSpPr>
        <p:spPr>
          <a:xfrm>
            <a:off x="9144000" y="3810000"/>
            <a:ext cx="3048000" cy="3048000"/>
          </a:xfrm>
          <a:solidFill>
            <a:schemeClr val="tx1"/>
          </a:solidFill>
        </p:spPr>
        <p:txBody>
          <a:bodyPr lIns="228600" tIns="155448" rIns="228600" bIns="228600"/>
          <a:lstStyle>
            <a:lvl1pPr>
              <a:defRPr>
                <a:solidFill>
                  <a:schemeClr val="bg2"/>
                </a:solidFill>
              </a:defRPr>
            </a:lvl1pPr>
            <a:lvl2pPr>
              <a:defRPr sz="1333">
                <a:solidFill>
                  <a:schemeClr val="bg2"/>
                </a:solidFill>
              </a:defRPr>
            </a:lvl2pPr>
            <a:lvl3pPr>
              <a:defRPr sz="1333">
                <a:solidFill>
                  <a:schemeClr val="bg2"/>
                </a:solidFill>
              </a:defRPr>
            </a:lvl3pPr>
            <a:lvl4pPr>
              <a:defRPr sz="1333">
                <a:solidFill>
                  <a:schemeClr val="bg2"/>
                </a:solidFill>
              </a:defRPr>
            </a:lvl4pPr>
            <a:lvl5pPr>
              <a:defRPr sz="1333">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pPr/>
              <a:t>‹#›</a:t>
            </a:fld>
            <a:endParaRPr lang="en-US"/>
          </a:p>
        </p:txBody>
      </p:sp>
      <p:sp>
        <p:nvSpPr>
          <p:cNvPr id="2" name="Footer Placeholder 1"/>
          <p:cNvSpPr>
            <a:spLocks noGrp="1"/>
          </p:cNvSpPr>
          <p:nvPr>
            <p:ph type="ftr" sz="quarter" idx="20"/>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graph">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1463041"/>
            <a:ext cx="2438400" cy="4668593"/>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3"/>
          </p:nvPr>
        </p:nvSpPr>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quote">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5"/>
            <a:ext cx="6916616" cy="6027740"/>
          </a:xfrm>
        </p:spPr>
        <p:txBody>
          <a:bodyPr/>
          <a:lstStyle>
            <a:lvl1pPr marL="156629" indent="-156629">
              <a:tabLst/>
              <a:defRPr>
                <a:solidFill>
                  <a:schemeClr val="bg2"/>
                </a:solidFill>
              </a:defRPr>
            </a:lvl1p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solidFill>
                  <a:schemeClr val="bg2"/>
                </a:solidFill>
              </a:defRPr>
            </a:lvl1pPr>
          </a:lstStyle>
          <a:p>
            <a:fld id="{3FD999D4-B456-9943-89B7-30D56181CE18}" type="slidenum">
              <a:rPr lang="en-US" smtClean="0"/>
              <a:t>‹#›</a:t>
            </a:fld>
            <a:endParaRPr lang="en-US"/>
          </a:p>
        </p:txBody>
      </p:sp>
      <p:sp>
        <p:nvSpPr>
          <p:cNvPr id="4" name="Footer Placeholder 3"/>
          <p:cNvSpPr>
            <a:spLocks noGrp="1"/>
          </p:cNvSpPr>
          <p:nvPr>
            <p:ph type="ftr" sz="quarter" idx="11"/>
          </p:nvPr>
        </p:nvSpPr>
        <p:spPr/>
        <p:txBody>
          <a:bodyPr/>
          <a:lstStyle/>
          <a:p>
            <a:r>
              <a:rPr lang="en-US"/>
              <a:t>DOC ID / Month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able">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304800" y="256033"/>
            <a:ext cx="2438400" cy="5878660"/>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6"/>
          <p:cNvSpPr>
            <a:spLocks noGrp="1"/>
          </p:cNvSpPr>
          <p:nvPr>
            <p:ph type="tbl" sz="quarter" idx="13"/>
          </p:nvPr>
        </p:nvSpPr>
        <p:spPr>
          <a:xfrm>
            <a:off x="3352800" y="300567"/>
            <a:ext cx="8534400" cy="6129867"/>
          </a:xfrm>
        </p:spPr>
        <p:txBody>
          <a:bodyPr/>
          <a:lstStyle/>
          <a:p>
            <a:r>
              <a:rPr lang="en-US"/>
              <a:t>Click icon to add table</a:t>
            </a:r>
          </a:p>
        </p:txBody>
      </p:sp>
      <p:sp>
        <p:nvSpPr>
          <p:cNvPr id="2" name="Footer Placeholder 1"/>
          <p:cNvSpPr>
            <a:spLocks noGrp="1"/>
          </p:cNvSpPr>
          <p:nvPr>
            <p:ph type="ftr" sz="quarter" idx="14"/>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with footer)">
    <p:bg>
      <p:bgPr>
        <a:solidFill>
          <a:schemeClr val="bg2"/>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1267968" y="450575"/>
            <a:ext cx="9730040" cy="5473148"/>
          </a:xfrm>
        </p:spPr>
        <p:txBody>
          <a:bodyPr/>
          <a:lstStyle/>
          <a:p>
            <a:endParaRPr lang="en-US"/>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40968"/>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6" name="Text Placeholder 5"/>
          <p:cNvSpPr>
            <a:spLocks noGrp="1"/>
          </p:cNvSpPr>
          <p:nvPr>
            <p:ph type="body" sz="quarter" idx="12"/>
          </p:nvPr>
        </p:nvSpPr>
        <p:spPr>
          <a:xfrm>
            <a:off x="304800" y="1524000"/>
            <a:ext cx="5486400" cy="4779264"/>
          </a:xfrm>
        </p:spPr>
        <p:txBody>
          <a:bodyPr/>
          <a:lstStyle>
            <a:lvl1pPr marL="0" indent="0">
              <a:spcBef>
                <a:spcPts val="0"/>
              </a:spcBef>
              <a:tabLst>
                <a:tab pos="5253435" algn="dec"/>
              </a:tabLst>
              <a:defRPr sz="1467"/>
            </a:lvl1pPr>
            <a:lvl2pPr marL="230712" indent="-230712">
              <a:spcBef>
                <a:spcPts val="0"/>
              </a:spcBef>
              <a:tabLst/>
              <a:defRPr/>
            </a:lvl2pPr>
            <a:lvl3pPr>
              <a:spcBef>
                <a:spcPts val="0"/>
              </a:spcBef>
              <a:defRPr/>
            </a:lvl3pPr>
            <a:lvl4pPr>
              <a:spcBef>
                <a:spcPts val="0"/>
              </a:spcBef>
              <a:defRPr/>
            </a:lvl4pPr>
            <a:lvl5pPr>
              <a:spcBef>
                <a:spcPts val="0"/>
              </a:spcBef>
              <a:defRPr/>
            </a:lvl5pPr>
          </a:lstStyle>
          <a:p>
            <a:pPr marL="0" marR="0" lvl="0" indent="0" algn="l" defTabSz="609585" rtl="0" eaLnBrk="1" fontAlgn="auto" latinLnBrk="0" hangingPunct="1">
              <a:lnSpc>
                <a:spcPct val="100000"/>
              </a:lnSpc>
              <a:spcBef>
                <a:spcPts val="0"/>
              </a:spcBef>
              <a:spcAft>
                <a:spcPts val="0"/>
              </a:spcAft>
              <a:buClrTx/>
              <a:buSzTx/>
              <a:buFont typeface="Arial"/>
              <a:buNone/>
              <a:tabLst>
                <a:tab pos="5364346" algn="r"/>
              </a:tabLst>
              <a:defRPr/>
            </a:pPr>
            <a:r>
              <a:rPr lang="en-US"/>
              <a:t>Click to edit Master text styles</a:t>
            </a:r>
          </a:p>
        </p:txBody>
      </p:sp>
      <p:sp>
        <p:nvSpPr>
          <p:cNvPr id="4" name="Footer Placeholder 3"/>
          <p:cNvSpPr>
            <a:spLocks noGrp="1"/>
          </p:cNvSpPr>
          <p:nvPr>
            <p:ph type="ftr" sz="quarter" idx="13"/>
          </p:nvPr>
        </p:nvSpPr>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ibm sign-off">
    <p:bg>
      <p:bgPr>
        <a:solidFill>
          <a:schemeClr val="bg2"/>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2" name="Footer Placeholder 1"/>
          <p:cNvSpPr>
            <a:spLocks noGrp="1"/>
          </p:cNvSpPr>
          <p:nvPr>
            <p:ph type="ftr" sz="quarter" idx="11"/>
          </p:nvPr>
        </p:nvSpPr>
        <p:spPr/>
        <p:txBody>
          <a:bodyPr/>
          <a:lstStyle/>
          <a:p>
            <a:r>
              <a:rPr lang="en-US"/>
              <a:t>DOC ID / Month XX, 2018 / © 2018 IBM Corporation</a:t>
            </a:r>
            <a:endParaRPr lang="en-US" dirty="0"/>
          </a:p>
        </p:txBody>
      </p:sp>
      <p:pic>
        <p:nvPicPr>
          <p:cNvPr id="5" name="Picture 4" descr="ibm_gry.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30367" y="2916935"/>
            <a:ext cx="1737360" cy="704388"/>
          </a:xfrm>
          <a:prstGeom prst="rect">
            <a:avLst/>
          </a:prstGeom>
        </p:spPr>
      </p:pic>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Section divider">
    <p:spTree>
      <p:nvGrpSpPr>
        <p:cNvPr id="1" name=""/>
        <p:cNvGrpSpPr/>
        <p:nvPr/>
      </p:nvGrpSpPr>
      <p:grpSpPr>
        <a:xfrm>
          <a:off x="0" y="0"/>
          <a:ext cx="0" cy="0"/>
          <a:chOff x="0" y="0"/>
          <a:chExt cx="0" cy="0"/>
        </a:xfrm>
      </p:grpSpPr>
      <p:sp>
        <p:nvSpPr>
          <p:cNvPr id="2" name="Title 1"/>
          <p:cNvSpPr>
            <a:spLocks noGrp="1"/>
          </p:cNvSpPr>
          <p:nvPr>
            <p:ph type="ctrTitle"/>
          </p:nvPr>
        </p:nvSpPr>
        <p:spPr>
          <a:xfrm>
            <a:off x="0" y="23214"/>
            <a:ext cx="6260951" cy="2364385"/>
          </a:xfrm>
        </p:spPr>
        <p:txBody>
          <a:bodyPr anchor="b"/>
          <a:lstStyle>
            <a:lvl1pPr marL="228600" algn="l">
              <a:defRPr sz="6000"/>
            </a:lvl1pPr>
          </a:lstStyle>
          <a:p>
            <a:r>
              <a:rPr lang="en-US" dirty="0"/>
              <a:t>Click to edit Master title style</a:t>
            </a:r>
          </a:p>
        </p:txBody>
      </p:sp>
      <p:sp>
        <p:nvSpPr>
          <p:cNvPr id="3" name="Subtitle 2"/>
          <p:cNvSpPr>
            <a:spLocks noGrp="1"/>
          </p:cNvSpPr>
          <p:nvPr>
            <p:ph type="subTitle" idx="1"/>
          </p:nvPr>
        </p:nvSpPr>
        <p:spPr>
          <a:xfrm>
            <a:off x="0" y="2495773"/>
            <a:ext cx="6260951" cy="1639663"/>
          </a:xfrm>
        </p:spPr>
        <p:txBody>
          <a:bodyPr/>
          <a:lstStyle>
            <a:lvl1pPr marL="22860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F53CFF89-25B9-F548-8F7C-CBACCD28F3CA}" type="slidenum">
              <a:rPr lang="en-US" smtClean="0"/>
              <a:t>‹#›</a:t>
            </a:fld>
            <a:endParaRPr lang="en-US"/>
          </a:p>
        </p:txBody>
      </p:sp>
      <p:sp>
        <p:nvSpPr>
          <p:cNvPr id="7" name="Footer Placeholder 1"/>
          <p:cNvSpPr>
            <a:spLocks noGrp="1"/>
          </p:cNvSpPr>
          <p:nvPr>
            <p:ph type="ftr" sz="quarter" idx="11"/>
          </p:nvPr>
        </p:nvSpPr>
        <p:spPr>
          <a:xfrm>
            <a:off x="1484693" y="6435307"/>
            <a:ext cx="7439377" cy="182880"/>
          </a:xfrm>
        </p:spPr>
        <p:txBody>
          <a:bodyPr/>
          <a:lstStyle/>
          <a:p>
            <a:r>
              <a:rPr lang="en-US"/>
              <a:t>DOC ID / Month XX, 2018 / © 2018 IBM Corporation</a:t>
            </a:r>
            <a:endParaRPr lang="en-US" dirty="0"/>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700061" y="2041888"/>
            <a:ext cx="4448730" cy="2167128"/>
          </a:xfrm>
          <a:prstGeom prst="rect">
            <a:avLst/>
          </a:prstGeom>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blank (with foot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4"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dirty="0"/>
              <a:t>DOC ID / </a:t>
            </a:r>
            <a:r>
              <a:rPr lang="de-DE" dirty="0" err="1"/>
              <a:t>Month</a:t>
            </a:r>
            <a:r>
              <a:rPr lang="de-DE" dirty="0"/>
              <a:t> XX, 2018 / © 2018 IBM Corporation</a:t>
            </a:r>
            <a:endParaRPr lang="en-US" dirty="0"/>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366" y="6254496"/>
            <a:ext cx="926036" cy="451104"/>
          </a:xfrm>
          <a:prstGeom prst="rect">
            <a:avLst/>
          </a:prstGeom>
        </p:spPr>
      </p:pic>
    </p:spTree>
    <p:extLst>
      <p:ext uri="{BB962C8B-B14F-4D97-AF65-F5344CB8AC3E}">
        <p14:creationId xmlns:p14="http://schemas.microsoft.com/office/powerpoint/2010/main" val="19972313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title, text (1/4), blank (3/4)">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193365"/>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D0BE6F14-FF48-0F4F-A8AA-2E3F25371E4A}" type="slidenum">
              <a:rPr lang="en-US" smtClean="0"/>
              <a:pPr/>
              <a:t>‹#›</a:t>
            </a:fld>
            <a:endParaRPr lang="en-US"/>
          </a:p>
        </p:txBody>
      </p:sp>
      <p:sp>
        <p:nvSpPr>
          <p:cNvPr id="7" name="Text Placeholder 6"/>
          <p:cNvSpPr>
            <a:spLocks noGrp="1"/>
          </p:cNvSpPr>
          <p:nvPr>
            <p:ph type="body" sz="quarter" idx="12"/>
          </p:nvPr>
        </p:nvSpPr>
        <p:spPr>
          <a:xfrm>
            <a:off x="304800" y="1488651"/>
            <a:ext cx="2438400" cy="4605867"/>
          </a:xfrm>
        </p:spPr>
        <p:txBody>
          <a:bodyPr/>
          <a:lstStyle>
            <a:lvl1pPr>
              <a:defRPr sz="1867"/>
            </a:lvl1pPr>
            <a:lvl2pPr>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p:cNvSpPr>
            <a:spLocks noGrp="1"/>
          </p:cNvSpPr>
          <p:nvPr>
            <p:ph type="ftr" sz="quarter" idx="3"/>
          </p:nvPr>
        </p:nvSpPr>
        <p:spPr>
          <a:xfrm>
            <a:off x="1428205" y="6435307"/>
            <a:ext cx="7410995" cy="182880"/>
          </a:xfrm>
          <a:prstGeom prst="rect">
            <a:avLst/>
          </a:prstGeom>
        </p:spPr>
        <p:txBody>
          <a:bodyPr vert="horz" lIns="0" tIns="0" rIns="0" bIns="0" rtlCol="0" anchor="ctr"/>
          <a:lstStyle>
            <a:lvl1pPr algn="l">
              <a:defRPr sz="800" baseline="0">
                <a:solidFill>
                  <a:schemeClr val="tx1"/>
                </a:solidFill>
                <a:latin typeface="+mn-lt"/>
                <a:ea typeface="Arial" charset="0"/>
                <a:cs typeface="Arial" charset="0"/>
              </a:defRPr>
            </a:lvl1pPr>
          </a:lstStyle>
          <a:p>
            <a:r>
              <a:rPr lang="de-DE" dirty="0"/>
              <a:t>DOC ID / </a:t>
            </a:r>
            <a:r>
              <a:rPr lang="de-DE" dirty="0" err="1"/>
              <a:t>Month</a:t>
            </a:r>
            <a:r>
              <a:rPr lang="de-DE" dirty="0"/>
              <a:t> XX, 2018 / © 2018 IBM Corporation</a:t>
            </a:r>
            <a:endParaRPr lang="en-US" dirty="0"/>
          </a:p>
        </p:txBody>
      </p:sp>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l="2" t="1" r="2" b="1"/>
          <a:stretch/>
        </p:blipFill>
        <p:spPr>
          <a:xfrm>
            <a:off x="304800" y="6254496"/>
            <a:ext cx="963168" cy="451104"/>
          </a:xfrm>
          <a:prstGeom prst="rect">
            <a:avLst/>
          </a:prstGeom>
        </p:spPr>
      </p:pic>
    </p:spTree>
    <p:extLst>
      <p:ext uri="{BB962C8B-B14F-4D97-AF65-F5344CB8AC3E}">
        <p14:creationId xmlns:p14="http://schemas.microsoft.com/office/powerpoint/2010/main" val="2142957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text (two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12791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8" name="Text Placeholder 7"/>
          <p:cNvSpPr>
            <a:spLocks noGrp="1"/>
          </p:cNvSpPr>
          <p:nvPr>
            <p:ph type="body" sz="quarter" idx="12"/>
          </p:nvPr>
        </p:nvSpPr>
        <p:spPr>
          <a:xfrm>
            <a:off x="304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3"/>
          </p:nvPr>
        </p:nvSpPr>
        <p:spPr>
          <a:xfrm>
            <a:off x="6400800" y="1499617"/>
            <a:ext cx="5486400" cy="4781127"/>
          </a:xfrm>
        </p:spPr>
        <p:txBody>
          <a:bodyPr/>
          <a:lstStyle>
            <a:lvl1pPr>
              <a:spcBef>
                <a:spcPts val="0"/>
              </a:spcBef>
              <a:defRPr sz="1867"/>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4"/>
          </p:nvPr>
        </p:nvSpPr>
        <p:spPr/>
        <p:txBody>
          <a:bodyPr/>
          <a:lstStyle/>
          <a:p>
            <a:r>
              <a:rPr lang="en-US"/>
              <a:t>DOC ID / Month XX, 2018 / © 2018 IBM Corporation</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text (two columns, different text size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268224"/>
            <a:ext cx="5486400" cy="669544"/>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atin typeface="+mn-lt"/>
              </a:defRPr>
            </a:lvl1pPr>
          </a:lstStyle>
          <a:p>
            <a:fld id="{3FD999D4-B456-9943-89B7-30D56181CE18}" type="slidenum">
              <a:rPr lang="en-US" smtClean="0"/>
              <a:pPr/>
              <a:t>‹#›</a:t>
            </a:fld>
            <a:endParaRPr lang="en-US"/>
          </a:p>
        </p:txBody>
      </p:sp>
      <p:sp>
        <p:nvSpPr>
          <p:cNvPr id="6" name="Content Placeholder 5"/>
          <p:cNvSpPr>
            <a:spLocks noGrp="1"/>
          </p:cNvSpPr>
          <p:nvPr>
            <p:ph sz="quarter" idx="12"/>
          </p:nvPr>
        </p:nvSpPr>
        <p:spPr>
          <a:xfrm>
            <a:off x="304800" y="1327358"/>
            <a:ext cx="5486400" cy="4916809"/>
          </a:xfrm>
        </p:spPr>
        <p:txBody>
          <a:bodyPr/>
          <a:lstStyle>
            <a:lvl1pPr>
              <a:defRPr sz="3200"/>
            </a:lvl1pPr>
          </a:lstStyle>
          <a:p>
            <a:pPr lvl="0"/>
            <a:r>
              <a:rPr lang="en-US"/>
              <a:t>Click to edit Master text styles</a:t>
            </a:r>
          </a:p>
        </p:txBody>
      </p:sp>
      <p:sp>
        <p:nvSpPr>
          <p:cNvPr id="8" name="Content Placeholder 7"/>
          <p:cNvSpPr>
            <a:spLocks noGrp="1"/>
          </p:cNvSpPr>
          <p:nvPr>
            <p:ph sz="quarter" idx="13"/>
          </p:nvPr>
        </p:nvSpPr>
        <p:spPr>
          <a:xfrm>
            <a:off x="6400800" y="1488865"/>
            <a:ext cx="5486400" cy="4755303"/>
          </a:xfrm>
        </p:spPr>
        <p:txBody>
          <a:bodyPr/>
          <a:lstStyle>
            <a:lvl1pPr>
              <a:defRPr sz="1867"/>
            </a:lvl1pPr>
            <a:lvl2pPr>
              <a:defRPr sz="1867"/>
            </a:lvl2pPr>
            <a:lvl3pPr>
              <a:defRPr sz="1867"/>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p:cNvSpPr>
            <a:spLocks noGrp="1"/>
          </p:cNvSpPr>
          <p:nvPr>
            <p:ph type="ftr" sz="quarter" idx="14"/>
          </p:nvPr>
        </p:nvSpPr>
        <p:spPr/>
        <p:txBody>
          <a:bodyPr/>
          <a:lstStyle/>
          <a:p>
            <a:r>
              <a:rPr lang="en-US"/>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title, text (four columns)">
    <p:bg>
      <p:bgPr>
        <a:solidFill>
          <a:srgbClr val="2B2B2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548640"/>
            <a:ext cx="8534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6" name="Text Placeholder 5"/>
          <p:cNvSpPr>
            <a:spLocks noGrp="1"/>
          </p:cNvSpPr>
          <p:nvPr>
            <p:ph type="body" sz="quarter" idx="12"/>
          </p:nvPr>
        </p:nvSpPr>
        <p:spPr>
          <a:xfrm>
            <a:off x="6400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p:cNvSpPr>
            <a:spLocks noGrp="1"/>
          </p:cNvSpPr>
          <p:nvPr>
            <p:ph type="body" sz="quarter" idx="13"/>
          </p:nvPr>
        </p:nvSpPr>
        <p:spPr>
          <a:xfrm>
            <a:off x="304800" y="268225"/>
            <a:ext cx="5486400" cy="400049"/>
          </a:xfrm>
        </p:spPr>
        <p:txBody>
          <a:bodyPr/>
          <a:lstStyle>
            <a:lvl1pPr>
              <a:defRPr sz="1467"/>
            </a:lvl1pPr>
          </a:lstStyle>
          <a:p>
            <a:pPr lvl="0"/>
            <a:r>
              <a:rPr lang="en-US"/>
              <a:t>Click to edit Master text styles</a:t>
            </a:r>
          </a:p>
        </p:txBody>
      </p:sp>
      <p:sp>
        <p:nvSpPr>
          <p:cNvPr id="7" name="Text Placeholder 6"/>
          <p:cNvSpPr>
            <a:spLocks noGrp="1"/>
          </p:cNvSpPr>
          <p:nvPr>
            <p:ph type="body" sz="quarter" idx="14"/>
          </p:nvPr>
        </p:nvSpPr>
        <p:spPr>
          <a:xfrm>
            <a:off x="304800" y="1457959"/>
            <a:ext cx="2438400" cy="4786207"/>
          </a:xfrm>
        </p:spPr>
        <p:txBody>
          <a:bodyPr/>
          <a:lstStyle>
            <a:lvl1pPr>
              <a:spcBef>
                <a:spcPts val="1467"/>
              </a:spcBef>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7"/>
          <p:cNvSpPr>
            <a:spLocks noGrp="1"/>
          </p:cNvSpPr>
          <p:nvPr>
            <p:ph type="body" sz="quarter" idx="15"/>
          </p:nvPr>
        </p:nvSpPr>
        <p:spPr>
          <a:xfrm>
            <a:off x="3352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p:cNvSpPr>
            <a:spLocks noGrp="1"/>
          </p:cNvSpPr>
          <p:nvPr>
            <p:ph type="body" sz="quarter" idx="16"/>
          </p:nvPr>
        </p:nvSpPr>
        <p:spPr>
          <a:xfrm>
            <a:off x="9448800" y="1457959"/>
            <a:ext cx="2438400" cy="4786207"/>
          </a:xfrm>
        </p:spPr>
        <p:txBody>
          <a:bodyPr/>
          <a:lstStyle>
            <a:lvl1pPr>
              <a:defRPr sz="2133"/>
            </a:lvl1pPr>
            <a:lvl2pPr marL="0" indent="0">
              <a:spcBef>
                <a:spcPts val="1467"/>
              </a:spcBef>
              <a:buFontTx/>
              <a:buNone/>
              <a:defRPr sz="1467"/>
            </a:lvl2pPr>
            <a:lvl3pPr>
              <a:defRPr sz="1467"/>
            </a:lvl3pPr>
            <a:lvl4pPr>
              <a:defRPr sz="1467"/>
            </a:lvl4pPr>
            <a:lvl5pPr>
              <a:defRPr sz="14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7"/>
          </p:nvPr>
        </p:nvSpPr>
        <p:spPr/>
        <p:txBody>
          <a:bodyPr/>
          <a:lstStyle/>
          <a:p>
            <a:r>
              <a:rPr lang="en-US"/>
              <a:t>DOC ID / Month XX, 2018 / © 2018 IBM Corporation</a:t>
            </a:r>
            <a:endParaRPr lang="en-US" dirty="0"/>
          </a:p>
        </p:txBody>
      </p:sp>
      <p:pic>
        <p:nvPicPr>
          <p:cNvPr id="13" name="Picture 1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text, half-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548640"/>
            <a:ext cx="5486400" cy="853440"/>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7" name="Text Placeholder 6"/>
          <p:cNvSpPr>
            <a:spLocks noGrp="1"/>
          </p:cNvSpPr>
          <p:nvPr>
            <p:ph type="body" sz="quarter" idx="14"/>
          </p:nvPr>
        </p:nvSpPr>
        <p:spPr>
          <a:xfrm>
            <a:off x="304800" y="1463040"/>
            <a:ext cx="5486400" cy="4781127"/>
          </a:xfrm>
        </p:spPr>
        <p:txBody>
          <a:bodyPr/>
          <a:lstStyle>
            <a:lvl1pPr>
              <a:defRPr sz="2133"/>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16"/>
          </p:nvPr>
        </p:nvSpPr>
        <p:spPr/>
        <p:txBody>
          <a:bodyPr/>
          <a:lstStyle/>
          <a:p>
            <a:r>
              <a:rPr lang="en-US"/>
              <a:t>DOC ID / Month XX, 2018 / © 2018 IBM Corporation</a:t>
            </a:r>
            <a:endParaRPr lang="en-US" dirty="0"/>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image">
    <p:bg>
      <p:bgPr>
        <a:solidFill>
          <a:srgbClr val="2B2B2B"/>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5"/>
          </p:nvPr>
        </p:nvSpPr>
        <p:spPr>
          <a:xfrm>
            <a:off x="6096000" y="0"/>
            <a:ext cx="6096000" cy="6858000"/>
          </a:xfrm>
        </p:spPr>
        <p:txBody>
          <a:bodyPr/>
          <a:lstStyle/>
          <a:p>
            <a:r>
              <a:rPr lang="en-US"/>
              <a:t>Drag picture to placeholder or click icon to add</a:t>
            </a:r>
          </a:p>
        </p:txBody>
      </p:sp>
      <p:sp>
        <p:nvSpPr>
          <p:cNvPr id="2" name="Title 1"/>
          <p:cNvSpPr>
            <a:spLocks noGrp="1"/>
          </p:cNvSpPr>
          <p:nvPr>
            <p:ph type="title"/>
          </p:nvPr>
        </p:nvSpPr>
        <p:spPr>
          <a:xfrm>
            <a:off x="304800" y="268225"/>
            <a:ext cx="5486400" cy="5870532"/>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3FD999D4-B456-9943-89B7-30D56181CE18}" type="slidenum">
              <a:rPr lang="en-US" smtClean="0"/>
              <a:t>‹#›</a:t>
            </a:fld>
            <a:endParaRPr lang="en-US"/>
          </a:p>
        </p:txBody>
      </p:sp>
      <p:sp>
        <p:nvSpPr>
          <p:cNvPr id="4" name="Footer Placeholder 3"/>
          <p:cNvSpPr>
            <a:spLocks noGrp="1"/>
          </p:cNvSpPr>
          <p:nvPr>
            <p:ph type="ftr" sz="quarter" idx="16"/>
          </p:nvPr>
        </p:nvSpPr>
        <p:spPr/>
        <p:txBody>
          <a:bodyPr/>
          <a:lstStyle/>
          <a:p>
            <a:r>
              <a:rPr lang="en-US"/>
              <a:t>DOC ID / Month XX, 2018 / © 2018 IBM Corporation</a:t>
            </a:r>
            <a:endParaRPr lang="en-US" dirty="0"/>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17668" y="6256359"/>
            <a:ext cx="934225" cy="455093"/>
          </a:xfrm>
          <a:prstGeom prst="rect">
            <a:avLst/>
          </a:prstGeom>
        </p:spPr>
      </p:pic>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2.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B2B2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chemeClr val="bg2"/>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chemeClr val="bg2"/>
                </a:solidFill>
                <a:latin typeface="+mn-lt"/>
                <a:ea typeface="Arial" charset="0"/>
                <a:cs typeface="Arial" charset="0"/>
              </a:defRPr>
            </a:lvl1pPr>
          </a:lstStyle>
          <a:p>
            <a:r>
              <a:rPr lang="en-US" dirty="0"/>
              <a:t>DOC ID / Month XX, 2018 / © 2018 IBM Corporation</a:t>
            </a:r>
          </a:p>
        </p:txBody>
      </p:sp>
    </p:spTree>
    <p:extLst>
      <p:ext uri="{BB962C8B-B14F-4D97-AF65-F5344CB8AC3E}">
        <p14:creationId xmlns:p14="http://schemas.microsoft.com/office/powerpoint/2010/main" val="839514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8" r:id="rId4"/>
    <p:sldLayoutId id="2147483670" r:id="rId5"/>
    <p:sldLayoutId id="2147483672" r:id="rId6"/>
    <p:sldLayoutId id="2147483673" r:id="rId7"/>
    <p:sldLayoutId id="2147483674" r:id="rId8"/>
    <p:sldLayoutId id="2147483678" r:id="rId9"/>
    <p:sldLayoutId id="2147483679" r:id="rId10"/>
    <p:sldLayoutId id="2147483680" r:id="rId11"/>
    <p:sldLayoutId id="2147483681" r:id="rId12"/>
    <p:sldLayoutId id="2147483684" r:id="rId13"/>
    <p:sldLayoutId id="2147483685" r:id="rId14"/>
    <p:sldLayoutId id="2147483699" r:id="rId15"/>
    <p:sldLayoutId id="2147483687" r:id="rId16"/>
    <p:sldLayoutId id="2147483692" r:id="rId17"/>
    <p:sldLayoutId id="2147483694" r:id="rId18"/>
    <p:sldLayoutId id="2147483696" r:id="rId19"/>
    <p:sldLayoutId id="2147483698" r:id="rId20"/>
    <p:sldLayoutId id="2147483697" r:id="rId21"/>
    <p:sldLayoutId id="2147483722" r:id="rId22"/>
    <p:sldLayoutId id="2147483725" r:id="rId23"/>
  </p:sldLayoutIdLst>
  <p:hf hdr="0" dt="0"/>
  <p:txStyles>
    <p:titleStyle>
      <a:lvl1pPr algn="l" defTabSz="609585" rtl="0" eaLnBrk="1" latinLnBrk="0" hangingPunct="1">
        <a:lnSpc>
          <a:spcPct val="90000"/>
        </a:lnSpc>
        <a:spcBef>
          <a:spcPct val="0"/>
        </a:spcBef>
        <a:buNone/>
        <a:defRPr sz="3200" kern="1200">
          <a:solidFill>
            <a:schemeClr val="bg2"/>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chemeClr val="bg2"/>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chemeClr val="bg2"/>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268225"/>
            <a:ext cx="5486400" cy="5988135"/>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6400800" y="256033"/>
            <a:ext cx="5486400" cy="6000327"/>
          </a:xfrm>
          <a:prstGeom prst="rect">
            <a:avLst/>
          </a:prstGeom>
        </p:spPr>
        <p:txBody>
          <a:bodyPr vert="horz" lIns="0" tIns="0" rIns="0" bIns="0" rtlCol="0">
            <a:noAutofit/>
          </a:body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4"/>
          </p:nvPr>
        </p:nvSpPr>
        <p:spPr>
          <a:xfrm>
            <a:off x="9144000" y="6435307"/>
            <a:ext cx="2743200" cy="182880"/>
          </a:xfrm>
          <a:prstGeom prst="rect">
            <a:avLst/>
          </a:prstGeom>
        </p:spPr>
        <p:txBody>
          <a:bodyPr vert="horz" lIns="0" tIns="0" rIns="0" bIns="0" rtlCol="0" anchor="ctr"/>
          <a:lstStyle>
            <a:lvl1pPr algn="r">
              <a:defRPr sz="800" baseline="0">
                <a:solidFill>
                  <a:srgbClr val="2B2B2B"/>
                </a:solidFill>
                <a:latin typeface="+mn-lt"/>
                <a:ea typeface="Arial" charset="0"/>
                <a:cs typeface="Arial" charset="0"/>
              </a:defRPr>
            </a:lvl1pPr>
          </a:lstStyle>
          <a:p>
            <a:fld id="{3FD999D4-B456-9943-89B7-30D56181CE18}" type="slidenum">
              <a:rPr lang="en-US" smtClean="0"/>
              <a:pPr/>
              <a:t>‹#›</a:t>
            </a:fld>
            <a:endParaRPr lang="en-US"/>
          </a:p>
        </p:txBody>
      </p:sp>
      <p:sp>
        <p:nvSpPr>
          <p:cNvPr id="9" name="Footer Placeholder 8"/>
          <p:cNvSpPr>
            <a:spLocks noGrp="1"/>
          </p:cNvSpPr>
          <p:nvPr>
            <p:ph type="ftr" sz="quarter" idx="3"/>
          </p:nvPr>
        </p:nvSpPr>
        <p:spPr>
          <a:xfrm>
            <a:off x="1484693" y="6435307"/>
            <a:ext cx="7439377" cy="182880"/>
          </a:xfrm>
          <a:prstGeom prst="rect">
            <a:avLst/>
          </a:prstGeom>
        </p:spPr>
        <p:txBody>
          <a:bodyPr vert="horz" lIns="0" tIns="0" rIns="0" bIns="0" rtlCol="0" anchor="ctr"/>
          <a:lstStyle>
            <a:lvl1pPr algn="l">
              <a:defRPr sz="800" baseline="0">
                <a:solidFill>
                  <a:srgbClr val="2B2B2B"/>
                </a:solidFill>
                <a:latin typeface="+mn-lt"/>
                <a:ea typeface="Arial" charset="0"/>
                <a:cs typeface="Arial" charset="0"/>
              </a:defRPr>
            </a:lvl1pPr>
          </a:lstStyle>
          <a:p>
            <a:r>
              <a:rPr lang="en-US"/>
              <a:t>DOC ID / Month XX, 2018 / © 2018 IBM Corporation</a:t>
            </a:r>
            <a:endParaRPr lang="en-US" dirty="0"/>
          </a:p>
        </p:txBody>
      </p:sp>
    </p:spTree>
    <p:extLst>
      <p:ext uri="{BB962C8B-B14F-4D97-AF65-F5344CB8AC3E}">
        <p14:creationId xmlns:p14="http://schemas.microsoft.com/office/powerpoint/2010/main" val="407915935"/>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3" r:id="rId22"/>
    <p:sldLayoutId id="2147483724" r:id="rId23"/>
  </p:sldLayoutIdLst>
  <p:hf hdr="0" dt="0"/>
  <p:txStyles>
    <p:titleStyle>
      <a:lvl1pPr algn="l" defTabSz="609585" rtl="0" eaLnBrk="1" latinLnBrk="0" hangingPunct="1">
        <a:lnSpc>
          <a:spcPct val="90000"/>
        </a:lnSpc>
        <a:spcBef>
          <a:spcPct val="0"/>
        </a:spcBef>
        <a:buNone/>
        <a:defRPr sz="3200" kern="1200">
          <a:solidFill>
            <a:srgbClr val="2B2B2B"/>
          </a:solidFill>
          <a:latin typeface="+mj-lt"/>
          <a:ea typeface="Arial" charset="0"/>
          <a:cs typeface="Arial" charset="0"/>
        </a:defRPr>
      </a:lvl1pPr>
    </p:titleStyle>
    <p:bodyStyle>
      <a:lvl1pPr marL="0" indent="0" algn="l" defTabSz="609585" rtl="0" eaLnBrk="1" latinLnBrk="0" hangingPunct="1">
        <a:lnSpc>
          <a:spcPct val="100000"/>
        </a:lnSpc>
        <a:spcBef>
          <a:spcPts val="1467"/>
        </a:spcBef>
        <a:buFont typeface="Arial"/>
        <a:buNone/>
        <a:defRPr sz="1867" kern="1200">
          <a:solidFill>
            <a:srgbClr val="2B2B2B"/>
          </a:solidFill>
          <a:latin typeface="+mn-lt"/>
          <a:ea typeface="Arial" charset="0"/>
          <a:cs typeface="Arial" charset="0"/>
        </a:defRPr>
      </a:lvl1pPr>
      <a:lvl2pPr marL="230712"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2pPr>
      <a:lvl3pPr marL="529153"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3pPr>
      <a:lvl4pPr marL="833946" indent="-224361"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4pPr>
      <a:lvl5pPr marL="1071007" indent="-230712" algn="l" defTabSz="609585" rtl="0" eaLnBrk="1" latinLnBrk="0" hangingPunct="1">
        <a:lnSpc>
          <a:spcPct val="100000"/>
        </a:lnSpc>
        <a:spcBef>
          <a:spcPts val="1467"/>
        </a:spcBef>
        <a:spcAft>
          <a:spcPts val="0"/>
        </a:spcAft>
        <a:buFont typeface="Arial"/>
        <a:buChar char="»"/>
        <a:defRPr sz="1867" kern="1200">
          <a:solidFill>
            <a:srgbClr val="2B2B2B"/>
          </a:solidFill>
          <a:latin typeface="+mn-lt"/>
          <a:ea typeface="Arial" charset="0"/>
          <a:cs typeface="Arial"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296">
          <p15:clr>
            <a:srgbClr val="F26B43"/>
          </p15:clr>
        </p15:guide>
        <p15:guide id="2" orient="horz" pos="1619">
          <p15:clr>
            <a:srgbClr val="F26B43"/>
          </p15:clr>
        </p15:guide>
        <p15:guide id="3" orient="horz" pos="1216">
          <p15:clr>
            <a:srgbClr val="F26B43"/>
          </p15:clr>
        </p15:guide>
        <p15:guide id="5" orient="horz" pos="813">
          <p15:clr>
            <a:srgbClr val="F26B43"/>
          </p15:clr>
        </p15:guide>
        <p15:guide id="7" orient="horz" pos="2022">
          <p15:clr>
            <a:srgbClr val="F26B43"/>
          </p15:clr>
        </p15:guide>
        <p15:guide id="8" orient="horz" pos="2426">
          <p15:clr>
            <a:srgbClr val="F26B43"/>
          </p15:clr>
        </p15:guide>
        <p15:guide id="9" orient="horz" pos="2829">
          <p15:clr>
            <a:srgbClr val="F26B43"/>
          </p15:clr>
        </p15:guide>
        <p15:guide id="11" pos="2880">
          <p15:clr>
            <a:srgbClr val="F26B43"/>
          </p15:clr>
        </p15:guide>
        <p15:guide id="13" pos="2736">
          <p15:clr>
            <a:srgbClr val="F26B43"/>
          </p15:clr>
        </p15:guide>
        <p15:guide id="15" pos="1584">
          <p15:clr>
            <a:srgbClr val="F26B43"/>
          </p15:clr>
        </p15:guide>
        <p15:guide id="17" pos="1440">
          <p15:clr>
            <a:srgbClr val="F26B43"/>
          </p15:clr>
        </p15:guide>
        <p15:guide id="20" pos="3024">
          <p15:clr>
            <a:srgbClr val="F26B43"/>
          </p15:clr>
        </p15:guide>
        <p15:guide id="22" pos="4320">
          <p15:clr>
            <a:srgbClr val="F26B43"/>
          </p15:clr>
        </p15:guide>
        <p15:guide id="24" pos="144">
          <p15:clr>
            <a:srgbClr val="F26B43"/>
          </p15:clr>
        </p15:guide>
        <p15:guide id="26" pos="5616">
          <p15:clr>
            <a:srgbClr val="F26B43"/>
          </p15:clr>
        </p15:guide>
        <p15:guide id="27" orient="horz" pos="142">
          <p15:clr>
            <a:srgbClr val="F26B43"/>
          </p15:clr>
        </p15:guide>
        <p15:guide id="31" pos="4176">
          <p15:clr>
            <a:srgbClr val="F26B43"/>
          </p15:clr>
        </p15:guide>
        <p15:guide id="32" pos="4464">
          <p15:clr>
            <a:srgbClr val="F26B43"/>
          </p15:clr>
        </p15:guide>
        <p15:guide id="34" orient="horz" pos="3098">
          <p15:clr>
            <a:srgbClr val="F26B43"/>
          </p15:clr>
        </p15:guide>
        <p15:guide id="35" orient="horz" pos="420">
          <p15:clr>
            <a:srgbClr val="F26B43"/>
          </p15:clr>
        </p15:guide>
        <p15:guide id="36" orient="horz" pos="7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git-scm.com/downloads/" TargetMode="External"/><Relationship Id="rId3" Type="http://schemas.openxmlformats.org/officeDocument/2006/relationships/hyperlink" Target="NULL" TargetMode="External"/><Relationship Id="rId7" Type="http://schemas.openxmlformats.org/officeDocument/2006/relationships/hyperlink" Target="https://cli.angular.io/" TargetMode="External"/><Relationship Id="rId2" Type="http://schemas.openxmlformats.org/officeDocument/2006/relationships/hyperlink" Target="NULL" TargetMode="External"/><Relationship Id="rId1" Type="http://schemas.openxmlformats.org/officeDocument/2006/relationships/slideLayout" Target="../slideLayouts/slideLayout11.xml"/><Relationship Id="rId6" Type="http://schemas.openxmlformats.org/officeDocument/2006/relationships/hyperlink" Target="https://nodejs.org/en/download/" TargetMode="External"/><Relationship Id="rId5" Type="http://schemas.openxmlformats.org/officeDocument/2006/relationships/hyperlink" Target="https://console.bluemix.net/openwhisk/learn/cli" TargetMode="External"/><Relationship Id="rId10" Type="http://schemas.openxmlformats.org/officeDocument/2006/relationships/hyperlink" Target="https://kubernetes.io/docs/tasks/tools/install-kubectl/" TargetMode="External"/><Relationship Id="rId4" Type="http://schemas.openxmlformats.org/officeDocument/2006/relationships/hyperlink" Target="NULL" TargetMode="External"/><Relationship Id="rId9" Type="http://schemas.openxmlformats.org/officeDocument/2006/relationships/hyperlink" Target="https://docs.docker.com/instal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tiff"/><Relationship Id="rId2" Type="http://schemas.openxmlformats.org/officeDocument/2006/relationships/image" Target="../media/image18.jpeg"/><Relationship Id="rId1" Type="http://schemas.openxmlformats.org/officeDocument/2006/relationships/slideLayout" Target="../slideLayouts/slideLayout35.xml"/><Relationship Id="rId6" Type="http://schemas.openxmlformats.org/officeDocument/2006/relationships/image" Target="../media/image22.tiff"/><Relationship Id="rId5" Type="http://schemas.openxmlformats.org/officeDocument/2006/relationships/image" Target="../media/image21.tiff"/><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hyperlink" Target="https://developer.ibm.com/code/" TargetMode="External"/><Relationship Id="rId7" Type="http://schemas.openxmlformats.org/officeDocument/2006/relationships/hyperlink" Target="https://www.ibm.com/watson/products-services/" TargetMode="External"/><Relationship Id="rId2" Type="http://schemas.openxmlformats.org/officeDocument/2006/relationships/image" Target="../media/image25.png"/><Relationship Id="rId1" Type="http://schemas.openxmlformats.org/officeDocument/2006/relationships/slideLayout" Target="../slideLayouts/slideLayout23.xml"/><Relationship Id="rId6" Type="http://schemas.openxmlformats.org/officeDocument/2006/relationships/image" Target="../media/image27.png"/><Relationship Id="rId5" Type="http://schemas.openxmlformats.org/officeDocument/2006/relationships/hyperlink" Target="https://bluemix.net/" TargetMode="External"/><Relationship Id="rId4" Type="http://schemas.openxmlformats.org/officeDocument/2006/relationships/image" Target="../media/image26.jpg"/></Relationships>
</file>

<file path=ppt/slides/_rels/slide18.xml.rels><?xml version="1.0" encoding="UTF-8" standalone="yes"?>
<Relationships xmlns="http://schemas.openxmlformats.org/package/2006/relationships"><Relationship Id="rId8" Type="http://schemas.openxmlformats.org/officeDocument/2006/relationships/hyperlink" Target="https://ibm-bluemix.github.io/#!/" TargetMode="External"/><Relationship Id="rId13" Type="http://schemas.openxmlformats.org/officeDocument/2006/relationships/hyperlink" Target="https://developer.ibm.com/in/" TargetMode="External"/><Relationship Id="rId18" Type="http://schemas.openxmlformats.org/officeDocument/2006/relationships/hyperlink" Target="https://developer.ibm.com/startups/" TargetMode="External"/><Relationship Id="rId3" Type="http://schemas.openxmlformats.org/officeDocument/2006/relationships/image" Target="../media/image29.png"/><Relationship Id="rId21" Type="http://schemas.openxmlformats.org/officeDocument/2006/relationships/hyperlink" Target="https://www.meetup.com/ibmcloudecosystem/" TargetMode="External"/><Relationship Id="rId7" Type="http://schemas.openxmlformats.org/officeDocument/2006/relationships/hyperlink" Target="https://github.com/IBM-Cloud/" TargetMode="External"/><Relationship Id="rId12" Type="http://schemas.openxmlformats.org/officeDocument/2006/relationships/hyperlink" Target="https://developer.ibm.com/in/J" TargetMode="External"/><Relationship Id="rId17" Type="http://schemas.openxmlformats.org/officeDocument/2006/relationships/hyperlink" Target="http://ibm.biz/slackrequest" TargetMode="External"/><Relationship Id="rId25" Type="http://schemas.openxmlformats.org/officeDocument/2006/relationships/image" Target="../media/image33.png"/><Relationship Id="rId2" Type="http://schemas.openxmlformats.org/officeDocument/2006/relationships/image" Target="../media/image28.jpg"/><Relationship Id="rId16" Type="http://schemas.openxmlformats.org/officeDocument/2006/relationships/hyperlink" Target="https://ibmdevconnect.slack.com/" TargetMode="External"/><Relationship Id="rId20" Type="http://schemas.openxmlformats.org/officeDocument/2006/relationships/hyperlink" Target="https://www.meetup.com/IBMDevConnect-Bangalore" TargetMode="External"/><Relationship Id="rId1" Type="http://schemas.openxmlformats.org/officeDocument/2006/relationships/slideLayout" Target="../slideLayouts/slideLayout23.xml"/><Relationship Id="rId6" Type="http://schemas.openxmlformats.org/officeDocument/2006/relationships/hyperlink" Target="https://github.com/IBM/" TargetMode="External"/><Relationship Id="rId11" Type="http://schemas.openxmlformats.org/officeDocument/2006/relationships/hyperlink" Target="https://github.com/ibm-bluemix-mobile-services" TargetMode="External"/><Relationship Id="rId24" Type="http://schemas.openxmlformats.org/officeDocument/2006/relationships/image" Target="../media/image32.png"/><Relationship Id="rId5" Type="http://schemas.openxmlformats.org/officeDocument/2006/relationships/hyperlink" Target="https://github.com/IBMDevConnect" TargetMode="External"/><Relationship Id="rId15" Type="http://schemas.openxmlformats.org/officeDocument/2006/relationships/hyperlink" Target="https://developer.ibm.com/recipes/" TargetMode="External"/><Relationship Id="rId23" Type="http://schemas.openxmlformats.org/officeDocument/2006/relationships/hyperlink" Target="https://www.meetup.com/Hyderabad-Cognitive-with-Cloud" TargetMode="External"/><Relationship Id="rId10" Type="http://schemas.openxmlformats.org/officeDocument/2006/relationships/hyperlink" Target="https://github.com/watson-developer-cloud" TargetMode="External"/><Relationship Id="rId19" Type="http://schemas.openxmlformats.org/officeDocument/2006/relationships/image" Target="../media/image31.png"/><Relationship Id="rId4" Type="http://schemas.openxmlformats.org/officeDocument/2006/relationships/image" Target="../media/image30.jpg"/><Relationship Id="rId9" Type="http://schemas.openxmlformats.org/officeDocument/2006/relationships/hyperlink" Target="http://ibm.github.io/" TargetMode="External"/><Relationship Id="rId14" Type="http://schemas.openxmlformats.org/officeDocument/2006/relationships/hyperlink" Target="https://developer.ibm.com/tv/" TargetMode="External"/><Relationship Id="rId22" Type="http://schemas.openxmlformats.org/officeDocument/2006/relationships/hyperlink" Target="https://www.meetup.com/Cloud-Mumbai-Meetu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6260951" cy="2912533"/>
          </a:xfrm>
        </p:spPr>
        <p:txBody>
          <a:bodyPr/>
          <a:lstStyle/>
          <a:p>
            <a:r>
              <a:rPr lang="en-US" sz="4800" dirty="0" err="1"/>
              <a:t>Serverless</a:t>
            </a:r>
            <a:r>
              <a:rPr lang="en-US" sz="4800" dirty="0">
                <a:solidFill>
                  <a:srgbClr val="FFFFFF"/>
                </a:solidFill>
              </a:rPr>
              <a:t>: </a:t>
            </a:r>
            <a:br>
              <a:rPr lang="en-US" sz="4800" dirty="0">
                <a:solidFill>
                  <a:srgbClr val="FFFFFF"/>
                </a:solidFill>
                <a:ea typeface="+mj-lt"/>
                <a:cs typeface="+mj-lt"/>
              </a:rPr>
            </a:br>
            <a:r>
              <a:rPr lang="en-US" sz="4800" dirty="0">
                <a:solidFill>
                  <a:srgbClr val="FFFFFF"/>
                </a:solidFill>
              </a:rPr>
              <a:t>What it is &amp; </a:t>
            </a:r>
            <a:br>
              <a:rPr lang="en-US" sz="4800" dirty="0">
                <a:solidFill>
                  <a:srgbClr val="FFFFFF"/>
                </a:solidFill>
              </a:rPr>
            </a:br>
            <a:r>
              <a:rPr lang="en-US" sz="4800" dirty="0">
                <a:solidFill>
                  <a:srgbClr val="FFFFFF"/>
                </a:solidFill>
              </a:rPr>
              <a:t>What it is not</a:t>
            </a:r>
            <a:endParaRPr lang="en-US" dirty="0">
              <a:solidFill>
                <a:schemeClr val="tx1"/>
              </a:solidFill>
            </a:endParaRPr>
          </a:p>
        </p:txBody>
      </p:sp>
      <p:sp>
        <p:nvSpPr>
          <p:cNvPr id="3" name="Subtitle 2"/>
          <p:cNvSpPr>
            <a:spLocks noGrp="1"/>
          </p:cNvSpPr>
          <p:nvPr>
            <p:ph type="subTitle" idx="1"/>
          </p:nvPr>
        </p:nvSpPr>
        <p:spPr>
          <a:xfrm>
            <a:off x="0" y="3139239"/>
            <a:ext cx="6260951" cy="1639663"/>
          </a:xfrm>
        </p:spPr>
        <p:txBody>
          <a:bodyPr vert="horz" lIns="0" tIns="0" rIns="0" bIns="0" rtlCol="0" anchor="t">
            <a:noAutofit/>
          </a:bodyPr>
          <a:lstStyle/>
          <a:p>
            <a:r>
              <a:rPr lang="en-US" dirty="0" err="1"/>
              <a:t>Avinash</a:t>
            </a:r>
            <a:r>
              <a:rPr lang="en-US" dirty="0"/>
              <a:t> Chandra</a:t>
            </a:r>
            <a:endParaRPr lang="en-US" dirty="0">
              <a:solidFill>
                <a:schemeClr val="tx1"/>
              </a:solidFill>
            </a:endParaRPr>
          </a:p>
          <a:p>
            <a:pPr>
              <a:spcBef>
                <a:spcPts val="0"/>
              </a:spcBef>
            </a:pPr>
            <a:r>
              <a:rPr lang="en-US" dirty="0"/>
              <a:t>Software Developer avinash.chandra@in.ibm.com</a:t>
            </a:r>
          </a:p>
          <a:p>
            <a:pPr>
              <a:spcBef>
                <a:spcPts val="0"/>
              </a:spcBef>
            </a:pPr>
            <a:endParaRPr lang="en-US" dirty="0"/>
          </a:p>
          <a:p>
            <a:pPr>
              <a:spcBef>
                <a:spcPts val="0"/>
              </a:spcBef>
            </a:pPr>
            <a:endParaRPr lang="en-US" dirty="0"/>
          </a:p>
        </p:txBody>
      </p:sp>
      <p:sp>
        <p:nvSpPr>
          <p:cNvPr id="4" name="Footer Placeholder 3"/>
          <p:cNvSpPr>
            <a:spLocks noGrp="1"/>
          </p:cNvSpPr>
          <p:nvPr>
            <p:ph type="ftr" sz="quarter" idx="11"/>
          </p:nvPr>
        </p:nvSpPr>
        <p:spPr>
          <a:xfrm>
            <a:off x="1484693" y="6435307"/>
            <a:ext cx="7439377" cy="182880"/>
          </a:xfrm>
        </p:spPr>
        <p:txBody>
          <a:bodyPr/>
          <a:lstStyle/>
          <a:p>
            <a:r>
              <a:rPr lang="en-US" dirty="0"/>
              <a:t>DOC ID / Month XX, 2018 / © 2018 IBM Corporation</a:t>
            </a:r>
          </a:p>
        </p:txBody>
      </p:sp>
    </p:spTree>
    <p:extLst>
      <p:ext uri="{BB962C8B-B14F-4D97-AF65-F5344CB8AC3E}">
        <p14:creationId xmlns:p14="http://schemas.microsoft.com/office/powerpoint/2010/main" val="196711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FD999D4-B456-9943-89B7-30D56181CE18}" type="slidenum">
              <a:rPr lang="en-US" smtClean="0"/>
              <a:t>10</a:t>
            </a:fld>
            <a:endParaRPr lang="en-US"/>
          </a:p>
        </p:txBody>
      </p:sp>
      <p:sp>
        <p:nvSpPr>
          <p:cNvPr id="3" name="Title 2"/>
          <p:cNvSpPr>
            <a:spLocks noGrp="1"/>
          </p:cNvSpPr>
          <p:nvPr>
            <p:ph type="title"/>
          </p:nvPr>
        </p:nvSpPr>
        <p:spPr>
          <a:xfrm>
            <a:off x="304800" y="268224"/>
            <a:ext cx="11645030" cy="5991669"/>
          </a:xfrm>
        </p:spPr>
        <p:txBody>
          <a:bodyPr/>
          <a:lstStyle/>
          <a:p>
            <a:r>
              <a:rPr lang="en-US" dirty="0">
                <a:solidFill>
                  <a:srgbClr val="FFFFFF"/>
                </a:solidFill>
              </a:rPr>
              <a:t>Performance:</a:t>
            </a:r>
            <a:r>
              <a:rPr lang="en-US" dirty="0">
                <a:solidFill>
                  <a:schemeClr val="accent3"/>
                </a:solidFill>
              </a:rPr>
              <a:t> </a:t>
            </a:r>
          </a:p>
          <a:p>
            <a:r>
              <a:rPr lang="en-US" dirty="0">
                <a:solidFill>
                  <a:schemeClr val="accent3"/>
                </a:solidFill>
              </a:rPr>
              <a:t>Methods shouldn't be written using </a:t>
            </a:r>
            <a:r>
              <a:rPr lang="en-US" dirty="0" err="1">
                <a:solidFill>
                  <a:schemeClr val="accent3"/>
                </a:solidFill>
              </a:rPr>
              <a:t>serverless</a:t>
            </a:r>
            <a:r>
              <a:rPr lang="en-US" dirty="0">
                <a:solidFill>
                  <a:schemeClr val="accent3"/>
                </a:solidFill>
              </a:rPr>
              <a:t> code if this method will not be used frequently.</a:t>
            </a:r>
            <a:endParaRPr lang="en-US" dirty="0">
              <a:solidFill>
                <a:schemeClr val="tx1"/>
              </a:solidFill>
            </a:endParaRPr>
          </a:p>
          <a:p>
            <a:r>
              <a:rPr lang="en-US" dirty="0">
                <a:solidFill>
                  <a:schemeClr val="accent3"/>
                </a:solidFill>
              </a:rPr>
              <a:t>This is because many cloud provider typically "spins down" the </a:t>
            </a:r>
            <a:r>
              <a:rPr lang="en-US" dirty="0" err="1">
                <a:solidFill>
                  <a:schemeClr val="accent3"/>
                </a:solidFill>
              </a:rPr>
              <a:t>serverless</a:t>
            </a:r>
            <a:r>
              <a:rPr lang="en-US" dirty="0">
                <a:solidFill>
                  <a:schemeClr val="accent3"/>
                </a:solidFill>
              </a:rPr>
              <a:t> code completely when it is not in use, it takes extra time to cache your data for first use, after long time.</a:t>
            </a:r>
            <a:endParaRPr lang="en-US" dirty="0">
              <a:solidFill>
                <a:schemeClr val="tx1"/>
              </a:solidFill>
            </a:endParaRPr>
          </a:p>
          <a:p>
            <a:endParaRPr lang="en-US">
              <a:solidFill>
                <a:schemeClr val="tx1"/>
              </a:solidFill>
            </a:endParaRPr>
          </a:p>
          <a:p>
            <a:r>
              <a:rPr lang="en-US" dirty="0">
                <a:solidFill>
                  <a:srgbClr val="FFFFFF"/>
                </a:solidFill>
              </a:rPr>
              <a:t>Problem due to third party API System</a:t>
            </a:r>
          </a:p>
          <a:p>
            <a:r>
              <a:rPr lang="en-US" dirty="0">
                <a:solidFill>
                  <a:srgbClr val="01BAB6"/>
                </a:solidFill>
              </a:rPr>
              <a:t>Switching vendors in </a:t>
            </a:r>
            <a:r>
              <a:rPr lang="en-US" dirty="0" err="1">
                <a:solidFill>
                  <a:srgbClr val="01BAB6"/>
                </a:solidFill>
              </a:rPr>
              <a:t>serverless</a:t>
            </a:r>
            <a:r>
              <a:rPr lang="en-US" dirty="0">
                <a:solidFill>
                  <a:srgbClr val="01BAB6"/>
                </a:solidFill>
              </a:rPr>
              <a:t> architecture can be little tricky. While switching you would need</a:t>
            </a:r>
          </a:p>
          <a:p>
            <a:r>
              <a:rPr lang="en-US" dirty="0">
                <a:solidFill>
                  <a:srgbClr val="01BAB6"/>
                </a:solidFill>
              </a:rPr>
              <a:t>to update your tools, code, and design. Security needs to  be handled in code due to absence of designated Web Server like IBM </a:t>
            </a:r>
            <a:r>
              <a:rPr lang="en-US" dirty="0" err="1">
                <a:solidFill>
                  <a:srgbClr val="01BAB6"/>
                </a:solidFill>
              </a:rPr>
              <a:t>Websphere</a:t>
            </a:r>
            <a:r>
              <a:rPr lang="en-US" dirty="0">
                <a:solidFill>
                  <a:srgbClr val="01BAB6"/>
                </a:solidFill>
              </a:rPr>
              <a:t>.</a:t>
            </a:r>
          </a:p>
          <a:p>
            <a:endParaRPr lang="en-US" dirty="0">
              <a:solidFill>
                <a:srgbClr val="01BAB6"/>
              </a:solidFill>
              <a:ea typeface="+mj-lt"/>
              <a:cs typeface="+mj-lt"/>
            </a:endParaRPr>
          </a:p>
          <a:p>
            <a:endParaRPr lang="en-US" dirty="0">
              <a:solidFill>
                <a:srgbClr val="01BAB6"/>
              </a:solidFill>
            </a:endParaRPr>
          </a:p>
          <a:p>
            <a:endParaRPr lang="en-US" dirty="0">
              <a:solidFill>
                <a:srgbClr val="01BAB6"/>
              </a:solidFill>
            </a:endParaRPr>
          </a:p>
          <a:p>
            <a:endParaRPr lang="en-US" dirty="0">
              <a:solidFill>
                <a:schemeClr val="accent3"/>
              </a:solidFill>
            </a:endParaRPr>
          </a:p>
        </p:txBody>
      </p:sp>
      <p:sp>
        <p:nvSpPr>
          <p:cNvPr id="4" name="Footer Placeholder 3"/>
          <p:cNvSpPr>
            <a:spLocks noGrp="1"/>
          </p:cNvSpPr>
          <p:nvPr>
            <p:ph type="ftr" sz="quarter" idx="12"/>
          </p:nvPr>
        </p:nvSpPr>
        <p:spPr/>
        <p:txBody>
          <a:bodyPr/>
          <a:lstStyle/>
          <a:p>
            <a:r>
              <a:rPr lang="en-US"/>
              <a:t>DOC ID / Month XX, 2018 / © 2018 IBM Corporation</a:t>
            </a:r>
            <a:endParaRPr lang="en-US" dirty="0"/>
          </a:p>
        </p:txBody>
      </p:sp>
    </p:spTree>
    <p:extLst>
      <p:ext uri="{BB962C8B-B14F-4D97-AF65-F5344CB8AC3E}">
        <p14:creationId xmlns:p14="http://schemas.microsoft.com/office/powerpoint/2010/main" val="421335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FD999D4-B456-9943-89B7-30D56181CE18}" type="slidenum">
              <a:rPr lang="en-US" smtClean="0"/>
              <a:t>11</a:t>
            </a:fld>
            <a:endParaRPr lang="en-US"/>
          </a:p>
        </p:txBody>
      </p:sp>
      <p:sp>
        <p:nvSpPr>
          <p:cNvPr id="3" name="Title 2"/>
          <p:cNvSpPr>
            <a:spLocks noGrp="1"/>
          </p:cNvSpPr>
          <p:nvPr>
            <p:ph type="title"/>
          </p:nvPr>
        </p:nvSpPr>
        <p:spPr>
          <a:xfrm>
            <a:off x="304800" y="268224"/>
            <a:ext cx="11676345" cy="5991669"/>
          </a:xfrm>
        </p:spPr>
        <p:txBody>
          <a:bodyPr/>
          <a:lstStyle/>
          <a:p>
            <a:r>
              <a:rPr lang="en-US" dirty="0"/>
              <a:t>Architectural Complexity</a:t>
            </a:r>
          </a:p>
          <a:p>
            <a:r>
              <a:rPr lang="en-US" dirty="0">
                <a:solidFill>
                  <a:srgbClr val="01BAB6"/>
                </a:solidFill>
              </a:rPr>
              <a:t>It is needed to draw the architecture at unit level, which get more complex as we move granular into the solution. If you ignore granular level architecture diagram you are going away to </a:t>
            </a:r>
            <a:r>
              <a:rPr lang="en-US" dirty="0" err="1">
                <a:solidFill>
                  <a:srgbClr val="01BAB6"/>
                </a:solidFill>
              </a:rPr>
              <a:t>serverless</a:t>
            </a:r>
            <a:r>
              <a:rPr lang="en-US" dirty="0">
                <a:solidFill>
                  <a:srgbClr val="01BAB6"/>
                </a:solidFill>
              </a:rPr>
              <a:t> and near to monolith .</a:t>
            </a:r>
          </a:p>
          <a:p>
            <a:endParaRPr lang="en-US" dirty="0"/>
          </a:p>
          <a:p>
            <a:r>
              <a:rPr lang="en-US" dirty="0">
                <a:solidFill>
                  <a:srgbClr val="FFFFFF"/>
                </a:solidFill>
              </a:rPr>
              <a:t>Implementation is a cumbersome task</a:t>
            </a:r>
          </a:p>
          <a:p>
            <a:r>
              <a:rPr lang="en-US" dirty="0">
                <a:solidFill>
                  <a:srgbClr val="01BAB6"/>
                </a:solidFill>
              </a:rPr>
              <a:t>SIT is tough task on </a:t>
            </a:r>
            <a:r>
              <a:rPr lang="en-US" dirty="0" err="1">
                <a:solidFill>
                  <a:srgbClr val="01BAB6"/>
                </a:solidFill>
              </a:rPr>
              <a:t>serverless</a:t>
            </a:r>
            <a:r>
              <a:rPr lang="en-US" dirty="0">
                <a:solidFill>
                  <a:srgbClr val="01BAB6"/>
                </a:solidFill>
              </a:rPr>
              <a:t> arch because it has a lot of unit level methods, integrating smaller units and testing is always tougher. Versioning, packaging of each individual unit is not easy. goes.</a:t>
            </a:r>
          </a:p>
          <a:p>
            <a:endParaRPr lang="en-US" dirty="0">
              <a:solidFill>
                <a:srgbClr val="01BAB6"/>
              </a:solidFill>
              <a:ea typeface="+mj-lt"/>
              <a:cs typeface="+mj-lt"/>
            </a:endParaRPr>
          </a:p>
        </p:txBody>
      </p:sp>
      <p:sp>
        <p:nvSpPr>
          <p:cNvPr id="4" name="Footer Placeholder 3"/>
          <p:cNvSpPr>
            <a:spLocks noGrp="1"/>
          </p:cNvSpPr>
          <p:nvPr>
            <p:ph type="ftr" sz="quarter" idx="12"/>
          </p:nvPr>
        </p:nvSpPr>
        <p:spPr/>
        <p:txBody>
          <a:bodyPr/>
          <a:lstStyle/>
          <a:p>
            <a:r>
              <a:rPr lang="en-US"/>
              <a:t>DOC ID / Month XX, 2018 / © 2018 IBM Corporation</a:t>
            </a:r>
            <a:endParaRPr lang="en-US" dirty="0"/>
          </a:p>
        </p:txBody>
      </p:sp>
    </p:spTree>
    <p:extLst>
      <p:ext uri="{BB962C8B-B14F-4D97-AF65-F5344CB8AC3E}">
        <p14:creationId xmlns:p14="http://schemas.microsoft.com/office/powerpoint/2010/main" val="154630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21"/>
          </p:nvPr>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p:spPr>
      </p:pic>
      <p:sp>
        <p:nvSpPr>
          <p:cNvPr id="3" name="Content Placeholder 2"/>
          <p:cNvSpPr>
            <a:spLocks noGrp="1"/>
          </p:cNvSpPr>
          <p:nvPr>
            <p:ph sz="quarter" idx="19"/>
          </p:nvPr>
        </p:nvSpPr>
        <p:spPr/>
        <p:txBody>
          <a:bodyPr vert="horz" lIns="228600" tIns="155448" rIns="228600" bIns="228600" rtlCol="0" anchor="t">
            <a:noAutofit/>
          </a:bodyPr>
          <a:lstStyle/>
          <a:p>
            <a:r>
              <a:rPr lang="en-US" sz="1850" dirty="0"/>
              <a:t>Let's </a:t>
            </a:r>
            <a:r>
              <a:rPr lang="en-US" sz="1850" dirty="0">
                <a:solidFill>
                  <a:srgbClr val="FFFFFF"/>
                </a:solidFill>
              </a:rPr>
              <a:t>try it out</a:t>
            </a:r>
            <a:endParaRPr lang="en-US" dirty="0">
              <a:solidFill>
                <a:schemeClr val="tx1"/>
              </a:solidFill>
            </a:endParaRPr>
          </a:p>
        </p:txBody>
      </p:sp>
      <p:sp>
        <p:nvSpPr>
          <p:cNvPr id="4" name="Slide Number Placeholder 3"/>
          <p:cNvSpPr>
            <a:spLocks noGrp="1"/>
          </p:cNvSpPr>
          <p:nvPr>
            <p:ph type="sldNum" sz="quarter" idx="10"/>
          </p:nvPr>
        </p:nvSpPr>
        <p:spPr/>
        <p:txBody>
          <a:bodyPr/>
          <a:lstStyle/>
          <a:p>
            <a:fld id="{3FD999D4-B456-9943-89B7-30D56181CE18}" type="slidenum">
              <a:rPr lang="en-US" smtClean="0"/>
              <a:t>12</a:t>
            </a:fld>
            <a:endParaRPr lang="en-US" dirty="0"/>
          </a:p>
        </p:txBody>
      </p:sp>
      <p:sp>
        <p:nvSpPr>
          <p:cNvPr id="5" name="Footer Placeholder 4"/>
          <p:cNvSpPr>
            <a:spLocks noGrp="1"/>
          </p:cNvSpPr>
          <p:nvPr>
            <p:ph type="ftr" sz="quarter" idx="20"/>
          </p:nvPr>
        </p:nvSpPr>
        <p:spPr/>
        <p:txBody>
          <a:bodyPr/>
          <a:lstStyle/>
          <a:p>
            <a:r>
              <a:rPr lang="en-US"/>
              <a:t>DOC ID / Month XX, 2018 / © 2018 IBM Corporation</a:t>
            </a:r>
            <a:endParaRPr lang="en-US" dirty="0"/>
          </a:p>
        </p:txBody>
      </p:sp>
      <p:pic>
        <p:nvPicPr>
          <p:cNvPr id="7" name="Picture 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4800" y="6256359"/>
            <a:ext cx="959962" cy="455093"/>
          </a:xfrm>
          <a:prstGeom prst="rect">
            <a:avLst/>
          </a:prstGeom>
        </p:spPr>
      </p:pic>
    </p:spTree>
    <p:extLst>
      <p:ext uri="{BB962C8B-B14F-4D97-AF65-F5344CB8AC3E}">
        <p14:creationId xmlns:p14="http://schemas.microsoft.com/office/powerpoint/2010/main" val="4812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ABD0-58C3-493D-B765-6F984135F71A}"/>
              </a:ext>
            </a:extLst>
          </p:cNvPr>
          <p:cNvSpPr>
            <a:spLocks noGrp="1"/>
          </p:cNvSpPr>
          <p:nvPr>
            <p:ph type="title"/>
          </p:nvPr>
        </p:nvSpPr>
        <p:spPr>
          <a:xfrm>
            <a:off x="179540" y="184714"/>
            <a:ext cx="11895550" cy="6019452"/>
          </a:xfrm>
        </p:spPr>
        <p:txBody>
          <a:bodyPr/>
          <a:lstStyle/>
          <a:p>
            <a:br>
              <a:rPr lang="en-US" sz="2400" dirty="0">
                <a:solidFill>
                  <a:schemeClr val="tx1"/>
                </a:solidFill>
                <a:ea typeface="+mj-lt"/>
                <a:cs typeface="+mj-lt"/>
              </a:rPr>
            </a:br>
            <a:r>
              <a:rPr lang="en-US" sz="2400" dirty="0">
                <a:solidFill>
                  <a:srgbClr val="FFFFFF"/>
                </a:solidFill>
              </a:rPr>
              <a:t>Download and Install IBM Cloud CLI - </a:t>
            </a:r>
            <a:r>
              <a:rPr lang="en-US" sz="2400" dirty="0">
                <a:solidFill>
                  <a:srgbClr val="FFFFFF"/>
                </a:solidFill>
                <a:hlinkClick r:id="rId2" invalidUrl="http://"/>
              </a:rPr>
              <a:t>https://console.bluemix.net/docs/cli/reference/bluemix_cli/download_cli.html</a:t>
            </a:r>
            <a:br>
              <a:rPr lang="en-US" sz="2400" dirty="0">
                <a:solidFill>
                  <a:srgbClr val="FFFFFF"/>
                </a:solidFill>
                <a:ea typeface="+mj-lt"/>
                <a:cs typeface="+mj-lt"/>
                <a:hlinkClick r:id="rId3" invalidUrl="http://"/>
              </a:rPr>
            </a:br>
            <a:br>
              <a:rPr lang="en-US" sz="2400" dirty="0">
                <a:solidFill>
                  <a:srgbClr val="FFFFFF"/>
                </a:solidFill>
                <a:ea typeface="+mj-lt"/>
                <a:cs typeface="+mj-lt"/>
                <a:hlinkClick r:id="rId4" invalidUrl="http://"/>
              </a:rPr>
            </a:br>
            <a:r>
              <a:rPr lang="en-US" sz="2400" dirty="0">
                <a:solidFill>
                  <a:srgbClr val="FFFFFF"/>
                </a:solidFill>
              </a:rPr>
              <a:t>Install</a:t>
            </a:r>
            <a:r>
              <a:rPr lang="en-US" sz="2400" dirty="0"/>
              <a:t> IBM Cloud Functions plugin after installing IBM Cloud / Bluemix CLI - </a:t>
            </a:r>
            <a:r>
              <a:rPr lang="en-US" sz="2400" dirty="0">
                <a:hlinkClick r:id="rId5"/>
              </a:rPr>
              <a:t>https://console.bluemix.net/openwhisk/learn/cli</a:t>
            </a:r>
            <a:endParaRPr lang="en-US" sz="2400">
              <a:solidFill>
                <a:schemeClr val="tx1"/>
              </a:solidFill>
            </a:endParaRPr>
          </a:p>
          <a:p>
            <a:br>
              <a:rPr lang="en-US" sz="2400" dirty="0">
                <a:solidFill>
                  <a:schemeClr val="tx1"/>
                </a:solidFill>
                <a:ea typeface="+mj-lt"/>
                <a:cs typeface="+mj-lt"/>
              </a:rPr>
            </a:br>
            <a:r>
              <a:rPr lang="en-US" sz="2400" dirty="0"/>
              <a:t>Install Node.js - </a:t>
            </a:r>
            <a:r>
              <a:rPr lang="en-US" sz="2400" dirty="0">
                <a:hlinkClick r:id="rId6"/>
              </a:rPr>
              <a:t>https://nodejs.org/en/download/</a:t>
            </a:r>
            <a:endParaRPr lang="en-US" sz="2400">
              <a:solidFill>
                <a:schemeClr val="tx1"/>
              </a:solidFill>
            </a:endParaRPr>
          </a:p>
          <a:p>
            <a:br>
              <a:rPr lang="en-US" sz="2400" dirty="0">
                <a:solidFill>
                  <a:schemeClr val="tx1"/>
                </a:solidFill>
                <a:ea typeface="+mj-lt"/>
                <a:cs typeface="+mj-lt"/>
              </a:rPr>
            </a:br>
            <a:r>
              <a:rPr lang="en-US" sz="2400" dirty="0"/>
              <a:t>Install Angular CLI - </a:t>
            </a:r>
            <a:r>
              <a:rPr lang="en-US" sz="2400" dirty="0">
                <a:hlinkClick r:id="rId7"/>
              </a:rPr>
              <a:t>https://cli.angular.io/</a:t>
            </a:r>
            <a:endParaRPr lang="en-US" sz="2400">
              <a:solidFill>
                <a:schemeClr val="tx1"/>
              </a:solidFill>
            </a:endParaRPr>
          </a:p>
          <a:p>
            <a:br>
              <a:rPr lang="en-US" sz="2400" dirty="0">
                <a:solidFill>
                  <a:schemeClr val="tx1"/>
                </a:solidFill>
                <a:ea typeface="+mj-lt"/>
                <a:cs typeface="+mj-lt"/>
              </a:rPr>
            </a:br>
            <a:r>
              <a:rPr lang="en-US" sz="2400" dirty="0"/>
              <a:t>Install a Git command line or GUI client - </a:t>
            </a:r>
            <a:r>
              <a:rPr lang="en-US" sz="2400" dirty="0">
                <a:hlinkClick r:id="rId8"/>
              </a:rPr>
              <a:t>https://git-scm.com/downloads/</a:t>
            </a:r>
            <a:endParaRPr lang="en-US" sz="2400">
              <a:solidFill>
                <a:schemeClr val="tx1"/>
              </a:solidFill>
            </a:endParaRPr>
          </a:p>
          <a:p>
            <a:br>
              <a:rPr lang="en-US" sz="2400" dirty="0">
                <a:solidFill>
                  <a:schemeClr val="tx1"/>
                </a:solidFill>
                <a:ea typeface="+mj-lt"/>
                <a:cs typeface="+mj-lt"/>
              </a:rPr>
            </a:br>
            <a:r>
              <a:rPr lang="en-US" sz="2400" dirty="0"/>
              <a:t>Install Docker - </a:t>
            </a:r>
            <a:r>
              <a:rPr lang="en-US" sz="2400" dirty="0">
                <a:hlinkClick r:id="rId9"/>
              </a:rPr>
              <a:t>https://docs.docker.com/install/</a:t>
            </a:r>
            <a:endParaRPr lang="en-US" sz="2400">
              <a:solidFill>
                <a:schemeClr val="tx1"/>
              </a:solidFill>
            </a:endParaRPr>
          </a:p>
          <a:p>
            <a:br>
              <a:rPr lang="en-US" sz="2400" dirty="0">
                <a:solidFill>
                  <a:schemeClr val="tx1"/>
                </a:solidFill>
                <a:ea typeface="+mj-lt"/>
                <a:cs typeface="+mj-lt"/>
              </a:rPr>
            </a:br>
            <a:r>
              <a:rPr lang="en-US" sz="2400" dirty="0"/>
              <a:t>Install </a:t>
            </a:r>
            <a:r>
              <a:rPr lang="en-US" sz="2400" dirty="0" err="1"/>
              <a:t>kubectl</a:t>
            </a:r>
            <a:r>
              <a:rPr lang="en-US" sz="2400" dirty="0"/>
              <a:t> - </a:t>
            </a:r>
            <a:r>
              <a:rPr lang="en-US" sz="2400" dirty="0">
                <a:hlinkClick r:id="rId10"/>
              </a:rPr>
              <a:t>https://kubernetes.io/docs/tasks/tools/install-kubectl/</a:t>
            </a:r>
            <a:endParaRPr lang="en-US" sz="2400">
              <a:solidFill>
                <a:schemeClr val="tx1"/>
              </a:solidFill>
            </a:endParaRPr>
          </a:p>
          <a:p>
            <a:br>
              <a:rPr lang="en-US" sz="2400" dirty="0">
                <a:solidFill>
                  <a:schemeClr val="tx1"/>
                </a:solidFill>
                <a:ea typeface="+mj-lt"/>
                <a:cs typeface="+mj-lt"/>
              </a:rPr>
            </a:br>
            <a:r>
              <a:rPr lang="en-US" sz="2400" dirty="0"/>
              <a:t>*Install Java, SpringBoot, maven( if you want to modify code locally else you can take docker pull)</a:t>
            </a:r>
          </a:p>
        </p:txBody>
      </p:sp>
      <p:sp>
        <p:nvSpPr>
          <p:cNvPr id="3" name="Slide Number Placeholder 2">
            <a:extLst>
              <a:ext uri="{FF2B5EF4-FFF2-40B4-BE49-F238E27FC236}">
                <a16:creationId xmlns:a16="http://schemas.microsoft.com/office/drawing/2014/main" id="{43DD6D27-BE1C-4A50-9408-EFB46652ADEE}"/>
              </a:ext>
            </a:extLst>
          </p:cNvPr>
          <p:cNvSpPr>
            <a:spLocks noGrp="1"/>
          </p:cNvSpPr>
          <p:nvPr>
            <p:ph type="sldNum" sz="quarter" idx="10"/>
          </p:nvPr>
        </p:nvSpPr>
        <p:spPr/>
        <p:txBody>
          <a:bodyPr/>
          <a:lstStyle/>
          <a:p>
            <a:fld id="{3FD999D4-B456-9943-89B7-30D56181CE18}" type="slidenum">
              <a:rPr lang="en-US" smtClean="0"/>
              <a:t>13</a:t>
            </a:fld>
            <a:endParaRPr lang="en-US"/>
          </a:p>
        </p:txBody>
      </p:sp>
      <p:sp>
        <p:nvSpPr>
          <p:cNvPr id="4" name="Footer Placeholder 3">
            <a:extLst>
              <a:ext uri="{FF2B5EF4-FFF2-40B4-BE49-F238E27FC236}">
                <a16:creationId xmlns:a16="http://schemas.microsoft.com/office/drawing/2014/main" id="{AB56C296-2EA7-4AA4-B24A-3AD5B7FF172A}"/>
              </a:ext>
            </a:extLst>
          </p:cNvPr>
          <p:cNvSpPr>
            <a:spLocks noGrp="1"/>
          </p:cNvSpPr>
          <p:nvPr>
            <p:ph type="ftr" sz="quarter" idx="11"/>
          </p:nvPr>
        </p:nvSpPr>
        <p:spPr/>
        <p:txBody>
          <a:bodyPr/>
          <a:lstStyle/>
          <a:p>
            <a:r>
              <a:rPr lang="en-US"/>
              <a:t>DOC ID / Month XX, 2018 / © 2018 IBM Corporation</a:t>
            </a:r>
            <a:endParaRPr lang="en-US" dirty="0"/>
          </a:p>
        </p:txBody>
      </p:sp>
      <p:sp>
        <p:nvSpPr>
          <p:cNvPr id="6" name="TextBox 5">
            <a:extLst>
              <a:ext uri="{FF2B5EF4-FFF2-40B4-BE49-F238E27FC236}">
                <a16:creationId xmlns:a16="http://schemas.microsoft.com/office/drawing/2014/main" id="{E54A8955-CBAB-463D-A828-7E95B6D2EA6C}"/>
              </a:ext>
            </a:extLst>
          </p:cNvPr>
          <p:cNvSpPr txBox="1"/>
          <p:nvPr/>
        </p:nvSpPr>
        <p:spPr>
          <a:xfrm>
            <a:off x="-192065" y="-72026"/>
            <a:ext cx="3212926" cy="70788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1BAB6"/>
                </a:solidFill>
              </a:rPr>
              <a:t>Prerequisite</a:t>
            </a:r>
          </a:p>
        </p:txBody>
      </p:sp>
    </p:spTree>
    <p:extLst>
      <p:ext uri="{BB962C8B-B14F-4D97-AF65-F5344CB8AC3E}">
        <p14:creationId xmlns:p14="http://schemas.microsoft.com/office/powerpoint/2010/main" val="2840998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9C06-4235-4E1F-A094-D531C1941DB5}"/>
              </a:ext>
            </a:extLst>
          </p:cNvPr>
          <p:cNvSpPr>
            <a:spLocks noGrp="1"/>
          </p:cNvSpPr>
          <p:nvPr>
            <p:ph type="title"/>
          </p:nvPr>
        </p:nvSpPr>
        <p:spPr/>
        <p:txBody>
          <a:bodyPr/>
          <a:lstStyle/>
          <a:p>
            <a:r>
              <a:rPr lang="en-US" dirty="0"/>
              <a:t>Workshop # Flow</a:t>
            </a:r>
          </a:p>
        </p:txBody>
      </p:sp>
      <p:sp>
        <p:nvSpPr>
          <p:cNvPr id="3" name="Slide Number Placeholder 2">
            <a:extLst>
              <a:ext uri="{FF2B5EF4-FFF2-40B4-BE49-F238E27FC236}">
                <a16:creationId xmlns:a16="http://schemas.microsoft.com/office/drawing/2014/main" id="{3BD061C3-E63C-4F32-B2D6-CC7F9409D381}"/>
              </a:ext>
            </a:extLst>
          </p:cNvPr>
          <p:cNvSpPr>
            <a:spLocks noGrp="1"/>
          </p:cNvSpPr>
          <p:nvPr>
            <p:ph type="sldNum" sz="quarter" idx="10"/>
          </p:nvPr>
        </p:nvSpPr>
        <p:spPr/>
        <p:txBody>
          <a:bodyPr/>
          <a:lstStyle/>
          <a:p>
            <a:fld id="{3FD999D4-B456-9943-89B7-30D56181CE18}" type="slidenum">
              <a:rPr lang="en-US" smtClean="0"/>
              <a:t>14</a:t>
            </a:fld>
            <a:endParaRPr lang="en-US"/>
          </a:p>
        </p:txBody>
      </p:sp>
      <p:sp>
        <p:nvSpPr>
          <p:cNvPr id="4" name="Footer Placeholder 3">
            <a:extLst>
              <a:ext uri="{FF2B5EF4-FFF2-40B4-BE49-F238E27FC236}">
                <a16:creationId xmlns:a16="http://schemas.microsoft.com/office/drawing/2014/main" id="{CED6C795-5034-476F-8991-B46D47190BEF}"/>
              </a:ext>
            </a:extLst>
          </p:cNvPr>
          <p:cNvSpPr>
            <a:spLocks noGrp="1"/>
          </p:cNvSpPr>
          <p:nvPr>
            <p:ph type="ftr" sz="quarter" idx="11"/>
          </p:nvPr>
        </p:nvSpPr>
        <p:spPr/>
        <p:txBody>
          <a:bodyPr/>
          <a:lstStyle/>
          <a:p>
            <a:r>
              <a:rPr lang="en-US"/>
              <a:t>DOC ID / Month XX, 2018 / © 2018 IBM Corporation</a:t>
            </a:r>
            <a:endParaRPr lang="en-US" dirty="0"/>
          </a:p>
        </p:txBody>
      </p:sp>
      <p:pic>
        <p:nvPicPr>
          <p:cNvPr id="5" name="Picture 5" descr="A close up of a logo&#10;&#10;Description generated with high confidence">
            <a:extLst>
              <a:ext uri="{FF2B5EF4-FFF2-40B4-BE49-F238E27FC236}">
                <a16:creationId xmlns:a16="http://schemas.microsoft.com/office/drawing/2014/main" id="{07E26B9E-4A5B-4AF0-9161-3AF3925DC067}"/>
              </a:ext>
            </a:extLst>
          </p:cNvPr>
          <p:cNvPicPr>
            <a:picLocks noChangeAspect="1"/>
          </p:cNvPicPr>
          <p:nvPr/>
        </p:nvPicPr>
        <p:blipFill>
          <a:blip r:embed="rId2"/>
          <a:stretch>
            <a:fillRect/>
          </a:stretch>
        </p:blipFill>
        <p:spPr>
          <a:xfrm>
            <a:off x="-32329" y="600683"/>
            <a:ext cx="10282382" cy="5367999"/>
          </a:xfrm>
          <a:prstGeom prst="rect">
            <a:avLst/>
          </a:prstGeom>
        </p:spPr>
      </p:pic>
      <p:sp>
        <p:nvSpPr>
          <p:cNvPr id="7" name="TextBox 6">
            <a:extLst>
              <a:ext uri="{FF2B5EF4-FFF2-40B4-BE49-F238E27FC236}">
                <a16:creationId xmlns:a16="http://schemas.microsoft.com/office/drawing/2014/main" id="{60E0E5F8-4F4F-4810-AB01-DACAB4274CFC}"/>
              </a:ext>
            </a:extLst>
          </p:cNvPr>
          <p:cNvSpPr txBox="1"/>
          <p:nvPr/>
        </p:nvSpPr>
        <p:spPr>
          <a:xfrm>
            <a:off x="1283854" y="5855852"/>
            <a:ext cx="9705108"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solidFill>
                  <a:srgbClr val="FFFFFF"/>
                </a:solidFill>
              </a:rPr>
              <a:t>https://developer.ibm.com/code/patterns/deploy-spring-boot-microservices-on-kubernetes</a:t>
            </a:r>
          </a:p>
        </p:txBody>
      </p:sp>
    </p:spTree>
    <p:extLst>
      <p:ext uri="{BB962C8B-B14F-4D97-AF65-F5344CB8AC3E}">
        <p14:creationId xmlns:p14="http://schemas.microsoft.com/office/powerpoint/2010/main" val="363984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p:cNvPicPr>
            <a:picLocks noGrp="1" noChangeAspect="1"/>
          </p:cNvPicPr>
          <p:nvPr>
            <p:ph sz="quarter" idx="17"/>
          </p:nvPr>
        </p:nvPicPr>
        <p:blipFill rotWithShape="1">
          <a:blip r:embed="rId2" cstate="screen">
            <a:extLst>
              <a:ext uri="{28A0092B-C50C-407E-A947-70E740481C1C}">
                <a14:useLocalDpi xmlns:a14="http://schemas.microsoft.com/office/drawing/2010/main"/>
              </a:ext>
            </a:extLst>
          </a:blip>
          <a:srcRect/>
          <a:stretch/>
        </p:blipFill>
        <p:spPr>
          <a:xfrm>
            <a:off x="6093210" y="3428999"/>
            <a:ext cx="6098790" cy="3429001"/>
          </a:xfrm>
        </p:spPr>
      </p:pic>
      <p:sp>
        <p:nvSpPr>
          <p:cNvPr id="3" name="Slide Number Placeholder 2"/>
          <p:cNvSpPr>
            <a:spLocks noGrp="1"/>
          </p:cNvSpPr>
          <p:nvPr>
            <p:ph type="sldNum" sz="quarter" idx="10"/>
          </p:nvPr>
        </p:nvSpPr>
        <p:spPr/>
        <p:txBody>
          <a:bodyPr/>
          <a:lstStyle/>
          <a:p>
            <a:fld id="{3FD999D4-B456-9943-89B7-30D56181CE18}" type="slidenum">
              <a:rPr lang="en-US" smtClean="0"/>
              <a:pPr/>
              <a:t>15</a:t>
            </a:fld>
            <a:endParaRPr lang="en-US"/>
          </a:p>
        </p:txBody>
      </p:sp>
      <p:sp>
        <p:nvSpPr>
          <p:cNvPr id="5" name="Text Placeholder 4"/>
          <p:cNvSpPr>
            <a:spLocks noGrp="1"/>
          </p:cNvSpPr>
          <p:nvPr>
            <p:ph type="body" sz="quarter" idx="14"/>
          </p:nvPr>
        </p:nvSpPr>
        <p:spPr>
          <a:xfrm>
            <a:off x="948266" y="1463041"/>
            <a:ext cx="4842933" cy="4651641"/>
          </a:xfrm>
        </p:spPr>
        <p:txBody>
          <a:bodyPr vert="horz" lIns="0" tIns="0" rIns="0" bIns="0" rtlCol="0" anchor="t">
            <a:noAutofit/>
          </a:bodyPr>
          <a:lstStyle/>
          <a:p>
            <a:pPr>
              <a:lnSpc>
                <a:spcPct val="150000"/>
              </a:lnSpc>
            </a:pPr>
            <a:r>
              <a:rPr lang="en-US" sz="2100" dirty="0">
                <a:solidFill>
                  <a:schemeClr val="bg1"/>
                </a:solidFill>
                <a:latin typeface="IBM Plex Sans" charset="0"/>
                <a:ea typeface="IBM Plex Sans" charset="0"/>
                <a:cs typeface="IBM Plex Sans" charset="0"/>
              </a:rPr>
              <a:t>ibm.com</a:t>
            </a:r>
          </a:p>
          <a:p>
            <a:pPr>
              <a:lnSpc>
                <a:spcPct val="150000"/>
              </a:lnSpc>
            </a:pPr>
            <a:r>
              <a:rPr lang="en-US" sz="2100" dirty="0">
                <a:solidFill>
                  <a:schemeClr val="bg1"/>
                </a:solidFill>
                <a:latin typeface="IBM Plex Sans" charset="0"/>
                <a:ea typeface="IBM Plex Sans" charset="0"/>
                <a:cs typeface="IBM Plex Sans" charset="0"/>
              </a:rPr>
              <a:t>twitter.com/</a:t>
            </a:r>
            <a:r>
              <a:rPr lang="en-US" sz="2100" dirty="0" err="1">
                <a:solidFill>
                  <a:schemeClr val="bg1"/>
                </a:solidFill>
                <a:latin typeface="IBM Plex Sans" charset="0"/>
                <a:ea typeface="IBM Plex Sans" charset="0"/>
                <a:cs typeface="IBM Plex Sans" charset="0"/>
              </a:rPr>
              <a:t>softwarecoder</a:t>
            </a:r>
            <a:endParaRPr lang="en-US" dirty="0" err="1">
              <a:solidFill>
                <a:schemeClr val="bg1"/>
              </a:solidFill>
              <a:latin typeface="IBM Plex Sans" charset="0"/>
              <a:ea typeface="IBM Plex Sans" charset="0"/>
              <a:cs typeface="IBM Plex Sans" charset="0"/>
            </a:endParaRPr>
          </a:p>
          <a:p>
            <a:pPr>
              <a:lnSpc>
                <a:spcPct val="150000"/>
              </a:lnSpc>
            </a:pPr>
            <a:r>
              <a:rPr lang="en-US" sz="2100" dirty="0">
                <a:solidFill>
                  <a:schemeClr val="bg1"/>
                </a:solidFill>
                <a:latin typeface="IBM Plex Sans" charset="0"/>
                <a:ea typeface="IBM Plex Sans" charset="0"/>
                <a:cs typeface="IBM Plex Sans" charset="0"/>
              </a:rPr>
              <a:t>github.com/</a:t>
            </a:r>
            <a:r>
              <a:rPr lang="en-US" sz="2100" dirty="0" err="1">
                <a:solidFill>
                  <a:schemeClr val="bg1"/>
                </a:solidFill>
                <a:latin typeface="IBM Plex Sans" charset="0"/>
                <a:ea typeface="IBM Plex Sans" charset="0"/>
                <a:cs typeface="IBM Plex Sans" charset="0"/>
              </a:rPr>
              <a:t>softwarecoder</a:t>
            </a:r>
            <a:endParaRPr lang="en-US" dirty="0" err="1">
              <a:solidFill>
                <a:schemeClr val="bg1"/>
              </a:solidFill>
              <a:latin typeface="IBM Plex Sans" charset="0"/>
              <a:ea typeface="IBM Plex Sans" charset="0"/>
              <a:cs typeface="IBM Plex Sans" charset="0"/>
            </a:endParaRPr>
          </a:p>
          <a:p>
            <a:pPr>
              <a:lnSpc>
                <a:spcPct val="150000"/>
              </a:lnSpc>
            </a:pPr>
            <a:r>
              <a:rPr lang="en-US" sz="2100" dirty="0">
                <a:solidFill>
                  <a:schemeClr val="bg1"/>
                </a:solidFill>
                <a:latin typeface="IBM Plex Sans" charset="0"/>
                <a:ea typeface="IBM Plex Sans" charset="0"/>
                <a:cs typeface="IBM Plex Sans" charset="0"/>
              </a:rPr>
              <a:t>developer.ibm.com/code</a:t>
            </a:r>
          </a:p>
          <a:p>
            <a:endParaRPr lang="en-US" dirty="0">
              <a:solidFill>
                <a:schemeClr val="bg1"/>
              </a:solidFill>
              <a:latin typeface="IBM Plex Sans" charset="0"/>
              <a:ea typeface="IBM Plex Sans" charset="0"/>
              <a:cs typeface="IBM Plex Sans" charset="0"/>
            </a:endParaRPr>
          </a:p>
          <a:p>
            <a:endParaRPr lang="en-US" dirty="0"/>
          </a:p>
        </p:txBody>
      </p:sp>
      <p:sp>
        <p:nvSpPr>
          <p:cNvPr id="6" name="Content Placeholder 5"/>
          <p:cNvSpPr>
            <a:spLocks noGrp="1"/>
          </p:cNvSpPr>
          <p:nvPr>
            <p:ph sz="quarter" idx="15"/>
          </p:nvPr>
        </p:nvSpPr>
        <p:spPr/>
        <p:txBody>
          <a:bodyPr/>
          <a:lstStyle/>
          <a:p>
            <a:endParaRPr lang="en-US" dirty="0"/>
          </a:p>
        </p:txBody>
      </p:sp>
      <p:pic>
        <p:nvPicPr>
          <p:cNvPr id="14" name="Content Placeholder 13"/>
          <p:cNvPicPr>
            <a:picLocks noGrp="1" noChangeAspect="1"/>
          </p:cNvPicPr>
          <p:nvPr>
            <p:ph sz="quarter" idx="16"/>
          </p:nvPr>
        </p:nvPicPr>
        <p:blipFill rotWithShape="1">
          <a:blip r:embed="rId3" cstate="screen">
            <a:extLst>
              <a:ext uri="{28A0092B-C50C-407E-A947-70E740481C1C}">
                <a14:useLocalDpi xmlns:a14="http://schemas.microsoft.com/office/drawing/2010/main"/>
              </a:ext>
            </a:extLst>
          </a:blip>
          <a:srcRect/>
          <a:stretch/>
        </p:blipFill>
        <p:spPr>
          <a:xfrm>
            <a:off x="6096000" y="0"/>
            <a:ext cx="3047999" cy="3429000"/>
          </a:xfrm>
        </p:spPr>
      </p:pic>
      <p:sp>
        <p:nvSpPr>
          <p:cNvPr id="8" name="Footer Placeholder 7"/>
          <p:cNvSpPr>
            <a:spLocks noGrp="1"/>
          </p:cNvSpPr>
          <p:nvPr>
            <p:ph type="ftr" sz="quarter" idx="18"/>
          </p:nvPr>
        </p:nvSpPr>
        <p:spPr/>
        <p:txBody>
          <a:bodyPr/>
          <a:lstStyle/>
          <a:p>
            <a:r>
              <a:rPr lang="en-US"/>
              <a:t>DOC ID / Month XX, 2018 / © 2018 IBM Corporation</a:t>
            </a:r>
            <a:endParaRPr lang="en-US" dirty="0"/>
          </a:p>
        </p:txBody>
      </p:sp>
      <p:pic>
        <p:nvPicPr>
          <p:cNvPr id="10" name="Picture 23" descr="Picture 2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69695" y="1690067"/>
            <a:ext cx="328615" cy="139895"/>
          </a:xfrm>
          <a:prstGeom prst="rect">
            <a:avLst/>
          </a:prstGeom>
          <a:noFill/>
          <a:ln w="12700">
            <a:miter lim="400000"/>
          </a:ln>
        </p:spPr>
      </p:pic>
      <p:pic>
        <p:nvPicPr>
          <p:cNvPr id="11" name="Picture 10"/>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469695" y="2296298"/>
            <a:ext cx="314325" cy="314325"/>
          </a:xfrm>
          <a:prstGeom prst="rect">
            <a:avLst/>
          </a:prstGeom>
        </p:spPr>
      </p:pic>
      <p:pic>
        <p:nvPicPr>
          <p:cNvPr id="12" name="Picture 1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69695" y="2985131"/>
            <a:ext cx="297043" cy="297043"/>
          </a:xfrm>
          <a:prstGeom prst="rect">
            <a:avLst/>
          </a:prstGeom>
        </p:spPr>
      </p:pic>
      <p:pic>
        <p:nvPicPr>
          <p:cNvPr id="13" name="Picture 1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69695" y="3655764"/>
            <a:ext cx="289476" cy="289476"/>
          </a:xfrm>
          <a:prstGeom prst="rect">
            <a:avLst/>
          </a:prstGeom>
        </p:spPr>
      </p:pic>
    </p:spTree>
    <p:extLst>
      <p:ext uri="{BB962C8B-B14F-4D97-AF65-F5344CB8AC3E}">
        <p14:creationId xmlns:p14="http://schemas.microsoft.com/office/powerpoint/2010/main" val="369787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2"/>
          </p:nvPr>
        </p:nvPicPr>
        <p:blipFill>
          <a:blip r:embed="rId2" cstate="screen">
            <a:extLst>
              <a:ext uri="{28A0092B-C50C-407E-A947-70E740481C1C}">
                <a14:useLocalDpi xmlns:a14="http://schemas.microsoft.com/office/drawing/2010/main"/>
              </a:ext>
            </a:extLst>
          </a:blip>
          <a:srcRect/>
          <a:stretch>
            <a:fillRect/>
          </a:stretch>
        </p:blipFill>
        <p:spPr/>
      </p:pic>
      <p:sp>
        <p:nvSpPr>
          <p:cNvPr id="3" name="Slide Number Placeholder 2"/>
          <p:cNvSpPr>
            <a:spLocks noGrp="1"/>
          </p:cNvSpPr>
          <p:nvPr>
            <p:ph type="sldNum" sz="quarter" idx="10"/>
          </p:nvPr>
        </p:nvSpPr>
        <p:spPr/>
        <p:txBody>
          <a:bodyPr/>
          <a:lstStyle/>
          <a:p>
            <a:fld id="{3FD999D4-B456-9943-89B7-30D56181CE18}" type="slidenum">
              <a:rPr lang="en-US" smtClean="0"/>
              <a:t>16</a:t>
            </a:fld>
            <a:endParaRPr lang="en-US"/>
          </a:p>
        </p:txBody>
      </p:sp>
      <p:sp>
        <p:nvSpPr>
          <p:cNvPr id="4" name="Footer Placeholder 3"/>
          <p:cNvSpPr>
            <a:spLocks noGrp="1"/>
          </p:cNvSpPr>
          <p:nvPr>
            <p:ph type="ftr" sz="quarter" idx="11"/>
          </p:nvPr>
        </p:nvSpPr>
        <p:spPr/>
        <p:txBody>
          <a:bodyPr/>
          <a:lstStyle/>
          <a:p>
            <a:r>
              <a:rPr lang="en-US"/>
              <a:t>DOC ID / Month XX, 2018 / © 2018 IBM Corporation</a:t>
            </a:r>
            <a:endParaRPr lang="en-US" dirty="0"/>
          </a:p>
        </p:txBody>
      </p:sp>
    </p:spTree>
    <p:extLst>
      <p:ext uri="{BB962C8B-B14F-4D97-AF65-F5344CB8AC3E}">
        <p14:creationId xmlns:p14="http://schemas.microsoft.com/office/powerpoint/2010/main" val="137578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596366" y="781050"/>
            <a:ext cx="1867702" cy="838200"/>
          </a:xfrm>
          <a:prstGeom prst="rect">
            <a:avLst/>
          </a:prstGeom>
        </p:spPr>
      </p:pic>
      <p:sp>
        <p:nvSpPr>
          <p:cNvPr id="11" name="Rectangle 10"/>
          <p:cNvSpPr/>
          <p:nvPr/>
        </p:nvSpPr>
        <p:spPr>
          <a:xfrm>
            <a:off x="3180873" y="1033672"/>
            <a:ext cx="4006225" cy="307777"/>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hlinkClick r:id="rId3"/>
              </a:rPr>
              <a:t>https://developer.ibm.com/code/</a:t>
            </a:r>
            <a:r>
              <a:rPr lang="en-US" dirty="0"/>
              <a:t> </a:t>
            </a: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828" y="2043969"/>
            <a:ext cx="1042778" cy="920612"/>
          </a:xfrm>
          <a:prstGeom prst="rect">
            <a:avLst/>
          </a:prstGeom>
        </p:spPr>
      </p:pic>
      <p:sp>
        <p:nvSpPr>
          <p:cNvPr id="13" name="Rectangle 12"/>
          <p:cNvSpPr/>
          <p:nvPr/>
        </p:nvSpPr>
        <p:spPr>
          <a:xfrm>
            <a:off x="3180874" y="2062769"/>
            <a:ext cx="4006225" cy="553998"/>
          </a:xfrm>
          <a:prstGeom prst="rect">
            <a:avLst/>
          </a:prstGeom>
        </p:spPr>
        <p:txBody>
          <a:bodyPr wrap="square">
            <a:spAutoFit/>
          </a:bodyPr>
          <a:lstStyle/>
          <a:p>
            <a:pPr algn="ctr"/>
            <a:r>
              <a:rPr lang="en-US" altLang="en-US" sz="1600" dirty="0">
                <a:latin typeface="Arial" panose="020B0604020202020204" pitchFamily="34" charset="0"/>
                <a:cs typeface="Arial" panose="020B0604020202020204" pitchFamily="34" charset="0"/>
              </a:rPr>
              <a:t>Signup for IBM Cloud</a:t>
            </a:r>
          </a:p>
          <a:p>
            <a:pPr algn="ctr"/>
            <a:r>
              <a:rPr lang="en-US" dirty="0">
                <a:latin typeface="Arial" panose="020B0604020202020204" pitchFamily="34" charset="0"/>
                <a:cs typeface="Arial" panose="020B0604020202020204" pitchFamily="34" charset="0"/>
                <a:hlinkClick r:id="rId5"/>
              </a:rPr>
              <a:t>https://bluemix.net</a:t>
            </a:r>
            <a:endParaRPr lang="en-US"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AA61A486-8A27-994E-B574-C5EFD0A988D7}"/>
              </a:ext>
            </a:extLst>
          </p:cNvPr>
          <p:cNvPicPr>
            <a:picLocks noChangeAspect="1"/>
          </p:cNvPicPr>
          <p:nvPr/>
        </p:nvPicPr>
        <p:blipFill>
          <a:blip r:embed="rId6"/>
          <a:stretch>
            <a:fillRect/>
          </a:stretch>
        </p:blipFill>
        <p:spPr>
          <a:xfrm>
            <a:off x="596367" y="3416969"/>
            <a:ext cx="1867701" cy="914400"/>
          </a:xfrm>
          <a:prstGeom prst="rect">
            <a:avLst/>
          </a:prstGeom>
        </p:spPr>
      </p:pic>
      <p:sp>
        <p:nvSpPr>
          <p:cNvPr id="15" name="Rectangle 14">
            <a:extLst>
              <a:ext uri="{FF2B5EF4-FFF2-40B4-BE49-F238E27FC236}">
                <a16:creationId xmlns:a16="http://schemas.microsoft.com/office/drawing/2014/main" id="{90543F10-0F54-5E45-9E99-2D35359A424E}"/>
              </a:ext>
            </a:extLst>
          </p:cNvPr>
          <p:cNvSpPr/>
          <p:nvPr/>
        </p:nvSpPr>
        <p:spPr>
          <a:xfrm>
            <a:off x="3180875" y="3582519"/>
            <a:ext cx="4006225" cy="307777"/>
          </a:xfrm>
          <a:prstGeom prst="rect">
            <a:avLst/>
          </a:prstGeom>
        </p:spPr>
        <p:txBody>
          <a:bodyPr wrap="square">
            <a:spAutoFit/>
          </a:bodyPr>
          <a:lstStyle/>
          <a:p>
            <a:pPr algn="ctr"/>
            <a:r>
              <a:rPr lang="en-US" dirty="0">
                <a:latin typeface="Arial" panose="020B0604020202020204" pitchFamily="34" charset="0"/>
                <a:cs typeface="Arial" panose="020B0604020202020204" pitchFamily="34" charset="0"/>
                <a:hlinkClick r:id="rId7"/>
              </a:rPr>
              <a:t>https://www.ibm.com/watson/products-services/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7950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98" y="2060902"/>
            <a:ext cx="942976" cy="639536"/>
          </a:xfrm>
          <a:prstGeom prst="rect">
            <a:avLst/>
          </a:prstGeom>
        </p:spPr>
      </p:pic>
      <p:sp>
        <p:nvSpPr>
          <p:cNvPr id="5" name="Title 20"/>
          <p:cNvSpPr txBox="1">
            <a:spLocks/>
          </p:cNvSpPr>
          <p:nvPr/>
        </p:nvSpPr>
        <p:spPr>
          <a:xfrm>
            <a:off x="260348" y="103981"/>
            <a:ext cx="8734425" cy="544973"/>
          </a:xfrm>
          <a:prstGeom prst="rect">
            <a:avLst/>
          </a:prstGeom>
        </p:spPr>
        <p:txBody>
          <a:bodyPr/>
          <a:lstStyle>
            <a:lvl1pPr>
              <a:defRPr>
                <a:latin typeface="+mj-lt"/>
                <a:ea typeface="+mj-ea"/>
                <a:cs typeface="+mj-cs"/>
              </a:defRPr>
            </a:lvl1pPr>
          </a:lstStyle>
          <a:p>
            <a:pPr algn="ctr"/>
            <a:r>
              <a:rPr lang="en-US" kern="0" dirty="0">
                <a:solidFill>
                  <a:sysClr val="windowText" lastClr="000000"/>
                </a:solidFill>
                <a:latin typeface="Arial" panose="020B0604020202020204" pitchFamily="34" charset="0"/>
                <a:cs typeface="Arial" panose="020B0604020202020204" pitchFamily="34" charset="0"/>
              </a:rPr>
              <a:t>Stay Connected and continue coding !</a:t>
            </a:r>
          </a:p>
        </p:txBody>
      </p:sp>
      <p:pic>
        <p:nvPicPr>
          <p:cNvPr id="6" name="Content Placeholder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598" y="776696"/>
            <a:ext cx="992981" cy="9414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598" y="3769565"/>
            <a:ext cx="942976" cy="736600"/>
          </a:xfrm>
          <a:prstGeom prst="rect">
            <a:avLst/>
          </a:prstGeom>
        </p:spPr>
      </p:pic>
      <p:sp>
        <p:nvSpPr>
          <p:cNvPr id="8" name="Rectangle 7"/>
          <p:cNvSpPr/>
          <p:nvPr/>
        </p:nvSpPr>
        <p:spPr>
          <a:xfrm>
            <a:off x="1299611" y="521114"/>
            <a:ext cx="3705981" cy="1523494"/>
          </a:xfrm>
          <a:prstGeom prst="rect">
            <a:avLst/>
          </a:prstGeom>
        </p:spPr>
        <p:txBody>
          <a:bodyPr wrap="square">
            <a:spAutoFit/>
          </a:bodyPr>
          <a:lstStyle/>
          <a:p>
            <a:r>
              <a:rPr lang="en-US" altLang="en-US" b="1" dirty="0">
                <a:latin typeface="Arial" charset="0"/>
                <a:ea typeface="Arial" charset="0"/>
                <a:cs typeface="Arial" charset="0"/>
              </a:rPr>
              <a:t>Code &amp; instructions</a:t>
            </a:r>
          </a:p>
          <a:p>
            <a:r>
              <a:rPr lang="en-US" altLang="en-US" sz="1100" dirty="0">
                <a:latin typeface="Arial" charset="0"/>
                <a:ea typeface="Arial" charset="0"/>
                <a:cs typeface="Arial" charset="0"/>
                <a:hlinkClick r:id="rId5"/>
              </a:rPr>
              <a:t>https://github.com/IBMDevConnect</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6"/>
              </a:rPr>
              <a:t>https://github.com/IBM</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7"/>
              </a:rPr>
              <a:t>https://github.com/IBM-Cloud</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8"/>
              </a:rPr>
              <a:t>https://ibm-cloud.github.io/#!/</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9"/>
              </a:rPr>
              <a:t>http://ibm.github.io</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10"/>
              </a:rPr>
              <a:t>https://github.com/watson-developer-cloud</a:t>
            </a:r>
            <a:endParaRPr lang="en-US" altLang="en-US" sz="1100" dirty="0">
              <a:latin typeface="Arial" charset="0"/>
              <a:ea typeface="Arial" charset="0"/>
              <a:cs typeface="Arial" charset="0"/>
            </a:endParaRPr>
          </a:p>
          <a:p>
            <a:r>
              <a:rPr lang="en-US" altLang="en-US" sz="1100" dirty="0">
                <a:latin typeface="Arial" charset="0"/>
                <a:ea typeface="Arial" charset="0"/>
                <a:cs typeface="Arial" charset="0"/>
                <a:hlinkClick r:id="rId11"/>
              </a:rPr>
              <a:t>https://github.com/ibm-bluemix-mobile-services</a:t>
            </a:r>
            <a:endParaRPr lang="en-US" altLang="en-US" sz="1100" dirty="0">
              <a:latin typeface="Arial" charset="0"/>
              <a:ea typeface="Arial" charset="0"/>
              <a:cs typeface="Arial" charset="0"/>
            </a:endParaRPr>
          </a:p>
        </p:txBody>
      </p:sp>
      <p:sp>
        <p:nvSpPr>
          <p:cNvPr id="9" name="Rectangle 8"/>
          <p:cNvSpPr/>
          <p:nvPr/>
        </p:nvSpPr>
        <p:spPr>
          <a:xfrm>
            <a:off x="1287262" y="2017532"/>
            <a:ext cx="2942994" cy="1323439"/>
          </a:xfrm>
          <a:prstGeom prst="rect">
            <a:avLst/>
          </a:prstGeom>
        </p:spPr>
        <p:txBody>
          <a:bodyPr wrap="square">
            <a:spAutoFit/>
          </a:bodyPr>
          <a:lstStyle/>
          <a:p>
            <a:r>
              <a:rPr lang="en-US" altLang="en-US" b="1" dirty="0">
                <a:latin typeface="Arial" charset="0"/>
                <a:ea typeface="Arial" charset="0"/>
                <a:cs typeface="Arial" charset="0"/>
              </a:rPr>
              <a:t>developerWorks</a:t>
            </a:r>
            <a:endParaRPr lang="en-US" altLang="en-US" dirty="0">
              <a:latin typeface="Arial" charset="0"/>
              <a:ea typeface="Arial" charset="0"/>
              <a:cs typeface="Arial" charset="0"/>
              <a:hlinkClick r:id="rId12"/>
            </a:endParaRPr>
          </a:p>
          <a:p>
            <a:r>
              <a:rPr lang="en-US" altLang="en-US" sz="1200" dirty="0">
                <a:latin typeface="Arial" charset="0"/>
                <a:ea typeface="Arial" charset="0"/>
                <a:cs typeface="Arial" charset="0"/>
                <a:hlinkClick r:id="rId13"/>
              </a:rPr>
              <a:t>https://developer.ibm.com/in/</a:t>
            </a:r>
            <a:endParaRPr lang="en-US" altLang="en-US" sz="1200" dirty="0">
              <a:latin typeface="Arial" charset="0"/>
              <a:ea typeface="Arial" charset="0"/>
              <a:cs typeface="Arial" charset="0"/>
            </a:endParaRPr>
          </a:p>
          <a:p>
            <a:r>
              <a:rPr lang="en-GB" sz="1200" u="sng" dirty="0">
                <a:hlinkClick r:id="rId14"/>
              </a:rPr>
              <a:t>https://developer.ibm.com/tv/</a:t>
            </a:r>
            <a:endParaRPr lang="en-US" altLang="en-US" sz="1200" dirty="0">
              <a:latin typeface="Arial" charset="0"/>
              <a:ea typeface="Arial" charset="0"/>
              <a:cs typeface="Arial" charset="0"/>
            </a:endParaRPr>
          </a:p>
          <a:p>
            <a:endParaRPr lang="en-US" altLang="en-US" dirty="0">
              <a:latin typeface="Arial" charset="0"/>
              <a:ea typeface="Arial" charset="0"/>
              <a:cs typeface="Arial" charset="0"/>
            </a:endParaRPr>
          </a:p>
          <a:p>
            <a:r>
              <a:rPr lang="en-GB" b="1" dirty="0">
                <a:latin typeface="Arial" charset="0"/>
                <a:ea typeface="Arial" charset="0"/>
                <a:cs typeface="Arial" charset="0"/>
              </a:rPr>
              <a:t>Recipes</a:t>
            </a:r>
            <a:endParaRPr lang="en-US" altLang="en-US" b="1" dirty="0">
              <a:latin typeface="Arial" charset="0"/>
              <a:ea typeface="Arial" charset="0"/>
              <a:cs typeface="Arial" charset="0"/>
            </a:endParaRPr>
          </a:p>
          <a:p>
            <a:r>
              <a:rPr lang="en-US" altLang="en-US" sz="1200" dirty="0">
                <a:latin typeface="Arial" charset="0"/>
                <a:ea typeface="Arial" charset="0"/>
                <a:cs typeface="Arial" charset="0"/>
                <a:hlinkClick r:id="rId15"/>
              </a:rPr>
              <a:t>https://developer.ibm.com/recipes/</a:t>
            </a:r>
            <a:endParaRPr lang="en-US" altLang="en-US" sz="1200" dirty="0">
              <a:latin typeface="Arial" charset="0"/>
              <a:ea typeface="Arial" charset="0"/>
              <a:cs typeface="Arial" charset="0"/>
            </a:endParaRPr>
          </a:p>
        </p:txBody>
      </p:sp>
      <p:sp>
        <p:nvSpPr>
          <p:cNvPr id="10" name="Rectangle 9"/>
          <p:cNvSpPr/>
          <p:nvPr/>
        </p:nvSpPr>
        <p:spPr>
          <a:xfrm>
            <a:off x="1288116" y="3450301"/>
            <a:ext cx="3131484" cy="1354217"/>
          </a:xfrm>
          <a:prstGeom prst="rect">
            <a:avLst/>
          </a:prstGeom>
        </p:spPr>
        <p:txBody>
          <a:bodyPr wrap="square">
            <a:spAutoFit/>
          </a:bodyPr>
          <a:lstStyle/>
          <a:p>
            <a:r>
              <a:rPr lang="en-US" altLang="en-US" b="1" dirty="0">
                <a:latin typeface="Arial" charset="0"/>
                <a:ea typeface="Arial" charset="0"/>
                <a:cs typeface="Arial" charset="0"/>
              </a:rPr>
              <a:t>Join our Slack team and stay in touch with the experts</a:t>
            </a:r>
          </a:p>
          <a:p>
            <a:r>
              <a:rPr lang="en-US" sz="1200" dirty="0">
                <a:latin typeface="Arial" charset="0"/>
                <a:ea typeface="Arial" charset="0"/>
                <a:cs typeface="Arial" charset="0"/>
                <a:hlinkClick r:id="rId16"/>
              </a:rPr>
              <a:t>https://ibmdevconnect.slack.com</a:t>
            </a:r>
            <a:endParaRPr lang="en-US" sz="1200" dirty="0">
              <a:latin typeface="Arial" charset="0"/>
              <a:ea typeface="Arial" charset="0"/>
              <a:cs typeface="Arial" charset="0"/>
            </a:endParaRPr>
          </a:p>
          <a:p>
            <a:endParaRPr lang="en-US" dirty="0">
              <a:latin typeface="Arial" charset="0"/>
              <a:ea typeface="Arial" charset="0"/>
              <a:cs typeface="Arial" charset="0"/>
            </a:endParaRPr>
          </a:p>
          <a:p>
            <a:r>
              <a:rPr lang="en-US" b="1" dirty="0">
                <a:latin typeface="Arial" charset="0"/>
                <a:ea typeface="Arial" charset="0"/>
                <a:cs typeface="Arial" charset="0"/>
              </a:rPr>
              <a:t>Send in your request</a:t>
            </a:r>
            <a:r>
              <a:rPr lang="en-US" dirty="0">
                <a:latin typeface="Arial" charset="0"/>
                <a:ea typeface="Arial" charset="0"/>
                <a:cs typeface="Arial" charset="0"/>
              </a:rPr>
              <a:t> </a:t>
            </a:r>
            <a:r>
              <a:rPr lang="en-US" sz="1200" dirty="0">
                <a:latin typeface="Arial" charset="0"/>
                <a:ea typeface="Arial" charset="0"/>
                <a:cs typeface="Arial" charset="0"/>
                <a:hlinkClick r:id="rId17"/>
              </a:rPr>
              <a:t>http://ibm.biz/slackrequest</a:t>
            </a:r>
            <a:endParaRPr lang="en-US" dirty="0">
              <a:latin typeface="Arial" charset="0"/>
              <a:ea typeface="Arial" charset="0"/>
              <a:cs typeface="Arial" charset="0"/>
            </a:endParaRPr>
          </a:p>
        </p:txBody>
      </p:sp>
      <p:sp>
        <p:nvSpPr>
          <p:cNvPr id="13" name="Rectangle 12"/>
          <p:cNvSpPr/>
          <p:nvPr/>
        </p:nvSpPr>
        <p:spPr>
          <a:xfrm>
            <a:off x="6010337" y="715547"/>
            <a:ext cx="2984436" cy="707886"/>
          </a:xfrm>
          <a:prstGeom prst="rect">
            <a:avLst/>
          </a:prstGeom>
        </p:spPr>
        <p:txBody>
          <a:bodyPr wrap="square">
            <a:spAutoFit/>
          </a:bodyPr>
          <a:lstStyle/>
          <a:p>
            <a:r>
              <a:rPr lang="en-US" b="1" dirty="0">
                <a:solidFill>
                  <a:srgbClr val="565656"/>
                </a:solidFill>
                <a:latin typeface="Arial" charset="0"/>
                <a:ea typeface="Arial" charset="0"/>
                <a:cs typeface="Arial" charset="0"/>
              </a:rPr>
              <a:t>Apply for IBM Global Entrepreneur Program</a:t>
            </a:r>
          </a:p>
          <a:p>
            <a:r>
              <a:rPr lang="en-US" sz="1200" dirty="0">
                <a:latin typeface="Arial" charset="0"/>
                <a:ea typeface="Arial" charset="0"/>
                <a:cs typeface="Arial" charset="0"/>
                <a:hlinkClick r:id="rId18"/>
              </a:rPr>
              <a:t>https://developer.ibm.com/startups</a:t>
            </a:r>
            <a:endParaRPr lang="en-US" dirty="0">
              <a:latin typeface="Arial" charset="0"/>
              <a:ea typeface="Arial" charset="0"/>
              <a:cs typeface="Arial" charset="0"/>
            </a:endParaRPr>
          </a:p>
        </p:txBody>
      </p:sp>
      <p:pic>
        <p:nvPicPr>
          <p:cNvPr id="14" name="Picture 13"/>
          <p:cNvPicPr>
            <a:picLocks noChangeAspect="1"/>
          </p:cNvPicPr>
          <p:nvPr/>
        </p:nvPicPr>
        <p:blipFill>
          <a:blip r:embed="rId19"/>
          <a:stretch>
            <a:fillRect/>
          </a:stretch>
        </p:blipFill>
        <p:spPr>
          <a:xfrm>
            <a:off x="4691049" y="787127"/>
            <a:ext cx="1059573" cy="687994"/>
          </a:xfrm>
          <a:prstGeom prst="rect">
            <a:avLst/>
          </a:prstGeom>
        </p:spPr>
      </p:pic>
      <p:sp>
        <p:nvSpPr>
          <p:cNvPr id="15" name="Rectangle 14"/>
          <p:cNvSpPr/>
          <p:nvPr/>
        </p:nvSpPr>
        <p:spPr>
          <a:xfrm>
            <a:off x="5717637" y="1731880"/>
            <a:ext cx="3277136" cy="2369880"/>
          </a:xfrm>
          <a:prstGeom prst="rect">
            <a:avLst/>
          </a:prstGeom>
        </p:spPr>
        <p:txBody>
          <a:bodyPr wrap="square">
            <a:spAutoFit/>
          </a:bodyPr>
          <a:lstStyle/>
          <a:p>
            <a:r>
              <a:rPr lang="en-US" altLang="en-US" b="1" dirty="0">
                <a:latin typeface="Arial" charset="0"/>
                <a:ea typeface="Arial" charset="0"/>
                <a:cs typeface="Arial" charset="0"/>
              </a:rPr>
              <a:t>Join our Meetup groups</a:t>
            </a:r>
          </a:p>
          <a:p>
            <a:endParaRPr lang="en-US" altLang="en-US" sz="1200" dirty="0">
              <a:latin typeface="Arial" charset="0"/>
              <a:ea typeface="Arial" charset="0"/>
              <a:cs typeface="Arial" charset="0"/>
            </a:endParaRPr>
          </a:p>
          <a:p>
            <a:r>
              <a:rPr lang="en-US" altLang="en-US" sz="1000" dirty="0">
                <a:latin typeface="Arial" charset="0"/>
                <a:ea typeface="Arial" charset="0"/>
                <a:cs typeface="Arial" charset="0"/>
              </a:rPr>
              <a:t>Bangalore : </a:t>
            </a:r>
            <a:r>
              <a:rPr lang="en-US" altLang="en-US" sz="1000" dirty="0">
                <a:latin typeface="Arial" charset="0"/>
                <a:ea typeface="Arial" charset="0"/>
                <a:cs typeface="Arial" charset="0"/>
                <a:hlinkClick r:id="rId20"/>
              </a:rPr>
              <a:t>https://www.meetup.com/IBMDevConnect-Bangalore</a:t>
            </a:r>
            <a:endParaRPr lang="en-US" altLang="en-US" sz="1000" dirty="0">
              <a:latin typeface="Arial" charset="0"/>
              <a:ea typeface="Arial" charset="0"/>
              <a:cs typeface="Arial" charset="0"/>
            </a:endParaRPr>
          </a:p>
          <a:p>
            <a:endParaRPr lang="en-GB" sz="1000" dirty="0"/>
          </a:p>
          <a:p>
            <a:r>
              <a:rPr lang="en-GB" sz="1000" dirty="0">
                <a:latin typeface="Arial" panose="020B0604020202020204" pitchFamily="34" charset="0"/>
                <a:cs typeface="Arial" panose="020B0604020202020204" pitchFamily="34" charset="0"/>
              </a:rPr>
              <a:t>Delhi / Gurugram / Noida : </a:t>
            </a:r>
            <a:r>
              <a:rPr lang="en-GB" sz="1000" dirty="0">
                <a:latin typeface="Arial" panose="020B0604020202020204" pitchFamily="34" charset="0"/>
                <a:cs typeface="Arial" panose="020B0604020202020204" pitchFamily="34" charset="0"/>
                <a:hlinkClick r:id="rId21"/>
              </a:rPr>
              <a:t>https://www.meetup.com/ibmcloudecosystem/</a:t>
            </a:r>
            <a:endParaRPr lang="en-IN" sz="1000" dirty="0">
              <a:latin typeface="Arial" panose="020B0604020202020204" pitchFamily="34" charset="0"/>
              <a:cs typeface="Arial" panose="020B0604020202020204" pitchFamily="34" charset="0"/>
            </a:endParaRPr>
          </a:p>
          <a:p>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Mumbai / Pune : </a:t>
            </a:r>
            <a:r>
              <a:rPr lang="en-GB" sz="1000" dirty="0">
                <a:latin typeface="Arial" panose="020B0604020202020204" pitchFamily="34" charset="0"/>
                <a:cs typeface="Arial" panose="020B0604020202020204" pitchFamily="34" charset="0"/>
                <a:hlinkClick r:id="rId22"/>
              </a:rPr>
              <a:t>https://www.meetup.com/Cloud-Mumbai-Meetup/</a:t>
            </a:r>
            <a:endParaRPr lang="en-IN" sz="1000" dirty="0">
              <a:latin typeface="Arial" panose="020B0604020202020204" pitchFamily="34" charset="0"/>
              <a:cs typeface="Arial" panose="020B0604020202020204" pitchFamily="34" charset="0"/>
            </a:endParaRPr>
          </a:p>
          <a:p>
            <a:endParaRPr lang="en-GB" sz="1000" dirty="0">
              <a:latin typeface="Arial" panose="020B0604020202020204" pitchFamily="34" charset="0"/>
              <a:cs typeface="Arial" panose="020B0604020202020204" pitchFamily="34" charset="0"/>
            </a:endParaRPr>
          </a:p>
          <a:p>
            <a:r>
              <a:rPr lang="en-GB" sz="1000" dirty="0">
                <a:latin typeface="Arial" panose="020B0604020202020204" pitchFamily="34" charset="0"/>
                <a:cs typeface="Arial" panose="020B0604020202020204" pitchFamily="34" charset="0"/>
              </a:rPr>
              <a:t>Hyderabad / Vishakapatnam: </a:t>
            </a:r>
            <a:r>
              <a:rPr lang="en-GB" sz="1000" dirty="0">
                <a:latin typeface="Arial" panose="020B0604020202020204" pitchFamily="34" charset="0"/>
                <a:cs typeface="Arial" panose="020B0604020202020204" pitchFamily="34" charset="0"/>
                <a:hlinkClick r:id="rId23"/>
              </a:rPr>
              <a:t>https://www.meetup.com/Hyderabad-Cognitive-with-Cloud</a:t>
            </a:r>
            <a:endParaRPr lang="en-US" altLang="en-US" sz="1000" dirty="0">
              <a:latin typeface="Arial" panose="020B0604020202020204" pitchFamily="34" charset="0"/>
              <a:ea typeface="Arial" charset="0"/>
              <a:cs typeface="Arial" panose="020B0604020202020204" pitchFamily="34" charset="0"/>
            </a:endParaRPr>
          </a:p>
        </p:txBody>
      </p:sp>
      <p:pic>
        <p:nvPicPr>
          <p:cNvPr id="16" name="Picture 1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691049" y="2132212"/>
            <a:ext cx="1059573" cy="430309"/>
          </a:xfrm>
          <a:prstGeom prst="rect">
            <a:avLst/>
          </a:prstGeom>
        </p:spPr>
      </p:pic>
      <p:pic>
        <p:nvPicPr>
          <p:cNvPr id="17" name="Picture 1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28599" y="2963484"/>
            <a:ext cx="942976" cy="496789"/>
          </a:xfrm>
          <a:prstGeom prst="rect">
            <a:avLst/>
          </a:prstGeom>
        </p:spPr>
      </p:pic>
    </p:spTree>
    <p:extLst>
      <p:ext uri="{BB962C8B-B14F-4D97-AF65-F5344CB8AC3E}">
        <p14:creationId xmlns:p14="http://schemas.microsoft.com/office/powerpoint/2010/main" val="1401586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FD999D4-B456-9943-89B7-30D56181CE18}" type="slidenum">
              <a:rPr lang="en-US" smtClean="0"/>
              <a:t>19</a:t>
            </a:fld>
            <a:endParaRPr lang="en-US"/>
          </a:p>
        </p:txBody>
      </p:sp>
      <p:sp>
        <p:nvSpPr>
          <p:cNvPr id="3" name="Footer Placeholder 2"/>
          <p:cNvSpPr>
            <a:spLocks noGrp="1"/>
          </p:cNvSpPr>
          <p:nvPr>
            <p:ph type="ftr" sz="quarter" idx="11"/>
          </p:nvPr>
        </p:nvSpPr>
        <p:spPr/>
        <p:txBody>
          <a:bodyPr/>
          <a:lstStyle/>
          <a:p>
            <a:r>
              <a:rPr lang="en-US"/>
              <a:t>DOC ID / Month XX, 2018 / © 2018 IBM Corporation</a:t>
            </a:r>
            <a:endParaRPr lang="en-US" dirty="0"/>
          </a:p>
        </p:txBody>
      </p:sp>
      <p:sp>
        <p:nvSpPr>
          <p:cNvPr id="4" name="TextBox 3">
            <a:extLst>
              <a:ext uri="{FF2B5EF4-FFF2-40B4-BE49-F238E27FC236}">
                <a16:creationId xmlns:a16="http://schemas.microsoft.com/office/drawing/2014/main" id="{1397C0A0-32D4-4B33-BF03-F9FD2D7B5502}"/>
              </a:ext>
            </a:extLst>
          </p:cNvPr>
          <p:cNvSpPr txBox="1"/>
          <p:nvPr/>
        </p:nvSpPr>
        <p:spPr>
          <a:xfrm>
            <a:off x="3503111" y="1358029"/>
            <a:ext cx="5279720" cy="101566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000" dirty="0">
                <a:solidFill>
                  <a:srgbClr val="01BAB6"/>
                </a:solidFill>
              </a:rPr>
              <a:t>Thank you</a:t>
            </a:r>
          </a:p>
        </p:txBody>
      </p:sp>
    </p:spTree>
    <p:extLst>
      <p:ext uri="{BB962C8B-B14F-4D97-AF65-F5344CB8AC3E}">
        <p14:creationId xmlns:p14="http://schemas.microsoft.com/office/powerpoint/2010/main" val="1904078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68225"/>
            <a:ext cx="11465764" cy="5870532"/>
          </a:xfrm>
        </p:spPr>
        <p:txBody>
          <a:bodyPr anchor="ctr" anchorCtr="0"/>
          <a:lstStyle/>
          <a:p>
            <a:r>
              <a:rPr lang="en-US" sz="5850" dirty="0">
                <a:solidFill>
                  <a:schemeClr val="bg1"/>
                </a:solidFill>
                <a:latin typeface="IBM Plex Sans" charset="0"/>
                <a:ea typeface="IBM Plex Sans" charset="0"/>
                <a:cs typeface="IBM Plex Sans" charset="0"/>
              </a:rPr>
              <a:t>Why</a:t>
            </a:r>
            <a:r>
              <a:rPr lang="en-US" sz="5850" dirty="0">
                <a:solidFill>
                  <a:srgbClr val="000000"/>
                </a:solidFill>
                <a:latin typeface="IBM Plex Sans" charset="0"/>
                <a:ea typeface="IBM Plex Sans" charset="0"/>
                <a:cs typeface="IBM Plex Sans" charset="0"/>
              </a:rPr>
              <a:t> is it named as</a:t>
            </a:r>
            <a:r>
              <a:rPr lang="en-US" sz="5850" dirty="0">
                <a:solidFill>
                  <a:schemeClr val="accent3"/>
                </a:solidFill>
                <a:latin typeface="IBM Plex Sans" charset="0"/>
                <a:ea typeface="IBM Plex Sans" charset="0"/>
                <a:cs typeface="IBM Plex Sans" charset="0"/>
              </a:rPr>
              <a:t> </a:t>
            </a:r>
            <a:r>
              <a:rPr lang="en-US" sz="5850" dirty="0" err="1">
                <a:solidFill>
                  <a:schemeClr val="accent3"/>
                </a:solidFill>
                <a:latin typeface="IBM Plex Sans" charset="0"/>
                <a:ea typeface="IBM Plex Sans" charset="0"/>
                <a:cs typeface="IBM Plex Sans" charset="0"/>
              </a:rPr>
              <a:t>Serverless</a:t>
            </a:r>
            <a:r>
              <a:rPr lang="en-US" sz="5850" dirty="0">
                <a:solidFill>
                  <a:schemeClr val="accent3"/>
                </a:solidFill>
                <a:latin typeface="IBM Plex Sans" charset="0"/>
                <a:ea typeface="IBM Plex Sans" charset="0"/>
                <a:cs typeface="IBM Plex Sans" charset="0"/>
              </a:rPr>
              <a:t>? </a:t>
            </a:r>
            <a:r>
              <a:rPr lang="en-US" sz="5850" dirty="0">
                <a:solidFill>
                  <a:schemeClr val="bg1"/>
                </a:solidFill>
                <a:latin typeface="IBM Plex Sans" charset="0"/>
                <a:ea typeface="IBM Plex Sans" charset="0"/>
                <a:cs typeface="IBM Plex Sans" charset="0"/>
              </a:rPr>
              <a:t>Is there really no Server involved, then how the code get rendered to </a:t>
            </a:r>
            <a:r>
              <a:rPr lang="en-US" sz="5850" dirty="0">
                <a:solidFill>
                  <a:srgbClr val="000000"/>
                </a:solidFill>
                <a:latin typeface="IBM Plex Sans" charset="0"/>
                <a:ea typeface="IBM Plex Sans" charset="0"/>
                <a:cs typeface="IBM Plex Sans" charset="0"/>
              </a:rPr>
              <a:t>Web? </a:t>
            </a:r>
            <a:endParaRPr lang="en-US" sz="5850" dirty="0">
              <a:solidFill>
                <a:schemeClr val="accent3"/>
              </a:solidFill>
              <a:latin typeface="IBM Plex Sans" charset="0"/>
              <a:ea typeface="IBM Plex Sans" charset="0"/>
              <a:cs typeface="IBM Plex Sans" charset="0"/>
            </a:endParaRPr>
          </a:p>
        </p:txBody>
      </p:sp>
      <p:sp>
        <p:nvSpPr>
          <p:cNvPr id="4" name="Slide Number Placeholder 3"/>
          <p:cNvSpPr>
            <a:spLocks noGrp="1"/>
          </p:cNvSpPr>
          <p:nvPr>
            <p:ph type="sldNum" sz="quarter" idx="10"/>
          </p:nvPr>
        </p:nvSpPr>
        <p:spPr/>
        <p:txBody>
          <a:bodyPr/>
          <a:lstStyle/>
          <a:p>
            <a:fld id="{D0BE6F14-FF48-0F4F-A8AA-2E3F25371E4A}" type="slidenum">
              <a:rPr lang="en-US" smtClean="0"/>
              <a:pPr/>
              <a:t>2</a:t>
            </a:fld>
            <a:endParaRPr lang="en-US"/>
          </a:p>
        </p:txBody>
      </p:sp>
      <p:sp>
        <p:nvSpPr>
          <p:cNvPr id="5" name="Footer Placeholder 4"/>
          <p:cNvSpPr>
            <a:spLocks noGrp="1"/>
          </p:cNvSpPr>
          <p:nvPr>
            <p:ph type="ftr" sz="quarter" idx="11"/>
          </p:nvPr>
        </p:nvSpPr>
        <p:spPr/>
        <p:txBody>
          <a:bodyPr/>
          <a:lstStyle/>
          <a:p>
            <a:r>
              <a:rPr lang="de-DE"/>
              <a:t>DOC ID / Month XX, 2018 / © 2018 IBM Corporation</a:t>
            </a:r>
            <a:endParaRPr lang="en-US" dirty="0"/>
          </a:p>
        </p:txBody>
      </p:sp>
    </p:spTree>
    <p:extLst>
      <p:ext uri="{BB962C8B-B14F-4D97-AF65-F5344CB8AC3E}">
        <p14:creationId xmlns:p14="http://schemas.microsoft.com/office/powerpoint/2010/main" val="1256707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FD999D4-B456-9943-89B7-30D56181CE18}" type="slidenum">
              <a:rPr lang="en-US" smtClean="0"/>
              <a:t>3</a:t>
            </a:fld>
            <a:endParaRPr lang="en-US"/>
          </a:p>
        </p:txBody>
      </p:sp>
      <p:sp>
        <p:nvSpPr>
          <p:cNvPr id="3" name="Title 2"/>
          <p:cNvSpPr>
            <a:spLocks noGrp="1"/>
          </p:cNvSpPr>
          <p:nvPr>
            <p:ph type="title"/>
          </p:nvPr>
        </p:nvSpPr>
        <p:spPr>
          <a:xfrm>
            <a:off x="4344920" y="2163576"/>
            <a:ext cx="7266455" cy="1840050"/>
          </a:xfrm>
        </p:spPr>
        <p:txBody>
          <a:bodyPr/>
          <a:lstStyle/>
          <a:p>
            <a:r>
              <a:rPr lang="en-US" sz="6000" dirty="0" err="1">
                <a:solidFill>
                  <a:srgbClr val="FFFFFF"/>
                </a:solidFill>
              </a:rPr>
              <a:t>faas</a:t>
            </a:r>
            <a:br>
              <a:rPr lang="en-US" sz="6000" dirty="0">
                <a:solidFill>
                  <a:srgbClr val="FFFFFF"/>
                </a:solidFill>
              </a:rPr>
            </a:br>
            <a:r>
              <a:rPr lang="en-US" sz="6000" dirty="0">
                <a:solidFill>
                  <a:schemeClr val="accent3"/>
                </a:solidFill>
              </a:rPr>
              <a:t>IBM</a:t>
            </a:r>
            <a:r>
              <a:rPr lang="en-US" sz="6000" dirty="0">
                <a:solidFill>
                  <a:srgbClr val="01BAB6"/>
                </a:solidFill>
              </a:rPr>
              <a:t> Cloud Functions</a:t>
            </a:r>
            <a:endParaRPr lang="en-US" dirty="0">
              <a:solidFill>
                <a:schemeClr val="tx1"/>
              </a:solidFill>
            </a:endParaRPr>
          </a:p>
        </p:txBody>
      </p:sp>
      <p:sp>
        <p:nvSpPr>
          <p:cNvPr id="4" name="Footer Placeholder 3"/>
          <p:cNvSpPr>
            <a:spLocks noGrp="1"/>
          </p:cNvSpPr>
          <p:nvPr>
            <p:ph type="ftr" sz="quarter" idx="12"/>
          </p:nvPr>
        </p:nvSpPr>
        <p:spPr/>
        <p:txBody>
          <a:bodyPr/>
          <a:lstStyle/>
          <a:p>
            <a:r>
              <a:rPr lang="en-US"/>
              <a:t>DOC ID / Month XX, 2018 / © 2018 IBM Corporation</a:t>
            </a:r>
            <a:endParaRPr lang="en-US" dirty="0"/>
          </a:p>
        </p:txBody>
      </p:sp>
      <p:pic>
        <p:nvPicPr>
          <p:cNvPr id="5" name="Picture 5" descr="A picture containing vector graphics&#10;&#10;Description generated with high confidence">
            <a:extLst>
              <a:ext uri="{FF2B5EF4-FFF2-40B4-BE49-F238E27FC236}">
                <a16:creationId xmlns:a16="http://schemas.microsoft.com/office/drawing/2014/main" id="{57EE48B9-DA13-41DB-9F38-A911422A1F80}"/>
              </a:ext>
            </a:extLst>
          </p:cNvPr>
          <p:cNvPicPr>
            <a:picLocks noChangeAspect="1"/>
          </p:cNvPicPr>
          <p:nvPr/>
        </p:nvPicPr>
        <p:blipFill>
          <a:blip r:embed="rId2"/>
          <a:stretch>
            <a:fillRect/>
          </a:stretch>
        </p:blipFill>
        <p:spPr>
          <a:xfrm>
            <a:off x="1249217" y="2167032"/>
            <a:ext cx="2743200" cy="1761937"/>
          </a:xfrm>
          <a:prstGeom prst="rect">
            <a:avLst/>
          </a:prstGeom>
        </p:spPr>
      </p:pic>
    </p:spTree>
    <p:extLst>
      <p:ext uri="{BB962C8B-B14F-4D97-AF65-F5344CB8AC3E}">
        <p14:creationId xmlns:p14="http://schemas.microsoft.com/office/powerpoint/2010/main" val="121881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A0DA40D-8265-4DC0-9AE2-0CE48C015070}"/>
              </a:ext>
            </a:extLst>
          </p:cNvPr>
          <p:cNvSpPr>
            <a:spLocks noGrp="1"/>
          </p:cNvSpPr>
          <p:nvPr>
            <p:ph type="sldNum" sz="quarter" idx="10"/>
          </p:nvPr>
        </p:nvSpPr>
        <p:spPr/>
        <p:txBody>
          <a:bodyPr/>
          <a:lstStyle/>
          <a:p>
            <a:fld id="{3FD999D4-B456-9943-89B7-30D56181CE18}" type="slidenum">
              <a:rPr lang="en-US" smtClean="0"/>
              <a:t>4</a:t>
            </a:fld>
            <a:endParaRPr lang="en-US"/>
          </a:p>
        </p:txBody>
      </p:sp>
      <p:sp>
        <p:nvSpPr>
          <p:cNvPr id="4" name="Footer Placeholder 3">
            <a:extLst>
              <a:ext uri="{FF2B5EF4-FFF2-40B4-BE49-F238E27FC236}">
                <a16:creationId xmlns:a16="http://schemas.microsoft.com/office/drawing/2014/main" id="{21E11DE4-4371-494A-89B3-6599912A701D}"/>
              </a:ext>
            </a:extLst>
          </p:cNvPr>
          <p:cNvSpPr>
            <a:spLocks noGrp="1"/>
          </p:cNvSpPr>
          <p:nvPr>
            <p:ph type="ftr" sz="quarter" idx="11"/>
          </p:nvPr>
        </p:nvSpPr>
        <p:spPr/>
        <p:txBody>
          <a:bodyPr/>
          <a:lstStyle/>
          <a:p>
            <a:r>
              <a:rPr lang="en-US"/>
              <a:t>DOC ID / Month XX, 2018 / © 2018 IBM Corporation</a:t>
            </a:r>
            <a:endParaRPr lang="en-US" dirty="0"/>
          </a:p>
        </p:txBody>
      </p:sp>
      <p:pic>
        <p:nvPicPr>
          <p:cNvPr id="5" name="Picture 5" descr="A screenshot of a cell phone&#10;&#10;Description generated with very high confidence">
            <a:extLst>
              <a:ext uri="{FF2B5EF4-FFF2-40B4-BE49-F238E27FC236}">
                <a16:creationId xmlns:a16="http://schemas.microsoft.com/office/drawing/2014/main" id="{F0FD6D4C-1D98-4858-A01B-A8DB819A11B0}"/>
              </a:ext>
            </a:extLst>
          </p:cNvPr>
          <p:cNvPicPr>
            <a:picLocks noChangeAspect="1"/>
          </p:cNvPicPr>
          <p:nvPr/>
        </p:nvPicPr>
        <p:blipFill>
          <a:blip r:embed="rId2"/>
          <a:stretch>
            <a:fillRect/>
          </a:stretch>
        </p:blipFill>
        <p:spPr>
          <a:xfrm>
            <a:off x="1191491" y="308301"/>
            <a:ext cx="9970654" cy="5883490"/>
          </a:xfrm>
          <a:prstGeom prst="rect">
            <a:avLst/>
          </a:prstGeom>
        </p:spPr>
      </p:pic>
    </p:spTree>
    <p:extLst>
      <p:ext uri="{BB962C8B-B14F-4D97-AF65-F5344CB8AC3E}">
        <p14:creationId xmlns:p14="http://schemas.microsoft.com/office/powerpoint/2010/main" val="1115651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0912-319E-4BC9-8766-5FA0B5FA4425}"/>
              </a:ext>
            </a:extLst>
          </p:cNvPr>
          <p:cNvSpPr>
            <a:spLocks noGrp="1"/>
          </p:cNvSpPr>
          <p:nvPr>
            <p:ph type="title"/>
          </p:nvPr>
        </p:nvSpPr>
        <p:spPr/>
        <p:txBody>
          <a:bodyPr/>
          <a:lstStyle/>
          <a:p>
            <a:r>
              <a:rPr lang="en-US" dirty="0"/>
              <a:t>In a Nut-shell</a:t>
            </a:r>
          </a:p>
        </p:txBody>
      </p:sp>
      <p:sp>
        <p:nvSpPr>
          <p:cNvPr id="3" name="Slide Number Placeholder 2">
            <a:extLst>
              <a:ext uri="{FF2B5EF4-FFF2-40B4-BE49-F238E27FC236}">
                <a16:creationId xmlns:a16="http://schemas.microsoft.com/office/drawing/2014/main" id="{0764CDA5-2027-49D1-B690-315DECF613E4}"/>
              </a:ext>
            </a:extLst>
          </p:cNvPr>
          <p:cNvSpPr>
            <a:spLocks noGrp="1"/>
          </p:cNvSpPr>
          <p:nvPr>
            <p:ph type="sldNum" sz="quarter" idx="10"/>
          </p:nvPr>
        </p:nvSpPr>
        <p:spPr/>
        <p:txBody>
          <a:bodyPr/>
          <a:lstStyle/>
          <a:p>
            <a:fld id="{3FD999D4-B456-9943-89B7-30D56181CE18}" type="slidenum">
              <a:rPr lang="en-US" smtClean="0"/>
              <a:t>5</a:t>
            </a:fld>
            <a:endParaRPr lang="en-US"/>
          </a:p>
        </p:txBody>
      </p:sp>
      <p:sp>
        <p:nvSpPr>
          <p:cNvPr id="4" name="Footer Placeholder 3">
            <a:extLst>
              <a:ext uri="{FF2B5EF4-FFF2-40B4-BE49-F238E27FC236}">
                <a16:creationId xmlns:a16="http://schemas.microsoft.com/office/drawing/2014/main" id="{48DB9405-8A84-4061-84C1-FD1DB20F4769}"/>
              </a:ext>
            </a:extLst>
          </p:cNvPr>
          <p:cNvSpPr>
            <a:spLocks noGrp="1"/>
          </p:cNvSpPr>
          <p:nvPr>
            <p:ph type="ftr" sz="quarter" idx="11"/>
          </p:nvPr>
        </p:nvSpPr>
        <p:spPr/>
        <p:txBody>
          <a:bodyPr/>
          <a:lstStyle/>
          <a:p>
            <a:r>
              <a:rPr lang="en-US"/>
              <a:t>DOC ID / Month XX, 2018 / © 2018 IBM Corporation</a:t>
            </a:r>
            <a:endParaRPr lang="en-US" dirty="0"/>
          </a:p>
        </p:txBody>
      </p:sp>
      <p:pic>
        <p:nvPicPr>
          <p:cNvPr id="8" name="Picture 8" descr="A close up of a map&#10;&#10;Description generated with high confidence">
            <a:extLst>
              <a:ext uri="{FF2B5EF4-FFF2-40B4-BE49-F238E27FC236}">
                <a16:creationId xmlns:a16="http://schemas.microsoft.com/office/drawing/2014/main" id="{94C46AF7-58C0-47B7-9A96-2682521670D0}"/>
              </a:ext>
            </a:extLst>
          </p:cNvPr>
          <p:cNvPicPr>
            <a:picLocks noChangeAspect="1"/>
          </p:cNvPicPr>
          <p:nvPr/>
        </p:nvPicPr>
        <p:blipFill>
          <a:blip r:embed="rId2"/>
          <a:stretch>
            <a:fillRect/>
          </a:stretch>
        </p:blipFill>
        <p:spPr>
          <a:xfrm>
            <a:off x="1226128" y="731603"/>
            <a:ext cx="9693562" cy="5371704"/>
          </a:xfrm>
          <a:prstGeom prst="rect">
            <a:avLst/>
          </a:prstGeom>
        </p:spPr>
      </p:pic>
    </p:spTree>
    <p:extLst>
      <p:ext uri="{BB962C8B-B14F-4D97-AF65-F5344CB8AC3E}">
        <p14:creationId xmlns:p14="http://schemas.microsoft.com/office/powerpoint/2010/main" val="71347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FD999D4-B456-9943-89B7-30D56181CE18}" type="slidenum">
              <a:rPr lang="en-US" smtClean="0"/>
              <a:t>6</a:t>
            </a:fld>
            <a:endParaRPr lang="en-US"/>
          </a:p>
        </p:txBody>
      </p:sp>
      <p:sp>
        <p:nvSpPr>
          <p:cNvPr id="3" name="Title 2"/>
          <p:cNvSpPr>
            <a:spLocks noGrp="1"/>
          </p:cNvSpPr>
          <p:nvPr>
            <p:ph type="title"/>
          </p:nvPr>
        </p:nvSpPr>
        <p:spPr>
          <a:xfrm>
            <a:off x="2162829" y="2971758"/>
            <a:ext cx="8732728" cy="939505"/>
          </a:xfrm>
        </p:spPr>
        <p:txBody>
          <a:bodyPr/>
          <a:lstStyle/>
          <a:p>
            <a:r>
              <a:rPr lang="en-US" sz="6000" dirty="0">
                <a:solidFill>
                  <a:schemeClr val="accent3"/>
                </a:solidFill>
              </a:rPr>
              <a:t>When to use </a:t>
            </a:r>
            <a:r>
              <a:rPr lang="en-US" sz="6000" dirty="0" err="1">
                <a:solidFill>
                  <a:schemeClr val="accent3"/>
                </a:solidFill>
              </a:rPr>
              <a:t>Serverless</a:t>
            </a:r>
          </a:p>
        </p:txBody>
      </p:sp>
      <p:sp>
        <p:nvSpPr>
          <p:cNvPr id="4" name="Footer Placeholder 3"/>
          <p:cNvSpPr>
            <a:spLocks noGrp="1"/>
          </p:cNvSpPr>
          <p:nvPr>
            <p:ph type="ftr" sz="quarter" idx="12"/>
          </p:nvPr>
        </p:nvSpPr>
        <p:spPr/>
        <p:txBody>
          <a:bodyPr/>
          <a:lstStyle/>
          <a:p>
            <a:r>
              <a:rPr lang="en-US"/>
              <a:t>DOC ID / Month XX, 2018 / © 2018 IBM Corporation</a:t>
            </a:r>
            <a:endParaRPr lang="en-US" dirty="0"/>
          </a:p>
        </p:txBody>
      </p:sp>
      <p:pic>
        <p:nvPicPr>
          <p:cNvPr id="5" name="Picture 5" descr="A picture containing plant&#10;&#10;Description generated with high confidence">
            <a:extLst>
              <a:ext uri="{FF2B5EF4-FFF2-40B4-BE49-F238E27FC236}">
                <a16:creationId xmlns:a16="http://schemas.microsoft.com/office/drawing/2014/main" id="{8D0A503D-6FE3-485C-A40C-D09B7379A3ED}"/>
              </a:ext>
            </a:extLst>
          </p:cNvPr>
          <p:cNvPicPr>
            <a:picLocks noChangeAspect="1"/>
          </p:cNvPicPr>
          <p:nvPr/>
        </p:nvPicPr>
        <p:blipFill>
          <a:blip r:embed="rId2"/>
          <a:stretch>
            <a:fillRect/>
          </a:stretch>
        </p:blipFill>
        <p:spPr>
          <a:xfrm>
            <a:off x="942799" y="2085449"/>
            <a:ext cx="1762761" cy="2017466"/>
          </a:xfrm>
          <a:prstGeom prst="rect">
            <a:avLst/>
          </a:prstGeom>
        </p:spPr>
      </p:pic>
    </p:spTree>
    <p:extLst>
      <p:ext uri="{BB962C8B-B14F-4D97-AF65-F5344CB8AC3E}">
        <p14:creationId xmlns:p14="http://schemas.microsoft.com/office/powerpoint/2010/main" val="4150857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FD999D4-B456-9943-89B7-30D56181CE18}" type="slidenum">
              <a:rPr lang="en-US" smtClean="0"/>
              <a:t>7</a:t>
            </a:fld>
            <a:endParaRPr lang="en-US"/>
          </a:p>
        </p:txBody>
      </p:sp>
      <p:sp>
        <p:nvSpPr>
          <p:cNvPr id="3" name="Title 2"/>
          <p:cNvSpPr>
            <a:spLocks noGrp="1"/>
          </p:cNvSpPr>
          <p:nvPr>
            <p:ph type="title"/>
          </p:nvPr>
        </p:nvSpPr>
        <p:spPr>
          <a:xfrm>
            <a:off x="304800" y="268224"/>
            <a:ext cx="11645030" cy="5991669"/>
          </a:xfrm>
        </p:spPr>
        <p:txBody>
          <a:bodyPr/>
          <a:lstStyle/>
          <a:p>
            <a:br>
              <a:rPr lang="en-US" dirty="0">
                <a:solidFill>
                  <a:schemeClr val="tx1"/>
                </a:solidFill>
                <a:ea typeface="+mj-lt"/>
                <a:cs typeface="+mj-lt"/>
              </a:rPr>
            </a:br>
            <a:r>
              <a:rPr lang="en-US" dirty="0">
                <a:solidFill>
                  <a:srgbClr val="FFFFFF"/>
                </a:solidFill>
              </a:rPr>
              <a:t>Cost:</a:t>
            </a:r>
            <a:r>
              <a:rPr lang="en-US" dirty="0">
                <a:solidFill>
                  <a:schemeClr val="accent3"/>
                </a:solidFill>
              </a:rPr>
              <a:t> </a:t>
            </a:r>
          </a:p>
          <a:p>
            <a:r>
              <a:rPr lang="en-US" dirty="0">
                <a:solidFill>
                  <a:srgbClr val="01BAB6"/>
                </a:solidFill>
              </a:rPr>
              <a:t>Pay as you go. It provides the flexibility to pay for the time, server is used. Your server will be only used when an action is triggered. So, you are paying for how much time and memory your application is using the server.</a:t>
            </a:r>
            <a:br>
              <a:rPr lang="en-US" dirty="0">
                <a:solidFill>
                  <a:srgbClr val="01BAB6"/>
                </a:solidFill>
                <a:ea typeface="+mj-lt"/>
                <a:cs typeface="+mj-lt"/>
              </a:rPr>
            </a:br>
            <a:endParaRPr lang="en-US">
              <a:solidFill>
                <a:schemeClr val="tx1"/>
              </a:solidFill>
            </a:endParaRPr>
          </a:p>
          <a:p>
            <a:r>
              <a:rPr lang="en-US" dirty="0">
                <a:solidFill>
                  <a:srgbClr val="FFFFFF"/>
                </a:solidFill>
              </a:rPr>
              <a:t>Operation:</a:t>
            </a:r>
            <a:r>
              <a:rPr lang="en-US" dirty="0">
                <a:solidFill>
                  <a:schemeClr val="accent3"/>
                </a:solidFill>
              </a:rPr>
              <a:t> </a:t>
            </a:r>
            <a:endParaRPr lang="en-US" dirty="0">
              <a:solidFill>
                <a:schemeClr val="tx1"/>
              </a:solidFill>
            </a:endParaRPr>
          </a:p>
          <a:p>
            <a:r>
              <a:rPr lang="en-US" dirty="0">
                <a:solidFill>
                  <a:schemeClr val="accent3"/>
                </a:solidFill>
              </a:rPr>
              <a:t>Developers need not to spend extra time in provisioning or installing the Web application Server like Apache Tomcat or </a:t>
            </a:r>
            <a:r>
              <a:rPr lang="en-US" dirty="0" err="1">
                <a:solidFill>
                  <a:schemeClr val="accent3"/>
                </a:solidFill>
              </a:rPr>
              <a:t>Websphere</a:t>
            </a:r>
            <a:r>
              <a:rPr lang="en-US" dirty="0">
                <a:solidFill>
                  <a:schemeClr val="accent3"/>
                </a:solidFill>
              </a:rPr>
              <a:t>.</a:t>
            </a:r>
            <a:endParaRPr lang="en-US" dirty="0">
              <a:solidFill>
                <a:schemeClr val="tx1"/>
              </a:solidFill>
            </a:endParaRPr>
          </a:p>
          <a:p>
            <a:endParaRPr lang="en-US" dirty="0">
              <a:solidFill>
                <a:schemeClr val="accent3"/>
              </a:solidFill>
            </a:endParaRPr>
          </a:p>
        </p:txBody>
      </p:sp>
      <p:sp>
        <p:nvSpPr>
          <p:cNvPr id="4" name="Footer Placeholder 3"/>
          <p:cNvSpPr>
            <a:spLocks noGrp="1"/>
          </p:cNvSpPr>
          <p:nvPr>
            <p:ph type="ftr" sz="quarter" idx="12"/>
          </p:nvPr>
        </p:nvSpPr>
        <p:spPr/>
        <p:txBody>
          <a:bodyPr/>
          <a:lstStyle/>
          <a:p>
            <a:r>
              <a:rPr lang="en-US"/>
              <a:t>DOC ID / Month XX, 2018 / © 2018 IBM Corporation</a:t>
            </a:r>
            <a:endParaRPr lang="en-US" dirty="0"/>
          </a:p>
        </p:txBody>
      </p:sp>
    </p:spTree>
    <p:extLst>
      <p:ext uri="{BB962C8B-B14F-4D97-AF65-F5344CB8AC3E}">
        <p14:creationId xmlns:p14="http://schemas.microsoft.com/office/powerpoint/2010/main" val="1780076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FD999D4-B456-9943-89B7-30D56181CE18}" type="slidenum">
              <a:rPr lang="en-US" smtClean="0"/>
              <a:t>8</a:t>
            </a:fld>
            <a:endParaRPr lang="en-US"/>
          </a:p>
        </p:txBody>
      </p:sp>
      <p:sp>
        <p:nvSpPr>
          <p:cNvPr id="3" name="Title 2"/>
          <p:cNvSpPr>
            <a:spLocks noGrp="1"/>
          </p:cNvSpPr>
          <p:nvPr>
            <p:ph type="title"/>
          </p:nvPr>
        </p:nvSpPr>
        <p:spPr>
          <a:xfrm>
            <a:off x="304800" y="268224"/>
            <a:ext cx="11645030" cy="5991669"/>
          </a:xfrm>
        </p:spPr>
        <p:txBody>
          <a:bodyPr/>
          <a:lstStyle/>
          <a:p>
            <a:br>
              <a:rPr lang="en-US" dirty="0">
                <a:solidFill>
                  <a:schemeClr val="tx1"/>
                </a:solidFill>
                <a:ea typeface="+mj-lt"/>
                <a:cs typeface="+mj-lt"/>
              </a:rPr>
            </a:br>
            <a:r>
              <a:rPr lang="en-US" dirty="0">
                <a:solidFill>
                  <a:srgbClr val="FFFFFF"/>
                </a:solidFill>
              </a:rPr>
              <a:t>Scalability:</a:t>
            </a:r>
            <a:r>
              <a:rPr lang="en-US" dirty="0">
                <a:solidFill>
                  <a:schemeClr val="accent3"/>
                </a:solidFill>
              </a:rPr>
              <a:t> </a:t>
            </a:r>
          </a:p>
          <a:p>
            <a:r>
              <a:rPr lang="en-US" dirty="0">
                <a:solidFill>
                  <a:srgbClr val="01BAB6"/>
                </a:solidFill>
              </a:rPr>
              <a:t>Since </a:t>
            </a:r>
            <a:r>
              <a:rPr lang="en-US" dirty="0">
                <a:solidFill>
                  <a:srgbClr val="01BAB6"/>
                </a:solidFill>
                <a:ea typeface="+mj-lt"/>
                <a:cs typeface="+mj-lt"/>
              </a:rPr>
              <a:t>there is no dedicated server and it consumes memory as per the number of request, no extra skill/time is required for fine tuning, scaling the server.</a:t>
            </a:r>
            <a:br>
              <a:rPr lang="en-US" dirty="0">
                <a:solidFill>
                  <a:srgbClr val="01BAB6"/>
                </a:solidFill>
                <a:ea typeface="+mj-lt"/>
                <a:cs typeface="+mj-lt"/>
              </a:rPr>
            </a:br>
            <a:endParaRPr lang="en-US">
              <a:solidFill>
                <a:schemeClr val="tx1"/>
              </a:solidFill>
            </a:endParaRPr>
          </a:p>
          <a:p>
            <a:r>
              <a:rPr lang="en-US" dirty="0">
                <a:solidFill>
                  <a:srgbClr val="FFFFFF"/>
                </a:solidFill>
              </a:rPr>
              <a:t>Productivity:</a:t>
            </a:r>
            <a:r>
              <a:rPr lang="en-US" dirty="0">
                <a:solidFill>
                  <a:schemeClr val="accent3"/>
                </a:solidFill>
              </a:rPr>
              <a:t> </a:t>
            </a:r>
            <a:endParaRPr lang="en-US" dirty="0">
              <a:solidFill>
                <a:schemeClr val="tx1"/>
              </a:solidFill>
            </a:endParaRPr>
          </a:p>
          <a:p>
            <a:r>
              <a:rPr lang="en-US" dirty="0">
                <a:solidFill>
                  <a:schemeClr val="accent3"/>
                </a:solidFill>
              </a:rPr>
              <a:t>With Function as a service, the units of code exposed are simple functions. Developers need not to worry about multithreading or directly handling HTTP requests in their code. It helps developers on fast and easy back-end software development.</a:t>
            </a:r>
            <a:endParaRPr lang="en-US" dirty="0">
              <a:solidFill>
                <a:srgbClr val="01BAB6"/>
              </a:solidFill>
            </a:endParaRPr>
          </a:p>
        </p:txBody>
      </p:sp>
      <p:sp>
        <p:nvSpPr>
          <p:cNvPr id="4" name="Footer Placeholder 3"/>
          <p:cNvSpPr>
            <a:spLocks noGrp="1"/>
          </p:cNvSpPr>
          <p:nvPr>
            <p:ph type="ftr" sz="quarter" idx="12"/>
          </p:nvPr>
        </p:nvSpPr>
        <p:spPr/>
        <p:txBody>
          <a:bodyPr/>
          <a:lstStyle/>
          <a:p>
            <a:r>
              <a:rPr lang="en-US"/>
              <a:t>DOC ID / Month XX, 2018 / © 2018 IBM Corporation</a:t>
            </a:r>
            <a:endParaRPr lang="en-US" dirty="0"/>
          </a:p>
        </p:txBody>
      </p:sp>
    </p:spTree>
    <p:extLst>
      <p:ext uri="{BB962C8B-B14F-4D97-AF65-F5344CB8AC3E}">
        <p14:creationId xmlns:p14="http://schemas.microsoft.com/office/powerpoint/2010/main" val="810692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FD999D4-B456-9943-89B7-30D56181CE18}" type="slidenum">
              <a:rPr lang="en-US" smtClean="0"/>
              <a:t>9</a:t>
            </a:fld>
            <a:endParaRPr lang="en-US"/>
          </a:p>
        </p:txBody>
      </p:sp>
      <p:sp>
        <p:nvSpPr>
          <p:cNvPr id="3" name="Title 2"/>
          <p:cNvSpPr>
            <a:spLocks noGrp="1"/>
          </p:cNvSpPr>
          <p:nvPr>
            <p:ph type="title"/>
          </p:nvPr>
        </p:nvSpPr>
        <p:spPr>
          <a:xfrm>
            <a:off x="2097510" y="2816764"/>
            <a:ext cx="8732728" cy="939505"/>
          </a:xfrm>
        </p:spPr>
        <p:txBody>
          <a:bodyPr/>
          <a:lstStyle/>
          <a:p>
            <a:r>
              <a:rPr lang="en-US" sz="6000" dirty="0">
                <a:solidFill>
                  <a:schemeClr val="accent3"/>
                </a:solidFill>
              </a:rPr>
              <a:t>When </a:t>
            </a:r>
            <a:r>
              <a:rPr lang="en-US" sz="6000" dirty="0" err="1">
                <a:solidFill>
                  <a:schemeClr val="accent3"/>
                </a:solidFill>
              </a:rPr>
              <a:t>Serverless</a:t>
            </a:r>
            <a:r>
              <a:rPr lang="en-US" sz="6000" dirty="0">
                <a:solidFill>
                  <a:schemeClr val="accent3"/>
                </a:solidFill>
              </a:rPr>
              <a:t> doesn't fit</a:t>
            </a:r>
            <a:endParaRPr lang="en-US" sz="6000" dirty="0" err="1">
              <a:solidFill>
                <a:schemeClr val="accent3"/>
              </a:solidFill>
            </a:endParaRPr>
          </a:p>
        </p:txBody>
      </p:sp>
      <p:sp>
        <p:nvSpPr>
          <p:cNvPr id="4" name="Footer Placeholder 3"/>
          <p:cNvSpPr>
            <a:spLocks noGrp="1"/>
          </p:cNvSpPr>
          <p:nvPr>
            <p:ph type="ftr" sz="quarter" idx="12"/>
          </p:nvPr>
        </p:nvSpPr>
        <p:spPr/>
        <p:txBody>
          <a:bodyPr/>
          <a:lstStyle/>
          <a:p>
            <a:r>
              <a:rPr lang="en-US"/>
              <a:t>DOC ID / Month XX, 2018 / © 2018 IBM Corporation</a:t>
            </a:r>
            <a:endParaRPr lang="en-US" dirty="0"/>
          </a:p>
        </p:txBody>
      </p:sp>
      <p:pic>
        <p:nvPicPr>
          <p:cNvPr id="7" name="Picture 7" descr="A picture containing object&#10;&#10;Description generated with high confidence">
            <a:extLst>
              <a:ext uri="{FF2B5EF4-FFF2-40B4-BE49-F238E27FC236}">
                <a16:creationId xmlns:a16="http://schemas.microsoft.com/office/drawing/2014/main" id="{A73FA7FC-BD47-49EA-97B0-F180366CA3A4}"/>
              </a:ext>
            </a:extLst>
          </p:cNvPr>
          <p:cNvPicPr>
            <a:picLocks noChangeAspect="1"/>
          </p:cNvPicPr>
          <p:nvPr/>
        </p:nvPicPr>
        <p:blipFill>
          <a:blip r:embed="rId2"/>
          <a:stretch>
            <a:fillRect/>
          </a:stretch>
        </p:blipFill>
        <p:spPr>
          <a:xfrm>
            <a:off x="726441" y="2458258"/>
            <a:ext cx="1525846" cy="1525846"/>
          </a:xfrm>
          <a:prstGeom prst="rect">
            <a:avLst/>
          </a:prstGeom>
        </p:spPr>
      </p:pic>
    </p:spTree>
    <p:extLst>
      <p:ext uri="{BB962C8B-B14F-4D97-AF65-F5344CB8AC3E}">
        <p14:creationId xmlns:p14="http://schemas.microsoft.com/office/powerpoint/2010/main" val="133092477"/>
      </p:ext>
    </p:extLst>
  </p:cSld>
  <p:clrMapOvr>
    <a:masterClrMapping/>
  </p:clrMapOvr>
</p:sld>
</file>

<file path=ppt/theme/theme1.xml><?xml version="1.0" encoding="utf-8"?>
<a:theme xmlns:a="http://schemas.openxmlformats.org/drawingml/2006/main" name="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B92B7018-2C1E-8A4B-9133-236358E29F6B}"/>
    </a:ext>
  </a:extLst>
</a:theme>
</file>

<file path=ppt/theme/theme2.xml><?xml version="1.0" encoding="utf-8"?>
<a:theme xmlns:a="http://schemas.openxmlformats.org/drawingml/2006/main" name="1_blk_background_2017">
  <a:themeElements>
    <a:clrScheme name="IBM_Code2">
      <a:dk1>
        <a:srgbClr val="2B2B2B"/>
      </a:dk1>
      <a:lt1>
        <a:srgbClr val="000000"/>
      </a:lt1>
      <a:dk2>
        <a:srgbClr val="EAEAEA"/>
      </a:dk2>
      <a:lt2>
        <a:srgbClr val="FFFFFF"/>
      </a:lt2>
      <a:accent1>
        <a:srgbClr val="8F8B8B"/>
      </a:accent1>
      <a:accent2>
        <a:srgbClr val="0029FF"/>
      </a:accent2>
      <a:accent3>
        <a:srgbClr val="01BAB6"/>
      </a:accent3>
      <a:accent4>
        <a:srgbClr val="8F8B8B"/>
      </a:accent4>
      <a:accent5>
        <a:srgbClr val="8D48DD"/>
      </a:accent5>
      <a:accent6>
        <a:srgbClr val="DB2699"/>
      </a:accent6>
      <a:hlink>
        <a:srgbClr val="0F6FFF"/>
      </a:hlink>
      <a:folHlink>
        <a:srgbClr val="F3F3F3"/>
      </a:folHlink>
    </a:clrScheme>
    <a:fontScheme name="IBM Master PPT Template">
      <a:majorFont>
        <a:latin typeface="IBM Plex Sans"/>
        <a:ea typeface=""/>
        <a:cs typeface=""/>
      </a:majorFont>
      <a:minorFont>
        <a:latin typeface="IBM Plex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_Code_plex_1.1" id="{9A8F75C9-260E-3246-98C0-E221AABC1344}" vid="{4787B319-6FC7-704E-A433-2145CDE0AC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466</Words>
  <Application>Microsoft Office PowerPoint</Application>
  <PresentationFormat>Widescreen</PresentationFormat>
  <Paragraphs>89</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blk_background_2017</vt:lpstr>
      <vt:lpstr>1_blk_background_2017</vt:lpstr>
      <vt:lpstr>Serverless:  What it is &amp;  What it is not</vt:lpstr>
      <vt:lpstr>Why is it named as Serverless? Is there really no Server involved, then how the code get rendered to Web? </vt:lpstr>
      <vt:lpstr>faas IBM Cloud Functions</vt:lpstr>
      <vt:lpstr>PowerPoint Presentation</vt:lpstr>
      <vt:lpstr>In a Nut-shell</vt:lpstr>
      <vt:lpstr>When to use Serverless</vt:lpstr>
      <vt:lpstr> Cost:  Pay as you go. It provides the flexibility to pay for the time, server is used. Your server will be only used when an action is triggered. So, you are paying for how much time and memory your application is using the server.  Operation:  Developers need not to spend extra time in provisioning or installing the Web application Server like Apache Tomcat or Websphere. </vt:lpstr>
      <vt:lpstr> Scalability:  Since there is no dedicated server and it consumes memory as per the number of request, no extra skill/time is required for fine tuning, scaling the server.  Productivity:  With Function as a service, the units of code exposed are simple functions. Developers need not to worry about multithreading or directly handling HTTP requests in their code. It helps developers on fast and easy back-end software development.</vt:lpstr>
      <vt:lpstr>When Serverless doesn't fit</vt:lpstr>
      <vt:lpstr>Performance:  Methods shouldn't be written using serverless code if this method will not be used frequently. This is because many cloud provider typically "spins down" the serverless code completely when it is not in use, it takes extra time to cache your data for first use, after long time.  Problem due to third party API System Switching vendors in serverless architecture can be little tricky. While switching you would need to update your tools, code, and design. Security needs to  be handled in code due to absence of designated Web Server like IBM Websphere.    </vt:lpstr>
      <vt:lpstr>Architectural Complexity It is needed to draw the architecture at unit level, which get more complex as we move granular into the solution. If you ignore granular level architecture diagram you are going away to serverless and near to monolith .  Implementation is a cumbersome task SIT is tough task on serverless arch because it has a lot of unit level methods, integrating smaller units and testing is always tougher. Versioning, packaging of each individual unit is not easy. goes. </vt:lpstr>
      <vt:lpstr>PowerPoint Presentation</vt:lpstr>
      <vt:lpstr> Download and Install IBM Cloud CLI - https://console.bluemix.net/docs/cli/reference/bluemix_cli/download_cli.html  Install IBM Cloud Functions plugin after installing IBM Cloud / Bluemix CLI - https://console.bluemix.net/openwhisk/learn/cli  Install Node.js - https://nodejs.org/en/download/  Install Angular CLI - https://cli.angular.io/  Install a Git command line or GUI client - https://git-scm.com/downloads/  Install Docker - https://docs.docker.com/install/  Install kubectl - https://kubernetes.io/docs/tasks/tools/install-kubectl/  *Install Java, SpringBoot, maven( if you want to modify code locally else you can take docker pull)</vt:lpstr>
      <vt:lpstr>Workshop # Flow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Victoria Ovens</dc:creator>
  <cp:lastModifiedBy>Sudharshan Govindan</cp:lastModifiedBy>
  <cp:revision>358</cp:revision>
  <dcterms:created xsi:type="dcterms:W3CDTF">2018-02-27T17:50:26Z</dcterms:created>
  <dcterms:modified xsi:type="dcterms:W3CDTF">2018-04-28T04:22:44Z</dcterms:modified>
</cp:coreProperties>
</file>