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tiff" ContentType="image/tiff"/>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12.jpg" ContentType="image/png"/>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media/image1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302" r:id="rId3"/>
    <p:sldId id="303" r:id="rId4"/>
    <p:sldId id="304" r:id="rId5"/>
    <p:sldId id="305" r:id="rId6"/>
    <p:sldId id="306" r:id="rId7"/>
    <p:sldId id="307" r:id="rId8"/>
    <p:sldId id="298" r:id="rId9"/>
    <p:sldId id="299" r:id="rId10"/>
    <p:sldId id="300" r:id="rId11"/>
    <p:sldId id="301" r:id="rId12"/>
    <p:sldId id="308" r:id="rId13"/>
    <p:sldId id="309" r:id="rId14"/>
    <p:sldId id="312"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314" r:id="rId42"/>
    <p:sldId id="289" r:id="rId43"/>
    <p:sldId id="290" r:id="rId44"/>
    <p:sldId id="291" r:id="rId45"/>
    <p:sldId id="292" r:id="rId46"/>
    <p:sldId id="293" r:id="rId47"/>
    <p:sldId id="294" r:id="rId48"/>
    <p:sldId id="295" r:id="rId49"/>
    <p:sldId id="296" r:id="rId50"/>
    <p:sldId id="315" r:id="rId51"/>
    <p:sldId id="313" r:id="rId52"/>
    <p:sldId id="297" r:id="rId53"/>
    <p:sldId id="310" r:id="rId54"/>
    <p:sldId id="311" r:id="rId5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85670"/>
  </p:normalViewPr>
  <p:slideViewPr>
    <p:cSldViewPr snapToGrid="0">
      <p:cViewPr>
        <p:scale>
          <a:sx n="110" d="100"/>
          <a:sy n="110" d="100"/>
        </p:scale>
        <p:origin x="672" y="-440"/>
      </p:cViewPr>
      <p:guideLst/>
    </p:cSldViewPr>
  </p:slideViewPr>
  <p:notesTextViewPr>
    <p:cViewPr>
      <p:scale>
        <a:sx n="1" d="1"/>
        <a:sy n="1" d="1"/>
      </p:scale>
      <p:origin x="0" y="0"/>
    </p:cViewPr>
  </p:notesTextViewPr>
  <p:notesViewPr>
    <p:cSldViewPr snapToGrid="0">
      <p:cViewPr varScale="1">
        <p:scale>
          <a:sx n="67" d="100"/>
          <a:sy n="67" d="100"/>
        </p:scale>
        <p:origin x="3228"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D04C20-EA56-4060-B1D0-420E979D22C4}" type="datetimeFigureOut">
              <a:rPr lang="en-US" smtClean="0"/>
              <a:t>6/29/17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66AD3F-59FE-4245-9B50-05B84FB21BA1}" type="slidenum">
              <a:rPr lang="en-US" smtClean="0"/>
              <a:t>‹#›</a:t>
            </a:fld>
            <a:endParaRPr lang="en-US"/>
          </a:p>
        </p:txBody>
      </p:sp>
    </p:spTree>
    <p:extLst>
      <p:ext uri="{BB962C8B-B14F-4D97-AF65-F5344CB8AC3E}">
        <p14:creationId xmlns:p14="http://schemas.microsoft.com/office/powerpoint/2010/main" val="20600912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993F2-6A07-644C-BD88-A53D7B0B08A6}" type="datetimeFigureOut">
              <a:rPr lang="en-US" smtClean="0"/>
              <a:t>6/29/17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8C30E-E674-324E-A063-562249373A8E}" type="slidenum">
              <a:rPr lang="en-US" smtClean="0"/>
              <a:t>‹#›</a:t>
            </a:fld>
            <a:endParaRPr lang="en-US"/>
          </a:p>
        </p:txBody>
      </p:sp>
    </p:spTree>
    <p:extLst>
      <p:ext uri="{BB962C8B-B14F-4D97-AF65-F5344CB8AC3E}">
        <p14:creationId xmlns:p14="http://schemas.microsoft.com/office/powerpoint/2010/main" val="1883055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857891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RNNs are supervised, so once you have your predictions y, you compare them to your correct label for the sequence. For a classification problem, you use something like categorical cross entropy, and you get a cost. You then take the gradient of the cost w.r.t. the parameters to figure out how to update your parameters. </a:t>
            </a:r>
          </a:p>
          <a:p>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t>24</a:t>
            </a:fld>
            <a:endParaRPr lang="en-US"/>
          </a:p>
        </p:txBody>
      </p:sp>
    </p:spTree>
    <p:extLst>
      <p:ext uri="{BB962C8B-B14F-4D97-AF65-F5344CB8AC3E}">
        <p14:creationId xmlns:p14="http://schemas.microsoft.com/office/powerpoint/2010/main" val="799697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t>25</a:t>
            </a:fld>
            <a:endParaRPr lang="en-US"/>
          </a:p>
        </p:txBody>
      </p:sp>
    </p:spTree>
    <p:extLst>
      <p:ext uri="{BB962C8B-B14F-4D97-AF65-F5344CB8AC3E}">
        <p14:creationId xmlns:p14="http://schemas.microsoft.com/office/powerpoint/2010/main" val="433967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t>26</a:t>
            </a:fld>
            <a:endParaRPr lang="en-US"/>
          </a:p>
        </p:txBody>
      </p:sp>
    </p:spTree>
    <p:extLst>
      <p:ext uri="{BB962C8B-B14F-4D97-AF65-F5344CB8AC3E}">
        <p14:creationId xmlns:p14="http://schemas.microsoft.com/office/powerpoint/2010/main" val="891640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E47A52-EDBE-4128-A1AF-FB91DAABE4F5}" type="slidenum">
              <a:rPr lang="en-US" smtClean="0"/>
              <a:t>28</a:t>
            </a:fld>
            <a:endParaRPr lang="en-US"/>
          </a:p>
        </p:txBody>
      </p:sp>
    </p:spTree>
    <p:extLst>
      <p:ext uri="{BB962C8B-B14F-4D97-AF65-F5344CB8AC3E}">
        <p14:creationId xmlns:p14="http://schemas.microsoft.com/office/powerpoint/2010/main" val="1993164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Finally, we apply a non-linearity to our memory cell, c1, and pass that through the output gate to give us h1</a:t>
            </a:r>
          </a:p>
        </p:txBody>
      </p:sp>
      <p:sp>
        <p:nvSpPr>
          <p:cNvPr id="4" name="Slide Number Placeholder 3"/>
          <p:cNvSpPr>
            <a:spLocks noGrp="1"/>
          </p:cNvSpPr>
          <p:nvPr>
            <p:ph type="sldNum" sz="quarter" idx="10"/>
          </p:nvPr>
        </p:nvSpPr>
        <p:spPr/>
        <p:txBody>
          <a:bodyPr/>
          <a:lstStyle/>
          <a:p>
            <a:fld id="{30226FD9-D5E8-4013-8A37-2D238425876F}" type="slidenum">
              <a:rPr lang="en-US" smtClean="0"/>
              <a:t>29</a:t>
            </a:fld>
            <a:endParaRPr lang="en-US"/>
          </a:p>
        </p:txBody>
      </p:sp>
    </p:spTree>
    <p:extLst>
      <p:ext uri="{BB962C8B-B14F-4D97-AF65-F5344CB8AC3E}">
        <p14:creationId xmlns:p14="http://schemas.microsoft.com/office/powerpoint/2010/main" val="1377580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we can line these up like we did with the regular RNN and start </a:t>
            </a:r>
            <a:r>
              <a:rPr lang="en-US" baseline="0" smtClean="0"/>
              <a:t>processing sequences</a:t>
            </a:r>
            <a:endParaRPr lang="en-US" baseline="0" dirty="0" smtClean="0"/>
          </a:p>
        </p:txBody>
      </p:sp>
      <p:sp>
        <p:nvSpPr>
          <p:cNvPr id="4" name="Slide Number Placeholder 3"/>
          <p:cNvSpPr>
            <a:spLocks noGrp="1"/>
          </p:cNvSpPr>
          <p:nvPr>
            <p:ph type="sldNum" sz="quarter" idx="10"/>
          </p:nvPr>
        </p:nvSpPr>
        <p:spPr/>
        <p:txBody>
          <a:bodyPr/>
          <a:lstStyle/>
          <a:p>
            <a:fld id="{30226FD9-D5E8-4013-8A37-2D238425876F}" type="slidenum">
              <a:rPr lang="en-US" smtClean="0"/>
              <a:t>30</a:t>
            </a:fld>
            <a:endParaRPr lang="en-US"/>
          </a:p>
        </p:txBody>
      </p:sp>
    </p:spTree>
    <p:extLst>
      <p:ext uri="{BB962C8B-B14F-4D97-AF65-F5344CB8AC3E}">
        <p14:creationId xmlns:p14="http://schemas.microsoft.com/office/powerpoint/2010/main" val="562689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we have a picture coming into the cat’s </a:t>
            </a:r>
            <a:endParaRPr lang="en-US" dirty="0"/>
          </a:p>
        </p:txBody>
      </p:sp>
      <p:sp>
        <p:nvSpPr>
          <p:cNvPr id="4" name="Slide Number Placeholder 3"/>
          <p:cNvSpPr>
            <a:spLocks noGrp="1"/>
          </p:cNvSpPr>
          <p:nvPr>
            <p:ph type="sldNum" sz="quarter" idx="10"/>
          </p:nvPr>
        </p:nvSpPr>
        <p:spPr/>
        <p:txBody>
          <a:bodyPr/>
          <a:lstStyle/>
          <a:p>
            <a:fld id="{26E47A52-EDBE-4128-A1AF-FB91DAABE4F5}" type="slidenum">
              <a:rPr lang="en-US" smtClean="0"/>
              <a:t>32</a:t>
            </a:fld>
            <a:endParaRPr lang="en-US"/>
          </a:p>
        </p:txBody>
      </p:sp>
    </p:spTree>
    <p:extLst>
      <p:ext uri="{BB962C8B-B14F-4D97-AF65-F5344CB8AC3E}">
        <p14:creationId xmlns:p14="http://schemas.microsoft.com/office/powerpoint/2010/main" val="1260116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6E47A52-EDBE-4128-A1AF-FB91DAABE4F5}" type="slidenum">
              <a:rPr lang="en-US" smtClean="0"/>
              <a:t>34</a:t>
            </a:fld>
            <a:endParaRPr lang="en-US"/>
          </a:p>
        </p:txBody>
      </p:sp>
    </p:spTree>
    <p:extLst>
      <p:ext uri="{BB962C8B-B14F-4D97-AF65-F5344CB8AC3E}">
        <p14:creationId xmlns:p14="http://schemas.microsoft.com/office/powerpoint/2010/main" val="556924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of course, we like deep networks, so let’s add another layer</a:t>
            </a:r>
            <a:r>
              <a:rPr lang="en-US" baseline="0" dirty="0" smtClean="0"/>
              <a:t> where we pool this hidden layer into one neuron.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set of weights that’s learned for the window becomes a filter. </a:t>
            </a:r>
            <a:r>
              <a:rPr lang="en-US" baseline="0" dirty="0" smtClean="0"/>
              <a:t> A filter looks for the same feature in each sub-region of the input. So, for example, if diagonal lines turn out to be an important feature, your hidden layer will become a map of where the diagonal lines were in the input. </a:t>
            </a:r>
            <a:endParaRPr lang="en-US" dirty="0"/>
          </a:p>
        </p:txBody>
      </p:sp>
      <p:sp>
        <p:nvSpPr>
          <p:cNvPr id="4" name="Slide Number Placeholder 3"/>
          <p:cNvSpPr>
            <a:spLocks noGrp="1"/>
          </p:cNvSpPr>
          <p:nvPr>
            <p:ph type="sldNum" sz="quarter" idx="10"/>
          </p:nvPr>
        </p:nvSpPr>
        <p:spPr/>
        <p:txBody>
          <a:bodyPr/>
          <a:lstStyle/>
          <a:p>
            <a:fld id="{26E47A52-EDBE-4128-A1AF-FB91DAABE4F5}" type="slidenum">
              <a:rPr lang="en-US" smtClean="0"/>
              <a:t>35</a:t>
            </a:fld>
            <a:endParaRPr lang="en-US"/>
          </a:p>
        </p:txBody>
      </p:sp>
    </p:spTree>
    <p:extLst>
      <p:ext uri="{BB962C8B-B14F-4D97-AF65-F5344CB8AC3E}">
        <p14:creationId xmlns:p14="http://schemas.microsoft.com/office/powerpoint/2010/main" val="923810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slide the window over the image, and you apply the same weights</a:t>
            </a:r>
            <a:r>
              <a:rPr lang="en-US" baseline="0" dirty="0" smtClean="0"/>
              <a:t> at each spot, and you come up with a feature map that shows you where the feature these weights are good at detecting shows up in the image. But probably you want more than one feature.</a:t>
            </a:r>
            <a:endParaRPr lang="en-US" dirty="0"/>
          </a:p>
        </p:txBody>
      </p:sp>
      <p:sp>
        <p:nvSpPr>
          <p:cNvPr id="4" name="Slide Number Placeholder 3"/>
          <p:cNvSpPr>
            <a:spLocks noGrp="1"/>
          </p:cNvSpPr>
          <p:nvPr>
            <p:ph type="sldNum" sz="quarter" idx="10"/>
          </p:nvPr>
        </p:nvSpPr>
        <p:spPr/>
        <p:txBody>
          <a:bodyPr/>
          <a:lstStyle/>
          <a:p>
            <a:fld id="{26E47A52-EDBE-4128-A1AF-FB91DAABE4F5}" type="slidenum">
              <a:rPr lang="en-US" smtClean="0"/>
              <a:t>37</a:t>
            </a:fld>
            <a:endParaRPr lang="en-US"/>
          </a:p>
        </p:txBody>
      </p:sp>
    </p:spTree>
    <p:extLst>
      <p:ext uri="{BB962C8B-B14F-4D97-AF65-F5344CB8AC3E}">
        <p14:creationId xmlns:p14="http://schemas.microsoft.com/office/powerpoint/2010/main" val="1939745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646503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you slide another set of weights,</a:t>
            </a:r>
            <a:r>
              <a:rPr lang="en-US" baseline="0" dirty="0" smtClean="0"/>
              <a:t> and the idea is that those will learn a filter for another feature. So right now we’re just learning low level features, and maybe blue learned to recognize diagonal lines, and orange learns horizontal.</a:t>
            </a:r>
            <a:endParaRPr lang="en-US" dirty="0"/>
          </a:p>
        </p:txBody>
      </p:sp>
      <p:sp>
        <p:nvSpPr>
          <p:cNvPr id="4" name="Slide Number Placeholder 3"/>
          <p:cNvSpPr>
            <a:spLocks noGrp="1"/>
          </p:cNvSpPr>
          <p:nvPr>
            <p:ph type="sldNum" sz="quarter" idx="10"/>
          </p:nvPr>
        </p:nvSpPr>
        <p:spPr/>
        <p:txBody>
          <a:bodyPr/>
          <a:lstStyle/>
          <a:p>
            <a:fld id="{26E47A52-EDBE-4128-A1AF-FB91DAABE4F5}" type="slidenum">
              <a:rPr lang="en-US" smtClean="0"/>
              <a:t>38</a:t>
            </a:fld>
            <a:endParaRPr lang="en-US"/>
          </a:p>
        </p:txBody>
      </p:sp>
    </p:spTree>
    <p:extLst>
      <p:ext uri="{BB962C8B-B14F-4D97-AF65-F5344CB8AC3E}">
        <p14:creationId xmlns:p14="http://schemas.microsoft.com/office/powerpoint/2010/main" val="1551359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you keep doing that until you get feature maps for a bunch of features. Now</a:t>
            </a:r>
            <a:r>
              <a:rPr lang="en-US" baseline="0" dirty="0" smtClean="0"/>
              <a:t> you want to do something to combine them, </a:t>
            </a:r>
            <a:endParaRPr lang="en-US" dirty="0"/>
          </a:p>
        </p:txBody>
      </p:sp>
      <p:sp>
        <p:nvSpPr>
          <p:cNvPr id="4" name="Slide Number Placeholder 3"/>
          <p:cNvSpPr>
            <a:spLocks noGrp="1"/>
          </p:cNvSpPr>
          <p:nvPr>
            <p:ph type="sldNum" sz="quarter" idx="10"/>
          </p:nvPr>
        </p:nvSpPr>
        <p:spPr/>
        <p:txBody>
          <a:bodyPr/>
          <a:lstStyle/>
          <a:p>
            <a:fld id="{26E47A52-EDBE-4128-A1AF-FB91DAABE4F5}" type="slidenum">
              <a:rPr lang="en-US" smtClean="0"/>
              <a:t>39</a:t>
            </a:fld>
            <a:endParaRPr lang="en-US"/>
          </a:p>
        </p:txBody>
      </p:sp>
    </p:spTree>
    <p:extLst>
      <p:ext uri="{BB962C8B-B14F-4D97-AF65-F5344CB8AC3E}">
        <p14:creationId xmlns:p14="http://schemas.microsoft.com/office/powerpoint/2010/main" val="1788265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you keep doing that until you get feature maps for a bunch of features. Now</a:t>
            </a:r>
            <a:r>
              <a:rPr lang="en-US" baseline="0" dirty="0" smtClean="0"/>
              <a:t> you want to do something to combine them, </a:t>
            </a:r>
            <a:endParaRPr lang="en-US" dirty="0"/>
          </a:p>
        </p:txBody>
      </p:sp>
      <p:sp>
        <p:nvSpPr>
          <p:cNvPr id="4" name="Slide Number Placeholder 3"/>
          <p:cNvSpPr>
            <a:spLocks noGrp="1"/>
          </p:cNvSpPr>
          <p:nvPr>
            <p:ph type="sldNum" sz="quarter" idx="10"/>
          </p:nvPr>
        </p:nvSpPr>
        <p:spPr/>
        <p:txBody>
          <a:bodyPr/>
          <a:lstStyle/>
          <a:p>
            <a:fld id="{26E47A52-EDBE-4128-A1AF-FB91DAABE4F5}" type="slidenum">
              <a:rPr lang="en-US" smtClean="0"/>
              <a:t>40</a:t>
            </a:fld>
            <a:endParaRPr lang="en-US"/>
          </a:p>
        </p:txBody>
      </p:sp>
    </p:spTree>
    <p:extLst>
      <p:ext uri="{BB962C8B-B14F-4D97-AF65-F5344CB8AC3E}">
        <p14:creationId xmlns:p14="http://schemas.microsoft.com/office/powerpoint/2010/main" val="573953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you have this pile of matrices, each of which is a feature map. The next step is called max pooling. You look at some number of adjacent squares in your matrix, keep the one with the highest value, and throw away the rest. </a:t>
            </a:r>
          </a:p>
          <a:p>
            <a:r>
              <a:rPr lang="en-US" baseline="0" dirty="0" smtClean="0"/>
              <a:t>This has a few benefits. One is that it makes the model more robust to minor shifts in the image. Another is that it can allow us to deal with inputs of varying sizes. And another is that we’ve got a lot of squares that don’t really tell us anything important. </a:t>
            </a:r>
            <a:endParaRPr lang="en-US" dirty="0"/>
          </a:p>
        </p:txBody>
      </p:sp>
      <p:sp>
        <p:nvSpPr>
          <p:cNvPr id="4" name="Slide Number Placeholder 3"/>
          <p:cNvSpPr>
            <a:spLocks noGrp="1"/>
          </p:cNvSpPr>
          <p:nvPr>
            <p:ph type="sldNum" sz="quarter" idx="10"/>
          </p:nvPr>
        </p:nvSpPr>
        <p:spPr/>
        <p:txBody>
          <a:bodyPr/>
          <a:lstStyle/>
          <a:p>
            <a:fld id="{26E47A52-EDBE-4128-A1AF-FB91DAABE4F5}" type="slidenum">
              <a:rPr lang="en-US" smtClean="0"/>
              <a:t>42</a:t>
            </a:fld>
            <a:endParaRPr lang="en-US"/>
          </a:p>
        </p:txBody>
      </p:sp>
    </p:spTree>
    <p:extLst>
      <p:ext uri="{BB962C8B-B14F-4D97-AF65-F5344CB8AC3E}">
        <p14:creationId xmlns:p14="http://schemas.microsoft.com/office/powerpoint/2010/main" val="11320864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Max</a:t>
            </a:r>
            <a:r>
              <a:rPr lang="en-US" baseline="0" dirty="0" smtClean="0"/>
              <a:t> pooling pools several squares and takes their max to represent the whole pool. </a:t>
            </a:r>
            <a:endParaRPr lang="en-US" dirty="0"/>
          </a:p>
        </p:txBody>
      </p:sp>
      <p:sp>
        <p:nvSpPr>
          <p:cNvPr id="4" name="Slide Number Placeholder 3"/>
          <p:cNvSpPr>
            <a:spLocks noGrp="1"/>
          </p:cNvSpPr>
          <p:nvPr>
            <p:ph type="sldNum" sz="quarter" idx="10"/>
          </p:nvPr>
        </p:nvSpPr>
        <p:spPr/>
        <p:txBody>
          <a:bodyPr/>
          <a:lstStyle/>
          <a:p>
            <a:fld id="{26E47A52-EDBE-4128-A1AF-FB91DAABE4F5}" type="slidenum">
              <a:rPr lang="en-US" smtClean="0"/>
              <a:t>43</a:t>
            </a:fld>
            <a:endParaRPr lang="en-US"/>
          </a:p>
        </p:txBody>
      </p:sp>
    </p:spTree>
    <p:extLst>
      <p:ext uri="{BB962C8B-B14F-4D97-AF65-F5344CB8AC3E}">
        <p14:creationId xmlns:p14="http://schemas.microsoft.com/office/powerpoint/2010/main" val="201214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47A52-EDBE-4128-A1AF-FB91DAABE4F5}" type="slidenum">
              <a:rPr lang="en-US" smtClean="0"/>
              <a:t>44</a:t>
            </a:fld>
            <a:endParaRPr lang="en-US"/>
          </a:p>
        </p:txBody>
      </p:sp>
    </p:spTree>
    <p:extLst>
      <p:ext uri="{BB962C8B-B14F-4D97-AF65-F5344CB8AC3E}">
        <p14:creationId xmlns:p14="http://schemas.microsoft.com/office/powerpoint/2010/main" val="1732265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apply max pooling</a:t>
            </a:r>
            <a:r>
              <a:rPr lang="en-US" baseline="0" dirty="0" smtClean="0"/>
              <a:t> to all the layers, and now we have a smaller matrix with the most important information from each matrix in the convolutional step. </a:t>
            </a:r>
            <a:endParaRPr lang="en-US" dirty="0"/>
          </a:p>
        </p:txBody>
      </p:sp>
      <p:sp>
        <p:nvSpPr>
          <p:cNvPr id="4" name="Slide Number Placeholder 3"/>
          <p:cNvSpPr>
            <a:spLocks noGrp="1"/>
          </p:cNvSpPr>
          <p:nvPr>
            <p:ph type="sldNum" sz="quarter" idx="10"/>
          </p:nvPr>
        </p:nvSpPr>
        <p:spPr/>
        <p:txBody>
          <a:bodyPr/>
          <a:lstStyle/>
          <a:p>
            <a:fld id="{26E47A52-EDBE-4128-A1AF-FB91DAABE4F5}" type="slidenum">
              <a:rPr lang="en-US" smtClean="0"/>
              <a:t>45</a:t>
            </a:fld>
            <a:endParaRPr lang="en-US"/>
          </a:p>
        </p:txBody>
      </p:sp>
    </p:spTree>
    <p:extLst>
      <p:ext uri="{BB962C8B-B14F-4D97-AF65-F5344CB8AC3E}">
        <p14:creationId xmlns:p14="http://schemas.microsoft.com/office/powerpoint/2010/main" val="148647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alternate</a:t>
            </a:r>
            <a:r>
              <a:rPr lang="en-US" baseline="0" dirty="0" smtClean="0"/>
              <a:t> those layers --  the convolution layer and a max pooling layer – you can build a </a:t>
            </a:r>
            <a:r>
              <a:rPr lang="en-US" baseline="0" dirty="0" err="1" smtClean="0"/>
              <a:t>LeNet</a:t>
            </a:r>
            <a:r>
              <a:rPr lang="en-US" baseline="0" dirty="0" smtClean="0"/>
              <a:t>, the type of CNN designed by Yann </a:t>
            </a:r>
            <a:r>
              <a:rPr lang="en-US" baseline="0" dirty="0" err="1" smtClean="0"/>
              <a:t>LeCunn</a:t>
            </a:r>
            <a:r>
              <a:rPr lang="en-US" baseline="0" dirty="0" smtClean="0"/>
              <a:t>. </a:t>
            </a:r>
          </a:p>
          <a:p>
            <a:r>
              <a:rPr lang="en-US" baseline="0" dirty="0" smtClean="0"/>
              <a:t>MLP = Multi-layer perceptron: fully connected input layer, hidden layer, and output.</a:t>
            </a:r>
            <a:endParaRPr lang="en-US" dirty="0"/>
          </a:p>
        </p:txBody>
      </p:sp>
      <p:sp>
        <p:nvSpPr>
          <p:cNvPr id="4" name="Slide Number Placeholder 3"/>
          <p:cNvSpPr>
            <a:spLocks noGrp="1"/>
          </p:cNvSpPr>
          <p:nvPr>
            <p:ph type="sldNum" sz="quarter" idx="10"/>
          </p:nvPr>
        </p:nvSpPr>
        <p:spPr/>
        <p:txBody>
          <a:bodyPr/>
          <a:lstStyle/>
          <a:p>
            <a:fld id="{26E47A52-EDBE-4128-A1AF-FB91DAABE4F5}" type="slidenum">
              <a:rPr lang="en-US" smtClean="0"/>
              <a:t>46</a:t>
            </a:fld>
            <a:endParaRPr lang="en-US"/>
          </a:p>
        </p:txBody>
      </p:sp>
    </p:spTree>
    <p:extLst>
      <p:ext uri="{BB962C8B-B14F-4D97-AF65-F5344CB8AC3E}">
        <p14:creationId xmlns:p14="http://schemas.microsoft.com/office/powerpoint/2010/main" val="13620446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quantify “a lot,” it’s not uncommon to see a paper </a:t>
            </a:r>
            <a:r>
              <a:rPr lang="en-US" baseline="0" dirty="0" err="1" smtClean="0"/>
              <a:t>pretrain</a:t>
            </a:r>
            <a:r>
              <a:rPr lang="en-US" baseline="0" dirty="0" smtClean="0"/>
              <a:t> on 100,000 or 300,000 sentences before they train for the real task. The exact amount of data is going to vary by architecture and by the quality of the data for the task.</a:t>
            </a:r>
          </a:p>
          <a:p>
            <a:r>
              <a:rPr lang="en-US" baseline="0" dirty="0" smtClean="0"/>
              <a:t>Similarly, how much computing power we need will vary by application. I ran an experiment a week ago to test a tree LSTM. Because I was just testing it out, I only had it run 5 epochs. It used 24 core server and ran for 24 hours. You can get better speed using expensive hardware.</a:t>
            </a:r>
            <a:endParaRPr lang="en-US" dirty="0"/>
          </a:p>
        </p:txBody>
      </p:sp>
      <p:sp>
        <p:nvSpPr>
          <p:cNvPr id="4" name="Slide Number Placeholder 3"/>
          <p:cNvSpPr>
            <a:spLocks noGrp="1"/>
          </p:cNvSpPr>
          <p:nvPr>
            <p:ph type="sldNum" sz="quarter" idx="10"/>
          </p:nvPr>
        </p:nvSpPr>
        <p:spPr/>
        <p:txBody>
          <a:bodyPr/>
          <a:lstStyle/>
          <a:p>
            <a:fld id="{26E47A52-EDBE-4128-A1AF-FB91DAABE4F5}" type="slidenum">
              <a:rPr lang="en-US" smtClean="0"/>
              <a:t>49</a:t>
            </a:fld>
            <a:endParaRPr lang="en-US"/>
          </a:p>
        </p:txBody>
      </p:sp>
    </p:spTree>
    <p:extLst>
      <p:ext uri="{BB962C8B-B14F-4D97-AF65-F5344CB8AC3E}">
        <p14:creationId xmlns:p14="http://schemas.microsoft.com/office/powerpoint/2010/main" val="1392910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8C30E-E674-324E-A063-562249373A8E}" type="slidenum">
              <a:rPr lang="en-US" smtClean="0"/>
              <a:t>50</a:t>
            </a:fld>
            <a:endParaRPr lang="en-US"/>
          </a:p>
        </p:txBody>
      </p:sp>
    </p:spTree>
    <p:extLst>
      <p:ext uri="{BB962C8B-B14F-4D97-AF65-F5344CB8AC3E}">
        <p14:creationId xmlns:p14="http://schemas.microsoft.com/office/powerpoint/2010/main" val="1773372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Strictly speaking, learning word </a:t>
            </a:r>
            <a:r>
              <a:rPr lang="en-US" dirty="0" err="1" smtClean="0"/>
              <a:t>embeddings</a:t>
            </a:r>
            <a:r>
              <a:rPr lang="en-US" dirty="0" smtClean="0"/>
              <a:t> isn’t necessarily deep learning</a:t>
            </a:r>
          </a:p>
          <a:p>
            <a:r>
              <a:rPr lang="en-US" dirty="0" smtClean="0"/>
              <a:t>But deep learning for NLP uses these … as do many non-deep techniques (e.g., HW3)</a:t>
            </a:r>
          </a:p>
        </p:txBody>
      </p:sp>
      <p:sp>
        <p:nvSpPr>
          <p:cNvPr id="4" name="Slide Number Placeholder 3"/>
          <p:cNvSpPr>
            <a:spLocks noGrp="1"/>
          </p:cNvSpPr>
          <p:nvPr>
            <p:ph type="sldNum" sz="quarter" idx="10"/>
          </p:nvPr>
        </p:nvSpPr>
        <p:spPr/>
        <p:txBody>
          <a:bodyPr/>
          <a:lstStyle/>
          <a:p>
            <a:fld id="{26E47A52-EDBE-4128-A1AF-FB91DAABE4F5}" type="slidenum">
              <a:rPr lang="en-US" smtClean="0"/>
              <a:t>11</a:t>
            </a:fld>
            <a:endParaRPr lang="en-US"/>
          </a:p>
        </p:txBody>
      </p:sp>
    </p:spTree>
    <p:extLst>
      <p:ext uri="{BB962C8B-B14F-4D97-AF65-F5344CB8AC3E}">
        <p14:creationId xmlns:p14="http://schemas.microsoft.com/office/powerpoint/2010/main" val="242242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Jordan, M.I. (1986). Serial order: A parallel distributed processing approach.</a:t>
            </a:r>
            <a:r>
              <a:rPr lang="en-US" baseline="0" dirty="0" smtClean="0"/>
              <a:t> </a:t>
            </a:r>
          </a:p>
          <a:p>
            <a:r>
              <a:rPr lang="en-US" baseline="0" dirty="0" smtClean="0"/>
              <a:t>LSTM (1997)</a:t>
            </a:r>
          </a:p>
          <a:p>
            <a:r>
              <a:rPr lang="en-US" baseline="0" dirty="0" smtClean="0"/>
              <a:t>Predecessor to CNNs first introduced in 1980, developed in 1988, improved in 1998. </a:t>
            </a:r>
            <a:endParaRPr lang="en-US" dirty="0"/>
          </a:p>
        </p:txBody>
      </p:sp>
      <p:sp>
        <p:nvSpPr>
          <p:cNvPr id="4" name="Slide Number Placeholder 3"/>
          <p:cNvSpPr>
            <a:spLocks noGrp="1"/>
          </p:cNvSpPr>
          <p:nvPr>
            <p:ph type="sldNum" sz="quarter" idx="10"/>
          </p:nvPr>
        </p:nvSpPr>
        <p:spPr/>
        <p:txBody>
          <a:bodyPr/>
          <a:lstStyle/>
          <a:p>
            <a:fld id="{26E47A52-EDBE-4128-A1AF-FB91DAABE4F5}" type="slidenum">
              <a:rPr lang="en-US" smtClean="0"/>
              <a:t>16</a:t>
            </a:fld>
            <a:endParaRPr lang="en-US"/>
          </a:p>
        </p:txBody>
      </p:sp>
    </p:spTree>
    <p:extLst>
      <p:ext uri="{BB962C8B-B14F-4D97-AF65-F5344CB8AC3E}">
        <p14:creationId xmlns:p14="http://schemas.microsoft.com/office/powerpoint/2010/main" val="1040660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X is an input, h is our hidden layer, </a:t>
            </a:r>
            <a:r>
              <a:rPr lang="en-US" baseline="0" dirty="0" err="1" smtClean="0"/>
              <a:t>Ws</a:t>
            </a:r>
            <a:r>
              <a:rPr lang="en-US" baseline="0" dirty="0" smtClean="0"/>
              <a:t> are our weights, sigma is a nonlinearity – typically a sigmoid or </a:t>
            </a:r>
            <a:r>
              <a:rPr lang="en-US" baseline="0" dirty="0" err="1" smtClean="0"/>
              <a:t>tanh</a:t>
            </a:r>
            <a:r>
              <a:rPr lang="en-US" baseline="0" dirty="0" smtClean="0"/>
              <a:t> function. </a:t>
            </a:r>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t>17</a:t>
            </a:fld>
            <a:endParaRPr lang="en-US"/>
          </a:p>
        </p:txBody>
      </p:sp>
    </p:spTree>
    <p:extLst>
      <p:ext uri="{BB962C8B-B14F-4D97-AF65-F5344CB8AC3E}">
        <p14:creationId xmlns:p14="http://schemas.microsoft.com/office/powerpoint/2010/main" val="1102018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much as we love hidden layers, we probably want some actual output, so we can apply another set of weights and a </a:t>
            </a:r>
            <a:r>
              <a:rPr lang="en-US" dirty="0" err="1" smtClean="0"/>
              <a:t>softmax</a:t>
            </a:r>
            <a:r>
              <a:rPr lang="en-US" dirty="0" smtClean="0"/>
              <a:t> to </a:t>
            </a:r>
            <a:r>
              <a:rPr lang="en-US" dirty="0" err="1" smtClean="0"/>
              <a:t>h_t</a:t>
            </a:r>
            <a:r>
              <a:rPr lang="en-US" dirty="0" smtClean="0"/>
              <a:t> to give us our</a:t>
            </a:r>
            <a:r>
              <a:rPr lang="en-US" baseline="0" dirty="0" smtClean="0"/>
              <a:t> predicted probabilities for </a:t>
            </a:r>
            <a:r>
              <a:rPr lang="en-US" baseline="0" dirty="0" err="1" smtClean="0"/>
              <a:t>y_t</a:t>
            </a:r>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t>18</a:t>
            </a:fld>
            <a:endParaRPr lang="en-US"/>
          </a:p>
        </p:txBody>
      </p:sp>
    </p:spTree>
    <p:extLst>
      <p:ext uri="{BB962C8B-B14F-4D97-AF65-F5344CB8AC3E}">
        <p14:creationId xmlns:p14="http://schemas.microsoft.com/office/powerpoint/2010/main" val="14340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Reason</a:t>
            </a:r>
            <a:r>
              <a:rPr lang="en-US" baseline="0" dirty="0" smtClean="0"/>
              <a:t> to use RNNs is you have a sequence, such as a sentence.</a:t>
            </a:r>
          </a:p>
        </p:txBody>
      </p:sp>
      <p:sp>
        <p:nvSpPr>
          <p:cNvPr id="4" name="Slide Number Placeholder 3"/>
          <p:cNvSpPr>
            <a:spLocks noGrp="1"/>
          </p:cNvSpPr>
          <p:nvPr>
            <p:ph type="sldNum" sz="quarter" idx="10"/>
          </p:nvPr>
        </p:nvSpPr>
        <p:spPr/>
        <p:txBody>
          <a:bodyPr/>
          <a:lstStyle/>
          <a:p>
            <a:fld id="{30226FD9-D5E8-4013-8A37-2D238425876F}" type="slidenum">
              <a:rPr lang="en-US" smtClean="0"/>
              <a:t>19</a:t>
            </a:fld>
            <a:endParaRPr lang="en-US"/>
          </a:p>
        </p:txBody>
      </p:sp>
    </p:spTree>
    <p:extLst>
      <p:ext uri="{BB962C8B-B14F-4D97-AF65-F5344CB8AC3E}">
        <p14:creationId xmlns:p14="http://schemas.microsoft.com/office/powerpoint/2010/main" val="1955102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RNNs are supervised, so once you have your predictions y, you compare them to your correct label for the sequence. For a classification problem, you use something like categorical cross entropy, and you get a cost. You then take the gradient of the cost w.r.t. the parameters to figure out how to update your parameters. </a:t>
            </a:r>
          </a:p>
          <a:p>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t>20</a:t>
            </a:fld>
            <a:endParaRPr lang="en-US"/>
          </a:p>
        </p:txBody>
      </p:sp>
    </p:spTree>
    <p:extLst>
      <p:ext uri="{BB962C8B-B14F-4D97-AF65-F5344CB8AC3E}">
        <p14:creationId xmlns:p14="http://schemas.microsoft.com/office/powerpoint/2010/main" val="1255077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E47A52-EDBE-4128-A1AF-FB91DAABE4F5}" type="slidenum">
              <a:rPr lang="en-US" smtClean="0"/>
              <a:t>23</a:t>
            </a:fld>
            <a:endParaRPr lang="en-US"/>
          </a:p>
        </p:txBody>
      </p:sp>
    </p:spTree>
    <p:extLst>
      <p:ext uri="{BB962C8B-B14F-4D97-AF65-F5344CB8AC3E}">
        <p14:creationId xmlns:p14="http://schemas.microsoft.com/office/powerpoint/2010/main" val="102062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90476" cy="6858856"/>
          </a:xfrm>
          <a:prstGeom prst="rect">
            <a:avLst/>
          </a:prstGeom>
        </p:spPr>
      </p:pic>
    </p:spTree>
    <p:extLst>
      <p:ext uri="{BB962C8B-B14F-4D97-AF65-F5344CB8AC3E}">
        <p14:creationId xmlns:p14="http://schemas.microsoft.com/office/powerpoint/2010/main" val="405415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35E959DB-5925-443E-BB1A-92689E5C6BF0}" type="datetimeFigureOut">
              <a:rPr lang="en-US"/>
              <a:pPr>
                <a:defRPr/>
              </a:pPr>
              <a:t>6/29/17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00F7B53-E563-4964-B9C8-B5DCD6949EC0}" type="slidenum">
              <a:rPr lang="en-US"/>
              <a:pPr>
                <a:defRPr/>
              </a:pPr>
              <a:t>‹#›</a:t>
            </a:fld>
            <a:endParaRPr lang="en-US"/>
          </a:p>
        </p:txBody>
      </p:sp>
    </p:spTree>
    <p:extLst>
      <p:ext uri="{BB962C8B-B14F-4D97-AF65-F5344CB8AC3E}">
        <p14:creationId xmlns:p14="http://schemas.microsoft.com/office/powerpoint/2010/main" val="1093802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3A96B782-A987-45B8-A137-44216A21792B}" type="datetimeFigureOut">
              <a:rPr lang="en-US"/>
              <a:pPr>
                <a:defRPr/>
              </a:pPr>
              <a:t>6/29/17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55A91B-65EC-4E2B-9530-C2EF8CB8D21C}" type="slidenum">
              <a:rPr lang="en-US"/>
              <a:pPr>
                <a:defRPr/>
              </a:pPr>
              <a:t>‹#›</a:t>
            </a:fld>
            <a:endParaRPr lang="en-US"/>
          </a:p>
        </p:txBody>
      </p:sp>
    </p:spTree>
    <p:extLst>
      <p:ext uri="{BB962C8B-B14F-4D97-AF65-F5344CB8AC3E}">
        <p14:creationId xmlns:p14="http://schemas.microsoft.com/office/powerpoint/2010/main" val="10350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edit Master title style &lt;Arial Bold, 28 pts&gt; </a:t>
            </a:r>
          </a:p>
        </p:txBody>
      </p:sp>
      <p:sp>
        <p:nvSpPr>
          <p:cNvPr id="3" name="Content Placeholder 2"/>
          <p:cNvSpPr>
            <a:spLocks noGrp="1"/>
          </p:cNvSpPr>
          <p:nvPr>
            <p:ph idx="1" hasCustomPrompt="1"/>
          </p:nvPr>
        </p:nvSpPr>
        <p:spPr/>
        <p:txBody>
          <a:bodyPr/>
          <a:lstStyle>
            <a:lvl1pPr>
              <a:defRPr baseline="0"/>
            </a:lvl1pPr>
            <a:lvl2pPr marL="457200" marR="0"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a:lvl2pPr>
            <a:lvl3pPr marL="914400" marR="0"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a:lvl3pPr>
          </a:lstStyle>
          <a:p>
            <a:pPr lvl="0"/>
            <a:r>
              <a:rPr lang="en-US" dirty="0"/>
              <a:t>Edit Master text styles &lt;Arial Normal, 18 pts&gt;</a:t>
            </a: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lang="en-US" dirty="0"/>
              <a:t>Second level &lt;Arial Normal, 18 pts&gt;</a:t>
            </a:r>
          </a:p>
          <a:p>
            <a:pPr marL="1143000" marR="0" lvl="2"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lang="en-US" dirty="0"/>
              <a:t>Third level &lt;Arial Normal, 18 pts&gt;</a:t>
            </a:r>
          </a:p>
          <a:p>
            <a:pPr lvl="2"/>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C82C079-9DCD-47E3-8B01-B493D7022864}" type="slidenum">
              <a:rPr lang="en-US"/>
              <a:pPr>
                <a:defRPr/>
              </a:pPr>
              <a:t>‹#›</a:t>
            </a:fld>
            <a:endParaRPr lang="en-US"/>
          </a:p>
        </p:txBody>
      </p:sp>
    </p:spTree>
    <p:extLst>
      <p:ext uri="{BB962C8B-B14F-4D97-AF65-F5344CB8AC3E}">
        <p14:creationId xmlns:p14="http://schemas.microsoft.com/office/powerpoint/2010/main" val="4222527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C9012E30-2F5B-41F3-8735-1179E3B0CAB4}" type="datetimeFigureOut">
              <a:rPr lang="en-US"/>
              <a:pPr>
                <a:defRPr/>
              </a:pPr>
              <a:t>6/29/17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3656D9-D45D-4B3B-B874-510829CC61DE}" type="slidenum">
              <a:rPr lang="en-US"/>
              <a:pPr>
                <a:defRPr/>
              </a:pPr>
              <a:t>‹#›</a:t>
            </a:fld>
            <a:endParaRPr lang="en-US"/>
          </a:p>
        </p:txBody>
      </p:sp>
    </p:spTree>
    <p:extLst>
      <p:ext uri="{BB962C8B-B14F-4D97-AF65-F5344CB8AC3E}">
        <p14:creationId xmlns:p14="http://schemas.microsoft.com/office/powerpoint/2010/main" val="3812811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74CEA6A-7FCD-4A6F-B111-E5D6FBD89BBF}" type="datetimeFigureOut">
              <a:rPr lang="en-US"/>
              <a:pPr>
                <a:defRPr/>
              </a:pPr>
              <a:t>6/29/17</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7A2B09-AEF6-4C96-BB8C-63DFFC0E238C}" type="slidenum">
              <a:rPr lang="en-US"/>
              <a:pPr>
                <a:defRPr/>
              </a:pPr>
              <a:t>‹#›</a:t>
            </a:fld>
            <a:endParaRPr lang="en-US"/>
          </a:p>
        </p:txBody>
      </p:sp>
    </p:spTree>
    <p:extLst>
      <p:ext uri="{BB962C8B-B14F-4D97-AF65-F5344CB8AC3E}">
        <p14:creationId xmlns:p14="http://schemas.microsoft.com/office/powerpoint/2010/main" val="118277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20090483-FED5-4644-AD7E-BD24AFA317D4}" type="datetimeFigureOut">
              <a:rPr lang="en-US"/>
              <a:pPr>
                <a:defRPr/>
              </a:pPr>
              <a:t>6/29/17</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265B5A20-813D-4F17-B37A-0B5CB40D8F0F}" type="slidenum">
              <a:rPr lang="en-US"/>
              <a:pPr>
                <a:defRPr/>
              </a:pPr>
              <a:t>‹#›</a:t>
            </a:fld>
            <a:endParaRPr lang="en-US"/>
          </a:p>
        </p:txBody>
      </p:sp>
    </p:spTree>
    <p:extLst>
      <p:ext uri="{BB962C8B-B14F-4D97-AF65-F5344CB8AC3E}">
        <p14:creationId xmlns:p14="http://schemas.microsoft.com/office/powerpoint/2010/main" val="265354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A199993D-E034-4858-8AFB-A72C6B553301}" type="datetimeFigureOut">
              <a:rPr lang="en-US"/>
              <a:pPr>
                <a:defRPr/>
              </a:pPr>
              <a:t>6/29/17</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EE34D5EA-CDBE-46AA-B4CD-B8DFC70909CD}" type="slidenum">
              <a:rPr lang="en-US"/>
              <a:pPr>
                <a:defRPr/>
              </a:pPr>
              <a:t>‹#›</a:t>
            </a:fld>
            <a:endParaRPr lang="en-US"/>
          </a:p>
        </p:txBody>
      </p:sp>
    </p:spTree>
    <p:extLst>
      <p:ext uri="{BB962C8B-B14F-4D97-AF65-F5344CB8AC3E}">
        <p14:creationId xmlns:p14="http://schemas.microsoft.com/office/powerpoint/2010/main" val="269208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F91AF5AE-FF4E-4437-8B53-ED856E052FCD}" type="datetimeFigureOut">
              <a:rPr lang="en-US"/>
              <a:pPr>
                <a:defRPr/>
              </a:pPr>
              <a:t>6/29/17</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56CEA379-E6E6-480F-BE54-4B41B561A1E2}" type="slidenum">
              <a:rPr lang="en-US"/>
              <a:pPr>
                <a:defRPr/>
              </a:pPr>
              <a:t>‹#›</a:t>
            </a:fld>
            <a:endParaRPr lang="en-US"/>
          </a:p>
        </p:txBody>
      </p:sp>
    </p:spTree>
    <p:extLst>
      <p:ext uri="{BB962C8B-B14F-4D97-AF65-F5344CB8AC3E}">
        <p14:creationId xmlns:p14="http://schemas.microsoft.com/office/powerpoint/2010/main" val="2790678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34417848-C1F1-4A5A-B738-D721E6E83839}" type="datetimeFigureOut">
              <a:rPr lang="en-US"/>
              <a:pPr>
                <a:defRPr/>
              </a:pPr>
              <a:t>6/29/17</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972002D-1692-465A-930A-F170420AE179}" type="slidenum">
              <a:rPr lang="en-US"/>
              <a:pPr>
                <a:defRPr/>
              </a:pPr>
              <a:t>‹#›</a:t>
            </a:fld>
            <a:endParaRPr lang="en-US"/>
          </a:p>
        </p:txBody>
      </p:sp>
    </p:spTree>
    <p:extLst>
      <p:ext uri="{BB962C8B-B14F-4D97-AF65-F5344CB8AC3E}">
        <p14:creationId xmlns:p14="http://schemas.microsoft.com/office/powerpoint/2010/main" val="214628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77742FA5-2DE4-406B-AA0A-813FA71A9BE9}" type="datetimeFigureOut">
              <a:rPr lang="en-US"/>
              <a:pPr>
                <a:defRPr/>
              </a:pPr>
              <a:t>6/29/17</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2DE1E25-6A34-4887-855F-D75518683876}" type="slidenum">
              <a:rPr lang="en-US"/>
              <a:pPr>
                <a:defRPr/>
              </a:pPr>
              <a:t>‹#›</a:t>
            </a:fld>
            <a:endParaRPr lang="en-US"/>
          </a:p>
        </p:txBody>
      </p:sp>
    </p:spTree>
    <p:extLst>
      <p:ext uri="{BB962C8B-B14F-4D97-AF65-F5344CB8AC3E}">
        <p14:creationId xmlns:p14="http://schemas.microsoft.com/office/powerpoint/2010/main" val="4694193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524" y="0"/>
            <a:ext cx="12188954" cy="6858000"/>
          </a:xfrm>
          <a:prstGeom prst="rect">
            <a:avLst/>
          </a:prstGeom>
        </p:spPr>
      </p:pic>
      <p:sp>
        <p:nvSpPr>
          <p:cNvPr id="1027" name="Title Placeholder 1"/>
          <p:cNvSpPr>
            <a:spLocks noGrp="1"/>
          </p:cNvSpPr>
          <p:nvPr>
            <p:ph type="title"/>
          </p:nvPr>
        </p:nvSpPr>
        <p:spPr bwMode="auto">
          <a:xfrm>
            <a:off x="254000" y="866775"/>
            <a:ext cx="116459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 </a:t>
            </a:r>
            <a:r>
              <a:rPr lang="en-US" dirty="0"/>
              <a:t>&lt;Arial Bold, 28 pts&gt; </a:t>
            </a:r>
            <a:endParaRPr lang="en-US" altLang="en-US" dirty="0"/>
          </a:p>
        </p:txBody>
      </p:sp>
      <p:sp>
        <p:nvSpPr>
          <p:cNvPr id="1028" name="Text Placeholder 2"/>
          <p:cNvSpPr>
            <a:spLocks noGrp="1"/>
          </p:cNvSpPr>
          <p:nvPr>
            <p:ph type="body" idx="1"/>
          </p:nvPr>
        </p:nvSpPr>
        <p:spPr bwMode="auto">
          <a:xfrm>
            <a:off x="254000" y="1908175"/>
            <a:ext cx="11645900"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28600" marR="0" lvl="0" indent="-228600" algn="l" defTabSz="914400" rtl="0" eaLnBrk="1" fontAlgn="base" latinLnBrk="0" hangingPunct="1">
              <a:lnSpc>
                <a:spcPct val="90000"/>
              </a:lnSpc>
              <a:spcBef>
                <a:spcPts val="1000"/>
              </a:spcBef>
              <a:spcAft>
                <a:spcPct val="0"/>
              </a:spcAft>
              <a:buClrTx/>
              <a:buSzTx/>
              <a:buFont typeface="Wingdings" panose="05000000000000000000" pitchFamily="2" charset="2"/>
              <a:buChar char="§"/>
              <a:tabLst/>
              <a:defRPr/>
            </a:pPr>
            <a:r>
              <a:rPr lang="en-US" altLang="en-US" dirty="0"/>
              <a:t>Edit Master text styles </a:t>
            </a:r>
            <a:r>
              <a:rPr lang="en-US" dirty="0"/>
              <a:t>&lt;Arial Normal, 18 pts&gt;</a:t>
            </a:r>
          </a:p>
          <a:p>
            <a:pPr marL="685800" marR="0" lvl="1"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lang="en-US" altLang="en-US" dirty="0"/>
              <a:t>Second level </a:t>
            </a:r>
            <a:r>
              <a:rPr lang="en-US" dirty="0"/>
              <a:t>&lt;Arial Normal, 18 pts&gt;</a:t>
            </a:r>
            <a:endParaRPr lang="en-US" altLang="en-US" dirty="0"/>
          </a:p>
          <a:p>
            <a:pPr marL="1143000" marR="0" lvl="2" indent="-228600" algn="l" defTabSz="914400" rtl="0" eaLnBrk="1" fontAlgn="base" latinLnBrk="0" hangingPunct="1">
              <a:lnSpc>
                <a:spcPct val="90000"/>
              </a:lnSpc>
              <a:spcBef>
                <a:spcPts val="500"/>
              </a:spcBef>
              <a:spcAft>
                <a:spcPct val="0"/>
              </a:spcAft>
              <a:buClrTx/>
              <a:buSzTx/>
              <a:buFont typeface="Arial" panose="020B0604020202020204" pitchFamily="34" charset="0"/>
              <a:buChar char="•"/>
              <a:tabLst/>
              <a:defRPr/>
            </a:pPr>
            <a:r>
              <a:rPr lang="en-US" altLang="en-US" dirty="0"/>
              <a:t>Third level </a:t>
            </a:r>
            <a:r>
              <a:rPr lang="en-US" dirty="0"/>
              <a:t>&lt;Arial Normal, 18 pts&gt;</a:t>
            </a:r>
          </a:p>
          <a:p>
            <a:pPr lvl="2"/>
            <a:endParaRPr lang="en-US" altLang="en-US" dirty="0"/>
          </a:p>
        </p:txBody>
      </p:sp>
      <p:sp>
        <p:nvSpPr>
          <p:cNvPr id="6" name="Slide Number Placeholder 5"/>
          <p:cNvSpPr>
            <a:spLocks noGrp="1"/>
          </p:cNvSpPr>
          <p:nvPr>
            <p:ph type="sldNum" sz="quarter" idx="4"/>
          </p:nvPr>
        </p:nvSpPr>
        <p:spPr>
          <a:xfrm>
            <a:off x="9156700" y="6561137"/>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bg1"/>
                </a:solidFill>
                <a:latin typeface="+mn-lt"/>
              </a:defRPr>
            </a:lvl1pPr>
          </a:lstStyle>
          <a:p>
            <a:pPr>
              <a:defRPr/>
            </a:pPr>
            <a:fld id="{133D5219-4202-4D14-A3DA-882CC8170331}"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rtl="0" fontAlgn="base">
        <a:lnSpc>
          <a:spcPct val="90000"/>
        </a:lnSpc>
        <a:spcBef>
          <a:spcPct val="0"/>
        </a:spcBef>
        <a:spcAft>
          <a:spcPct val="0"/>
        </a:spcAft>
        <a:defRPr sz="2800" b="1" kern="1200">
          <a:solidFill>
            <a:schemeClr val="tx1"/>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defRPr>
      </a:lvl9pPr>
    </p:titleStyle>
    <p:bodyStyle>
      <a:lvl1pPr marL="0" marR="0" indent="0" algn="l" defTabSz="914400" rtl="0" eaLnBrk="1" fontAlgn="base" latinLnBrk="0" hangingPunct="1">
        <a:lnSpc>
          <a:spcPct val="90000"/>
        </a:lnSpc>
        <a:spcBef>
          <a:spcPts val="1000"/>
        </a:spcBef>
        <a:spcAft>
          <a:spcPct val="0"/>
        </a:spcAft>
        <a:buClrTx/>
        <a:buSzTx/>
        <a:buFont typeface="Wingdings" panose="05000000000000000000" pitchFamily="2" charset="2"/>
        <a:buNone/>
        <a:tabLst/>
        <a:defRPr kern="1200">
          <a:solidFill>
            <a:schemeClr val="tx1"/>
          </a:solidFill>
          <a:latin typeface="Arial" panose="020B0604020202020204" pitchFamily="34" charset="0"/>
          <a:ea typeface="+mn-ea"/>
          <a:cs typeface="Arial" panose="020B0604020202020204" pitchFamily="34" charset="0"/>
        </a:defRPr>
      </a:lvl1pPr>
      <a:lvl2pPr marL="457200" marR="0"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kern="1200">
          <a:solidFill>
            <a:schemeClr val="tx1"/>
          </a:solidFill>
          <a:latin typeface="Arial" panose="020B0604020202020204" pitchFamily="34" charset="0"/>
          <a:ea typeface="+mn-ea"/>
          <a:cs typeface="Arial" panose="020B0604020202020204" pitchFamily="34" charset="0"/>
        </a:defRPr>
      </a:lvl2pPr>
      <a:lvl3pPr marL="914400" marR="0" indent="0" algn="l" defTabSz="914400" rtl="0" eaLnBrk="1" fontAlgn="base" latinLnBrk="0" hangingPunct="1">
        <a:lnSpc>
          <a:spcPct val="90000"/>
        </a:lnSpc>
        <a:spcBef>
          <a:spcPts val="500"/>
        </a:spcBef>
        <a:spcAft>
          <a:spcPct val="0"/>
        </a:spcAft>
        <a:buClrTx/>
        <a:buSzTx/>
        <a:buFont typeface="Arial" panose="020B0604020202020204" pitchFamily="34" charset="0"/>
        <a:buNone/>
        <a:tabLst/>
        <a:defRPr kern="1200">
          <a:solidFill>
            <a:schemeClr val="tx1"/>
          </a:solidFill>
          <a:latin typeface="Arial" panose="020B0604020202020204" pitchFamily="34" charset="0"/>
          <a:ea typeface="+mn-ea"/>
          <a:cs typeface="Arial" panose="020B060402020202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oleObject" Target="../embeddings/oleObject2.bin"/><Relationship Id="rId5" Type="http://schemas.openxmlformats.org/officeDocument/2006/relationships/image" Target="../media/image4.wmf"/><Relationship Id="rId6" Type="http://schemas.openxmlformats.org/officeDocument/2006/relationships/oleObject" Target="../embeddings/oleObject3.bin"/><Relationship Id="rId7" Type="http://schemas.openxmlformats.org/officeDocument/2006/relationships/image" Target="../media/image5.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7.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Deep_learn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clweb.org/anthology/P15-1109" TargetMode="External"/><Relationship Id="rId3" Type="http://schemas.openxmlformats.org/officeDocument/2006/relationships/hyperlink" Target="http://www.aclweb.org/anthology/K/K15/K15-1015.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 Id="rId3" Type="http://schemas.openxmlformats.org/officeDocument/2006/relationships/hyperlink" Target="http://www.cs.toronto.edu/~graves/handwriting.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tif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jpe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hyperlink" Target="http://deeplearning.net/tutorial/lenet.html" TargetMode="External"/><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mage-net.org/"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ibm.biz/devconnect17/" TargetMode="External"/><Relationship Id="rId4" Type="http://schemas.openxmlformats.org/officeDocument/2006/relationships/hyperlink" Target="http://ibm.biz/devconnect17" TargetMode="External"/><Relationship Id="rId5" Type="http://schemas.openxmlformats.org/officeDocument/2006/relationships/image" Target="../media/image17.tiff"/><Relationship Id="rId6" Type="http://schemas.openxmlformats.org/officeDocument/2006/relationships/image" Target="../media/image18.jpg"/><Relationship Id="rId1" Type="http://schemas.openxmlformats.org/officeDocument/2006/relationships/slideLayout" Target="../slideLayouts/slideLayout7.xml"/><Relationship Id="rId2" Type="http://schemas.openxmlformats.org/officeDocument/2006/relationships/image" Target="../media/image16.jpg"/></Relationships>
</file>

<file path=ppt/slides/_rels/slide54.xml.rels><?xml version="1.0" encoding="UTF-8" standalone="yes"?>
<Relationships xmlns="http://schemas.openxmlformats.org/package/2006/relationships"><Relationship Id="rId11" Type="http://schemas.openxmlformats.org/officeDocument/2006/relationships/hyperlink" Target="https://www.meetup.com/Cloud-Mumbai-Meetup/" TargetMode="External"/><Relationship Id="rId12" Type="http://schemas.openxmlformats.org/officeDocument/2006/relationships/hyperlink" Target="https://www.meetup.com/Hyderabad-Cognitive-with-Cloud" TargetMode="External"/><Relationship Id="rId13" Type="http://schemas.openxmlformats.org/officeDocument/2006/relationships/hyperlink" Target="https://www.meetup.com/IBMDevConnect-Bangalore" TargetMode="External"/><Relationship Id="rId14" Type="http://schemas.openxmlformats.org/officeDocument/2006/relationships/image" Target="../media/image23.png"/><Relationship Id="rId1" Type="http://schemas.openxmlformats.org/officeDocument/2006/relationships/slideLayout" Target="../slideLayouts/slideLayout6.xml"/><Relationship Id="rId2" Type="http://schemas.openxmlformats.org/officeDocument/2006/relationships/image" Target="../media/image19.jpg"/><Relationship Id="rId3" Type="http://schemas.openxmlformats.org/officeDocument/2006/relationships/image" Target="../media/image21.png"/><Relationship Id="rId4" Type="http://schemas.openxmlformats.org/officeDocument/2006/relationships/image" Target="../media/image22.jpg"/><Relationship Id="rId5" Type="http://schemas.openxmlformats.org/officeDocument/2006/relationships/hyperlink" Target="https://github.com/IBMDevConnect17/" TargetMode="External"/><Relationship Id="rId6" Type="http://schemas.openxmlformats.org/officeDocument/2006/relationships/hyperlink" Target="https://developer.ibm.com/in/J" TargetMode="External"/><Relationship Id="rId7" Type="http://schemas.openxmlformats.org/officeDocument/2006/relationships/hyperlink" Target="https://developer.ibm.com/in/" TargetMode="External"/><Relationship Id="rId8" Type="http://schemas.openxmlformats.org/officeDocument/2006/relationships/hyperlink" Target="https://developer.ibm.com/code/" TargetMode="External"/><Relationship Id="rId9" Type="http://schemas.openxmlformats.org/officeDocument/2006/relationships/hyperlink" Target="https://ibmdevconnect.slack.com/" TargetMode="External"/><Relationship Id="rId10" Type="http://schemas.openxmlformats.org/officeDocument/2006/relationships/hyperlink" Target="http://ibm.biz/slackreques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51308" y="3022740"/>
            <a:ext cx="5588196" cy="830997"/>
          </a:xfrm>
          <a:prstGeom prst="rect">
            <a:avLst/>
          </a:prstGeom>
          <a:noFill/>
        </p:spPr>
        <p:txBody>
          <a:bodyPr wrap="none" rtlCol="0">
            <a:spAutoFit/>
          </a:bodyPr>
          <a:lstStyle/>
          <a:p>
            <a:r>
              <a:rPr lang="en-IN" sz="2400" b="1" dirty="0">
                <a:solidFill>
                  <a:srgbClr val="00B1E7"/>
                </a:solidFill>
                <a:latin typeface="Arial" panose="020B0604020202020204" pitchFamily="34" charset="0"/>
                <a:cs typeface="Arial" panose="020B0604020202020204" pitchFamily="34" charset="0"/>
              </a:rPr>
              <a:t>A Shallow Dive into Deep Learning </a:t>
            </a:r>
            <a:r>
              <a:rPr lang="mr-IN" sz="2400" b="1" dirty="0" smtClean="0">
                <a:solidFill>
                  <a:srgbClr val="00B1E7"/>
                </a:solidFill>
                <a:latin typeface="Arial" panose="020B0604020202020204" pitchFamily="34" charset="0"/>
                <a:cs typeface="Arial" panose="020B0604020202020204" pitchFamily="34" charset="0"/>
              </a:rPr>
              <a:t>–</a:t>
            </a:r>
            <a:r>
              <a:rPr lang="en-IN" sz="2400" b="1" dirty="0" smtClean="0">
                <a:solidFill>
                  <a:srgbClr val="00B1E7"/>
                </a:solidFill>
                <a:latin typeface="Arial" panose="020B0604020202020204" pitchFamily="34" charset="0"/>
                <a:cs typeface="Arial" panose="020B0604020202020204" pitchFamily="34" charset="0"/>
              </a:rPr>
              <a:t> </a:t>
            </a:r>
          </a:p>
          <a:p>
            <a:r>
              <a:rPr lang="en-IN" sz="2400" b="1" dirty="0" smtClean="0">
                <a:solidFill>
                  <a:srgbClr val="00B1E7"/>
                </a:solidFill>
                <a:latin typeface="Arial" panose="020B0604020202020204" pitchFamily="34" charset="0"/>
                <a:cs typeface="Arial" panose="020B0604020202020204" pitchFamily="34" charset="0"/>
              </a:rPr>
              <a:t>No </a:t>
            </a:r>
            <a:r>
              <a:rPr lang="en-IN" sz="2400" b="1" dirty="0">
                <a:solidFill>
                  <a:srgbClr val="00B1E7"/>
                </a:solidFill>
                <a:latin typeface="Arial" panose="020B0604020202020204" pitchFamily="34" charset="0"/>
                <a:cs typeface="Arial" panose="020B0604020202020204" pitchFamily="34" charset="0"/>
              </a:rPr>
              <a:t>Maths , No Formulae !!</a:t>
            </a:r>
          </a:p>
        </p:txBody>
      </p:sp>
      <p:sp>
        <p:nvSpPr>
          <p:cNvPr id="6" name="TextBox 5"/>
          <p:cNvSpPr txBox="1"/>
          <p:nvPr/>
        </p:nvSpPr>
        <p:spPr>
          <a:xfrm>
            <a:off x="7308332" y="5328697"/>
            <a:ext cx="3807453" cy="800219"/>
          </a:xfrm>
          <a:prstGeom prst="rect">
            <a:avLst/>
          </a:prstGeom>
          <a:noFill/>
        </p:spPr>
        <p:txBody>
          <a:bodyPr wrap="none" rtlCol="0">
            <a:spAutoFit/>
          </a:bodyPr>
          <a:lstStyle/>
          <a:p>
            <a:r>
              <a:rPr lang="en-IN" sz="1800" b="1" dirty="0" smtClean="0">
                <a:solidFill>
                  <a:schemeClr val="tx1">
                    <a:lumMod val="65000"/>
                    <a:lumOff val="35000"/>
                  </a:schemeClr>
                </a:solidFill>
                <a:latin typeface="Arial" panose="020B0604020202020204" pitchFamily="34" charset="0"/>
                <a:cs typeface="Arial" panose="020B0604020202020204" pitchFamily="34" charset="0"/>
              </a:rPr>
              <a:t>Himanshu Shivhare</a:t>
            </a:r>
            <a:endParaRPr lang="en-IN" sz="1800" b="1" dirty="0">
              <a:solidFill>
                <a:schemeClr val="tx1">
                  <a:lumMod val="65000"/>
                  <a:lumOff val="35000"/>
                </a:schemeClr>
              </a:solidFill>
              <a:latin typeface="Arial" panose="020B0604020202020204" pitchFamily="34" charset="0"/>
              <a:cs typeface="Arial" panose="020B0604020202020204" pitchFamily="34" charset="0"/>
            </a:endParaRPr>
          </a:p>
          <a:p>
            <a:r>
              <a:rPr lang="en-IN" sz="1400" dirty="0" smtClean="0">
                <a:solidFill>
                  <a:schemeClr val="tx1">
                    <a:lumMod val="65000"/>
                    <a:lumOff val="35000"/>
                  </a:schemeClr>
                </a:solidFill>
                <a:latin typeface="Arial" panose="020B0604020202020204" pitchFamily="34" charset="0"/>
                <a:cs typeface="Arial" panose="020B0604020202020204" pitchFamily="34" charset="0"/>
              </a:rPr>
              <a:t>Artificial Intelligence/Machine Learning Expert</a:t>
            </a:r>
            <a:endParaRPr lang="en-IN" sz="1400" dirty="0">
              <a:solidFill>
                <a:schemeClr val="tx1">
                  <a:lumMod val="65000"/>
                  <a:lumOff val="35000"/>
                </a:schemeClr>
              </a:solidFill>
              <a:latin typeface="Arial" panose="020B0604020202020204" pitchFamily="34" charset="0"/>
              <a:cs typeface="Arial" panose="020B0604020202020204" pitchFamily="34" charset="0"/>
            </a:endParaRPr>
          </a:p>
          <a:p>
            <a:r>
              <a:rPr lang="en-IN" sz="1400" i="1" dirty="0" smtClean="0">
                <a:solidFill>
                  <a:schemeClr val="tx1">
                    <a:lumMod val="65000"/>
                    <a:lumOff val="35000"/>
                  </a:schemeClr>
                </a:solidFill>
                <a:latin typeface="Arial" panose="020B0604020202020204" pitchFamily="34" charset="0"/>
                <a:cs typeface="Arial" panose="020B0604020202020204" pitchFamily="34" charset="0"/>
              </a:rPr>
              <a:t>IBM India</a:t>
            </a:r>
            <a:endParaRPr lang="en-IN" sz="1400" i="1" dirty="0">
              <a:solidFill>
                <a:schemeClr val="tx1">
                  <a:lumMod val="65000"/>
                  <a:lumOff val="35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 Simplified Diagram</a:t>
            </a:r>
            <a:endParaRPr lang="en-US" dirty="0"/>
          </a:p>
        </p:txBody>
      </p:sp>
      <p:sp>
        <p:nvSpPr>
          <p:cNvPr id="5" name="TextBox 4"/>
          <p:cNvSpPr txBox="1"/>
          <p:nvPr/>
        </p:nvSpPr>
        <p:spPr>
          <a:xfrm>
            <a:off x="4828930" y="2022209"/>
            <a:ext cx="663263" cy="800219"/>
          </a:xfrm>
          <a:prstGeom prst="rect">
            <a:avLst/>
          </a:prstGeom>
          <a:noFill/>
        </p:spPr>
        <p:txBody>
          <a:bodyPr wrap="square" rtlCol="0">
            <a:spAutoFit/>
          </a:bodyPr>
          <a:lstStyle/>
          <a:p>
            <a:pPr lvl="0" algn="ctr"/>
            <a:r>
              <a:rPr lang="en-US" sz="2800" dirty="0" smtClean="0">
                <a:solidFill>
                  <a:srgbClr val="9DBFBE">
                    <a:lumMod val="50000"/>
                  </a:srgbClr>
                </a:solidFill>
              </a:rPr>
              <a:t>w</a:t>
            </a:r>
            <a:endParaRPr lang="en-US" sz="2800" baseline="-25000" dirty="0">
              <a:solidFill>
                <a:srgbClr val="9DBFBE">
                  <a:lumMod val="50000"/>
                </a:srgbClr>
              </a:solidFill>
            </a:endParaRPr>
          </a:p>
          <a:p>
            <a:endParaRPr lang="en-US" dirty="0"/>
          </a:p>
        </p:txBody>
      </p:sp>
      <p:sp>
        <p:nvSpPr>
          <p:cNvPr id="6" name="Rectangle 5"/>
          <p:cNvSpPr/>
          <p:nvPr/>
        </p:nvSpPr>
        <p:spPr>
          <a:xfrm>
            <a:off x="4729374" y="1592253"/>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endParaRPr lang="en-US" sz="2800" baseline="-25000" dirty="0">
              <a:solidFill>
                <a:schemeClr val="accent1">
                  <a:lumMod val="50000"/>
                </a:schemeClr>
              </a:solidFill>
            </a:endParaRPr>
          </a:p>
        </p:txBody>
      </p:sp>
      <p:cxnSp>
        <p:nvCxnSpPr>
          <p:cNvPr id="7" name="Straight Arrow Connector 6"/>
          <p:cNvCxnSpPr>
            <a:stCxn id="6" idx="2"/>
            <a:endCxn id="10" idx="0"/>
          </p:cNvCxnSpPr>
          <p:nvPr/>
        </p:nvCxnSpPr>
        <p:spPr>
          <a:xfrm>
            <a:off x="5392636" y="2022209"/>
            <a:ext cx="0" cy="77296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138377" y="4384008"/>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y</a:t>
            </a:r>
            <a:endParaRPr lang="en-US" sz="2800" baseline="-25000" dirty="0">
              <a:solidFill>
                <a:schemeClr val="accent1">
                  <a:lumMod val="50000"/>
                </a:schemeClr>
              </a:solidFill>
            </a:endParaRPr>
          </a:p>
        </p:txBody>
      </p:sp>
      <p:cxnSp>
        <p:nvCxnSpPr>
          <p:cNvPr id="9" name="Straight Arrow Connector 8"/>
          <p:cNvCxnSpPr>
            <a:stCxn id="10" idx="4"/>
            <a:endCxn id="8" idx="0"/>
          </p:cNvCxnSpPr>
          <p:nvPr/>
        </p:nvCxnSpPr>
        <p:spPr>
          <a:xfrm>
            <a:off x="5392636" y="3217570"/>
            <a:ext cx="0" cy="1166438"/>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193522" y="2795169"/>
            <a:ext cx="398228" cy="42240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Tree>
    <p:extLst>
      <p:ext uri="{BB962C8B-B14F-4D97-AF65-F5344CB8AC3E}">
        <p14:creationId xmlns:p14="http://schemas.microsoft.com/office/powerpoint/2010/main" val="1659142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the Feature Vector </a:t>
            </a:r>
            <a:r>
              <a:rPr lang="en-US" i="1" dirty="0" smtClean="0"/>
              <a:t>x</a:t>
            </a:r>
            <a:r>
              <a:rPr lang="en-US" dirty="0" smtClean="0"/>
              <a:t>?</a:t>
            </a:r>
            <a:endParaRPr lang="en-US" dirty="0"/>
          </a:p>
        </p:txBody>
      </p:sp>
      <p:sp>
        <p:nvSpPr>
          <p:cNvPr id="4" name="Content Placeholder 3"/>
          <p:cNvSpPr>
            <a:spLocks noGrp="1"/>
          </p:cNvSpPr>
          <p:nvPr>
            <p:ph idx="1"/>
          </p:nvPr>
        </p:nvSpPr>
        <p:spPr/>
        <p:txBody>
          <a:bodyPr>
            <a:normAutofit/>
          </a:bodyPr>
          <a:lstStyle/>
          <a:p>
            <a:pPr marL="285750" indent="-285750">
              <a:lnSpc>
                <a:spcPct val="200000"/>
              </a:lnSpc>
              <a:buFont typeface="Courier New" charset="0"/>
              <a:buChar char="o"/>
            </a:pPr>
            <a:r>
              <a:rPr lang="en-US" sz="2400" dirty="0" smtClean="0"/>
              <a:t>Features are the important aspects of input data, represented as numbers that can be used to train a mathematical function</a:t>
            </a:r>
          </a:p>
          <a:p>
            <a:pPr marL="285750" indent="-285750">
              <a:lnSpc>
                <a:spcPct val="200000"/>
              </a:lnSpc>
              <a:buFont typeface="Courier New" charset="0"/>
              <a:buChar char="o"/>
            </a:pPr>
            <a:r>
              <a:rPr lang="en-US" sz="2400" dirty="0" smtClean="0"/>
              <a:t>In image processing, features can be pixel values</a:t>
            </a:r>
          </a:p>
          <a:p>
            <a:pPr marL="285750" indent="-285750">
              <a:lnSpc>
                <a:spcPct val="200000"/>
              </a:lnSpc>
              <a:buFont typeface="Courier New" charset="0"/>
              <a:buChar char="o"/>
            </a:pPr>
            <a:r>
              <a:rPr lang="en-US" sz="2400" dirty="0" smtClean="0"/>
              <a:t>In NLP, typically a vector representation of a single character or word</a:t>
            </a:r>
          </a:p>
          <a:p>
            <a:pPr marL="285750" indent="-285750">
              <a:lnSpc>
                <a:spcPct val="200000"/>
              </a:lnSpc>
              <a:buFont typeface="Courier New" charset="0"/>
              <a:buChar char="o"/>
            </a:pPr>
            <a:r>
              <a:rPr lang="en-US" sz="2400" dirty="0" smtClean="0"/>
              <a:t>Often reflects the </a:t>
            </a:r>
            <a:r>
              <a:rPr lang="en-US" sz="2400" i="1" dirty="0" smtClean="0"/>
              <a:t>context</a:t>
            </a:r>
            <a:r>
              <a:rPr lang="en-US" sz="2400" dirty="0" smtClean="0"/>
              <a:t> in which that word is found</a:t>
            </a:r>
          </a:p>
        </p:txBody>
      </p:sp>
    </p:spTree>
    <p:extLst>
      <p:ext uri="{BB962C8B-B14F-4D97-AF65-F5344CB8AC3E}">
        <p14:creationId xmlns:p14="http://schemas.microsoft.com/office/powerpoint/2010/main" val="132387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1828800" y="516461"/>
            <a:ext cx="7772400" cy="1143000"/>
          </a:xfrm>
        </p:spPr>
        <p:txBody>
          <a:bodyPr/>
          <a:lstStyle/>
          <a:p>
            <a:pPr algn="l"/>
            <a:r>
              <a:rPr lang="en-US" altLang="x-none" sz="3200">
                <a:latin typeface="Arial" charset="0"/>
              </a:rPr>
              <a:t>An example of one-layer feed-forward neural network</a:t>
            </a:r>
          </a:p>
        </p:txBody>
      </p:sp>
      <p:sp>
        <p:nvSpPr>
          <p:cNvPr id="424970" name="Line 10"/>
          <p:cNvSpPr>
            <a:spLocks noChangeShapeType="1"/>
          </p:cNvSpPr>
          <p:nvPr/>
        </p:nvSpPr>
        <p:spPr bwMode="auto">
          <a:xfrm>
            <a:off x="3048000" y="4495800"/>
            <a:ext cx="0" cy="1295400"/>
          </a:xfrm>
          <a:prstGeom prst="line">
            <a:avLst/>
          </a:prstGeom>
          <a:noFill/>
          <a:ln w="7620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4971" name="Line 11"/>
          <p:cNvSpPr>
            <a:spLocks noChangeShapeType="1"/>
          </p:cNvSpPr>
          <p:nvPr/>
        </p:nvSpPr>
        <p:spPr bwMode="auto">
          <a:xfrm>
            <a:off x="3200400" y="2133600"/>
            <a:ext cx="1066800" cy="762000"/>
          </a:xfrm>
          <a:prstGeom prst="line">
            <a:avLst/>
          </a:prstGeom>
          <a:noFill/>
          <a:ln w="38100">
            <a:solidFill>
              <a:schemeClr val="accent2"/>
            </a:solidFill>
            <a:prstDash val="lg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4972" name="Line 12"/>
          <p:cNvSpPr>
            <a:spLocks noChangeShapeType="1"/>
          </p:cNvSpPr>
          <p:nvPr/>
        </p:nvSpPr>
        <p:spPr bwMode="auto">
          <a:xfrm>
            <a:off x="3200400" y="2895600"/>
            <a:ext cx="990600" cy="0"/>
          </a:xfrm>
          <a:prstGeom prst="line">
            <a:avLst/>
          </a:prstGeom>
          <a:noFill/>
          <a:ln w="38100">
            <a:solidFill>
              <a:schemeClr val="accent2"/>
            </a:solidFill>
            <a:prstDash val="lg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4973" name="Line 13"/>
          <p:cNvSpPr>
            <a:spLocks noChangeShapeType="1"/>
          </p:cNvSpPr>
          <p:nvPr/>
        </p:nvSpPr>
        <p:spPr bwMode="auto">
          <a:xfrm flipV="1">
            <a:off x="3200400" y="2895600"/>
            <a:ext cx="1066800" cy="762000"/>
          </a:xfrm>
          <a:prstGeom prst="line">
            <a:avLst/>
          </a:prstGeom>
          <a:noFill/>
          <a:ln w="38100">
            <a:solidFill>
              <a:schemeClr val="accent2"/>
            </a:solidFill>
            <a:prstDash val="lg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4974" name="Line 14"/>
          <p:cNvSpPr>
            <a:spLocks noChangeShapeType="1"/>
          </p:cNvSpPr>
          <p:nvPr/>
        </p:nvSpPr>
        <p:spPr bwMode="auto">
          <a:xfrm flipV="1">
            <a:off x="3200400" y="2895600"/>
            <a:ext cx="1066800" cy="3352800"/>
          </a:xfrm>
          <a:prstGeom prst="line">
            <a:avLst/>
          </a:prstGeom>
          <a:noFill/>
          <a:ln w="38100">
            <a:solidFill>
              <a:schemeClr val="accent2"/>
            </a:solidFill>
            <a:prstDash val="lg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4977" name="Text Box 17"/>
          <p:cNvSpPr txBox="1">
            <a:spLocks noChangeArrowheads="1"/>
          </p:cNvSpPr>
          <p:nvPr/>
        </p:nvSpPr>
        <p:spPr bwMode="auto">
          <a:xfrm>
            <a:off x="3581401" y="1905001"/>
            <a:ext cx="561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altLang="x-none" sz="2800"/>
              <a:t>w</a:t>
            </a:r>
            <a:r>
              <a:rPr lang="en-GB" altLang="zh-CN" sz="2800" baseline="-25000">
                <a:ea typeface="SimSun" charset="-122"/>
              </a:rPr>
              <a:t>1</a:t>
            </a:r>
            <a:endParaRPr lang="en-GB" altLang="x-none" sz="2800"/>
          </a:p>
        </p:txBody>
      </p:sp>
      <p:sp>
        <p:nvSpPr>
          <p:cNvPr id="424978" name="Text Box 18"/>
          <p:cNvSpPr txBox="1">
            <a:spLocks noChangeArrowheads="1"/>
          </p:cNvSpPr>
          <p:nvPr/>
        </p:nvSpPr>
        <p:spPr bwMode="auto">
          <a:xfrm>
            <a:off x="4953000" y="2514600"/>
            <a:ext cx="3465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altLang="x-none" sz="2800"/>
              <a:t>y</a:t>
            </a:r>
            <a:endParaRPr lang="en-GB" altLang="x-none" sz="2800" baseline="-25000"/>
          </a:p>
        </p:txBody>
      </p:sp>
      <p:sp>
        <p:nvSpPr>
          <p:cNvPr id="424979" name="Text Box 19"/>
          <p:cNvSpPr txBox="1">
            <a:spLocks noChangeArrowheads="1"/>
          </p:cNvSpPr>
          <p:nvPr/>
        </p:nvSpPr>
        <p:spPr bwMode="auto">
          <a:xfrm>
            <a:off x="4572000" y="1600200"/>
            <a:ext cx="3738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altLang="x-none" sz="2800"/>
              <a:t>b</a:t>
            </a:r>
          </a:p>
        </p:txBody>
      </p:sp>
      <p:graphicFrame>
        <p:nvGraphicFramePr>
          <p:cNvPr id="424980" name="Object 20">
            <a:hlinkClick r:id="" action="ppaction://ole?verb=0"/>
          </p:cNvPr>
          <p:cNvGraphicFramePr>
            <a:graphicFrameLocks/>
          </p:cNvGraphicFramePr>
          <p:nvPr/>
        </p:nvGraphicFramePr>
        <p:xfrm>
          <a:off x="7389813" y="3030538"/>
          <a:ext cx="2887662" cy="1217612"/>
        </p:xfrm>
        <a:graphic>
          <a:graphicData uri="http://schemas.openxmlformats.org/presentationml/2006/ole">
            <mc:AlternateContent xmlns:mc="http://schemas.openxmlformats.org/markup-compatibility/2006">
              <mc:Choice xmlns:v="urn:schemas-microsoft-com:vml" Requires="v">
                <p:oleObj spid="_x0000_s7192" name="公式" r:id="rId3" imgW="1143000" imgH="431640" progId="Equation.3">
                  <p:embed/>
                </p:oleObj>
              </mc:Choice>
              <mc:Fallback>
                <p:oleObj name="公式" r:id="rId3" imgW="1143000" imgH="4316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9813" y="3030538"/>
                        <a:ext cx="2887662" cy="12176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24982" name="Oval 22"/>
          <p:cNvSpPr>
            <a:spLocks noChangeArrowheads="1"/>
          </p:cNvSpPr>
          <p:nvPr/>
        </p:nvSpPr>
        <p:spPr bwMode="auto">
          <a:xfrm>
            <a:off x="2819400" y="1905000"/>
            <a:ext cx="533400" cy="4572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83" name="Oval 23"/>
          <p:cNvSpPr>
            <a:spLocks noChangeArrowheads="1"/>
          </p:cNvSpPr>
          <p:nvPr/>
        </p:nvSpPr>
        <p:spPr bwMode="auto">
          <a:xfrm>
            <a:off x="2819400" y="2667000"/>
            <a:ext cx="533400" cy="4572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84" name="Oval 24"/>
          <p:cNvSpPr>
            <a:spLocks noChangeArrowheads="1"/>
          </p:cNvSpPr>
          <p:nvPr/>
        </p:nvSpPr>
        <p:spPr bwMode="auto">
          <a:xfrm>
            <a:off x="2819400" y="3429000"/>
            <a:ext cx="533400" cy="4572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85" name="Oval 25"/>
          <p:cNvSpPr>
            <a:spLocks noChangeArrowheads="1"/>
          </p:cNvSpPr>
          <p:nvPr/>
        </p:nvSpPr>
        <p:spPr bwMode="auto">
          <a:xfrm>
            <a:off x="2819400" y="6019800"/>
            <a:ext cx="533400" cy="4572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86" name="Rectangle 26"/>
          <p:cNvSpPr>
            <a:spLocks noChangeArrowheads="1"/>
          </p:cNvSpPr>
          <p:nvPr/>
        </p:nvSpPr>
        <p:spPr bwMode="auto">
          <a:xfrm>
            <a:off x="5486400" y="5410200"/>
            <a:ext cx="4953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dirty="0">
                <a:ea typeface="SimSun" charset="-122"/>
              </a:rPr>
              <a:t>Bias ‘b</a:t>
            </a:r>
            <a:r>
              <a:rPr lang="en-US" altLang="zh-CN" dirty="0" smtClean="0">
                <a:ea typeface="SimSun" charset="-122"/>
              </a:rPr>
              <a:t>’ or ‘bias’ </a:t>
            </a:r>
            <a:r>
              <a:rPr lang="en-US" altLang="zh-CN" dirty="0">
                <a:ea typeface="SimSun" charset="-122"/>
              </a:rPr>
              <a:t>is an external parameter that can be modeled by adding an extra input</a:t>
            </a:r>
            <a:endParaRPr lang="en-US" altLang="x-none" dirty="0"/>
          </a:p>
        </p:txBody>
      </p:sp>
      <p:sp>
        <p:nvSpPr>
          <p:cNvPr id="424987" name="Rectangle 27"/>
          <p:cNvSpPr>
            <a:spLocks noChangeArrowheads="1"/>
          </p:cNvSpPr>
          <p:nvPr/>
        </p:nvSpPr>
        <p:spPr bwMode="auto">
          <a:xfrm>
            <a:off x="4267200" y="26670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88" name="Line 28"/>
          <p:cNvSpPr>
            <a:spLocks noChangeShapeType="1"/>
          </p:cNvSpPr>
          <p:nvPr/>
        </p:nvSpPr>
        <p:spPr bwMode="auto">
          <a:xfrm>
            <a:off x="4495800" y="1828800"/>
            <a:ext cx="0" cy="838200"/>
          </a:xfrm>
          <a:prstGeom prst="line">
            <a:avLst/>
          </a:prstGeom>
          <a:noFill/>
          <a:ln w="38100">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24989" name="Rectangle 29"/>
          <p:cNvSpPr>
            <a:spLocks noChangeArrowheads="1"/>
          </p:cNvSpPr>
          <p:nvPr/>
        </p:nvSpPr>
        <p:spPr bwMode="auto">
          <a:xfrm>
            <a:off x="6216650" y="2497138"/>
            <a:ext cx="20100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altLang="zh-CN" b="1">
                <a:ea typeface="SimSun" charset="-122"/>
              </a:rPr>
              <a:t>Activation function</a:t>
            </a:r>
            <a:endParaRPr lang="en-US" altLang="x-none" b="1"/>
          </a:p>
        </p:txBody>
      </p:sp>
      <p:sp>
        <p:nvSpPr>
          <p:cNvPr id="424990" name="Line 30"/>
          <p:cNvSpPr>
            <a:spLocks noChangeShapeType="1"/>
          </p:cNvSpPr>
          <p:nvPr/>
        </p:nvSpPr>
        <p:spPr bwMode="auto">
          <a:xfrm>
            <a:off x="7664450" y="3030538"/>
            <a:ext cx="457200" cy="457200"/>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24991" name="Text Box 31"/>
          <p:cNvSpPr txBox="1">
            <a:spLocks noChangeArrowheads="1"/>
          </p:cNvSpPr>
          <p:nvPr/>
        </p:nvSpPr>
        <p:spPr bwMode="auto">
          <a:xfrm>
            <a:off x="3200401" y="2286001"/>
            <a:ext cx="561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altLang="x-none" sz="2800"/>
              <a:t>w</a:t>
            </a:r>
            <a:r>
              <a:rPr lang="en-GB" altLang="zh-CN" sz="2800" baseline="-25000">
                <a:ea typeface="SimSun" charset="-122"/>
              </a:rPr>
              <a:t>2</a:t>
            </a:r>
            <a:endParaRPr lang="en-GB" altLang="x-none" sz="2800"/>
          </a:p>
        </p:txBody>
      </p:sp>
      <p:sp>
        <p:nvSpPr>
          <p:cNvPr id="424992" name="Text Box 32"/>
          <p:cNvSpPr txBox="1">
            <a:spLocks noChangeArrowheads="1"/>
          </p:cNvSpPr>
          <p:nvPr/>
        </p:nvSpPr>
        <p:spPr bwMode="auto">
          <a:xfrm>
            <a:off x="3657601" y="4876801"/>
            <a:ext cx="561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altLang="x-none" sz="2800"/>
              <a:t>w</a:t>
            </a:r>
            <a:r>
              <a:rPr lang="en-GB" altLang="zh-CN" sz="2800" baseline="-25000">
                <a:ea typeface="SimSun" charset="-122"/>
              </a:rPr>
              <a:t>n</a:t>
            </a:r>
            <a:endParaRPr lang="en-GB" altLang="x-none" sz="2800"/>
          </a:p>
        </p:txBody>
      </p:sp>
      <p:sp>
        <p:nvSpPr>
          <p:cNvPr id="424993" name="Text Box 33"/>
          <p:cNvSpPr txBox="1">
            <a:spLocks noChangeArrowheads="1"/>
          </p:cNvSpPr>
          <p:nvPr/>
        </p:nvSpPr>
        <p:spPr bwMode="auto">
          <a:xfrm>
            <a:off x="3352801" y="3276601"/>
            <a:ext cx="561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altLang="x-none" sz="2800"/>
              <a:t>w</a:t>
            </a:r>
            <a:r>
              <a:rPr lang="en-GB" altLang="x-none" sz="2800" baseline="-25000"/>
              <a:t>3</a:t>
            </a:r>
          </a:p>
        </p:txBody>
      </p:sp>
      <p:sp>
        <p:nvSpPr>
          <p:cNvPr id="424994" name="Rectangle 34"/>
          <p:cNvSpPr>
            <a:spLocks noChangeArrowheads="1"/>
          </p:cNvSpPr>
          <p:nvPr/>
        </p:nvSpPr>
        <p:spPr bwMode="auto">
          <a:xfrm>
            <a:off x="2133601" y="2514600"/>
            <a:ext cx="4794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lvl1pPr defTabSz="762000">
              <a:defRPr sz="2400">
                <a:solidFill>
                  <a:schemeClr val="tx1"/>
                </a:solidFill>
                <a:latin typeface="Times New Roman" charset="0"/>
              </a:defRPr>
            </a:lvl1pPr>
            <a:lvl2pPr marL="571500" defTabSz="762000">
              <a:defRPr sz="2400">
                <a:solidFill>
                  <a:schemeClr val="tx1"/>
                </a:solidFill>
                <a:latin typeface="Times New Roman" charset="0"/>
              </a:defRPr>
            </a:lvl2pPr>
            <a:lvl3pPr marL="1143000" defTabSz="762000">
              <a:defRPr sz="2400">
                <a:solidFill>
                  <a:schemeClr val="tx1"/>
                </a:solidFill>
                <a:latin typeface="Times New Roman" charset="0"/>
              </a:defRPr>
            </a:lvl3pPr>
            <a:lvl4pPr marL="1714500" defTabSz="762000">
              <a:defRPr sz="2400">
                <a:solidFill>
                  <a:schemeClr val="tx1"/>
                </a:solidFill>
                <a:latin typeface="Times New Roman" charset="0"/>
              </a:defRPr>
            </a:lvl4pPr>
            <a:lvl5pPr marL="2286000" defTabSz="762000">
              <a:defRPr sz="2400">
                <a:solidFill>
                  <a:schemeClr val="tx1"/>
                </a:solidFill>
                <a:latin typeface="Times New Roman" charset="0"/>
              </a:defRPr>
            </a:lvl5pPr>
            <a:lvl6pPr marL="2743200" defTabSz="762000" fontAlgn="base">
              <a:spcBef>
                <a:spcPct val="0"/>
              </a:spcBef>
              <a:spcAft>
                <a:spcPct val="0"/>
              </a:spcAft>
              <a:defRPr sz="2400">
                <a:solidFill>
                  <a:schemeClr val="tx1"/>
                </a:solidFill>
                <a:latin typeface="Times New Roman" charset="0"/>
              </a:defRPr>
            </a:lvl6pPr>
            <a:lvl7pPr marL="3200400" defTabSz="762000" fontAlgn="base">
              <a:spcBef>
                <a:spcPct val="0"/>
              </a:spcBef>
              <a:spcAft>
                <a:spcPct val="0"/>
              </a:spcAft>
              <a:defRPr sz="2400">
                <a:solidFill>
                  <a:schemeClr val="tx1"/>
                </a:solidFill>
                <a:latin typeface="Times New Roman" charset="0"/>
              </a:defRPr>
            </a:lvl7pPr>
            <a:lvl8pPr marL="3657600" defTabSz="762000" fontAlgn="base">
              <a:spcBef>
                <a:spcPct val="0"/>
              </a:spcBef>
              <a:spcAft>
                <a:spcPct val="0"/>
              </a:spcAft>
              <a:defRPr sz="2400">
                <a:solidFill>
                  <a:schemeClr val="tx1"/>
                </a:solidFill>
                <a:latin typeface="Times New Roman" charset="0"/>
              </a:defRPr>
            </a:lvl8pPr>
            <a:lvl9pPr marL="4114800" defTabSz="762000" fontAlgn="base">
              <a:spcBef>
                <a:spcPct val="0"/>
              </a:spcBef>
              <a:spcAft>
                <a:spcPct val="0"/>
              </a:spcAft>
              <a:defRPr sz="2400">
                <a:solidFill>
                  <a:schemeClr val="tx1"/>
                </a:solidFill>
                <a:latin typeface="Times New Roman" charset="0"/>
              </a:defRPr>
            </a:lvl9pPr>
          </a:lstStyle>
          <a:p>
            <a:pPr eaLnBrk="0" hangingPunct="0"/>
            <a:r>
              <a:rPr lang="en-GB" altLang="x-none" sz="2800"/>
              <a:t>x</a:t>
            </a:r>
            <a:r>
              <a:rPr lang="en-GB" altLang="x-none" sz="2800" baseline="-25000"/>
              <a:t>2</a:t>
            </a:r>
          </a:p>
        </p:txBody>
      </p:sp>
      <p:sp>
        <p:nvSpPr>
          <p:cNvPr id="424995" name="Rectangle 35"/>
          <p:cNvSpPr>
            <a:spLocks noChangeArrowheads="1"/>
          </p:cNvSpPr>
          <p:nvPr/>
        </p:nvSpPr>
        <p:spPr bwMode="auto">
          <a:xfrm>
            <a:off x="2133601" y="1752600"/>
            <a:ext cx="4794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lvl1pPr defTabSz="762000">
              <a:defRPr sz="2400">
                <a:solidFill>
                  <a:schemeClr val="tx1"/>
                </a:solidFill>
                <a:latin typeface="Times New Roman" charset="0"/>
              </a:defRPr>
            </a:lvl1pPr>
            <a:lvl2pPr marL="571500" defTabSz="762000">
              <a:defRPr sz="2400">
                <a:solidFill>
                  <a:schemeClr val="tx1"/>
                </a:solidFill>
                <a:latin typeface="Times New Roman" charset="0"/>
              </a:defRPr>
            </a:lvl2pPr>
            <a:lvl3pPr marL="1143000" defTabSz="762000">
              <a:defRPr sz="2400">
                <a:solidFill>
                  <a:schemeClr val="tx1"/>
                </a:solidFill>
                <a:latin typeface="Times New Roman" charset="0"/>
              </a:defRPr>
            </a:lvl3pPr>
            <a:lvl4pPr marL="1714500" defTabSz="762000">
              <a:defRPr sz="2400">
                <a:solidFill>
                  <a:schemeClr val="tx1"/>
                </a:solidFill>
                <a:latin typeface="Times New Roman" charset="0"/>
              </a:defRPr>
            </a:lvl4pPr>
            <a:lvl5pPr marL="2286000" defTabSz="762000">
              <a:defRPr sz="2400">
                <a:solidFill>
                  <a:schemeClr val="tx1"/>
                </a:solidFill>
                <a:latin typeface="Times New Roman" charset="0"/>
              </a:defRPr>
            </a:lvl5pPr>
            <a:lvl6pPr marL="2743200" defTabSz="762000" fontAlgn="base">
              <a:spcBef>
                <a:spcPct val="0"/>
              </a:spcBef>
              <a:spcAft>
                <a:spcPct val="0"/>
              </a:spcAft>
              <a:defRPr sz="2400">
                <a:solidFill>
                  <a:schemeClr val="tx1"/>
                </a:solidFill>
                <a:latin typeface="Times New Roman" charset="0"/>
              </a:defRPr>
            </a:lvl6pPr>
            <a:lvl7pPr marL="3200400" defTabSz="762000" fontAlgn="base">
              <a:spcBef>
                <a:spcPct val="0"/>
              </a:spcBef>
              <a:spcAft>
                <a:spcPct val="0"/>
              </a:spcAft>
              <a:defRPr sz="2400">
                <a:solidFill>
                  <a:schemeClr val="tx1"/>
                </a:solidFill>
                <a:latin typeface="Times New Roman" charset="0"/>
              </a:defRPr>
            </a:lvl7pPr>
            <a:lvl8pPr marL="3657600" defTabSz="762000" fontAlgn="base">
              <a:spcBef>
                <a:spcPct val="0"/>
              </a:spcBef>
              <a:spcAft>
                <a:spcPct val="0"/>
              </a:spcAft>
              <a:defRPr sz="2400">
                <a:solidFill>
                  <a:schemeClr val="tx1"/>
                </a:solidFill>
                <a:latin typeface="Times New Roman" charset="0"/>
              </a:defRPr>
            </a:lvl8pPr>
            <a:lvl9pPr marL="4114800" defTabSz="762000" fontAlgn="base">
              <a:spcBef>
                <a:spcPct val="0"/>
              </a:spcBef>
              <a:spcAft>
                <a:spcPct val="0"/>
              </a:spcAft>
              <a:defRPr sz="2400">
                <a:solidFill>
                  <a:schemeClr val="tx1"/>
                </a:solidFill>
                <a:latin typeface="Times New Roman" charset="0"/>
              </a:defRPr>
            </a:lvl9pPr>
          </a:lstStyle>
          <a:p>
            <a:pPr eaLnBrk="0" hangingPunct="0"/>
            <a:r>
              <a:rPr lang="en-GB" altLang="x-none" sz="2800"/>
              <a:t>x</a:t>
            </a:r>
            <a:r>
              <a:rPr lang="en-GB" altLang="zh-CN" sz="2800" baseline="-25000">
                <a:ea typeface="SimSun" charset="-122"/>
              </a:rPr>
              <a:t>1</a:t>
            </a:r>
            <a:endParaRPr lang="en-GB" altLang="x-none" sz="2800" baseline="-25000"/>
          </a:p>
        </p:txBody>
      </p:sp>
      <p:sp>
        <p:nvSpPr>
          <p:cNvPr id="424996" name="Rectangle 36"/>
          <p:cNvSpPr>
            <a:spLocks noChangeArrowheads="1"/>
          </p:cNvSpPr>
          <p:nvPr/>
        </p:nvSpPr>
        <p:spPr bwMode="auto">
          <a:xfrm>
            <a:off x="2133601" y="5943600"/>
            <a:ext cx="4794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lvl1pPr defTabSz="762000">
              <a:defRPr sz="2400">
                <a:solidFill>
                  <a:schemeClr val="tx1"/>
                </a:solidFill>
                <a:latin typeface="Times New Roman" charset="0"/>
              </a:defRPr>
            </a:lvl1pPr>
            <a:lvl2pPr marL="571500" defTabSz="762000">
              <a:defRPr sz="2400">
                <a:solidFill>
                  <a:schemeClr val="tx1"/>
                </a:solidFill>
                <a:latin typeface="Times New Roman" charset="0"/>
              </a:defRPr>
            </a:lvl2pPr>
            <a:lvl3pPr marL="1143000" defTabSz="762000">
              <a:defRPr sz="2400">
                <a:solidFill>
                  <a:schemeClr val="tx1"/>
                </a:solidFill>
                <a:latin typeface="Times New Roman" charset="0"/>
              </a:defRPr>
            </a:lvl3pPr>
            <a:lvl4pPr marL="1714500" defTabSz="762000">
              <a:defRPr sz="2400">
                <a:solidFill>
                  <a:schemeClr val="tx1"/>
                </a:solidFill>
                <a:latin typeface="Times New Roman" charset="0"/>
              </a:defRPr>
            </a:lvl4pPr>
            <a:lvl5pPr marL="2286000" defTabSz="762000">
              <a:defRPr sz="2400">
                <a:solidFill>
                  <a:schemeClr val="tx1"/>
                </a:solidFill>
                <a:latin typeface="Times New Roman" charset="0"/>
              </a:defRPr>
            </a:lvl5pPr>
            <a:lvl6pPr marL="2743200" defTabSz="762000" fontAlgn="base">
              <a:spcBef>
                <a:spcPct val="0"/>
              </a:spcBef>
              <a:spcAft>
                <a:spcPct val="0"/>
              </a:spcAft>
              <a:defRPr sz="2400">
                <a:solidFill>
                  <a:schemeClr val="tx1"/>
                </a:solidFill>
                <a:latin typeface="Times New Roman" charset="0"/>
              </a:defRPr>
            </a:lvl6pPr>
            <a:lvl7pPr marL="3200400" defTabSz="762000" fontAlgn="base">
              <a:spcBef>
                <a:spcPct val="0"/>
              </a:spcBef>
              <a:spcAft>
                <a:spcPct val="0"/>
              </a:spcAft>
              <a:defRPr sz="2400">
                <a:solidFill>
                  <a:schemeClr val="tx1"/>
                </a:solidFill>
                <a:latin typeface="Times New Roman" charset="0"/>
              </a:defRPr>
            </a:lvl7pPr>
            <a:lvl8pPr marL="3657600" defTabSz="762000" fontAlgn="base">
              <a:spcBef>
                <a:spcPct val="0"/>
              </a:spcBef>
              <a:spcAft>
                <a:spcPct val="0"/>
              </a:spcAft>
              <a:defRPr sz="2400">
                <a:solidFill>
                  <a:schemeClr val="tx1"/>
                </a:solidFill>
                <a:latin typeface="Times New Roman" charset="0"/>
              </a:defRPr>
            </a:lvl8pPr>
            <a:lvl9pPr marL="4114800" defTabSz="762000" fontAlgn="base">
              <a:spcBef>
                <a:spcPct val="0"/>
              </a:spcBef>
              <a:spcAft>
                <a:spcPct val="0"/>
              </a:spcAft>
              <a:defRPr sz="2400">
                <a:solidFill>
                  <a:schemeClr val="tx1"/>
                </a:solidFill>
                <a:latin typeface="Times New Roman" charset="0"/>
              </a:defRPr>
            </a:lvl9pPr>
          </a:lstStyle>
          <a:p>
            <a:pPr eaLnBrk="0" hangingPunct="0"/>
            <a:r>
              <a:rPr lang="en-GB" altLang="x-none" sz="2800"/>
              <a:t>x</a:t>
            </a:r>
            <a:r>
              <a:rPr lang="en-GB" altLang="zh-CN" sz="2800" baseline="-25000">
                <a:ea typeface="SimSun" charset="-122"/>
              </a:rPr>
              <a:t>n</a:t>
            </a:r>
            <a:endParaRPr lang="en-GB" altLang="x-none" sz="2800" baseline="-25000"/>
          </a:p>
        </p:txBody>
      </p:sp>
      <p:sp>
        <p:nvSpPr>
          <p:cNvPr id="425000" name="Line 40"/>
          <p:cNvSpPr>
            <a:spLocks noChangeShapeType="1"/>
          </p:cNvSpPr>
          <p:nvPr/>
        </p:nvSpPr>
        <p:spPr bwMode="auto">
          <a:xfrm>
            <a:off x="8959850" y="3944938"/>
            <a:ext cx="228600" cy="0"/>
          </a:xfrm>
          <a:prstGeom prst="line">
            <a:avLst/>
          </a:prstGeom>
          <a:noFill/>
          <a:ln w="57150">
            <a:solidFill>
              <a:srgbClr val="A5002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25002" name="Line 42"/>
          <p:cNvSpPr>
            <a:spLocks noChangeShapeType="1"/>
          </p:cNvSpPr>
          <p:nvPr/>
        </p:nvSpPr>
        <p:spPr bwMode="auto">
          <a:xfrm flipH="1">
            <a:off x="9112250" y="2954338"/>
            <a:ext cx="304800" cy="457200"/>
          </a:xfrm>
          <a:prstGeom prst="line">
            <a:avLst/>
          </a:prstGeom>
          <a:noFill/>
          <a:ln w="57150">
            <a:solidFill>
              <a:srgbClr val="A5002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425003" name="Rectangle 43"/>
          <p:cNvSpPr>
            <a:spLocks noChangeArrowheads="1"/>
          </p:cNvSpPr>
          <p:nvPr/>
        </p:nvSpPr>
        <p:spPr bwMode="auto">
          <a:xfrm>
            <a:off x="9112251" y="2497138"/>
            <a:ext cx="9188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altLang="zh-CN" b="1">
                <a:ea typeface="SimSun" charset="-122"/>
              </a:rPr>
              <a:t>‘+’ or ‘-’</a:t>
            </a:r>
            <a:endParaRPr lang="en-US" altLang="x-none" b="1"/>
          </a:p>
        </p:txBody>
      </p:sp>
    </p:spTree>
    <p:extLst>
      <p:ext uri="{BB962C8B-B14F-4D97-AF65-F5344CB8AC3E}">
        <p14:creationId xmlns:p14="http://schemas.microsoft.com/office/powerpoint/2010/main" val="1163575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1905000" y="558795"/>
            <a:ext cx="4191000" cy="838200"/>
          </a:xfrm>
        </p:spPr>
        <p:txBody>
          <a:bodyPr/>
          <a:lstStyle/>
          <a:p>
            <a:pPr algn="l"/>
            <a:r>
              <a:rPr lang="en-GB" altLang="zh-CN" sz="3200">
                <a:latin typeface="Arial" charset="0"/>
                <a:ea typeface="SimSun" charset="-122"/>
              </a:rPr>
              <a:t>Activation function</a:t>
            </a:r>
          </a:p>
        </p:txBody>
      </p:sp>
      <p:pic>
        <p:nvPicPr>
          <p:cNvPr id="528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038600"/>
            <a:ext cx="3200400"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28390" name="Rectangle 6"/>
          <p:cNvSpPr>
            <a:spLocks noChangeArrowheads="1"/>
          </p:cNvSpPr>
          <p:nvPr/>
        </p:nvSpPr>
        <p:spPr bwMode="auto">
          <a:xfrm>
            <a:off x="7848600" y="4114800"/>
            <a:ext cx="228600" cy="152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8391" name="Rectangle 7"/>
          <p:cNvSpPr>
            <a:spLocks noChangeArrowheads="1"/>
          </p:cNvSpPr>
          <p:nvPr/>
        </p:nvSpPr>
        <p:spPr bwMode="auto">
          <a:xfrm>
            <a:off x="8458200" y="4724400"/>
            <a:ext cx="228600" cy="152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8392" name="Text Box 8"/>
          <p:cNvSpPr txBox="1">
            <a:spLocks noChangeArrowheads="1"/>
          </p:cNvSpPr>
          <p:nvPr/>
        </p:nvSpPr>
        <p:spPr bwMode="auto">
          <a:xfrm>
            <a:off x="7467600" y="4114801"/>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x-none" sz="2800" b="1" i="1">
                <a:latin typeface="Arial" charset="0"/>
                <a:ea typeface="Times New Roman" charset="0"/>
                <a:cs typeface="Times New Roman" charset="0"/>
              </a:rPr>
              <a:t>g</a:t>
            </a:r>
          </a:p>
        </p:txBody>
      </p:sp>
      <p:sp>
        <p:nvSpPr>
          <p:cNvPr id="528393" name="Line 9"/>
          <p:cNvSpPr>
            <a:spLocks noChangeShapeType="1"/>
          </p:cNvSpPr>
          <p:nvPr/>
        </p:nvSpPr>
        <p:spPr bwMode="auto">
          <a:xfrm flipH="1" flipV="1">
            <a:off x="8305800" y="4800600"/>
            <a:ext cx="609600" cy="1295400"/>
          </a:xfrm>
          <a:prstGeom prst="line">
            <a:avLst/>
          </a:prstGeom>
          <a:noFill/>
          <a:ln w="38100">
            <a:solidFill>
              <a:schemeClr val="accent2"/>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528394" name="Rectangle 10"/>
          <p:cNvSpPr>
            <a:spLocks noChangeArrowheads="1"/>
          </p:cNvSpPr>
          <p:nvPr/>
        </p:nvSpPr>
        <p:spPr bwMode="auto">
          <a:xfrm>
            <a:off x="6934200" y="6019800"/>
            <a:ext cx="2895600" cy="533400"/>
          </a:xfrm>
          <a:prstGeom prst="rect">
            <a:avLst/>
          </a:prstGeom>
          <a:solidFill>
            <a:srgbClr val="C9C157"/>
          </a:solidFill>
          <a:ln w="9525">
            <a:solidFill>
              <a:srgbClr val="C9C157"/>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har char="•"/>
              <a:defRPr sz="2800">
                <a:solidFill>
                  <a:schemeClr val="tx1"/>
                </a:solidFill>
                <a:latin typeface="Times New Roman" charset="0"/>
              </a:defRPr>
            </a:lvl1pPr>
            <a:lvl2pPr marL="742950" indent="-285750">
              <a:spcBef>
                <a:spcPct val="20000"/>
              </a:spcBef>
              <a:buChar char="–"/>
              <a:defRPr sz="2400">
                <a:solidFill>
                  <a:schemeClr val="tx1"/>
                </a:solidFill>
                <a:latin typeface="Times New Roman" charset="0"/>
              </a:defRPr>
            </a:lvl2pPr>
            <a:lvl3pPr marL="1143000" indent="-228600">
              <a:spcBef>
                <a:spcPct val="20000"/>
              </a:spcBef>
              <a:buChar char="•"/>
              <a:defRPr sz="2000">
                <a:solidFill>
                  <a:schemeClr val="tx1"/>
                </a:solidFill>
                <a:latin typeface="Times New Roman" charset="0"/>
              </a:defRPr>
            </a:lvl3pPr>
            <a:lvl4pPr marL="1600200" indent="-228600">
              <a:spcBef>
                <a:spcPct val="20000"/>
              </a:spcBef>
              <a:buChar char="–"/>
              <a:defRPr>
                <a:solidFill>
                  <a:schemeClr val="tx1"/>
                </a:solidFill>
                <a:latin typeface="Times New Roman" charset="0"/>
              </a:defRPr>
            </a:lvl4pPr>
            <a:lvl5pPr marL="2057400" indent="-228600">
              <a:spcBef>
                <a:spcPct val="20000"/>
              </a:spcBef>
              <a:buChar char="»"/>
              <a:defRPr>
                <a:solidFill>
                  <a:schemeClr val="tx1"/>
                </a:solidFill>
                <a:latin typeface="Times New Roman" charset="0"/>
              </a:defRPr>
            </a:lvl5pPr>
            <a:lvl6pPr marL="2514600" indent="-228600" fontAlgn="base">
              <a:spcBef>
                <a:spcPct val="20000"/>
              </a:spcBef>
              <a:spcAft>
                <a:spcPct val="0"/>
              </a:spcAft>
              <a:buChar char="»"/>
              <a:defRPr>
                <a:solidFill>
                  <a:schemeClr val="tx1"/>
                </a:solidFill>
                <a:latin typeface="Times New Roman" charset="0"/>
              </a:defRPr>
            </a:lvl6pPr>
            <a:lvl7pPr marL="2971800" indent="-228600" fontAlgn="base">
              <a:spcBef>
                <a:spcPct val="20000"/>
              </a:spcBef>
              <a:spcAft>
                <a:spcPct val="0"/>
              </a:spcAft>
              <a:buChar char="»"/>
              <a:defRPr>
                <a:solidFill>
                  <a:schemeClr val="tx1"/>
                </a:solidFill>
                <a:latin typeface="Times New Roman" charset="0"/>
              </a:defRPr>
            </a:lvl7pPr>
            <a:lvl8pPr marL="3429000" indent="-228600" fontAlgn="base">
              <a:spcBef>
                <a:spcPct val="20000"/>
              </a:spcBef>
              <a:spcAft>
                <a:spcPct val="0"/>
              </a:spcAft>
              <a:buChar char="»"/>
              <a:defRPr>
                <a:solidFill>
                  <a:schemeClr val="tx1"/>
                </a:solidFill>
                <a:latin typeface="Times New Roman" charset="0"/>
              </a:defRPr>
            </a:lvl8pPr>
            <a:lvl9pPr marL="3886200" indent="-228600" fontAlgn="base">
              <a:spcBef>
                <a:spcPct val="20000"/>
              </a:spcBef>
              <a:spcAft>
                <a:spcPct val="0"/>
              </a:spcAft>
              <a:buChar char="»"/>
              <a:defRPr>
                <a:solidFill>
                  <a:schemeClr val="tx1"/>
                </a:solidFill>
                <a:latin typeface="Times New Roman" charset="0"/>
              </a:defRPr>
            </a:lvl9pPr>
          </a:lstStyle>
          <a:p>
            <a:pPr>
              <a:buFontTx/>
              <a:buNone/>
            </a:pPr>
            <a:r>
              <a:rPr lang="en-US" altLang="x-none"/>
              <a:t>Sigmoid function </a:t>
            </a:r>
          </a:p>
        </p:txBody>
      </p:sp>
      <p:graphicFrame>
        <p:nvGraphicFramePr>
          <p:cNvPr id="528395" name="Object 11"/>
          <p:cNvGraphicFramePr>
            <a:graphicFrameLocks noChangeAspect="1"/>
          </p:cNvGraphicFramePr>
          <p:nvPr/>
        </p:nvGraphicFramePr>
        <p:xfrm>
          <a:off x="2057400" y="2068513"/>
          <a:ext cx="4343400" cy="1122362"/>
        </p:xfrm>
        <a:graphic>
          <a:graphicData uri="http://schemas.openxmlformats.org/presentationml/2006/ole">
            <mc:AlternateContent xmlns:mc="http://schemas.openxmlformats.org/markup-compatibility/2006">
              <mc:Choice xmlns:v="urn:schemas-microsoft-com:vml" Requires="v">
                <p:oleObj spid="_x0000_s8232" name="公式" r:id="rId4" imgW="1866600" imgH="482400" progId="Equation.3">
                  <p:embed/>
                </p:oleObj>
              </mc:Choice>
              <mc:Fallback>
                <p:oleObj name="公式" r:id="rId4" imgW="186660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068513"/>
                        <a:ext cx="4343400" cy="1122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28396" name="Line 12"/>
          <p:cNvSpPr>
            <a:spLocks noChangeShapeType="1"/>
          </p:cNvSpPr>
          <p:nvPr/>
        </p:nvSpPr>
        <p:spPr bwMode="auto">
          <a:xfrm>
            <a:off x="6934200" y="1600200"/>
            <a:ext cx="0" cy="1600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28397" name="Line 13"/>
          <p:cNvSpPr>
            <a:spLocks noChangeShapeType="1"/>
          </p:cNvSpPr>
          <p:nvPr/>
        </p:nvSpPr>
        <p:spPr bwMode="auto">
          <a:xfrm>
            <a:off x="6934200" y="3200400"/>
            <a:ext cx="3429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28398" name="Line 14"/>
          <p:cNvSpPr>
            <a:spLocks noChangeShapeType="1"/>
          </p:cNvSpPr>
          <p:nvPr/>
        </p:nvSpPr>
        <p:spPr bwMode="auto">
          <a:xfrm>
            <a:off x="6967538" y="3152775"/>
            <a:ext cx="838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28399" name="Line 15"/>
          <p:cNvSpPr>
            <a:spLocks noChangeShapeType="1"/>
          </p:cNvSpPr>
          <p:nvPr/>
        </p:nvSpPr>
        <p:spPr bwMode="auto">
          <a:xfrm flipV="1">
            <a:off x="7772400" y="1781175"/>
            <a:ext cx="1600200" cy="1371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28400" name="Text Box 16"/>
          <p:cNvSpPr txBox="1">
            <a:spLocks noChangeArrowheads="1"/>
          </p:cNvSpPr>
          <p:nvPr/>
        </p:nvSpPr>
        <p:spPr bwMode="auto">
          <a:xfrm>
            <a:off x="8213726" y="3290889"/>
            <a:ext cx="33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x-none" sz="2000" i="1">
                <a:ea typeface="Times New Roman" charset="0"/>
                <a:cs typeface="Times New Roman" charset="0"/>
              </a:rPr>
              <a:t>V</a:t>
            </a:r>
          </a:p>
        </p:txBody>
      </p:sp>
      <p:sp>
        <p:nvSpPr>
          <p:cNvPr id="528401" name="Text Box 17"/>
          <p:cNvSpPr txBox="1">
            <a:spLocks noChangeArrowheads="1"/>
          </p:cNvSpPr>
          <p:nvPr/>
        </p:nvSpPr>
        <p:spPr bwMode="auto">
          <a:xfrm>
            <a:off x="6604000" y="2224088"/>
            <a:ext cx="2632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x-none" sz="2000" i="1">
                <a:ea typeface="Times New Roman" charset="0"/>
                <a:cs typeface="Times New Roman" charset="0"/>
              </a:rPr>
              <a:t>f</a:t>
            </a:r>
          </a:p>
        </p:txBody>
      </p:sp>
      <p:sp>
        <p:nvSpPr>
          <p:cNvPr id="528402" name="Rectangle 18"/>
          <p:cNvSpPr>
            <a:spLocks noChangeArrowheads="1"/>
          </p:cNvSpPr>
          <p:nvPr/>
        </p:nvSpPr>
        <p:spPr bwMode="auto">
          <a:xfrm>
            <a:off x="1905000" y="1371600"/>
            <a:ext cx="792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har char="•"/>
              <a:defRPr sz="2800">
                <a:solidFill>
                  <a:schemeClr val="tx1"/>
                </a:solidFill>
                <a:latin typeface="Times New Roman" charset="0"/>
              </a:defRPr>
            </a:lvl1pPr>
            <a:lvl2pPr marL="742950" indent="-285750">
              <a:spcBef>
                <a:spcPct val="20000"/>
              </a:spcBef>
              <a:buChar char="–"/>
              <a:defRPr sz="2400">
                <a:solidFill>
                  <a:schemeClr val="tx1"/>
                </a:solidFill>
                <a:latin typeface="Times New Roman" charset="0"/>
              </a:defRPr>
            </a:lvl2pPr>
            <a:lvl3pPr marL="1143000" indent="-228600">
              <a:spcBef>
                <a:spcPct val="20000"/>
              </a:spcBef>
              <a:buChar char="•"/>
              <a:defRPr sz="2000">
                <a:solidFill>
                  <a:schemeClr val="tx1"/>
                </a:solidFill>
                <a:latin typeface="Times New Roman" charset="0"/>
              </a:defRPr>
            </a:lvl3pPr>
            <a:lvl4pPr marL="1600200" indent="-228600">
              <a:spcBef>
                <a:spcPct val="20000"/>
              </a:spcBef>
              <a:buChar char="–"/>
              <a:defRPr>
                <a:solidFill>
                  <a:schemeClr val="tx1"/>
                </a:solidFill>
                <a:latin typeface="Times New Roman" charset="0"/>
              </a:defRPr>
            </a:lvl4pPr>
            <a:lvl5pPr marL="2057400" indent="-228600">
              <a:spcBef>
                <a:spcPct val="20000"/>
              </a:spcBef>
              <a:buChar char="»"/>
              <a:defRPr>
                <a:solidFill>
                  <a:schemeClr val="tx1"/>
                </a:solidFill>
                <a:latin typeface="Times New Roman" charset="0"/>
              </a:defRPr>
            </a:lvl5pPr>
            <a:lvl6pPr marL="2514600" indent="-228600" fontAlgn="base">
              <a:spcBef>
                <a:spcPct val="20000"/>
              </a:spcBef>
              <a:spcAft>
                <a:spcPct val="0"/>
              </a:spcAft>
              <a:buChar char="»"/>
              <a:defRPr>
                <a:solidFill>
                  <a:schemeClr val="tx1"/>
                </a:solidFill>
                <a:latin typeface="Times New Roman" charset="0"/>
              </a:defRPr>
            </a:lvl6pPr>
            <a:lvl7pPr marL="2971800" indent="-228600" fontAlgn="base">
              <a:spcBef>
                <a:spcPct val="20000"/>
              </a:spcBef>
              <a:spcAft>
                <a:spcPct val="0"/>
              </a:spcAft>
              <a:buChar char="»"/>
              <a:defRPr>
                <a:solidFill>
                  <a:schemeClr val="tx1"/>
                </a:solidFill>
                <a:latin typeface="Times New Roman" charset="0"/>
              </a:defRPr>
            </a:lvl7pPr>
            <a:lvl8pPr marL="3429000" indent="-228600" fontAlgn="base">
              <a:spcBef>
                <a:spcPct val="20000"/>
              </a:spcBef>
              <a:spcAft>
                <a:spcPct val="0"/>
              </a:spcAft>
              <a:buChar char="»"/>
              <a:defRPr>
                <a:solidFill>
                  <a:schemeClr val="tx1"/>
                </a:solidFill>
                <a:latin typeface="Times New Roman" charset="0"/>
              </a:defRPr>
            </a:lvl8pPr>
            <a:lvl9pPr marL="3886200" indent="-228600" fontAlgn="base">
              <a:spcBef>
                <a:spcPct val="20000"/>
              </a:spcBef>
              <a:spcAft>
                <a:spcPct val="0"/>
              </a:spcAft>
              <a:buChar char="»"/>
              <a:defRPr>
                <a:solidFill>
                  <a:schemeClr val="tx1"/>
                </a:solidFill>
                <a:latin typeface="Times New Roman" charset="0"/>
              </a:defRPr>
            </a:lvl9pPr>
          </a:lstStyle>
          <a:p>
            <a:r>
              <a:rPr lang="en-US" altLang="x-none"/>
              <a:t>Linear-Threshold function: </a:t>
            </a:r>
          </a:p>
        </p:txBody>
      </p:sp>
      <p:sp>
        <p:nvSpPr>
          <p:cNvPr id="528403" name="Rectangle 19"/>
          <p:cNvSpPr>
            <a:spLocks noChangeArrowheads="1"/>
          </p:cNvSpPr>
          <p:nvPr/>
        </p:nvSpPr>
        <p:spPr bwMode="auto">
          <a:xfrm>
            <a:off x="2057400" y="4114800"/>
            <a:ext cx="3352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har char="•"/>
              <a:defRPr sz="2800">
                <a:solidFill>
                  <a:schemeClr val="tx1"/>
                </a:solidFill>
                <a:latin typeface="Times New Roman" charset="0"/>
              </a:defRPr>
            </a:lvl1pPr>
            <a:lvl2pPr marL="742950" indent="-285750">
              <a:spcBef>
                <a:spcPct val="20000"/>
              </a:spcBef>
              <a:buChar char="–"/>
              <a:defRPr sz="2400">
                <a:solidFill>
                  <a:schemeClr val="tx1"/>
                </a:solidFill>
                <a:latin typeface="Times New Roman" charset="0"/>
              </a:defRPr>
            </a:lvl2pPr>
            <a:lvl3pPr marL="1143000" indent="-228600">
              <a:spcBef>
                <a:spcPct val="20000"/>
              </a:spcBef>
              <a:buChar char="•"/>
              <a:defRPr sz="2000">
                <a:solidFill>
                  <a:schemeClr val="tx1"/>
                </a:solidFill>
                <a:latin typeface="Times New Roman" charset="0"/>
              </a:defRPr>
            </a:lvl3pPr>
            <a:lvl4pPr marL="1600200" indent="-228600">
              <a:spcBef>
                <a:spcPct val="20000"/>
              </a:spcBef>
              <a:buChar char="–"/>
              <a:defRPr>
                <a:solidFill>
                  <a:schemeClr val="tx1"/>
                </a:solidFill>
                <a:latin typeface="Times New Roman" charset="0"/>
              </a:defRPr>
            </a:lvl4pPr>
            <a:lvl5pPr marL="2057400" indent="-228600">
              <a:spcBef>
                <a:spcPct val="20000"/>
              </a:spcBef>
              <a:buChar char="»"/>
              <a:defRPr>
                <a:solidFill>
                  <a:schemeClr val="tx1"/>
                </a:solidFill>
                <a:latin typeface="Times New Roman" charset="0"/>
              </a:defRPr>
            </a:lvl5pPr>
            <a:lvl6pPr marL="2514600" indent="-228600" fontAlgn="base">
              <a:spcBef>
                <a:spcPct val="20000"/>
              </a:spcBef>
              <a:spcAft>
                <a:spcPct val="0"/>
              </a:spcAft>
              <a:buChar char="»"/>
              <a:defRPr>
                <a:solidFill>
                  <a:schemeClr val="tx1"/>
                </a:solidFill>
                <a:latin typeface="Times New Roman" charset="0"/>
              </a:defRPr>
            </a:lvl6pPr>
            <a:lvl7pPr marL="2971800" indent="-228600" fontAlgn="base">
              <a:spcBef>
                <a:spcPct val="20000"/>
              </a:spcBef>
              <a:spcAft>
                <a:spcPct val="0"/>
              </a:spcAft>
              <a:buChar char="»"/>
              <a:defRPr>
                <a:solidFill>
                  <a:schemeClr val="tx1"/>
                </a:solidFill>
                <a:latin typeface="Times New Roman" charset="0"/>
              </a:defRPr>
            </a:lvl7pPr>
            <a:lvl8pPr marL="3429000" indent="-228600" fontAlgn="base">
              <a:spcBef>
                <a:spcPct val="20000"/>
              </a:spcBef>
              <a:spcAft>
                <a:spcPct val="0"/>
              </a:spcAft>
              <a:buChar char="»"/>
              <a:defRPr>
                <a:solidFill>
                  <a:schemeClr val="tx1"/>
                </a:solidFill>
                <a:latin typeface="Times New Roman" charset="0"/>
              </a:defRPr>
            </a:lvl8pPr>
            <a:lvl9pPr marL="3886200" indent="-228600" fontAlgn="base">
              <a:spcBef>
                <a:spcPct val="20000"/>
              </a:spcBef>
              <a:spcAft>
                <a:spcPct val="0"/>
              </a:spcAft>
              <a:buChar char="»"/>
              <a:defRPr>
                <a:solidFill>
                  <a:schemeClr val="tx1"/>
                </a:solidFill>
                <a:latin typeface="Times New Roman" charset="0"/>
              </a:defRPr>
            </a:lvl9pPr>
          </a:lstStyle>
          <a:p>
            <a:r>
              <a:rPr lang="en-US" altLang="x-none"/>
              <a:t>Sigmoid function: </a:t>
            </a:r>
          </a:p>
        </p:txBody>
      </p:sp>
      <p:graphicFrame>
        <p:nvGraphicFramePr>
          <p:cNvPr id="528404" name="Object 20"/>
          <p:cNvGraphicFramePr>
            <a:graphicFrameLocks noGrp="1" noChangeAspect="1"/>
          </p:cNvGraphicFramePr>
          <p:nvPr>
            <p:ph idx="1"/>
          </p:nvPr>
        </p:nvGraphicFramePr>
        <p:xfrm>
          <a:off x="2286001" y="4724400"/>
          <a:ext cx="2511425" cy="1081088"/>
        </p:xfrm>
        <a:graphic>
          <a:graphicData uri="http://schemas.openxmlformats.org/presentationml/2006/ole">
            <mc:AlternateContent xmlns:mc="http://schemas.openxmlformats.org/markup-compatibility/2006">
              <mc:Choice xmlns:v="urn:schemas-microsoft-com:vml" Requires="v">
                <p:oleObj spid="_x0000_s8233" name="公式" r:id="rId6" imgW="914400" imgH="393480" progId="Equation.3">
                  <p:embed/>
                </p:oleObj>
              </mc:Choice>
              <mc:Fallback>
                <p:oleObj name="公式" r:id="rId6" imgW="91440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1" y="4724400"/>
                        <a:ext cx="2511425"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226733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a:xfrm>
            <a:off x="1752600" y="626531"/>
            <a:ext cx="8686800" cy="685800"/>
          </a:xfrm>
        </p:spPr>
        <p:txBody>
          <a:bodyPr/>
          <a:lstStyle/>
          <a:p>
            <a:pPr algn="l"/>
            <a:r>
              <a:rPr lang="en-US" altLang="x-none" sz="3200">
                <a:latin typeface="Arial" charset="0"/>
              </a:rPr>
              <a:t>An </a:t>
            </a:r>
            <a:r>
              <a:rPr lang="en-US" altLang="zh-CN" sz="3200">
                <a:latin typeface="Arial" charset="0"/>
                <a:ea typeface="SimSun" charset="-122"/>
              </a:rPr>
              <a:t>e</a:t>
            </a:r>
            <a:r>
              <a:rPr lang="en-US" altLang="x-none" sz="3200">
                <a:latin typeface="Arial" charset="0"/>
              </a:rPr>
              <a:t>xample of </a:t>
            </a:r>
            <a:r>
              <a:rPr lang="en-US" altLang="zh-CN" sz="3200">
                <a:latin typeface="Arial" charset="0"/>
                <a:ea typeface="SimSun" charset="-122"/>
              </a:rPr>
              <a:t>3</a:t>
            </a:r>
            <a:r>
              <a:rPr lang="en-GB" altLang="x-none" sz="3200" dirty="0">
                <a:latin typeface="Arial" charset="0"/>
              </a:rPr>
              <a:t>-layer </a:t>
            </a:r>
            <a:r>
              <a:rPr lang="en-US" altLang="zh-CN" sz="3200" dirty="0">
                <a:latin typeface="Arial" charset="0"/>
                <a:ea typeface="SimSun" charset="-122"/>
              </a:rPr>
              <a:t>f</a:t>
            </a:r>
            <a:r>
              <a:rPr lang="en-US" altLang="x-none" sz="3200" dirty="0">
                <a:latin typeface="Arial" charset="0"/>
              </a:rPr>
              <a:t>eed-forward </a:t>
            </a:r>
            <a:r>
              <a:rPr lang="en-US" altLang="zh-CN" sz="3200" dirty="0">
                <a:latin typeface="Arial" charset="0"/>
                <a:ea typeface="SimSun" charset="-122"/>
              </a:rPr>
              <a:t>n</a:t>
            </a:r>
            <a:r>
              <a:rPr lang="en-GB" altLang="x-none" sz="3200" dirty="0" err="1">
                <a:latin typeface="Arial" charset="0"/>
              </a:rPr>
              <a:t>etwork</a:t>
            </a:r>
            <a:endParaRPr lang="en-GB" altLang="zh-CN" sz="3200" dirty="0">
              <a:latin typeface="Arial" charset="0"/>
              <a:ea typeface="SimSun" charset="-122"/>
            </a:endParaRPr>
          </a:p>
        </p:txBody>
      </p:sp>
      <p:sp>
        <p:nvSpPr>
          <p:cNvPr id="427012" name="Oval 4"/>
          <p:cNvSpPr>
            <a:spLocks noChangeArrowheads="1"/>
          </p:cNvSpPr>
          <p:nvPr/>
        </p:nvSpPr>
        <p:spPr bwMode="auto">
          <a:xfrm>
            <a:off x="3130550" y="1547813"/>
            <a:ext cx="292100" cy="2921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7013" name="Oval 5"/>
          <p:cNvSpPr>
            <a:spLocks noChangeArrowheads="1"/>
          </p:cNvSpPr>
          <p:nvPr/>
        </p:nvSpPr>
        <p:spPr bwMode="auto">
          <a:xfrm>
            <a:off x="3130550" y="2233613"/>
            <a:ext cx="292100" cy="2921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7014" name="Oval 6"/>
          <p:cNvSpPr>
            <a:spLocks noChangeArrowheads="1"/>
          </p:cNvSpPr>
          <p:nvPr/>
        </p:nvSpPr>
        <p:spPr bwMode="auto">
          <a:xfrm>
            <a:off x="3130550" y="5738813"/>
            <a:ext cx="292100" cy="2921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7015" name="Line 7"/>
          <p:cNvSpPr>
            <a:spLocks noChangeShapeType="1"/>
          </p:cNvSpPr>
          <p:nvPr/>
        </p:nvSpPr>
        <p:spPr bwMode="auto">
          <a:xfrm>
            <a:off x="3352800" y="4056063"/>
            <a:ext cx="0" cy="1295400"/>
          </a:xfrm>
          <a:prstGeom prst="line">
            <a:avLst/>
          </a:prstGeom>
          <a:noFill/>
          <a:ln w="508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17" name="Rectangle 9"/>
          <p:cNvSpPr>
            <a:spLocks noChangeArrowheads="1"/>
          </p:cNvSpPr>
          <p:nvPr/>
        </p:nvSpPr>
        <p:spPr bwMode="auto">
          <a:xfrm>
            <a:off x="2514601" y="5503864"/>
            <a:ext cx="47942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lvl1pPr defTabSz="762000">
              <a:defRPr sz="2400">
                <a:solidFill>
                  <a:schemeClr val="tx1"/>
                </a:solidFill>
                <a:latin typeface="Times New Roman" charset="0"/>
              </a:defRPr>
            </a:lvl1pPr>
            <a:lvl2pPr marL="571500" defTabSz="762000">
              <a:defRPr sz="2400">
                <a:solidFill>
                  <a:schemeClr val="tx1"/>
                </a:solidFill>
                <a:latin typeface="Times New Roman" charset="0"/>
              </a:defRPr>
            </a:lvl2pPr>
            <a:lvl3pPr marL="1143000" defTabSz="762000">
              <a:defRPr sz="2400">
                <a:solidFill>
                  <a:schemeClr val="tx1"/>
                </a:solidFill>
                <a:latin typeface="Times New Roman" charset="0"/>
              </a:defRPr>
            </a:lvl3pPr>
            <a:lvl4pPr marL="1714500" defTabSz="762000">
              <a:defRPr sz="2400">
                <a:solidFill>
                  <a:schemeClr val="tx1"/>
                </a:solidFill>
                <a:latin typeface="Times New Roman" charset="0"/>
              </a:defRPr>
            </a:lvl4pPr>
            <a:lvl5pPr marL="2286000" defTabSz="762000">
              <a:defRPr sz="2400">
                <a:solidFill>
                  <a:schemeClr val="tx1"/>
                </a:solidFill>
                <a:latin typeface="Times New Roman" charset="0"/>
              </a:defRPr>
            </a:lvl5pPr>
            <a:lvl6pPr marL="2743200" defTabSz="762000" fontAlgn="base">
              <a:spcBef>
                <a:spcPct val="0"/>
              </a:spcBef>
              <a:spcAft>
                <a:spcPct val="0"/>
              </a:spcAft>
              <a:defRPr sz="2400">
                <a:solidFill>
                  <a:schemeClr val="tx1"/>
                </a:solidFill>
                <a:latin typeface="Times New Roman" charset="0"/>
              </a:defRPr>
            </a:lvl6pPr>
            <a:lvl7pPr marL="3200400" defTabSz="762000" fontAlgn="base">
              <a:spcBef>
                <a:spcPct val="0"/>
              </a:spcBef>
              <a:spcAft>
                <a:spcPct val="0"/>
              </a:spcAft>
              <a:defRPr sz="2400">
                <a:solidFill>
                  <a:schemeClr val="tx1"/>
                </a:solidFill>
                <a:latin typeface="Times New Roman" charset="0"/>
              </a:defRPr>
            </a:lvl7pPr>
            <a:lvl8pPr marL="3657600" defTabSz="762000" fontAlgn="base">
              <a:spcBef>
                <a:spcPct val="0"/>
              </a:spcBef>
              <a:spcAft>
                <a:spcPct val="0"/>
              </a:spcAft>
              <a:defRPr sz="2400">
                <a:solidFill>
                  <a:schemeClr val="tx1"/>
                </a:solidFill>
                <a:latin typeface="Times New Roman" charset="0"/>
              </a:defRPr>
            </a:lvl8pPr>
            <a:lvl9pPr marL="4114800" defTabSz="762000" fontAlgn="base">
              <a:spcBef>
                <a:spcPct val="0"/>
              </a:spcBef>
              <a:spcAft>
                <a:spcPct val="0"/>
              </a:spcAft>
              <a:defRPr sz="2400">
                <a:solidFill>
                  <a:schemeClr val="tx1"/>
                </a:solidFill>
                <a:latin typeface="Times New Roman" charset="0"/>
              </a:defRPr>
            </a:lvl9pPr>
          </a:lstStyle>
          <a:p>
            <a:pPr eaLnBrk="0" hangingPunct="0"/>
            <a:r>
              <a:rPr lang="en-GB" altLang="x-none" sz="2800"/>
              <a:t>x</a:t>
            </a:r>
            <a:r>
              <a:rPr lang="en-GB" altLang="x-none" sz="2800" baseline="-25000"/>
              <a:t>n</a:t>
            </a:r>
          </a:p>
        </p:txBody>
      </p:sp>
      <p:sp>
        <p:nvSpPr>
          <p:cNvPr id="427018" name="Rectangle 10"/>
          <p:cNvSpPr>
            <a:spLocks noChangeArrowheads="1"/>
          </p:cNvSpPr>
          <p:nvPr/>
        </p:nvSpPr>
        <p:spPr bwMode="auto">
          <a:xfrm>
            <a:off x="2492376" y="1295400"/>
            <a:ext cx="4794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lvl1pPr defTabSz="762000">
              <a:defRPr sz="2400">
                <a:solidFill>
                  <a:schemeClr val="tx1"/>
                </a:solidFill>
                <a:latin typeface="Times New Roman" charset="0"/>
              </a:defRPr>
            </a:lvl1pPr>
            <a:lvl2pPr marL="571500" defTabSz="762000">
              <a:defRPr sz="2400">
                <a:solidFill>
                  <a:schemeClr val="tx1"/>
                </a:solidFill>
                <a:latin typeface="Times New Roman" charset="0"/>
              </a:defRPr>
            </a:lvl2pPr>
            <a:lvl3pPr marL="1143000" defTabSz="762000">
              <a:defRPr sz="2400">
                <a:solidFill>
                  <a:schemeClr val="tx1"/>
                </a:solidFill>
                <a:latin typeface="Times New Roman" charset="0"/>
              </a:defRPr>
            </a:lvl3pPr>
            <a:lvl4pPr marL="1714500" defTabSz="762000">
              <a:defRPr sz="2400">
                <a:solidFill>
                  <a:schemeClr val="tx1"/>
                </a:solidFill>
                <a:latin typeface="Times New Roman" charset="0"/>
              </a:defRPr>
            </a:lvl4pPr>
            <a:lvl5pPr marL="2286000" defTabSz="762000">
              <a:defRPr sz="2400">
                <a:solidFill>
                  <a:schemeClr val="tx1"/>
                </a:solidFill>
                <a:latin typeface="Times New Roman" charset="0"/>
              </a:defRPr>
            </a:lvl5pPr>
            <a:lvl6pPr marL="2743200" defTabSz="762000" fontAlgn="base">
              <a:spcBef>
                <a:spcPct val="0"/>
              </a:spcBef>
              <a:spcAft>
                <a:spcPct val="0"/>
              </a:spcAft>
              <a:defRPr sz="2400">
                <a:solidFill>
                  <a:schemeClr val="tx1"/>
                </a:solidFill>
                <a:latin typeface="Times New Roman" charset="0"/>
              </a:defRPr>
            </a:lvl6pPr>
            <a:lvl7pPr marL="3200400" defTabSz="762000" fontAlgn="base">
              <a:spcBef>
                <a:spcPct val="0"/>
              </a:spcBef>
              <a:spcAft>
                <a:spcPct val="0"/>
              </a:spcAft>
              <a:defRPr sz="2400">
                <a:solidFill>
                  <a:schemeClr val="tx1"/>
                </a:solidFill>
                <a:latin typeface="Times New Roman" charset="0"/>
              </a:defRPr>
            </a:lvl7pPr>
            <a:lvl8pPr marL="3657600" defTabSz="762000" fontAlgn="base">
              <a:spcBef>
                <a:spcPct val="0"/>
              </a:spcBef>
              <a:spcAft>
                <a:spcPct val="0"/>
              </a:spcAft>
              <a:defRPr sz="2400">
                <a:solidFill>
                  <a:schemeClr val="tx1"/>
                </a:solidFill>
                <a:latin typeface="Times New Roman" charset="0"/>
              </a:defRPr>
            </a:lvl8pPr>
            <a:lvl9pPr marL="4114800" defTabSz="762000" fontAlgn="base">
              <a:spcBef>
                <a:spcPct val="0"/>
              </a:spcBef>
              <a:spcAft>
                <a:spcPct val="0"/>
              </a:spcAft>
              <a:defRPr sz="2400">
                <a:solidFill>
                  <a:schemeClr val="tx1"/>
                </a:solidFill>
                <a:latin typeface="Times New Roman" charset="0"/>
              </a:defRPr>
            </a:lvl9pPr>
          </a:lstStyle>
          <a:p>
            <a:pPr eaLnBrk="0" hangingPunct="0"/>
            <a:r>
              <a:rPr lang="en-GB" altLang="x-none" sz="2800"/>
              <a:t>x</a:t>
            </a:r>
            <a:r>
              <a:rPr lang="en-GB" altLang="x-none" sz="2800" baseline="-25000"/>
              <a:t>1</a:t>
            </a:r>
          </a:p>
        </p:txBody>
      </p:sp>
      <p:sp>
        <p:nvSpPr>
          <p:cNvPr id="427019" name="Rectangle 11"/>
          <p:cNvSpPr>
            <a:spLocks noChangeArrowheads="1"/>
          </p:cNvSpPr>
          <p:nvPr/>
        </p:nvSpPr>
        <p:spPr bwMode="auto">
          <a:xfrm>
            <a:off x="2492376" y="2057400"/>
            <a:ext cx="4794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lvl1pPr defTabSz="762000">
              <a:defRPr sz="2400">
                <a:solidFill>
                  <a:schemeClr val="tx1"/>
                </a:solidFill>
                <a:latin typeface="Times New Roman" charset="0"/>
              </a:defRPr>
            </a:lvl1pPr>
            <a:lvl2pPr marL="571500" defTabSz="762000">
              <a:defRPr sz="2400">
                <a:solidFill>
                  <a:schemeClr val="tx1"/>
                </a:solidFill>
                <a:latin typeface="Times New Roman" charset="0"/>
              </a:defRPr>
            </a:lvl2pPr>
            <a:lvl3pPr marL="1143000" defTabSz="762000">
              <a:defRPr sz="2400">
                <a:solidFill>
                  <a:schemeClr val="tx1"/>
                </a:solidFill>
                <a:latin typeface="Times New Roman" charset="0"/>
              </a:defRPr>
            </a:lvl3pPr>
            <a:lvl4pPr marL="1714500" defTabSz="762000">
              <a:defRPr sz="2400">
                <a:solidFill>
                  <a:schemeClr val="tx1"/>
                </a:solidFill>
                <a:latin typeface="Times New Roman" charset="0"/>
              </a:defRPr>
            </a:lvl4pPr>
            <a:lvl5pPr marL="2286000" defTabSz="762000">
              <a:defRPr sz="2400">
                <a:solidFill>
                  <a:schemeClr val="tx1"/>
                </a:solidFill>
                <a:latin typeface="Times New Roman" charset="0"/>
              </a:defRPr>
            </a:lvl5pPr>
            <a:lvl6pPr marL="2743200" defTabSz="762000" fontAlgn="base">
              <a:spcBef>
                <a:spcPct val="0"/>
              </a:spcBef>
              <a:spcAft>
                <a:spcPct val="0"/>
              </a:spcAft>
              <a:defRPr sz="2400">
                <a:solidFill>
                  <a:schemeClr val="tx1"/>
                </a:solidFill>
                <a:latin typeface="Times New Roman" charset="0"/>
              </a:defRPr>
            </a:lvl6pPr>
            <a:lvl7pPr marL="3200400" defTabSz="762000" fontAlgn="base">
              <a:spcBef>
                <a:spcPct val="0"/>
              </a:spcBef>
              <a:spcAft>
                <a:spcPct val="0"/>
              </a:spcAft>
              <a:defRPr sz="2400">
                <a:solidFill>
                  <a:schemeClr val="tx1"/>
                </a:solidFill>
                <a:latin typeface="Times New Roman" charset="0"/>
              </a:defRPr>
            </a:lvl7pPr>
            <a:lvl8pPr marL="3657600" defTabSz="762000" fontAlgn="base">
              <a:spcBef>
                <a:spcPct val="0"/>
              </a:spcBef>
              <a:spcAft>
                <a:spcPct val="0"/>
              </a:spcAft>
              <a:defRPr sz="2400">
                <a:solidFill>
                  <a:schemeClr val="tx1"/>
                </a:solidFill>
                <a:latin typeface="Times New Roman" charset="0"/>
              </a:defRPr>
            </a:lvl8pPr>
            <a:lvl9pPr marL="4114800" defTabSz="762000" fontAlgn="base">
              <a:spcBef>
                <a:spcPct val="0"/>
              </a:spcBef>
              <a:spcAft>
                <a:spcPct val="0"/>
              </a:spcAft>
              <a:defRPr sz="2400">
                <a:solidFill>
                  <a:schemeClr val="tx1"/>
                </a:solidFill>
                <a:latin typeface="Times New Roman" charset="0"/>
              </a:defRPr>
            </a:lvl9pPr>
          </a:lstStyle>
          <a:p>
            <a:pPr eaLnBrk="0" hangingPunct="0"/>
            <a:r>
              <a:rPr lang="en-GB" altLang="x-none" sz="2800"/>
              <a:t>x</a:t>
            </a:r>
            <a:r>
              <a:rPr lang="en-GB" altLang="x-none" sz="2800" baseline="-25000"/>
              <a:t>2</a:t>
            </a:r>
          </a:p>
        </p:txBody>
      </p:sp>
      <p:sp>
        <p:nvSpPr>
          <p:cNvPr id="427023" name="Oval 15"/>
          <p:cNvSpPr>
            <a:spLocks noChangeArrowheads="1"/>
          </p:cNvSpPr>
          <p:nvPr/>
        </p:nvSpPr>
        <p:spPr bwMode="auto">
          <a:xfrm>
            <a:off x="3130550" y="2995613"/>
            <a:ext cx="292100" cy="2921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7033" name="Line 25"/>
          <p:cNvSpPr>
            <a:spLocks noChangeShapeType="1"/>
          </p:cNvSpPr>
          <p:nvPr/>
        </p:nvSpPr>
        <p:spPr bwMode="auto">
          <a:xfrm>
            <a:off x="3429000" y="1617663"/>
            <a:ext cx="1066800" cy="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34" name="Line 26"/>
          <p:cNvSpPr>
            <a:spLocks noChangeShapeType="1"/>
          </p:cNvSpPr>
          <p:nvPr/>
        </p:nvSpPr>
        <p:spPr bwMode="auto">
          <a:xfrm flipV="1">
            <a:off x="3429000" y="1617663"/>
            <a:ext cx="1066800" cy="762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35" name="Line 27"/>
          <p:cNvSpPr>
            <a:spLocks noChangeShapeType="1"/>
          </p:cNvSpPr>
          <p:nvPr/>
        </p:nvSpPr>
        <p:spPr bwMode="auto">
          <a:xfrm flipV="1">
            <a:off x="3429000" y="1693863"/>
            <a:ext cx="990600" cy="14478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36" name="Line 28"/>
          <p:cNvSpPr>
            <a:spLocks noChangeShapeType="1"/>
          </p:cNvSpPr>
          <p:nvPr/>
        </p:nvSpPr>
        <p:spPr bwMode="auto">
          <a:xfrm flipV="1">
            <a:off x="3429000" y="1617663"/>
            <a:ext cx="1066800" cy="42672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37" name="Line 29"/>
          <p:cNvSpPr>
            <a:spLocks noChangeShapeType="1"/>
          </p:cNvSpPr>
          <p:nvPr/>
        </p:nvSpPr>
        <p:spPr bwMode="auto">
          <a:xfrm>
            <a:off x="3429000" y="1617663"/>
            <a:ext cx="1066800" cy="762000"/>
          </a:xfrm>
          <a:prstGeom prst="line">
            <a:avLst/>
          </a:prstGeom>
          <a:noFill/>
          <a:ln w="12700">
            <a:solidFill>
              <a:schemeClr val="accent2"/>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38" name="Line 30"/>
          <p:cNvSpPr>
            <a:spLocks noChangeShapeType="1"/>
          </p:cNvSpPr>
          <p:nvPr/>
        </p:nvSpPr>
        <p:spPr bwMode="auto">
          <a:xfrm>
            <a:off x="3429000" y="2362201"/>
            <a:ext cx="990600" cy="17463"/>
          </a:xfrm>
          <a:prstGeom prst="line">
            <a:avLst/>
          </a:prstGeom>
          <a:noFill/>
          <a:ln w="12700">
            <a:solidFill>
              <a:schemeClr val="accent2"/>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39" name="Line 31"/>
          <p:cNvSpPr>
            <a:spLocks noChangeShapeType="1"/>
          </p:cNvSpPr>
          <p:nvPr/>
        </p:nvSpPr>
        <p:spPr bwMode="auto">
          <a:xfrm flipV="1">
            <a:off x="3429000" y="2379663"/>
            <a:ext cx="1066800" cy="762000"/>
          </a:xfrm>
          <a:prstGeom prst="line">
            <a:avLst/>
          </a:prstGeom>
          <a:noFill/>
          <a:ln w="12700">
            <a:solidFill>
              <a:schemeClr val="accent2"/>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40" name="Line 32"/>
          <p:cNvSpPr>
            <a:spLocks noChangeShapeType="1"/>
          </p:cNvSpPr>
          <p:nvPr/>
        </p:nvSpPr>
        <p:spPr bwMode="auto">
          <a:xfrm flipV="1">
            <a:off x="3429000" y="2379663"/>
            <a:ext cx="1066800" cy="3505200"/>
          </a:xfrm>
          <a:prstGeom prst="line">
            <a:avLst/>
          </a:prstGeom>
          <a:noFill/>
          <a:ln w="12700">
            <a:solidFill>
              <a:schemeClr val="accent2"/>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41" name="Line 33"/>
          <p:cNvSpPr>
            <a:spLocks noChangeShapeType="1"/>
          </p:cNvSpPr>
          <p:nvPr/>
        </p:nvSpPr>
        <p:spPr bwMode="auto">
          <a:xfrm>
            <a:off x="3429000" y="1617663"/>
            <a:ext cx="1066800" cy="15240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42" name="Line 34"/>
          <p:cNvSpPr>
            <a:spLocks noChangeShapeType="1"/>
          </p:cNvSpPr>
          <p:nvPr/>
        </p:nvSpPr>
        <p:spPr bwMode="auto">
          <a:xfrm>
            <a:off x="3429000" y="2379663"/>
            <a:ext cx="1066800" cy="7620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43" name="Line 35"/>
          <p:cNvSpPr>
            <a:spLocks noChangeShapeType="1"/>
          </p:cNvSpPr>
          <p:nvPr/>
        </p:nvSpPr>
        <p:spPr bwMode="auto">
          <a:xfrm>
            <a:off x="3429000" y="3141663"/>
            <a:ext cx="10668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44" name="Line 36"/>
          <p:cNvSpPr>
            <a:spLocks noChangeShapeType="1"/>
          </p:cNvSpPr>
          <p:nvPr/>
        </p:nvSpPr>
        <p:spPr bwMode="auto">
          <a:xfrm flipV="1">
            <a:off x="3429000" y="3141663"/>
            <a:ext cx="1066800" cy="27432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45" name="Line 37"/>
          <p:cNvSpPr>
            <a:spLocks noChangeShapeType="1"/>
          </p:cNvSpPr>
          <p:nvPr/>
        </p:nvSpPr>
        <p:spPr bwMode="auto">
          <a:xfrm>
            <a:off x="3429000" y="1617663"/>
            <a:ext cx="1143000" cy="4267200"/>
          </a:xfrm>
          <a:prstGeom prst="line">
            <a:avLst/>
          </a:prstGeom>
          <a:noFill/>
          <a:ln w="12700">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46" name="Line 38"/>
          <p:cNvSpPr>
            <a:spLocks noChangeShapeType="1"/>
          </p:cNvSpPr>
          <p:nvPr/>
        </p:nvSpPr>
        <p:spPr bwMode="auto">
          <a:xfrm>
            <a:off x="3429000" y="2455863"/>
            <a:ext cx="1143000" cy="33528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47" name="Line 39"/>
          <p:cNvSpPr>
            <a:spLocks noChangeShapeType="1"/>
          </p:cNvSpPr>
          <p:nvPr/>
        </p:nvSpPr>
        <p:spPr bwMode="auto">
          <a:xfrm>
            <a:off x="3352800" y="3141663"/>
            <a:ext cx="1219200" cy="27432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48" name="Line 40"/>
          <p:cNvSpPr>
            <a:spLocks noChangeShapeType="1"/>
          </p:cNvSpPr>
          <p:nvPr/>
        </p:nvSpPr>
        <p:spPr bwMode="auto">
          <a:xfrm flipV="1">
            <a:off x="3429000" y="5867401"/>
            <a:ext cx="990600" cy="17463"/>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49" name="Line 41"/>
          <p:cNvSpPr>
            <a:spLocks noChangeShapeType="1"/>
          </p:cNvSpPr>
          <p:nvPr/>
        </p:nvSpPr>
        <p:spPr bwMode="auto">
          <a:xfrm>
            <a:off x="4724400" y="4056063"/>
            <a:ext cx="0" cy="1295400"/>
          </a:xfrm>
          <a:prstGeom prst="line">
            <a:avLst/>
          </a:prstGeom>
          <a:noFill/>
          <a:ln w="5080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50" name="Line 42"/>
          <p:cNvSpPr>
            <a:spLocks noChangeShapeType="1"/>
          </p:cNvSpPr>
          <p:nvPr/>
        </p:nvSpPr>
        <p:spPr bwMode="auto">
          <a:xfrm>
            <a:off x="4800600" y="1617663"/>
            <a:ext cx="1066800" cy="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51" name="Line 43"/>
          <p:cNvSpPr>
            <a:spLocks noChangeShapeType="1"/>
          </p:cNvSpPr>
          <p:nvPr/>
        </p:nvSpPr>
        <p:spPr bwMode="auto">
          <a:xfrm flipV="1">
            <a:off x="4800600" y="1617663"/>
            <a:ext cx="1066800" cy="7620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52" name="Line 44"/>
          <p:cNvSpPr>
            <a:spLocks noChangeShapeType="1"/>
          </p:cNvSpPr>
          <p:nvPr/>
        </p:nvSpPr>
        <p:spPr bwMode="auto">
          <a:xfrm flipV="1">
            <a:off x="4800600" y="1693863"/>
            <a:ext cx="990600" cy="14478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53" name="Line 45"/>
          <p:cNvSpPr>
            <a:spLocks noChangeShapeType="1"/>
          </p:cNvSpPr>
          <p:nvPr/>
        </p:nvSpPr>
        <p:spPr bwMode="auto">
          <a:xfrm flipV="1">
            <a:off x="4800600" y="1617663"/>
            <a:ext cx="1066800" cy="426720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54" name="Line 46"/>
          <p:cNvSpPr>
            <a:spLocks noChangeShapeType="1"/>
          </p:cNvSpPr>
          <p:nvPr/>
        </p:nvSpPr>
        <p:spPr bwMode="auto">
          <a:xfrm>
            <a:off x="4800600" y="1617663"/>
            <a:ext cx="1066800" cy="762000"/>
          </a:xfrm>
          <a:prstGeom prst="line">
            <a:avLst/>
          </a:prstGeom>
          <a:noFill/>
          <a:ln w="12700">
            <a:solidFill>
              <a:schemeClr val="accent2"/>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55" name="Line 47"/>
          <p:cNvSpPr>
            <a:spLocks noChangeShapeType="1"/>
          </p:cNvSpPr>
          <p:nvPr/>
        </p:nvSpPr>
        <p:spPr bwMode="auto">
          <a:xfrm>
            <a:off x="4724400" y="2379663"/>
            <a:ext cx="1066800" cy="0"/>
          </a:xfrm>
          <a:prstGeom prst="line">
            <a:avLst/>
          </a:prstGeom>
          <a:noFill/>
          <a:ln w="12700">
            <a:solidFill>
              <a:schemeClr val="accent2"/>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56" name="Line 48"/>
          <p:cNvSpPr>
            <a:spLocks noChangeShapeType="1"/>
          </p:cNvSpPr>
          <p:nvPr/>
        </p:nvSpPr>
        <p:spPr bwMode="auto">
          <a:xfrm flipV="1">
            <a:off x="4800600" y="2379663"/>
            <a:ext cx="1066800" cy="762000"/>
          </a:xfrm>
          <a:prstGeom prst="line">
            <a:avLst/>
          </a:prstGeom>
          <a:noFill/>
          <a:ln w="12700">
            <a:solidFill>
              <a:schemeClr val="accent2"/>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57" name="Line 49"/>
          <p:cNvSpPr>
            <a:spLocks noChangeShapeType="1"/>
          </p:cNvSpPr>
          <p:nvPr/>
        </p:nvSpPr>
        <p:spPr bwMode="auto">
          <a:xfrm flipV="1">
            <a:off x="4800600" y="2379663"/>
            <a:ext cx="1066800" cy="3505200"/>
          </a:xfrm>
          <a:prstGeom prst="line">
            <a:avLst/>
          </a:prstGeom>
          <a:noFill/>
          <a:ln w="12700">
            <a:solidFill>
              <a:schemeClr val="accent2"/>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58" name="Line 50"/>
          <p:cNvSpPr>
            <a:spLocks noChangeShapeType="1"/>
          </p:cNvSpPr>
          <p:nvPr/>
        </p:nvSpPr>
        <p:spPr bwMode="auto">
          <a:xfrm>
            <a:off x="4800600" y="1617664"/>
            <a:ext cx="990600" cy="143033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59" name="Line 51"/>
          <p:cNvSpPr>
            <a:spLocks noChangeShapeType="1"/>
          </p:cNvSpPr>
          <p:nvPr/>
        </p:nvSpPr>
        <p:spPr bwMode="auto">
          <a:xfrm>
            <a:off x="4800600" y="2379664"/>
            <a:ext cx="990600" cy="744537"/>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60" name="Line 52"/>
          <p:cNvSpPr>
            <a:spLocks noChangeShapeType="1"/>
          </p:cNvSpPr>
          <p:nvPr/>
        </p:nvSpPr>
        <p:spPr bwMode="auto">
          <a:xfrm flipV="1">
            <a:off x="4800600" y="3124201"/>
            <a:ext cx="990600" cy="17463"/>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61" name="Line 53"/>
          <p:cNvSpPr>
            <a:spLocks noChangeShapeType="1"/>
          </p:cNvSpPr>
          <p:nvPr/>
        </p:nvSpPr>
        <p:spPr bwMode="auto">
          <a:xfrm flipV="1">
            <a:off x="4800600" y="3200401"/>
            <a:ext cx="990600" cy="2684463"/>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62" name="Line 54"/>
          <p:cNvSpPr>
            <a:spLocks noChangeShapeType="1"/>
          </p:cNvSpPr>
          <p:nvPr/>
        </p:nvSpPr>
        <p:spPr bwMode="auto">
          <a:xfrm>
            <a:off x="4800600" y="1617663"/>
            <a:ext cx="1143000" cy="4267200"/>
          </a:xfrm>
          <a:prstGeom prst="line">
            <a:avLst/>
          </a:prstGeom>
          <a:noFill/>
          <a:ln w="12700">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63" name="Line 55"/>
          <p:cNvSpPr>
            <a:spLocks noChangeShapeType="1"/>
          </p:cNvSpPr>
          <p:nvPr/>
        </p:nvSpPr>
        <p:spPr bwMode="auto">
          <a:xfrm>
            <a:off x="4800600" y="2455864"/>
            <a:ext cx="1066800" cy="3182937"/>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64" name="Line 56"/>
          <p:cNvSpPr>
            <a:spLocks noChangeShapeType="1"/>
          </p:cNvSpPr>
          <p:nvPr/>
        </p:nvSpPr>
        <p:spPr bwMode="auto">
          <a:xfrm>
            <a:off x="4724400" y="3141664"/>
            <a:ext cx="1143000" cy="2573337"/>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65" name="Line 57"/>
          <p:cNvSpPr>
            <a:spLocks noChangeShapeType="1"/>
          </p:cNvSpPr>
          <p:nvPr/>
        </p:nvSpPr>
        <p:spPr bwMode="auto">
          <a:xfrm flipV="1">
            <a:off x="4800600" y="5867401"/>
            <a:ext cx="1066800" cy="17463"/>
          </a:xfrm>
          <a:prstGeom prst="line">
            <a:avLst/>
          </a:prstGeom>
          <a:noFill/>
          <a:ln w="12700">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66" name="Line 58"/>
          <p:cNvSpPr>
            <a:spLocks noChangeShapeType="1"/>
          </p:cNvSpPr>
          <p:nvPr/>
        </p:nvSpPr>
        <p:spPr bwMode="auto">
          <a:xfrm>
            <a:off x="6172200" y="1617663"/>
            <a:ext cx="1981200" cy="1219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67" name="Line 59"/>
          <p:cNvSpPr>
            <a:spLocks noChangeShapeType="1"/>
          </p:cNvSpPr>
          <p:nvPr/>
        </p:nvSpPr>
        <p:spPr bwMode="auto">
          <a:xfrm>
            <a:off x="6172200" y="2379663"/>
            <a:ext cx="198120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68" name="Line 60"/>
          <p:cNvSpPr>
            <a:spLocks noChangeShapeType="1"/>
          </p:cNvSpPr>
          <p:nvPr/>
        </p:nvSpPr>
        <p:spPr bwMode="auto">
          <a:xfrm>
            <a:off x="6172200" y="1617663"/>
            <a:ext cx="2057400" cy="2209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69" name="Line 61"/>
          <p:cNvSpPr>
            <a:spLocks noChangeShapeType="1"/>
          </p:cNvSpPr>
          <p:nvPr/>
        </p:nvSpPr>
        <p:spPr bwMode="auto">
          <a:xfrm flipV="1">
            <a:off x="6172200" y="2913063"/>
            <a:ext cx="198120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70" name="Line 62"/>
          <p:cNvSpPr>
            <a:spLocks noChangeShapeType="1"/>
          </p:cNvSpPr>
          <p:nvPr/>
        </p:nvSpPr>
        <p:spPr bwMode="auto">
          <a:xfrm flipV="1">
            <a:off x="6172200" y="2989263"/>
            <a:ext cx="1981200" cy="2895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71" name="Line 63"/>
          <p:cNvSpPr>
            <a:spLocks noChangeShapeType="1"/>
          </p:cNvSpPr>
          <p:nvPr/>
        </p:nvSpPr>
        <p:spPr bwMode="auto">
          <a:xfrm>
            <a:off x="6172200" y="2379663"/>
            <a:ext cx="2057400" cy="1447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72" name="Line 64"/>
          <p:cNvSpPr>
            <a:spLocks noChangeShapeType="1"/>
          </p:cNvSpPr>
          <p:nvPr/>
        </p:nvSpPr>
        <p:spPr bwMode="auto">
          <a:xfrm>
            <a:off x="6172200" y="3141663"/>
            <a:ext cx="2057400" cy="762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73" name="Line 65"/>
          <p:cNvSpPr>
            <a:spLocks noChangeShapeType="1"/>
          </p:cNvSpPr>
          <p:nvPr/>
        </p:nvSpPr>
        <p:spPr bwMode="auto">
          <a:xfrm flipV="1">
            <a:off x="6172200" y="3903663"/>
            <a:ext cx="2057400" cy="1905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74" name="Line 66"/>
          <p:cNvSpPr>
            <a:spLocks noChangeShapeType="1"/>
          </p:cNvSpPr>
          <p:nvPr/>
        </p:nvSpPr>
        <p:spPr bwMode="auto">
          <a:xfrm>
            <a:off x="6172200" y="1617663"/>
            <a:ext cx="2057400" cy="3200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75" name="Line 67"/>
          <p:cNvSpPr>
            <a:spLocks noChangeShapeType="1"/>
          </p:cNvSpPr>
          <p:nvPr/>
        </p:nvSpPr>
        <p:spPr bwMode="auto">
          <a:xfrm>
            <a:off x="6172200" y="2379664"/>
            <a:ext cx="1981200" cy="23447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76" name="Line 68"/>
          <p:cNvSpPr>
            <a:spLocks noChangeShapeType="1"/>
          </p:cNvSpPr>
          <p:nvPr/>
        </p:nvSpPr>
        <p:spPr bwMode="auto">
          <a:xfrm>
            <a:off x="6172200" y="3141664"/>
            <a:ext cx="1981200" cy="17351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77" name="Line 69"/>
          <p:cNvSpPr>
            <a:spLocks noChangeShapeType="1"/>
          </p:cNvSpPr>
          <p:nvPr/>
        </p:nvSpPr>
        <p:spPr bwMode="auto">
          <a:xfrm flipV="1">
            <a:off x="6172200" y="4894263"/>
            <a:ext cx="1981200" cy="914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78" name="Line 70"/>
          <p:cNvSpPr>
            <a:spLocks noChangeShapeType="1"/>
          </p:cNvSpPr>
          <p:nvPr/>
        </p:nvSpPr>
        <p:spPr bwMode="auto">
          <a:xfrm>
            <a:off x="6019800" y="3979863"/>
            <a:ext cx="0" cy="1295400"/>
          </a:xfrm>
          <a:prstGeom prst="line">
            <a:avLst/>
          </a:prstGeom>
          <a:noFill/>
          <a:ln w="5080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27079" name="Rectangle 71"/>
          <p:cNvSpPr>
            <a:spLocks noChangeArrowheads="1"/>
          </p:cNvSpPr>
          <p:nvPr/>
        </p:nvSpPr>
        <p:spPr bwMode="auto">
          <a:xfrm>
            <a:off x="4630738" y="6248401"/>
            <a:ext cx="186429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lvl1pPr defTabSz="762000">
              <a:defRPr sz="2400">
                <a:solidFill>
                  <a:schemeClr val="tx1"/>
                </a:solidFill>
                <a:latin typeface="Times New Roman" charset="0"/>
              </a:defRPr>
            </a:lvl1pPr>
            <a:lvl2pPr marL="571500" defTabSz="762000">
              <a:defRPr sz="2400">
                <a:solidFill>
                  <a:schemeClr val="tx1"/>
                </a:solidFill>
                <a:latin typeface="Times New Roman" charset="0"/>
              </a:defRPr>
            </a:lvl2pPr>
            <a:lvl3pPr marL="1143000" defTabSz="762000">
              <a:defRPr sz="2400">
                <a:solidFill>
                  <a:schemeClr val="tx1"/>
                </a:solidFill>
                <a:latin typeface="Times New Roman" charset="0"/>
              </a:defRPr>
            </a:lvl3pPr>
            <a:lvl4pPr marL="1714500" defTabSz="762000">
              <a:defRPr sz="2400">
                <a:solidFill>
                  <a:schemeClr val="tx1"/>
                </a:solidFill>
                <a:latin typeface="Times New Roman" charset="0"/>
              </a:defRPr>
            </a:lvl4pPr>
            <a:lvl5pPr marL="2286000" defTabSz="762000">
              <a:defRPr sz="2400">
                <a:solidFill>
                  <a:schemeClr val="tx1"/>
                </a:solidFill>
                <a:latin typeface="Times New Roman" charset="0"/>
              </a:defRPr>
            </a:lvl5pPr>
            <a:lvl6pPr marL="2743200" defTabSz="762000" fontAlgn="base">
              <a:spcBef>
                <a:spcPct val="0"/>
              </a:spcBef>
              <a:spcAft>
                <a:spcPct val="0"/>
              </a:spcAft>
              <a:defRPr sz="2400">
                <a:solidFill>
                  <a:schemeClr val="tx1"/>
                </a:solidFill>
                <a:latin typeface="Times New Roman" charset="0"/>
              </a:defRPr>
            </a:lvl6pPr>
            <a:lvl7pPr marL="3200400" defTabSz="762000" fontAlgn="base">
              <a:spcBef>
                <a:spcPct val="0"/>
              </a:spcBef>
              <a:spcAft>
                <a:spcPct val="0"/>
              </a:spcAft>
              <a:defRPr sz="2400">
                <a:solidFill>
                  <a:schemeClr val="tx1"/>
                </a:solidFill>
                <a:latin typeface="Times New Roman" charset="0"/>
              </a:defRPr>
            </a:lvl7pPr>
            <a:lvl8pPr marL="3657600" defTabSz="762000" fontAlgn="base">
              <a:spcBef>
                <a:spcPct val="0"/>
              </a:spcBef>
              <a:spcAft>
                <a:spcPct val="0"/>
              </a:spcAft>
              <a:defRPr sz="2400">
                <a:solidFill>
                  <a:schemeClr val="tx1"/>
                </a:solidFill>
                <a:latin typeface="Times New Roman" charset="0"/>
              </a:defRPr>
            </a:lvl8pPr>
            <a:lvl9pPr marL="4114800" defTabSz="762000" fontAlgn="base">
              <a:spcBef>
                <a:spcPct val="0"/>
              </a:spcBef>
              <a:spcAft>
                <a:spcPct val="0"/>
              </a:spcAft>
              <a:defRPr sz="2400">
                <a:solidFill>
                  <a:schemeClr val="tx1"/>
                </a:solidFill>
                <a:latin typeface="Times New Roman" charset="0"/>
              </a:defRPr>
            </a:lvl9pPr>
          </a:lstStyle>
          <a:p>
            <a:pPr eaLnBrk="0" hangingPunct="0"/>
            <a:r>
              <a:rPr lang="en-GB" altLang="x-none" sz="2000" b="1">
                <a:solidFill>
                  <a:srgbClr val="000066"/>
                </a:solidFill>
                <a:latin typeface="Arial" charset="0"/>
              </a:rPr>
              <a:t>Hidden layers</a:t>
            </a:r>
          </a:p>
        </p:txBody>
      </p:sp>
      <p:sp>
        <p:nvSpPr>
          <p:cNvPr id="427084" name="Rectangle 76"/>
          <p:cNvSpPr>
            <a:spLocks noChangeArrowheads="1"/>
          </p:cNvSpPr>
          <p:nvPr/>
        </p:nvSpPr>
        <p:spPr bwMode="auto">
          <a:xfrm>
            <a:off x="2413000" y="6248401"/>
            <a:ext cx="156453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lvl1pPr defTabSz="762000">
              <a:defRPr sz="2400">
                <a:solidFill>
                  <a:schemeClr val="tx1"/>
                </a:solidFill>
                <a:latin typeface="Times New Roman" charset="0"/>
              </a:defRPr>
            </a:lvl1pPr>
            <a:lvl2pPr marL="571500" defTabSz="762000">
              <a:defRPr sz="2400">
                <a:solidFill>
                  <a:schemeClr val="tx1"/>
                </a:solidFill>
                <a:latin typeface="Times New Roman" charset="0"/>
              </a:defRPr>
            </a:lvl2pPr>
            <a:lvl3pPr marL="1143000" defTabSz="762000">
              <a:defRPr sz="2400">
                <a:solidFill>
                  <a:schemeClr val="tx1"/>
                </a:solidFill>
                <a:latin typeface="Times New Roman" charset="0"/>
              </a:defRPr>
            </a:lvl3pPr>
            <a:lvl4pPr marL="1714500" defTabSz="762000">
              <a:defRPr sz="2400">
                <a:solidFill>
                  <a:schemeClr val="tx1"/>
                </a:solidFill>
                <a:latin typeface="Times New Roman" charset="0"/>
              </a:defRPr>
            </a:lvl4pPr>
            <a:lvl5pPr marL="2286000" defTabSz="762000">
              <a:defRPr sz="2400">
                <a:solidFill>
                  <a:schemeClr val="tx1"/>
                </a:solidFill>
                <a:latin typeface="Times New Roman" charset="0"/>
              </a:defRPr>
            </a:lvl5pPr>
            <a:lvl6pPr marL="2743200" defTabSz="762000" fontAlgn="base">
              <a:spcBef>
                <a:spcPct val="0"/>
              </a:spcBef>
              <a:spcAft>
                <a:spcPct val="0"/>
              </a:spcAft>
              <a:defRPr sz="2400">
                <a:solidFill>
                  <a:schemeClr val="tx1"/>
                </a:solidFill>
                <a:latin typeface="Times New Roman" charset="0"/>
              </a:defRPr>
            </a:lvl6pPr>
            <a:lvl7pPr marL="3200400" defTabSz="762000" fontAlgn="base">
              <a:spcBef>
                <a:spcPct val="0"/>
              </a:spcBef>
              <a:spcAft>
                <a:spcPct val="0"/>
              </a:spcAft>
              <a:defRPr sz="2400">
                <a:solidFill>
                  <a:schemeClr val="tx1"/>
                </a:solidFill>
                <a:latin typeface="Times New Roman" charset="0"/>
              </a:defRPr>
            </a:lvl7pPr>
            <a:lvl8pPr marL="3657600" defTabSz="762000" fontAlgn="base">
              <a:spcBef>
                <a:spcPct val="0"/>
              </a:spcBef>
              <a:spcAft>
                <a:spcPct val="0"/>
              </a:spcAft>
              <a:defRPr sz="2400">
                <a:solidFill>
                  <a:schemeClr val="tx1"/>
                </a:solidFill>
                <a:latin typeface="Times New Roman" charset="0"/>
              </a:defRPr>
            </a:lvl8pPr>
            <a:lvl9pPr marL="4114800" defTabSz="762000" fontAlgn="base">
              <a:spcBef>
                <a:spcPct val="0"/>
              </a:spcBef>
              <a:spcAft>
                <a:spcPct val="0"/>
              </a:spcAft>
              <a:defRPr sz="2400">
                <a:solidFill>
                  <a:schemeClr val="tx1"/>
                </a:solidFill>
                <a:latin typeface="Times New Roman" charset="0"/>
              </a:defRPr>
            </a:lvl9pPr>
          </a:lstStyle>
          <a:p>
            <a:pPr eaLnBrk="0" hangingPunct="0"/>
            <a:r>
              <a:rPr lang="en-GB" altLang="x-none" sz="2000" b="1">
                <a:latin typeface="Arial" charset="0"/>
              </a:rPr>
              <a:t>Input</a:t>
            </a:r>
            <a:r>
              <a:rPr lang="en-GB" altLang="zh-CN" sz="2000" b="1">
                <a:latin typeface="Arial" charset="0"/>
                <a:ea typeface="SimSun" charset="-122"/>
              </a:rPr>
              <a:t> Layer</a:t>
            </a:r>
            <a:endParaRPr lang="en-GB" altLang="x-none" sz="2000" b="1">
              <a:latin typeface="Arial" charset="0"/>
            </a:endParaRPr>
          </a:p>
        </p:txBody>
      </p:sp>
      <p:sp>
        <p:nvSpPr>
          <p:cNvPr id="427085" name="Rectangle 77"/>
          <p:cNvSpPr>
            <a:spLocks noChangeArrowheads="1"/>
          </p:cNvSpPr>
          <p:nvPr/>
        </p:nvSpPr>
        <p:spPr bwMode="auto">
          <a:xfrm>
            <a:off x="8077201" y="6159500"/>
            <a:ext cx="182721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lvl1pPr defTabSz="762000">
              <a:defRPr sz="2400">
                <a:solidFill>
                  <a:schemeClr val="tx1"/>
                </a:solidFill>
                <a:latin typeface="Times New Roman" charset="0"/>
              </a:defRPr>
            </a:lvl1pPr>
            <a:lvl2pPr marL="571500" defTabSz="762000">
              <a:defRPr sz="2400">
                <a:solidFill>
                  <a:schemeClr val="tx1"/>
                </a:solidFill>
                <a:latin typeface="Times New Roman" charset="0"/>
              </a:defRPr>
            </a:lvl2pPr>
            <a:lvl3pPr marL="1143000" defTabSz="762000">
              <a:defRPr sz="2400">
                <a:solidFill>
                  <a:schemeClr val="tx1"/>
                </a:solidFill>
                <a:latin typeface="Times New Roman" charset="0"/>
              </a:defRPr>
            </a:lvl3pPr>
            <a:lvl4pPr marL="1714500" defTabSz="762000">
              <a:defRPr sz="2400">
                <a:solidFill>
                  <a:schemeClr val="tx1"/>
                </a:solidFill>
                <a:latin typeface="Times New Roman" charset="0"/>
              </a:defRPr>
            </a:lvl4pPr>
            <a:lvl5pPr marL="2286000" defTabSz="762000">
              <a:defRPr sz="2400">
                <a:solidFill>
                  <a:schemeClr val="tx1"/>
                </a:solidFill>
                <a:latin typeface="Times New Roman" charset="0"/>
              </a:defRPr>
            </a:lvl5pPr>
            <a:lvl6pPr marL="2743200" defTabSz="762000" fontAlgn="base">
              <a:spcBef>
                <a:spcPct val="0"/>
              </a:spcBef>
              <a:spcAft>
                <a:spcPct val="0"/>
              </a:spcAft>
              <a:defRPr sz="2400">
                <a:solidFill>
                  <a:schemeClr val="tx1"/>
                </a:solidFill>
                <a:latin typeface="Times New Roman" charset="0"/>
              </a:defRPr>
            </a:lvl6pPr>
            <a:lvl7pPr marL="3200400" defTabSz="762000" fontAlgn="base">
              <a:spcBef>
                <a:spcPct val="0"/>
              </a:spcBef>
              <a:spcAft>
                <a:spcPct val="0"/>
              </a:spcAft>
              <a:defRPr sz="2400">
                <a:solidFill>
                  <a:schemeClr val="tx1"/>
                </a:solidFill>
                <a:latin typeface="Times New Roman" charset="0"/>
              </a:defRPr>
            </a:lvl7pPr>
            <a:lvl8pPr marL="3657600" defTabSz="762000" fontAlgn="base">
              <a:spcBef>
                <a:spcPct val="0"/>
              </a:spcBef>
              <a:spcAft>
                <a:spcPct val="0"/>
              </a:spcAft>
              <a:defRPr sz="2400">
                <a:solidFill>
                  <a:schemeClr val="tx1"/>
                </a:solidFill>
                <a:latin typeface="Times New Roman" charset="0"/>
              </a:defRPr>
            </a:lvl8pPr>
            <a:lvl9pPr marL="4114800" defTabSz="762000" fontAlgn="base">
              <a:spcBef>
                <a:spcPct val="0"/>
              </a:spcBef>
              <a:spcAft>
                <a:spcPct val="0"/>
              </a:spcAft>
              <a:defRPr sz="2400">
                <a:solidFill>
                  <a:schemeClr val="tx1"/>
                </a:solidFill>
                <a:latin typeface="Times New Roman" charset="0"/>
              </a:defRPr>
            </a:lvl9pPr>
          </a:lstStyle>
          <a:p>
            <a:pPr eaLnBrk="0" hangingPunct="0"/>
            <a:r>
              <a:rPr lang="en-GB" altLang="x-none" sz="2000" b="1">
                <a:latin typeface="Arial" charset="0"/>
              </a:rPr>
              <a:t>Output </a:t>
            </a:r>
            <a:r>
              <a:rPr lang="en-GB" altLang="zh-CN" sz="2000" b="1">
                <a:latin typeface="Arial" charset="0"/>
                <a:ea typeface="SimSun" charset="-122"/>
              </a:rPr>
              <a:t>Layer</a:t>
            </a:r>
            <a:endParaRPr lang="en-GB" altLang="x-none" sz="2000" b="1">
              <a:latin typeface="Arial" charset="0"/>
            </a:endParaRPr>
          </a:p>
        </p:txBody>
      </p:sp>
      <p:sp>
        <p:nvSpPr>
          <p:cNvPr id="427087" name="Rectangle 79"/>
          <p:cNvSpPr>
            <a:spLocks noChangeArrowheads="1"/>
          </p:cNvSpPr>
          <p:nvPr/>
        </p:nvSpPr>
        <p:spPr bwMode="auto">
          <a:xfrm>
            <a:off x="8229600" y="3505200"/>
            <a:ext cx="381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7090" name="Oval 82"/>
          <p:cNvSpPr>
            <a:spLocks noChangeArrowheads="1"/>
          </p:cNvSpPr>
          <p:nvPr/>
        </p:nvSpPr>
        <p:spPr bwMode="auto">
          <a:xfrm>
            <a:off x="5791200" y="2971800"/>
            <a:ext cx="457200" cy="4572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7091" name="Oval 83"/>
          <p:cNvSpPr>
            <a:spLocks noChangeArrowheads="1"/>
          </p:cNvSpPr>
          <p:nvPr/>
        </p:nvSpPr>
        <p:spPr bwMode="auto">
          <a:xfrm>
            <a:off x="5867400" y="5562600"/>
            <a:ext cx="457200" cy="4572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7092" name="Oval 84"/>
          <p:cNvSpPr>
            <a:spLocks noChangeArrowheads="1"/>
          </p:cNvSpPr>
          <p:nvPr/>
        </p:nvSpPr>
        <p:spPr bwMode="auto">
          <a:xfrm>
            <a:off x="5791200" y="2209800"/>
            <a:ext cx="457200" cy="4572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7093" name="Oval 85"/>
          <p:cNvSpPr>
            <a:spLocks noChangeArrowheads="1"/>
          </p:cNvSpPr>
          <p:nvPr/>
        </p:nvSpPr>
        <p:spPr bwMode="auto">
          <a:xfrm>
            <a:off x="5791200" y="1371600"/>
            <a:ext cx="457200" cy="4572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7094" name="Oval 86"/>
          <p:cNvSpPr>
            <a:spLocks noChangeArrowheads="1"/>
          </p:cNvSpPr>
          <p:nvPr/>
        </p:nvSpPr>
        <p:spPr bwMode="auto">
          <a:xfrm>
            <a:off x="4495800" y="2971800"/>
            <a:ext cx="457200" cy="4572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7095" name="Oval 87"/>
          <p:cNvSpPr>
            <a:spLocks noChangeArrowheads="1"/>
          </p:cNvSpPr>
          <p:nvPr/>
        </p:nvSpPr>
        <p:spPr bwMode="auto">
          <a:xfrm>
            <a:off x="4495800" y="1447800"/>
            <a:ext cx="457200" cy="4572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7096" name="Oval 88"/>
          <p:cNvSpPr>
            <a:spLocks noChangeArrowheads="1"/>
          </p:cNvSpPr>
          <p:nvPr/>
        </p:nvSpPr>
        <p:spPr bwMode="auto">
          <a:xfrm>
            <a:off x="4495800" y="2133600"/>
            <a:ext cx="457200" cy="4572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7097" name="Oval 89"/>
          <p:cNvSpPr>
            <a:spLocks noChangeArrowheads="1"/>
          </p:cNvSpPr>
          <p:nvPr/>
        </p:nvSpPr>
        <p:spPr bwMode="auto">
          <a:xfrm>
            <a:off x="4495800" y="5562600"/>
            <a:ext cx="457200" cy="4572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7098" name="Rectangle 90"/>
          <p:cNvSpPr>
            <a:spLocks noChangeArrowheads="1"/>
          </p:cNvSpPr>
          <p:nvPr/>
        </p:nvSpPr>
        <p:spPr bwMode="auto">
          <a:xfrm>
            <a:off x="8229600" y="2667000"/>
            <a:ext cx="381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7099" name="Rectangle 91"/>
          <p:cNvSpPr>
            <a:spLocks noChangeArrowheads="1"/>
          </p:cNvSpPr>
          <p:nvPr/>
        </p:nvSpPr>
        <p:spPr bwMode="auto">
          <a:xfrm>
            <a:off x="8229600" y="4648200"/>
            <a:ext cx="381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7100" name="Text Box 92"/>
          <p:cNvSpPr txBox="1">
            <a:spLocks noChangeArrowheads="1"/>
          </p:cNvSpPr>
          <p:nvPr/>
        </p:nvSpPr>
        <p:spPr bwMode="auto">
          <a:xfrm>
            <a:off x="8991600" y="2590801"/>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altLang="x-none" sz="2800"/>
              <a:t>y</a:t>
            </a:r>
            <a:r>
              <a:rPr lang="en-GB" altLang="zh-CN" sz="2800" baseline="-25000">
                <a:ea typeface="SimSun" charset="-122"/>
              </a:rPr>
              <a:t>1</a:t>
            </a:r>
            <a:endParaRPr lang="en-GB" altLang="x-none" sz="2800"/>
          </a:p>
        </p:txBody>
      </p:sp>
      <p:sp>
        <p:nvSpPr>
          <p:cNvPr id="427101" name="Text Box 93"/>
          <p:cNvSpPr txBox="1">
            <a:spLocks noChangeArrowheads="1"/>
          </p:cNvSpPr>
          <p:nvPr/>
        </p:nvSpPr>
        <p:spPr bwMode="auto">
          <a:xfrm>
            <a:off x="9067800" y="3505201"/>
            <a:ext cx="48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altLang="x-none" sz="2800"/>
              <a:t>y</a:t>
            </a:r>
            <a:r>
              <a:rPr lang="en-GB" altLang="zh-CN" sz="2800" baseline="-25000">
                <a:ea typeface="SimSun" charset="-122"/>
              </a:rPr>
              <a:t>2</a:t>
            </a:r>
            <a:endParaRPr lang="en-GB" altLang="x-none" sz="2800"/>
          </a:p>
        </p:txBody>
      </p:sp>
      <p:sp>
        <p:nvSpPr>
          <p:cNvPr id="427102" name="Text Box 94"/>
          <p:cNvSpPr txBox="1">
            <a:spLocks noChangeArrowheads="1"/>
          </p:cNvSpPr>
          <p:nvPr/>
        </p:nvSpPr>
        <p:spPr bwMode="auto">
          <a:xfrm>
            <a:off x="8991601" y="4495801"/>
            <a:ext cx="549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GB" altLang="x-none" sz="2800"/>
              <a:t>y</a:t>
            </a:r>
            <a:r>
              <a:rPr lang="en-GB" altLang="zh-CN" sz="2800" baseline="-25000">
                <a:ea typeface="SimSun" charset="-122"/>
              </a:rPr>
              <a:t>m</a:t>
            </a:r>
            <a:endParaRPr lang="en-GB" altLang="x-none" sz="2800"/>
          </a:p>
        </p:txBody>
      </p:sp>
      <p:sp>
        <p:nvSpPr>
          <p:cNvPr id="427103" name="Line 95"/>
          <p:cNvSpPr>
            <a:spLocks noChangeShapeType="1"/>
          </p:cNvSpPr>
          <p:nvPr/>
        </p:nvSpPr>
        <p:spPr bwMode="auto">
          <a:xfrm>
            <a:off x="8458200" y="4114800"/>
            <a:ext cx="0" cy="381000"/>
          </a:xfrm>
          <a:prstGeom prst="line">
            <a:avLst/>
          </a:prstGeom>
          <a:noFill/>
          <a:ln w="5080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aphicFrame>
        <p:nvGraphicFramePr>
          <p:cNvPr id="427104" name="Object 96">
            <a:hlinkClick r:id="" action="ppaction://ole?verb=0"/>
          </p:cNvPr>
          <p:cNvGraphicFramePr>
            <a:graphicFrameLocks noGrp="1"/>
          </p:cNvGraphicFramePr>
          <p:nvPr>
            <p:ph idx="1"/>
          </p:nvPr>
        </p:nvGraphicFramePr>
        <p:xfrm>
          <a:off x="7821614" y="5197476"/>
          <a:ext cx="2566987" cy="898525"/>
        </p:xfrm>
        <a:graphic>
          <a:graphicData uri="http://schemas.openxmlformats.org/presentationml/2006/ole">
            <mc:AlternateContent xmlns:mc="http://schemas.openxmlformats.org/markup-compatibility/2006">
              <mc:Choice xmlns:v="urn:schemas-microsoft-com:vml" Requires="v">
                <p:oleObj spid="_x0000_s1045" name="公式" r:id="rId3" imgW="1269720" imgH="444240" progId="Equation.3">
                  <p:embed/>
                </p:oleObj>
              </mc:Choice>
              <mc:Fallback>
                <p:oleObj name="公式" r:id="rId3" imgW="1269720" imgH="44424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1614" y="5197476"/>
                        <a:ext cx="2566987" cy="898525"/>
                      </a:xfrm>
                      <a:prstGeom prst="rect">
                        <a:avLst/>
                      </a:prstGeom>
                      <a:solidFill>
                        <a:srgbClr val="ACE6A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08600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smtClean="0"/>
              <a:t>What is Deep Learning</a:t>
            </a:r>
            <a:endParaRPr lang="en-US" altLang="en-US" dirty="0"/>
          </a:p>
        </p:txBody>
      </p:sp>
      <p:sp>
        <p:nvSpPr>
          <p:cNvPr id="14339" name="Content Placeholder 2"/>
          <p:cNvSpPr>
            <a:spLocks noGrp="1"/>
          </p:cNvSpPr>
          <p:nvPr>
            <p:ph idx="1"/>
          </p:nvPr>
        </p:nvSpPr>
        <p:spPr>
          <a:xfrm>
            <a:off x="254000" y="1908176"/>
            <a:ext cx="11645900" cy="4001558"/>
          </a:xfrm>
        </p:spPr>
        <p:txBody>
          <a:bodyPr/>
          <a:lstStyle/>
          <a:p>
            <a:r>
              <a:rPr lang="en-US" sz="2400" dirty="0" smtClean="0"/>
              <a:t>Deep</a:t>
            </a:r>
            <a:r>
              <a:rPr lang="en-US" sz="2400" dirty="0"/>
              <a:t> </a:t>
            </a:r>
            <a:r>
              <a:rPr lang="en-US" sz="2400" dirty="0" smtClean="0"/>
              <a:t>learning </a:t>
            </a:r>
            <a:r>
              <a:rPr lang="en-US" sz="2400" dirty="0"/>
              <a:t>is a class </a:t>
            </a:r>
            <a:r>
              <a:rPr lang="en-US" sz="2400" dirty="0" smtClean="0"/>
              <a:t>of </a:t>
            </a:r>
            <a:r>
              <a:rPr lang="en-US" sz="2400" dirty="0"/>
              <a:t>machine learning algorithms </a:t>
            </a:r>
            <a:r>
              <a:rPr lang="en-US" sz="2400" dirty="0" smtClean="0"/>
              <a:t>that</a:t>
            </a:r>
            <a:r>
              <a:rPr lang="en-US" sz="2400" baseline="30000" dirty="0" smtClean="0">
                <a:hlinkClick r:id="rId2"/>
              </a:rPr>
              <a:t>[1]</a:t>
            </a:r>
            <a:r>
              <a:rPr lang="en-US" sz="2400" dirty="0" smtClean="0"/>
              <a:t>:</a:t>
            </a:r>
            <a:endParaRPr lang="en-US" sz="2400" dirty="0"/>
          </a:p>
          <a:p>
            <a:pPr marL="342900" indent="-342900">
              <a:lnSpc>
                <a:spcPct val="150000"/>
              </a:lnSpc>
              <a:buFont typeface="Courier New" charset="0"/>
              <a:buChar char="o"/>
            </a:pPr>
            <a:r>
              <a:rPr lang="en-US" sz="2400" dirty="0"/>
              <a:t>U</a:t>
            </a:r>
            <a:r>
              <a:rPr lang="en-US" sz="2400" dirty="0" smtClean="0"/>
              <a:t>se </a:t>
            </a:r>
            <a:r>
              <a:rPr lang="en-US" sz="2400" dirty="0"/>
              <a:t>a cascade of </a:t>
            </a:r>
            <a:r>
              <a:rPr lang="en-US" sz="2400" dirty="0" smtClean="0"/>
              <a:t>many </a:t>
            </a:r>
            <a:r>
              <a:rPr lang="en-US" sz="2400" dirty="0"/>
              <a:t>layers </a:t>
            </a:r>
            <a:r>
              <a:rPr lang="en-US" sz="2400" dirty="0" smtClean="0"/>
              <a:t>of </a:t>
            </a:r>
            <a:r>
              <a:rPr lang="en-US" sz="2400" dirty="0"/>
              <a:t>nonlinear </a:t>
            </a:r>
            <a:r>
              <a:rPr lang="en-US" sz="2400" dirty="0" smtClean="0"/>
              <a:t>processing.</a:t>
            </a:r>
            <a:endParaRPr lang="en-US" sz="2400" dirty="0"/>
          </a:p>
          <a:p>
            <a:pPr marL="342900" indent="-342900">
              <a:lnSpc>
                <a:spcPct val="150000"/>
              </a:lnSpc>
              <a:buFont typeface="Courier New" charset="0"/>
              <a:buChar char="o"/>
            </a:pPr>
            <a:r>
              <a:rPr lang="en-US" sz="2400" dirty="0"/>
              <a:t>A</a:t>
            </a:r>
            <a:r>
              <a:rPr lang="en-US" sz="2400" dirty="0" smtClean="0"/>
              <a:t>re </a:t>
            </a:r>
            <a:r>
              <a:rPr lang="en-US" sz="2400" dirty="0"/>
              <a:t>part of the broader machine learning field of learning </a:t>
            </a:r>
            <a:r>
              <a:rPr lang="en-US" sz="2400" dirty="0" smtClean="0"/>
              <a:t>representations </a:t>
            </a:r>
            <a:r>
              <a:rPr lang="en-US" sz="2400" dirty="0"/>
              <a:t>of </a:t>
            </a:r>
            <a:r>
              <a:rPr lang="en-US" sz="2400" dirty="0" smtClean="0"/>
              <a:t>data </a:t>
            </a:r>
            <a:r>
              <a:rPr lang="en-US" sz="2400" dirty="0"/>
              <a:t>facilitating </a:t>
            </a:r>
            <a:r>
              <a:rPr lang="en-US" sz="2400" dirty="0" smtClean="0"/>
              <a:t>end-to-end </a:t>
            </a:r>
            <a:r>
              <a:rPr lang="en-US" sz="2400" dirty="0"/>
              <a:t>optimization</a:t>
            </a:r>
          </a:p>
          <a:p>
            <a:pPr marL="342900" indent="-342900">
              <a:lnSpc>
                <a:spcPct val="150000"/>
              </a:lnSpc>
              <a:buFont typeface="Courier New" charset="0"/>
              <a:buChar char="o"/>
            </a:pPr>
            <a:r>
              <a:rPr lang="en-US" sz="2400" dirty="0"/>
              <a:t>L</a:t>
            </a:r>
            <a:r>
              <a:rPr lang="en-US" sz="2400" dirty="0" smtClean="0"/>
              <a:t>earn </a:t>
            </a:r>
            <a:r>
              <a:rPr lang="en-US" sz="2400" dirty="0"/>
              <a:t>multiple levels of representations that correspond to </a:t>
            </a:r>
            <a:r>
              <a:rPr lang="en-US" sz="2400" dirty="0" smtClean="0"/>
              <a:t>hierarchies </a:t>
            </a:r>
            <a:r>
              <a:rPr lang="en-US" sz="2400" dirty="0"/>
              <a:t>of concept </a:t>
            </a:r>
            <a:r>
              <a:rPr lang="en-US" sz="2400" dirty="0" smtClean="0"/>
              <a:t>abstraction</a:t>
            </a:r>
          </a:p>
          <a:p>
            <a:pPr marL="342900" indent="-342900">
              <a:lnSpc>
                <a:spcPct val="150000"/>
              </a:lnSpc>
              <a:buFont typeface="Courier New" charset="0"/>
              <a:buChar char="o"/>
            </a:pPr>
            <a:r>
              <a:rPr lang="en-US" sz="2400" dirty="0" smtClean="0"/>
              <a:t>Simply: it</a:t>
            </a:r>
            <a:r>
              <a:rPr lang="mr-IN" sz="2400" dirty="0" smtClean="0"/>
              <a:t>’</a:t>
            </a:r>
            <a:r>
              <a:rPr lang="en-US" sz="2400" dirty="0" smtClean="0"/>
              <a:t>s a MLP with many hidden layers</a:t>
            </a:r>
            <a:endParaRPr lang="en-US" sz="2400" dirty="0"/>
          </a:p>
          <a:p>
            <a:pPr marL="285750" indent="-285750">
              <a:buFont typeface="Courier New" charset="0"/>
              <a:buChar char="o"/>
            </a:pPr>
            <a:endParaRPr lang="en-US"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deep learning?</a:t>
            </a:r>
            <a:endParaRPr lang="en-US" dirty="0"/>
          </a:p>
        </p:txBody>
      </p:sp>
      <p:sp>
        <p:nvSpPr>
          <p:cNvPr id="3" name="Content Placeholder 2"/>
          <p:cNvSpPr>
            <a:spLocks noGrp="1"/>
          </p:cNvSpPr>
          <p:nvPr>
            <p:ph idx="1"/>
          </p:nvPr>
        </p:nvSpPr>
        <p:spPr>
          <a:xfrm>
            <a:off x="609600" y="2082337"/>
            <a:ext cx="10972800" cy="4422965"/>
          </a:xfrm>
        </p:spPr>
        <p:txBody>
          <a:bodyPr>
            <a:normAutofit/>
          </a:bodyPr>
          <a:lstStyle/>
          <a:p>
            <a:pPr marL="285750" indent="-285750">
              <a:lnSpc>
                <a:spcPct val="150000"/>
              </a:lnSpc>
              <a:buFont typeface="Courier New" charset="0"/>
              <a:buChar char="o"/>
            </a:pPr>
            <a:r>
              <a:rPr lang="en-US" sz="2000" dirty="0" smtClean="0"/>
              <a:t>Deep learning is kind of hard. Why bother with it?</a:t>
            </a:r>
          </a:p>
          <a:p>
            <a:pPr marL="285750" indent="-285750">
              <a:lnSpc>
                <a:spcPct val="150000"/>
              </a:lnSpc>
              <a:buFont typeface="Courier New" charset="0"/>
              <a:buChar char="o"/>
            </a:pPr>
            <a:r>
              <a:rPr lang="en-US" sz="2000" dirty="0" smtClean="0"/>
              <a:t>Amazing results… in speech, NLP, vision/multimodal work</a:t>
            </a:r>
          </a:p>
          <a:p>
            <a:pPr marL="285750" indent="-285750">
              <a:lnSpc>
                <a:spcPct val="150000"/>
              </a:lnSpc>
              <a:buFont typeface="Courier New" charset="0"/>
              <a:buChar char="o"/>
            </a:pPr>
            <a:r>
              <a:rPr lang="en-US" sz="2000" dirty="0" smtClean="0"/>
              <a:t>Does its own feature selection!</a:t>
            </a:r>
          </a:p>
          <a:p>
            <a:pPr marL="285750" indent="-285750">
              <a:lnSpc>
                <a:spcPct val="150000"/>
              </a:lnSpc>
              <a:buFont typeface="Courier New" charset="0"/>
              <a:buChar char="o"/>
            </a:pPr>
            <a:r>
              <a:rPr lang="en-US" sz="2000" dirty="0" smtClean="0"/>
              <a:t>The big players (Google, Facebook, Baidu, Microsoft, IBM…) are doing a lot of this</a:t>
            </a:r>
          </a:p>
          <a:p>
            <a:pPr marL="285750" indent="-285750">
              <a:lnSpc>
                <a:spcPct val="150000"/>
              </a:lnSpc>
              <a:buFont typeface="Courier New" charset="0"/>
              <a:buChar char="o"/>
            </a:pPr>
            <a:r>
              <a:rPr lang="en-US" sz="2000" dirty="0" smtClean="0"/>
              <a:t>The hot new thing?</a:t>
            </a:r>
          </a:p>
          <a:p>
            <a:pPr marL="742950" lvl="1" indent="-285750">
              <a:lnSpc>
                <a:spcPct val="150000"/>
              </a:lnSpc>
              <a:buFont typeface="Courier New" charset="0"/>
              <a:buChar char="o"/>
            </a:pPr>
            <a:r>
              <a:rPr lang="en-US" sz="2000" dirty="0" smtClean="0"/>
              <a:t>Actually, many of the architectures that we’ll talk about were invented in the 1980s and 1990s</a:t>
            </a:r>
          </a:p>
          <a:p>
            <a:pPr marL="742950" lvl="1" indent="-285750">
              <a:lnSpc>
                <a:spcPct val="150000"/>
              </a:lnSpc>
              <a:buFont typeface="Courier New" charset="0"/>
              <a:buChar char="o"/>
            </a:pPr>
            <a:r>
              <a:rPr lang="en-US" sz="2000" dirty="0" smtClean="0"/>
              <a:t>What’s new is hardware that can use these architectures at scale.  </a:t>
            </a:r>
            <a:endParaRPr lang="en-US" sz="2000" dirty="0"/>
          </a:p>
        </p:txBody>
      </p:sp>
    </p:spTree>
    <p:extLst>
      <p:ext uri="{BB962C8B-B14F-4D97-AF65-F5344CB8AC3E}">
        <p14:creationId xmlns:p14="http://schemas.microsoft.com/office/powerpoint/2010/main" val="949722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101632" y="464885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14" name="TextBox 13"/>
          <p:cNvSpPr txBox="1"/>
          <p:nvPr/>
        </p:nvSpPr>
        <p:spPr>
          <a:xfrm>
            <a:off x="1770001" y="384697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2" name="Title 1"/>
          <p:cNvSpPr>
            <a:spLocks noGrp="1"/>
          </p:cNvSpPr>
          <p:nvPr>
            <p:ph type="title"/>
          </p:nvPr>
        </p:nvSpPr>
        <p:spPr/>
        <p:txBody>
          <a:bodyPr/>
          <a:lstStyle/>
          <a:p>
            <a:r>
              <a:rPr lang="en-US" dirty="0" smtClean="0"/>
              <a:t>Recurrent Neural Networks (RNNs)</a:t>
            </a:r>
            <a:endParaRPr lang="en-US" dirty="0"/>
          </a:p>
        </p:txBody>
      </p:sp>
      <p:sp>
        <p:nvSpPr>
          <p:cNvPr id="3" name="Slide Number Placeholder 2"/>
          <p:cNvSpPr>
            <a:spLocks noGrp="1"/>
          </p:cNvSpPr>
          <p:nvPr>
            <p:ph type="sldNum" sz="quarter" idx="4294967295"/>
          </p:nvPr>
        </p:nvSpPr>
        <p:spPr>
          <a:xfrm>
            <a:off x="10880725" y="6459538"/>
            <a:ext cx="1311275" cy="365125"/>
          </a:xfrm>
          <a:prstGeom prst="rect">
            <a:avLst/>
          </a:prstGeom>
        </p:spPr>
        <p:txBody>
          <a:bodyPr/>
          <a:lstStyle/>
          <a:p>
            <a:fld id="{4FAB73BC-B049-4115-A692-8D63A059BFB8}" type="slidenum">
              <a:rPr lang="en-US" smtClean="0"/>
              <a:t>17</a:t>
            </a:fld>
            <a:endParaRPr lang="en-US" dirty="0"/>
          </a:p>
        </p:txBody>
      </p:sp>
      <p:sp>
        <p:nvSpPr>
          <p:cNvPr id="4" name="Rectangle 3"/>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5" name="Rectangle 4"/>
          <p:cNvSpPr/>
          <p:nvPr/>
        </p:nvSpPr>
        <p:spPr>
          <a:xfrm>
            <a:off x="1278080"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cxnSp>
        <p:nvCxnSpPr>
          <p:cNvPr id="9" name="Straight Arrow Connector 8"/>
          <p:cNvCxnSpPr>
            <a:stCxn id="5" idx="3"/>
            <a:endCxn id="25"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0"/>
            <a:endCxn id="25"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17" name="Straight Arrow Connector 16"/>
          <p:cNvCxnSpPr>
            <a:stCxn id="25" idx="6"/>
            <a:endCxn id="16"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6598920" y="2087880"/>
                <a:ext cx="5074920" cy="461665"/>
              </a:xfrm>
              <a:prstGeom prst="rect">
                <a:avLst/>
              </a:prstGeom>
              <a:noFill/>
            </p:spPr>
            <p:txBody>
              <a:bodyPr wrap="square" rtlCol="0">
                <a:spAutoFit/>
              </a:bodyPr>
              <a:lstStyle/>
              <a:p>
                <a:pPr algn="ctr"/>
                <a14:m>
                  <m:oMath xmlns:m="http://schemas.openxmlformats.org/officeDocument/2006/math">
                    <m:sSub>
                      <m:sSubPr>
                        <m:ctrlPr>
                          <a:rPr lang="en-US" sz="2400" b="0" i="1" smtClean="0">
                            <a:latin typeface="Cambria Math"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smtClean="0"/>
                  <a:t> </a:t>
                </a:r>
                <a14:m>
                  <m:oMath xmlns:m="http://schemas.openxmlformats.org/officeDocument/2006/math">
                    <m:r>
                      <a:rPr lang="en-US" sz="2400" i="1">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h</m:t>
                        </m:r>
                      </m:sub>
                    </m:sSub>
                    <m:sSub>
                      <m:sSubPr>
                        <m:ctrlPr>
                          <a:rPr lang="en-US" sz="2400" b="0" i="1" smtClean="0">
                            <a:latin typeface="Cambria Math"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𝑥</m:t>
                        </m:r>
                      </m:sub>
                    </m:sSub>
                    <m:sSub>
                      <m:sSubPr>
                        <m:ctrlPr>
                          <a:rPr lang="en-US" sz="2400" i="1">
                            <a:latin typeface="Cambria Math"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oMath>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0">
                <a:blip r:embed="rId4"/>
                <a:stretch>
                  <a:fillRect b="-17333"/>
                </a:stretch>
              </a:blipFill>
            </p:spPr>
            <p:txBody>
              <a:bodyPr/>
              <a:lstStyle/>
              <a:p>
                <a:r>
                  <a:rPr lang="en-US">
                    <a:noFill/>
                  </a:rPr>
                  <a:t> </a:t>
                </a:r>
              </a:p>
            </p:txBody>
          </p:sp>
        </mc:Fallback>
      </mc:AlternateContent>
      <p:sp>
        <p:nvSpPr>
          <p:cNvPr id="25" name="Oval 24"/>
          <p:cNvSpPr/>
          <p:nvPr/>
        </p:nvSpPr>
        <p:spPr>
          <a:xfrm>
            <a:off x="2480340" y="4201366"/>
            <a:ext cx="398228" cy="42240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Tree>
    <p:extLst>
      <p:ext uri="{BB962C8B-B14F-4D97-AF65-F5344CB8AC3E}">
        <p14:creationId xmlns:p14="http://schemas.microsoft.com/office/powerpoint/2010/main" val="1026850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101632" y="464885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14" name="TextBox 13"/>
          <p:cNvSpPr txBox="1"/>
          <p:nvPr/>
        </p:nvSpPr>
        <p:spPr>
          <a:xfrm>
            <a:off x="1770001" y="384697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2" name="Title 1"/>
          <p:cNvSpPr>
            <a:spLocks noGrp="1"/>
          </p:cNvSpPr>
          <p:nvPr>
            <p:ph type="title"/>
          </p:nvPr>
        </p:nvSpPr>
        <p:spPr/>
        <p:txBody>
          <a:bodyPr/>
          <a:lstStyle/>
          <a:p>
            <a:r>
              <a:rPr lang="en-US" dirty="0" smtClean="0"/>
              <a:t>RNN</a:t>
            </a:r>
            <a:endParaRPr lang="en-US" dirty="0"/>
          </a:p>
        </p:txBody>
      </p:sp>
      <p:sp>
        <p:nvSpPr>
          <p:cNvPr id="3" name="Slide Number Placeholder 2"/>
          <p:cNvSpPr>
            <a:spLocks noGrp="1"/>
          </p:cNvSpPr>
          <p:nvPr>
            <p:ph type="sldNum" sz="quarter" idx="4294967295"/>
          </p:nvPr>
        </p:nvSpPr>
        <p:spPr>
          <a:xfrm>
            <a:off x="10880725" y="6459538"/>
            <a:ext cx="1311275" cy="365125"/>
          </a:xfrm>
          <a:prstGeom prst="rect">
            <a:avLst/>
          </a:prstGeom>
        </p:spPr>
        <p:txBody>
          <a:bodyPr/>
          <a:lstStyle/>
          <a:p>
            <a:fld id="{4FAB73BC-B049-4115-A692-8D63A059BFB8}" type="slidenum">
              <a:rPr lang="en-US" smtClean="0"/>
              <a:t>18</a:t>
            </a:fld>
            <a:endParaRPr lang="en-US" dirty="0"/>
          </a:p>
        </p:txBody>
      </p:sp>
      <p:sp>
        <p:nvSpPr>
          <p:cNvPr id="4" name="Rectangle 3"/>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5" name="Rectangle 4"/>
          <p:cNvSpPr/>
          <p:nvPr/>
        </p:nvSpPr>
        <p:spPr>
          <a:xfrm>
            <a:off x="1278080"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cxnSp>
        <p:nvCxnSpPr>
          <p:cNvPr id="9" name="Straight Arrow Connector 8"/>
          <p:cNvCxnSpPr>
            <a:stCxn id="5" idx="3"/>
            <a:endCxn id="25"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0"/>
            <a:endCxn id="25"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17" name="Straight Arrow Connector 16"/>
          <p:cNvCxnSpPr>
            <a:stCxn id="25" idx="6"/>
            <a:endCxn id="16"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6598920" y="2087880"/>
                <a:ext cx="5074920" cy="860172"/>
              </a:xfrm>
              <a:prstGeom prst="rect">
                <a:avLst/>
              </a:prstGeom>
              <a:noFill/>
            </p:spPr>
            <p:txBody>
              <a:bodyPr wrap="square" rtlCol="0">
                <a:spAutoFit/>
              </a:bodyPr>
              <a:lstStyle/>
              <a:p>
                <a:pPr algn="ctr"/>
                <a14:m>
                  <m:oMath xmlns:m="http://schemas.openxmlformats.org/officeDocument/2006/math">
                    <m:sSub>
                      <m:sSubPr>
                        <m:ctrlPr>
                          <a:rPr lang="en-US" sz="2400" b="0" i="1" smtClean="0">
                            <a:latin typeface="Cambria Math"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smtClean="0"/>
                  <a:t> </a:t>
                </a:r>
                <a14:m>
                  <m:oMath xmlns:m="http://schemas.openxmlformats.org/officeDocument/2006/math">
                    <m:r>
                      <a:rPr lang="en-US" sz="2400" i="1">
                        <a:latin typeface="Cambria Math" panose="02040503050406030204" pitchFamily="18" charset="0"/>
                        <a:ea typeface="Cambria Math" panose="02040503050406030204" pitchFamily="18" charset="0"/>
                      </a:rPr>
                      <m:t>𝜎</m:t>
                    </m:r>
                    <m:d>
                      <m:dPr>
                        <m:ctrlPr>
                          <a:rPr lang="en-US" sz="2400" b="0" i="1" smtClean="0">
                            <a:latin typeface="Cambria Math" charset="0"/>
                            <a:ea typeface="Cambria Math" panose="02040503050406030204" pitchFamily="18" charset="0"/>
                          </a:rPr>
                        </m:ctrlPr>
                      </m:dPr>
                      <m:e>
                        <m:sSub>
                          <m:sSubPr>
                            <m:ctrlPr>
                              <a:rPr lang="en-US" sz="2400" b="0" i="1" smtClean="0">
                                <a:latin typeface="Cambria Math"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h</m:t>
                            </m:r>
                          </m:sub>
                        </m:sSub>
                        <m:sSub>
                          <m:sSubPr>
                            <m:ctrlPr>
                              <a:rPr lang="en-US" sz="2400" b="0" i="1" smtClean="0">
                                <a:latin typeface="Cambria Math"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𝑥</m:t>
                            </m:r>
                          </m:sub>
                        </m:sSub>
                        <m:sSub>
                          <m:sSubPr>
                            <m:ctrlPr>
                              <a:rPr lang="en-US" sz="2400" i="1">
                                <a:latin typeface="Cambria Math"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𝑡</m:t>
                            </m:r>
                          </m:sub>
                        </m:sSub>
                      </m:e>
                    </m:d>
                  </m:oMath>
                </a14:m>
                <a:endParaRPr lang="en-US" sz="2400" b="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𝑠𝑜𝑓𝑡𝑚𝑎𝑥</m:t>
                      </m:r>
                      <m:r>
                        <a:rPr lang="en-US" sz="2400" b="0" i="1" smtClean="0">
                          <a:latin typeface="Cambria Math" panose="02040503050406030204" pitchFamily="18" charset="0"/>
                        </a:rPr>
                        <m:t>(</m:t>
                      </m:r>
                      <m:sSub>
                        <m:sSubPr>
                          <m:ctrlPr>
                            <a:rPr lang="en-US" sz="2400" b="0" i="1" smtClean="0">
                              <a:latin typeface="Cambria Math"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𝑦</m:t>
                          </m:r>
                        </m:sub>
                      </m:sSub>
                      <m:sSub>
                        <m:sSubPr>
                          <m:ctrlPr>
                            <a:rPr lang="en-US" sz="2400" b="0" i="1" smtClean="0">
                              <a:latin typeface="Cambria Math"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598920" y="2087880"/>
                <a:ext cx="5074920" cy="860172"/>
              </a:xfrm>
              <a:prstGeom prst="rect">
                <a:avLst/>
              </a:prstGeom>
              <a:blipFill rotWithShape="0">
                <a:blip r:embed="rId3"/>
                <a:stretch>
                  <a:fillRect b="-5674"/>
                </a:stretch>
              </a:blipFill>
            </p:spPr>
            <p:txBody>
              <a:bodyPr/>
              <a:lstStyle/>
              <a:p>
                <a:r>
                  <a:rPr lang="en-US">
                    <a:noFill/>
                  </a:rPr>
                  <a:t> </a:t>
                </a:r>
              </a:p>
            </p:txBody>
          </p:sp>
        </mc:Fallback>
      </mc:AlternateContent>
      <p:sp>
        <p:nvSpPr>
          <p:cNvPr id="25" name="Oval 24"/>
          <p:cNvSpPr/>
          <p:nvPr/>
        </p:nvSpPr>
        <p:spPr>
          <a:xfrm>
            <a:off x="2480340" y="4201366"/>
            <a:ext cx="398228" cy="42240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solidFill>
                <a:prstClr val="white"/>
              </a:solidFill>
            </a:endParaRPr>
          </a:p>
        </p:txBody>
      </p:sp>
      <p:sp>
        <p:nvSpPr>
          <p:cNvPr id="18" name="Rectangle 17"/>
          <p:cNvSpPr/>
          <p:nvPr/>
        </p:nvSpPr>
        <p:spPr>
          <a:xfrm>
            <a:off x="3127618" y="21228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chemeClr val="accent1">
                    <a:lumMod val="50000"/>
                  </a:schemeClr>
                </a:solidFill>
              </a:rPr>
              <a:t>y</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19" name="Oval 18"/>
          <p:cNvSpPr/>
          <p:nvPr/>
        </p:nvSpPr>
        <p:spPr>
          <a:xfrm>
            <a:off x="3127618" y="2788103"/>
            <a:ext cx="1326524" cy="42240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i="1" dirty="0" err="1" smtClean="0"/>
              <a:t>softmax</a:t>
            </a:r>
            <a:endParaRPr lang="en-US" i="1" dirty="0"/>
          </a:p>
        </p:txBody>
      </p:sp>
      <p:cxnSp>
        <p:nvCxnSpPr>
          <p:cNvPr id="21" name="Straight Arrow Connector 20"/>
          <p:cNvCxnSpPr>
            <a:stCxn id="16" idx="0"/>
            <a:endCxn id="19" idx="4"/>
          </p:cNvCxnSpPr>
          <p:nvPr/>
        </p:nvCxnSpPr>
        <p:spPr>
          <a:xfrm flipH="1" flipV="1">
            <a:off x="3790880" y="3210504"/>
            <a:ext cx="1" cy="570189"/>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192478" y="3148118"/>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y</a:t>
            </a:r>
            <a:endParaRPr lang="en-US" sz="2800" baseline="-25000" dirty="0">
              <a:solidFill>
                <a:srgbClr val="9DBFBE">
                  <a:lumMod val="50000"/>
                </a:srgbClr>
              </a:solidFill>
            </a:endParaRPr>
          </a:p>
          <a:p>
            <a:endParaRPr lang="en-US" dirty="0"/>
          </a:p>
        </p:txBody>
      </p:sp>
      <p:cxnSp>
        <p:nvCxnSpPr>
          <p:cNvPr id="26" name="Straight Arrow Connector 25"/>
          <p:cNvCxnSpPr>
            <a:stCxn id="19" idx="0"/>
            <a:endCxn id="18" idx="2"/>
          </p:cNvCxnSpPr>
          <p:nvPr/>
        </p:nvCxnSpPr>
        <p:spPr>
          <a:xfrm flipV="1">
            <a:off x="3790880" y="2552840"/>
            <a:ext cx="0" cy="235263"/>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241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a:t>
            </a:r>
            <a:endParaRPr lang="en-US" dirty="0"/>
          </a:p>
        </p:txBody>
      </p:sp>
      <p:sp>
        <p:nvSpPr>
          <p:cNvPr id="3" name="Slide Number Placeholder 2"/>
          <p:cNvSpPr>
            <a:spLocks noGrp="1"/>
          </p:cNvSpPr>
          <p:nvPr>
            <p:ph type="sldNum" sz="quarter" idx="4294967295"/>
          </p:nvPr>
        </p:nvSpPr>
        <p:spPr>
          <a:xfrm>
            <a:off x="10880725" y="6459538"/>
            <a:ext cx="1311275" cy="365125"/>
          </a:xfrm>
          <a:prstGeom prst="rect">
            <a:avLst/>
          </a:prstGeom>
        </p:spPr>
        <p:txBody>
          <a:bodyPr/>
          <a:lstStyle/>
          <a:p>
            <a:fld id="{4FAB73BC-B049-4115-A692-8D63A059BFB8}" type="slidenum">
              <a:rPr lang="en-US" smtClean="0"/>
              <a:t>19</a:t>
            </a:fld>
            <a:endParaRPr lang="en-US" dirty="0"/>
          </a:p>
        </p:txBody>
      </p:sp>
      <p:grpSp>
        <p:nvGrpSpPr>
          <p:cNvPr id="6" name="Group 5"/>
          <p:cNvGrpSpPr/>
          <p:nvPr/>
        </p:nvGrpSpPr>
        <p:grpSpPr>
          <a:xfrm>
            <a:off x="1278080" y="3780693"/>
            <a:ext cx="2767059" cy="1937547"/>
            <a:chOff x="1278080" y="3780693"/>
            <a:chExt cx="2767059" cy="1937547"/>
          </a:xfrm>
        </p:grpSpPr>
        <p:sp>
          <p:nvSpPr>
            <p:cNvPr id="15" name="TextBox 14"/>
            <p:cNvSpPr txBox="1"/>
            <p:nvPr/>
          </p:nvSpPr>
          <p:spPr>
            <a:xfrm>
              <a:off x="2101632" y="464885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14" name="TextBox 13"/>
            <p:cNvSpPr txBox="1"/>
            <p:nvPr/>
          </p:nvSpPr>
          <p:spPr>
            <a:xfrm>
              <a:off x="1770001" y="384697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4" name="Rectangle 3"/>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5" name="Rectangle 4"/>
            <p:cNvSpPr/>
            <p:nvPr/>
          </p:nvSpPr>
          <p:spPr>
            <a:xfrm>
              <a:off x="1278080"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cxnSp>
          <p:nvCxnSpPr>
            <p:cNvPr id="9" name="Straight Arrow Connector 8"/>
            <p:cNvCxnSpPr>
              <a:stCxn id="5" idx="3"/>
              <a:endCxn id="25"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0"/>
              <a:endCxn id="25"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17" name="Straight Arrow Connector 16"/>
            <p:cNvCxnSpPr>
              <a:stCxn id="25" idx="6"/>
              <a:endCxn id="16"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480340" y="4201366"/>
              <a:ext cx="398228" cy="42240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smtClean="0"/>
                <a:t>σ</a:t>
              </a:r>
              <a:endParaRPr lang="en-US" sz="2800" dirty="0"/>
            </a:p>
          </p:txBody>
        </p:sp>
      </p:grpSp>
      <p:grpSp>
        <p:nvGrpSpPr>
          <p:cNvPr id="20" name="Group 19"/>
          <p:cNvGrpSpPr/>
          <p:nvPr/>
        </p:nvGrpSpPr>
        <p:grpSpPr>
          <a:xfrm>
            <a:off x="4045139" y="3780693"/>
            <a:ext cx="2275138" cy="1937547"/>
            <a:chOff x="1770001" y="3780693"/>
            <a:chExt cx="2275138" cy="1937547"/>
          </a:xfrm>
        </p:grpSpPr>
        <p:sp>
          <p:nvSpPr>
            <p:cNvPr id="22" name="TextBox 21"/>
            <p:cNvSpPr txBox="1"/>
            <p:nvPr/>
          </p:nvSpPr>
          <p:spPr>
            <a:xfrm>
              <a:off x="2101632" y="464885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27" name="TextBox 26"/>
            <p:cNvSpPr txBox="1"/>
            <p:nvPr/>
          </p:nvSpPr>
          <p:spPr>
            <a:xfrm>
              <a:off x="1770001" y="384697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28" name="Rectangle 27"/>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2</a:t>
              </a:r>
              <a:endParaRPr lang="en-US" sz="2800" baseline="-25000" dirty="0">
                <a:solidFill>
                  <a:schemeClr val="accent1">
                    <a:lumMod val="50000"/>
                  </a:schemeClr>
                </a:solidFill>
              </a:endParaRPr>
            </a:p>
          </p:txBody>
        </p:sp>
        <p:cxnSp>
          <p:nvCxnSpPr>
            <p:cNvPr id="30" name="Straight Arrow Connector 29"/>
            <p:cNvCxnSpPr>
              <a:endCxn id="34"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8" idx="0"/>
              <a:endCxn id="34"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smtClean="0">
                  <a:solidFill>
                    <a:schemeClr val="accent1">
                      <a:lumMod val="50000"/>
                    </a:schemeClr>
                  </a:solidFill>
                </a:rPr>
                <a:t>2</a:t>
              </a:r>
              <a:endParaRPr lang="en-US" sz="2800" baseline="-25000" dirty="0">
                <a:solidFill>
                  <a:schemeClr val="accent1">
                    <a:lumMod val="50000"/>
                  </a:schemeClr>
                </a:solidFill>
              </a:endParaRPr>
            </a:p>
          </p:txBody>
        </p:sp>
        <p:cxnSp>
          <p:nvCxnSpPr>
            <p:cNvPr id="33" name="Straight Arrow Connector 32"/>
            <p:cNvCxnSpPr>
              <a:stCxn id="34" idx="6"/>
              <a:endCxn id="32"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480340" y="4201366"/>
              <a:ext cx="398228" cy="42240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t>σ</a:t>
              </a:r>
              <a:endParaRPr lang="en-US" sz="2800" dirty="0"/>
            </a:p>
          </p:txBody>
        </p:sp>
      </p:grpSp>
      <p:grpSp>
        <p:nvGrpSpPr>
          <p:cNvPr id="35" name="Group 34"/>
          <p:cNvGrpSpPr/>
          <p:nvPr/>
        </p:nvGrpSpPr>
        <p:grpSpPr>
          <a:xfrm>
            <a:off x="6320277" y="3780693"/>
            <a:ext cx="2275138" cy="1937547"/>
            <a:chOff x="1770001" y="3780693"/>
            <a:chExt cx="2275138" cy="1937547"/>
          </a:xfrm>
        </p:grpSpPr>
        <p:sp>
          <p:nvSpPr>
            <p:cNvPr id="36" name="TextBox 35"/>
            <p:cNvSpPr txBox="1"/>
            <p:nvPr/>
          </p:nvSpPr>
          <p:spPr>
            <a:xfrm>
              <a:off x="2101632" y="464885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37" name="TextBox 36"/>
            <p:cNvSpPr txBox="1"/>
            <p:nvPr/>
          </p:nvSpPr>
          <p:spPr>
            <a:xfrm>
              <a:off x="1770001" y="384697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38" name="Rectangle 37"/>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3</a:t>
              </a:r>
              <a:endParaRPr lang="en-US" sz="2800" baseline="-25000" dirty="0">
                <a:solidFill>
                  <a:schemeClr val="accent1">
                    <a:lumMod val="50000"/>
                  </a:schemeClr>
                </a:solidFill>
              </a:endParaRPr>
            </a:p>
          </p:txBody>
        </p:sp>
        <p:cxnSp>
          <p:nvCxnSpPr>
            <p:cNvPr id="39" name="Straight Arrow Connector 38"/>
            <p:cNvCxnSpPr>
              <a:endCxn id="43"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8" idx="0"/>
              <a:endCxn id="43"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3</a:t>
              </a:r>
            </a:p>
          </p:txBody>
        </p:sp>
        <p:cxnSp>
          <p:nvCxnSpPr>
            <p:cNvPr id="42" name="Straight Arrow Connector 41"/>
            <p:cNvCxnSpPr>
              <a:stCxn id="43" idx="6"/>
              <a:endCxn id="41"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2480340" y="4201366"/>
              <a:ext cx="398228" cy="42240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smtClean="0"/>
                <a:t>σ</a:t>
              </a:r>
              <a:endParaRPr lang="en-US" sz="2800" dirty="0"/>
            </a:p>
          </p:txBody>
        </p:sp>
      </p:grpSp>
      <p:grpSp>
        <p:nvGrpSpPr>
          <p:cNvPr id="7" name="Group 6"/>
          <p:cNvGrpSpPr/>
          <p:nvPr/>
        </p:nvGrpSpPr>
        <p:grpSpPr>
          <a:xfrm>
            <a:off x="7677894" y="2122884"/>
            <a:ext cx="1326524" cy="1657809"/>
            <a:chOff x="3127618" y="2122884"/>
            <a:chExt cx="1326524" cy="1657809"/>
          </a:xfrm>
        </p:grpSpPr>
        <p:sp>
          <p:nvSpPr>
            <p:cNvPr id="44" name="Rectangle 43"/>
            <p:cNvSpPr/>
            <p:nvPr/>
          </p:nvSpPr>
          <p:spPr>
            <a:xfrm>
              <a:off x="3127618" y="21228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y</a:t>
              </a:r>
              <a:r>
                <a:rPr lang="en-US" sz="2800" baseline="-25000" dirty="0" smtClean="0">
                  <a:solidFill>
                    <a:schemeClr val="accent1">
                      <a:lumMod val="50000"/>
                    </a:schemeClr>
                  </a:solidFill>
                </a:rPr>
                <a:t>3</a:t>
              </a:r>
              <a:endParaRPr lang="en-US" sz="2800" baseline="-25000" dirty="0">
                <a:solidFill>
                  <a:schemeClr val="accent1">
                    <a:lumMod val="50000"/>
                  </a:schemeClr>
                </a:solidFill>
              </a:endParaRPr>
            </a:p>
          </p:txBody>
        </p:sp>
        <p:sp>
          <p:nvSpPr>
            <p:cNvPr id="45" name="Oval 44"/>
            <p:cNvSpPr/>
            <p:nvPr/>
          </p:nvSpPr>
          <p:spPr>
            <a:xfrm>
              <a:off x="3127618" y="2788103"/>
              <a:ext cx="1326524" cy="42240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i="1" dirty="0" err="1" smtClean="0"/>
                <a:t>softmax</a:t>
              </a:r>
              <a:endParaRPr lang="en-US" i="1" dirty="0"/>
            </a:p>
          </p:txBody>
        </p:sp>
        <p:cxnSp>
          <p:nvCxnSpPr>
            <p:cNvPr id="46" name="Straight Arrow Connector 45"/>
            <p:cNvCxnSpPr>
              <a:endCxn id="45" idx="4"/>
            </p:cNvCxnSpPr>
            <p:nvPr/>
          </p:nvCxnSpPr>
          <p:spPr>
            <a:xfrm flipH="1" flipV="1">
              <a:off x="3790880" y="3210504"/>
              <a:ext cx="1" cy="570189"/>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5" idx="0"/>
              <a:endCxn id="44" idx="2"/>
            </p:cNvCxnSpPr>
            <p:nvPr/>
          </p:nvCxnSpPr>
          <p:spPr>
            <a:xfrm flipV="1">
              <a:off x="3790880" y="2552840"/>
              <a:ext cx="0" cy="235263"/>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014454" y="5718240"/>
            <a:ext cx="1326524" cy="707886"/>
          </a:xfrm>
          <a:prstGeom prst="rect">
            <a:avLst/>
          </a:prstGeom>
          <a:noFill/>
        </p:spPr>
        <p:txBody>
          <a:bodyPr wrap="square" rtlCol="0">
            <a:spAutoFit/>
          </a:bodyPr>
          <a:lstStyle/>
          <a:p>
            <a:pPr algn="ctr"/>
            <a:r>
              <a:rPr lang="en-US" sz="4000" b="1" dirty="0" smtClean="0">
                <a:solidFill>
                  <a:schemeClr val="accent1">
                    <a:lumMod val="50000"/>
                  </a:schemeClr>
                </a:solidFill>
              </a:rPr>
              <a:t>The</a:t>
            </a:r>
            <a:endParaRPr lang="en-US" sz="4000" b="1" dirty="0">
              <a:solidFill>
                <a:schemeClr val="accent1">
                  <a:lumMod val="50000"/>
                </a:schemeClr>
              </a:solidFill>
            </a:endParaRPr>
          </a:p>
        </p:txBody>
      </p:sp>
      <p:sp>
        <p:nvSpPr>
          <p:cNvPr id="48" name="TextBox 47"/>
          <p:cNvSpPr txBox="1"/>
          <p:nvPr/>
        </p:nvSpPr>
        <p:spPr>
          <a:xfrm>
            <a:off x="4289592" y="5710685"/>
            <a:ext cx="1326524" cy="707886"/>
          </a:xfrm>
          <a:prstGeom prst="rect">
            <a:avLst/>
          </a:prstGeom>
          <a:noFill/>
        </p:spPr>
        <p:txBody>
          <a:bodyPr wrap="square" rtlCol="0">
            <a:spAutoFit/>
          </a:bodyPr>
          <a:lstStyle/>
          <a:p>
            <a:pPr algn="ctr"/>
            <a:r>
              <a:rPr lang="en-US" sz="4000" b="1" dirty="0">
                <a:solidFill>
                  <a:schemeClr val="accent1">
                    <a:lumMod val="50000"/>
                  </a:schemeClr>
                </a:solidFill>
              </a:rPr>
              <a:t>c</a:t>
            </a:r>
            <a:r>
              <a:rPr lang="en-US" sz="4000" b="1" dirty="0" smtClean="0">
                <a:solidFill>
                  <a:schemeClr val="accent1">
                    <a:lumMod val="50000"/>
                  </a:schemeClr>
                </a:solidFill>
              </a:rPr>
              <a:t>at</a:t>
            </a:r>
            <a:endParaRPr lang="en-US" sz="4000" b="1" dirty="0">
              <a:solidFill>
                <a:schemeClr val="accent1">
                  <a:lumMod val="50000"/>
                </a:schemeClr>
              </a:solidFill>
            </a:endParaRPr>
          </a:p>
        </p:txBody>
      </p:sp>
      <p:sp>
        <p:nvSpPr>
          <p:cNvPr id="49" name="TextBox 48"/>
          <p:cNvSpPr txBox="1"/>
          <p:nvPr/>
        </p:nvSpPr>
        <p:spPr>
          <a:xfrm>
            <a:off x="6564730" y="5718240"/>
            <a:ext cx="1326524" cy="707886"/>
          </a:xfrm>
          <a:prstGeom prst="rect">
            <a:avLst/>
          </a:prstGeom>
          <a:noFill/>
        </p:spPr>
        <p:txBody>
          <a:bodyPr wrap="square" rtlCol="0">
            <a:spAutoFit/>
          </a:bodyPr>
          <a:lstStyle/>
          <a:p>
            <a:pPr algn="ctr"/>
            <a:r>
              <a:rPr lang="en-US" sz="4000" b="1" dirty="0" smtClean="0">
                <a:solidFill>
                  <a:schemeClr val="accent1">
                    <a:lumMod val="50000"/>
                  </a:schemeClr>
                </a:solidFill>
              </a:rPr>
              <a:t>sat</a:t>
            </a:r>
            <a:endParaRPr lang="en-US" sz="4000" b="1" dirty="0">
              <a:solidFill>
                <a:schemeClr val="accent1">
                  <a:lumMod val="50000"/>
                </a:schemeClr>
              </a:solidFill>
            </a:endParaRPr>
          </a:p>
        </p:txBody>
      </p:sp>
      <p:sp>
        <p:nvSpPr>
          <p:cNvPr id="50" name="TextBox 49"/>
          <p:cNvSpPr txBox="1"/>
          <p:nvPr/>
        </p:nvSpPr>
        <p:spPr>
          <a:xfrm>
            <a:off x="7755266" y="3136021"/>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y</a:t>
            </a:r>
            <a:endParaRPr lang="en-US" sz="2800" baseline="-25000" dirty="0">
              <a:solidFill>
                <a:srgbClr val="9DBFBE">
                  <a:lumMod val="50000"/>
                </a:srgbClr>
              </a:solidFill>
            </a:endParaRPr>
          </a:p>
          <a:p>
            <a:endParaRPr lang="en-US" dirty="0"/>
          </a:p>
        </p:txBody>
      </p:sp>
    </p:spTree>
    <p:extLst>
      <p:ext uri="{BB962C8B-B14F-4D97-AF65-F5344CB8AC3E}">
        <p14:creationId xmlns:p14="http://schemas.microsoft.com/office/powerpoint/2010/main" val="70682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4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49"/>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100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500"/>
                                  </p:stCondLst>
                                  <p:childTnLst>
                                    <p:set>
                                      <p:cBhvr>
                                        <p:cTn id="18" dur="1" fill="hold">
                                          <p:stCondLst>
                                            <p:cond delay="0"/>
                                          </p:stCondLst>
                                        </p:cTn>
                                        <p:tgtEl>
                                          <p:spTgt spid="20"/>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500"/>
                                  </p:stCondLst>
                                  <p:childTnLst>
                                    <p:set>
                                      <p:cBhvr>
                                        <p:cTn id="21" dur="1" fill="hold">
                                          <p:stCondLst>
                                            <p:cond delay="0"/>
                                          </p:stCondLst>
                                        </p:cTn>
                                        <p:tgtEl>
                                          <p:spTgt spid="35"/>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50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8" grpId="0"/>
      <p:bldP spid="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1981200" y="931333"/>
            <a:ext cx="8305800" cy="5435597"/>
          </a:xfrm>
        </p:spPr>
        <p:txBody>
          <a:bodyPr/>
          <a:lstStyle/>
          <a:p>
            <a:pPr>
              <a:buFontTx/>
              <a:buNone/>
            </a:pPr>
            <a:r>
              <a:rPr lang="en-US" altLang="x-none" b="1" dirty="0">
                <a:solidFill>
                  <a:schemeClr val="accent2"/>
                </a:solidFill>
              </a:rPr>
              <a:t>  </a:t>
            </a:r>
            <a:r>
              <a:rPr lang="en-US" altLang="x-none" sz="2000" b="1" dirty="0">
                <a:solidFill>
                  <a:schemeClr val="accent2"/>
                </a:solidFill>
              </a:rPr>
              <a:t>Traditional Programming</a:t>
            </a:r>
          </a:p>
          <a:p>
            <a:endParaRPr lang="en-US" altLang="x-none" dirty="0"/>
          </a:p>
          <a:p>
            <a:endParaRPr lang="en-US" altLang="x-none" dirty="0"/>
          </a:p>
          <a:p>
            <a:endParaRPr lang="en-US" altLang="x-none" dirty="0"/>
          </a:p>
          <a:p>
            <a:endParaRPr lang="en-US" altLang="x-none" b="1" dirty="0">
              <a:solidFill>
                <a:schemeClr val="accent2"/>
              </a:solidFill>
            </a:endParaRPr>
          </a:p>
          <a:p>
            <a:pPr>
              <a:buFontTx/>
              <a:buNone/>
            </a:pPr>
            <a:r>
              <a:rPr lang="en-US" altLang="x-none" b="1" dirty="0">
                <a:solidFill>
                  <a:schemeClr val="accent2"/>
                </a:solidFill>
              </a:rPr>
              <a:t>  </a:t>
            </a:r>
            <a:endParaRPr lang="en-US" altLang="x-none" b="1" dirty="0" smtClean="0">
              <a:solidFill>
                <a:schemeClr val="accent2"/>
              </a:solidFill>
            </a:endParaRPr>
          </a:p>
          <a:p>
            <a:pPr>
              <a:buFontTx/>
              <a:buNone/>
            </a:pPr>
            <a:endParaRPr lang="en-US" altLang="x-none" b="1" dirty="0">
              <a:solidFill>
                <a:schemeClr val="accent2"/>
              </a:solidFill>
            </a:endParaRPr>
          </a:p>
          <a:p>
            <a:pPr>
              <a:buFontTx/>
              <a:buNone/>
            </a:pPr>
            <a:r>
              <a:rPr lang="en-US" altLang="x-none" sz="2000" b="1" dirty="0" smtClean="0">
                <a:solidFill>
                  <a:schemeClr val="accent2"/>
                </a:solidFill>
              </a:rPr>
              <a:t>Machine </a:t>
            </a:r>
            <a:r>
              <a:rPr lang="en-US" altLang="x-none" sz="2000" b="1" dirty="0">
                <a:solidFill>
                  <a:schemeClr val="accent2"/>
                </a:solidFill>
              </a:rPr>
              <a:t>Learning</a:t>
            </a:r>
          </a:p>
        </p:txBody>
      </p:sp>
      <p:sp>
        <p:nvSpPr>
          <p:cNvPr id="3076" name="Rectangle 4"/>
          <p:cNvSpPr>
            <a:spLocks noChangeArrowheads="1"/>
          </p:cNvSpPr>
          <p:nvPr/>
        </p:nvSpPr>
        <p:spPr bwMode="auto">
          <a:xfrm>
            <a:off x="4876800" y="1600200"/>
            <a:ext cx="2667000" cy="15240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sz="3200"/>
              <a:t>Computer</a:t>
            </a:r>
          </a:p>
        </p:txBody>
      </p:sp>
      <p:sp>
        <p:nvSpPr>
          <p:cNvPr id="3078" name="Line 6"/>
          <p:cNvSpPr>
            <a:spLocks noChangeShapeType="1"/>
          </p:cNvSpPr>
          <p:nvPr/>
        </p:nvSpPr>
        <p:spPr bwMode="auto">
          <a:xfrm>
            <a:off x="3962400" y="20574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79" name="Line 7"/>
          <p:cNvSpPr>
            <a:spLocks noChangeShapeType="1"/>
          </p:cNvSpPr>
          <p:nvPr/>
        </p:nvSpPr>
        <p:spPr bwMode="auto">
          <a:xfrm>
            <a:off x="3962400" y="27432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80" name="Line 8"/>
          <p:cNvSpPr>
            <a:spLocks noChangeShapeType="1"/>
          </p:cNvSpPr>
          <p:nvPr/>
        </p:nvSpPr>
        <p:spPr bwMode="auto">
          <a:xfrm>
            <a:off x="7543800" y="2286000"/>
            <a:ext cx="7620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82" name="Text Box 10"/>
          <p:cNvSpPr txBox="1">
            <a:spLocks noChangeArrowheads="1"/>
          </p:cNvSpPr>
          <p:nvPr/>
        </p:nvSpPr>
        <p:spPr bwMode="auto">
          <a:xfrm>
            <a:off x="2879725" y="1692276"/>
            <a:ext cx="9614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x-none" sz="3200"/>
              <a:t>Data</a:t>
            </a:r>
          </a:p>
        </p:txBody>
      </p:sp>
      <p:sp>
        <p:nvSpPr>
          <p:cNvPr id="3083" name="Text Box 11"/>
          <p:cNvSpPr txBox="1">
            <a:spLocks noChangeArrowheads="1"/>
          </p:cNvSpPr>
          <p:nvPr/>
        </p:nvSpPr>
        <p:spPr bwMode="auto">
          <a:xfrm>
            <a:off x="2209801" y="2362201"/>
            <a:ext cx="16030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x-none" sz="3200"/>
              <a:t>Program</a:t>
            </a:r>
          </a:p>
        </p:txBody>
      </p:sp>
      <p:sp>
        <p:nvSpPr>
          <p:cNvPr id="3084" name="Text Box 12"/>
          <p:cNvSpPr txBox="1">
            <a:spLocks noChangeArrowheads="1"/>
          </p:cNvSpPr>
          <p:nvPr/>
        </p:nvSpPr>
        <p:spPr bwMode="auto">
          <a:xfrm>
            <a:off x="8305801" y="1981200"/>
            <a:ext cx="1401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x-none" sz="3200"/>
              <a:t>Output</a:t>
            </a:r>
          </a:p>
        </p:txBody>
      </p:sp>
      <p:sp>
        <p:nvSpPr>
          <p:cNvPr id="3091" name="Rectangle 19"/>
          <p:cNvSpPr>
            <a:spLocks noChangeArrowheads="1"/>
          </p:cNvSpPr>
          <p:nvPr/>
        </p:nvSpPr>
        <p:spPr bwMode="auto">
          <a:xfrm>
            <a:off x="4953000" y="4419600"/>
            <a:ext cx="2667000" cy="15240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x-none" sz="3200"/>
              <a:t>Computer</a:t>
            </a:r>
          </a:p>
        </p:txBody>
      </p:sp>
      <p:sp>
        <p:nvSpPr>
          <p:cNvPr id="3092" name="Line 20"/>
          <p:cNvSpPr>
            <a:spLocks noChangeShapeType="1"/>
          </p:cNvSpPr>
          <p:nvPr/>
        </p:nvSpPr>
        <p:spPr bwMode="auto">
          <a:xfrm>
            <a:off x="4038600" y="48768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93" name="Line 21"/>
          <p:cNvSpPr>
            <a:spLocks noChangeShapeType="1"/>
          </p:cNvSpPr>
          <p:nvPr/>
        </p:nvSpPr>
        <p:spPr bwMode="auto">
          <a:xfrm>
            <a:off x="4038600" y="55626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94" name="Line 22"/>
          <p:cNvSpPr>
            <a:spLocks noChangeShapeType="1"/>
          </p:cNvSpPr>
          <p:nvPr/>
        </p:nvSpPr>
        <p:spPr bwMode="auto">
          <a:xfrm>
            <a:off x="7620000" y="5105400"/>
            <a:ext cx="7620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095" name="Text Box 23"/>
          <p:cNvSpPr txBox="1">
            <a:spLocks noChangeArrowheads="1"/>
          </p:cNvSpPr>
          <p:nvPr/>
        </p:nvSpPr>
        <p:spPr bwMode="auto">
          <a:xfrm>
            <a:off x="2955925" y="4511676"/>
            <a:ext cx="9614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x-none" sz="3200"/>
              <a:t>Data</a:t>
            </a:r>
          </a:p>
        </p:txBody>
      </p:sp>
      <p:sp>
        <p:nvSpPr>
          <p:cNvPr id="3096" name="Text Box 24"/>
          <p:cNvSpPr txBox="1">
            <a:spLocks noChangeArrowheads="1"/>
          </p:cNvSpPr>
          <p:nvPr/>
        </p:nvSpPr>
        <p:spPr bwMode="auto">
          <a:xfrm>
            <a:off x="2590801" y="5257800"/>
            <a:ext cx="1401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x-none" sz="3200"/>
              <a:t>Output</a:t>
            </a:r>
          </a:p>
        </p:txBody>
      </p:sp>
      <p:sp>
        <p:nvSpPr>
          <p:cNvPr id="3097" name="Text Box 25"/>
          <p:cNvSpPr txBox="1">
            <a:spLocks noChangeArrowheads="1"/>
          </p:cNvSpPr>
          <p:nvPr/>
        </p:nvSpPr>
        <p:spPr bwMode="auto">
          <a:xfrm>
            <a:off x="8382001" y="4800601"/>
            <a:ext cx="16030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x-none" sz="3200"/>
              <a:t>Program</a:t>
            </a:r>
          </a:p>
        </p:txBody>
      </p:sp>
    </p:spTree>
    <p:extLst>
      <p:ext uri="{BB962C8B-B14F-4D97-AF65-F5344CB8AC3E}">
        <p14:creationId xmlns:p14="http://schemas.microsoft.com/office/powerpoint/2010/main" val="15973541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Parameters of an RNN</a:t>
            </a:r>
            <a:endParaRPr lang="en-US" dirty="0"/>
          </a:p>
        </p:txBody>
      </p:sp>
      <p:sp>
        <p:nvSpPr>
          <p:cNvPr id="3" name="Slide Number Placeholder 2"/>
          <p:cNvSpPr>
            <a:spLocks noGrp="1"/>
          </p:cNvSpPr>
          <p:nvPr>
            <p:ph type="sldNum" sz="quarter" idx="4294967295"/>
          </p:nvPr>
        </p:nvSpPr>
        <p:spPr>
          <a:xfrm>
            <a:off x="10880725" y="6459538"/>
            <a:ext cx="1311275" cy="365125"/>
          </a:xfrm>
          <a:prstGeom prst="rect">
            <a:avLst/>
          </a:prstGeom>
        </p:spPr>
        <p:txBody>
          <a:bodyPr/>
          <a:lstStyle/>
          <a:p>
            <a:fld id="{4FAB73BC-B049-4115-A692-8D63A059BFB8}" type="slidenum">
              <a:rPr lang="en-US" smtClean="0"/>
              <a:t>20</a:t>
            </a:fld>
            <a:endParaRPr lang="en-US" dirty="0"/>
          </a:p>
        </p:txBody>
      </p:sp>
      <p:grpSp>
        <p:nvGrpSpPr>
          <p:cNvPr id="4" name="Group 3"/>
          <p:cNvGrpSpPr/>
          <p:nvPr/>
        </p:nvGrpSpPr>
        <p:grpSpPr>
          <a:xfrm>
            <a:off x="1278080" y="3780693"/>
            <a:ext cx="2767059" cy="1937547"/>
            <a:chOff x="1278080" y="3780693"/>
            <a:chExt cx="2767059" cy="1937547"/>
          </a:xfrm>
        </p:grpSpPr>
        <p:sp>
          <p:nvSpPr>
            <p:cNvPr id="5" name="TextBox 4"/>
            <p:cNvSpPr txBox="1"/>
            <p:nvPr/>
          </p:nvSpPr>
          <p:spPr>
            <a:xfrm>
              <a:off x="2101632" y="464885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6" name="TextBox 5"/>
            <p:cNvSpPr txBox="1"/>
            <p:nvPr/>
          </p:nvSpPr>
          <p:spPr>
            <a:xfrm>
              <a:off x="1770001" y="384697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7" name="Rectangle 6"/>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8" name="Rectangle 7"/>
            <p:cNvSpPr/>
            <p:nvPr/>
          </p:nvSpPr>
          <p:spPr>
            <a:xfrm>
              <a:off x="1278080"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cxnSp>
          <p:nvCxnSpPr>
            <p:cNvPr id="9" name="Straight Arrow Connector 8"/>
            <p:cNvCxnSpPr>
              <a:stCxn id="8" idx="3"/>
              <a:endCxn id="13"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0"/>
              <a:endCxn id="13"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12" name="Straight Arrow Connector 11"/>
            <p:cNvCxnSpPr>
              <a:stCxn id="13" idx="6"/>
              <a:endCxn id="11"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480340" y="4201366"/>
              <a:ext cx="398228" cy="42240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smtClean="0"/>
                <a:t>σ</a:t>
              </a:r>
              <a:endParaRPr lang="en-US" sz="2800" dirty="0"/>
            </a:p>
          </p:txBody>
        </p:sp>
      </p:grpSp>
      <p:grpSp>
        <p:nvGrpSpPr>
          <p:cNvPr id="14" name="Group 13"/>
          <p:cNvGrpSpPr/>
          <p:nvPr/>
        </p:nvGrpSpPr>
        <p:grpSpPr>
          <a:xfrm>
            <a:off x="4045139" y="3780693"/>
            <a:ext cx="2275138" cy="1937547"/>
            <a:chOff x="1770001" y="3780693"/>
            <a:chExt cx="2275138" cy="1937547"/>
          </a:xfrm>
        </p:grpSpPr>
        <p:sp>
          <p:nvSpPr>
            <p:cNvPr id="15" name="TextBox 14"/>
            <p:cNvSpPr txBox="1"/>
            <p:nvPr/>
          </p:nvSpPr>
          <p:spPr>
            <a:xfrm>
              <a:off x="2101632" y="464885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16" name="TextBox 15"/>
            <p:cNvSpPr txBox="1"/>
            <p:nvPr/>
          </p:nvSpPr>
          <p:spPr>
            <a:xfrm>
              <a:off x="1770001" y="384697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17" name="Rectangle 16"/>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2</a:t>
              </a:r>
              <a:endParaRPr lang="en-US" sz="2800" baseline="-25000" dirty="0">
                <a:solidFill>
                  <a:schemeClr val="accent1">
                    <a:lumMod val="50000"/>
                  </a:schemeClr>
                </a:solidFill>
              </a:endParaRPr>
            </a:p>
          </p:txBody>
        </p:sp>
        <p:cxnSp>
          <p:nvCxnSpPr>
            <p:cNvPr id="18" name="Straight Arrow Connector 17"/>
            <p:cNvCxnSpPr>
              <a:endCxn id="22"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7" idx="0"/>
              <a:endCxn id="22"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smtClean="0">
                  <a:solidFill>
                    <a:schemeClr val="accent1">
                      <a:lumMod val="50000"/>
                    </a:schemeClr>
                  </a:solidFill>
                </a:rPr>
                <a:t>2</a:t>
              </a:r>
              <a:endParaRPr lang="en-US" sz="2800" baseline="-25000" dirty="0">
                <a:solidFill>
                  <a:schemeClr val="accent1">
                    <a:lumMod val="50000"/>
                  </a:schemeClr>
                </a:solidFill>
              </a:endParaRPr>
            </a:p>
          </p:txBody>
        </p:sp>
        <p:cxnSp>
          <p:nvCxnSpPr>
            <p:cNvPr id="21" name="Straight Arrow Connector 20"/>
            <p:cNvCxnSpPr>
              <a:stCxn id="22" idx="6"/>
              <a:endCxn id="20"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480340" y="4201366"/>
              <a:ext cx="398228" cy="42240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smtClean="0"/>
                <a:t>σ</a:t>
              </a:r>
              <a:endParaRPr lang="en-US" sz="2800" dirty="0"/>
            </a:p>
          </p:txBody>
        </p:sp>
      </p:grpSp>
      <p:grpSp>
        <p:nvGrpSpPr>
          <p:cNvPr id="23" name="Group 22"/>
          <p:cNvGrpSpPr/>
          <p:nvPr/>
        </p:nvGrpSpPr>
        <p:grpSpPr>
          <a:xfrm>
            <a:off x="6320277" y="3780693"/>
            <a:ext cx="2275138" cy="1937547"/>
            <a:chOff x="1770001" y="3780693"/>
            <a:chExt cx="2275138" cy="1937547"/>
          </a:xfrm>
        </p:grpSpPr>
        <p:sp>
          <p:nvSpPr>
            <p:cNvPr id="24" name="TextBox 23"/>
            <p:cNvSpPr txBox="1"/>
            <p:nvPr/>
          </p:nvSpPr>
          <p:spPr>
            <a:xfrm>
              <a:off x="2101632" y="464885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25" name="TextBox 24"/>
            <p:cNvSpPr txBox="1"/>
            <p:nvPr/>
          </p:nvSpPr>
          <p:spPr>
            <a:xfrm>
              <a:off x="1770001" y="384697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26" name="Rectangle 25"/>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3</a:t>
              </a:r>
              <a:endParaRPr lang="en-US" sz="2800" baseline="-25000" dirty="0">
                <a:solidFill>
                  <a:schemeClr val="accent1">
                    <a:lumMod val="50000"/>
                  </a:schemeClr>
                </a:solidFill>
              </a:endParaRPr>
            </a:p>
          </p:txBody>
        </p:sp>
        <p:cxnSp>
          <p:nvCxnSpPr>
            <p:cNvPr id="27" name="Straight Arrow Connector 26"/>
            <p:cNvCxnSpPr>
              <a:endCxn id="31"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6" idx="0"/>
              <a:endCxn id="31"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3</a:t>
              </a:r>
            </a:p>
          </p:txBody>
        </p:sp>
        <p:cxnSp>
          <p:nvCxnSpPr>
            <p:cNvPr id="30" name="Straight Arrow Connector 29"/>
            <p:cNvCxnSpPr>
              <a:stCxn id="31" idx="6"/>
              <a:endCxn id="29"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2480340" y="4201366"/>
              <a:ext cx="398228" cy="42240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t>σ</a:t>
              </a:r>
              <a:endParaRPr lang="en-US" sz="2800" dirty="0"/>
            </a:p>
          </p:txBody>
        </p:sp>
      </p:grpSp>
      <p:grpSp>
        <p:nvGrpSpPr>
          <p:cNvPr id="32" name="Group 31"/>
          <p:cNvGrpSpPr/>
          <p:nvPr/>
        </p:nvGrpSpPr>
        <p:grpSpPr>
          <a:xfrm>
            <a:off x="7677894" y="2122884"/>
            <a:ext cx="1326524" cy="1657809"/>
            <a:chOff x="3127618" y="2122884"/>
            <a:chExt cx="1326524" cy="1657809"/>
          </a:xfrm>
        </p:grpSpPr>
        <p:sp>
          <p:nvSpPr>
            <p:cNvPr id="33" name="Rectangle 32"/>
            <p:cNvSpPr/>
            <p:nvPr/>
          </p:nvSpPr>
          <p:spPr>
            <a:xfrm>
              <a:off x="3127618" y="21228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y</a:t>
              </a:r>
              <a:r>
                <a:rPr lang="en-US" sz="2800" baseline="-25000" dirty="0" smtClean="0">
                  <a:solidFill>
                    <a:schemeClr val="accent1">
                      <a:lumMod val="50000"/>
                    </a:schemeClr>
                  </a:solidFill>
                </a:rPr>
                <a:t>3</a:t>
              </a:r>
              <a:endParaRPr lang="en-US" sz="2800" baseline="-25000" dirty="0">
                <a:solidFill>
                  <a:schemeClr val="accent1">
                    <a:lumMod val="50000"/>
                  </a:schemeClr>
                </a:solidFill>
              </a:endParaRPr>
            </a:p>
          </p:txBody>
        </p:sp>
        <p:sp>
          <p:nvSpPr>
            <p:cNvPr id="34" name="Oval 33"/>
            <p:cNvSpPr/>
            <p:nvPr/>
          </p:nvSpPr>
          <p:spPr>
            <a:xfrm>
              <a:off x="3127618" y="2788103"/>
              <a:ext cx="1326524" cy="422401"/>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i="1" dirty="0" err="1" smtClean="0"/>
                <a:t>softmax</a:t>
              </a:r>
              <a:endParaRPr lang="en-US" i="1" dirty="0"/>
            </a:p>
          </p:txBody>
        </p:sp>
        <p:cxnSp>
          <p:nvCxnSpPr>
            <p:cNvPr id="35" name="Straight Arrow Connector 34"/>
            <p:cNvCxnSpPr>
              <a:endCxn id="34" idx="4"/>
            </p:cNvCxnSpPr>
            <p:nvPr/>
          </p:nvCxnSpPr>
          <p:spPr>
            <a:xfrm flipH="1" flipV="1">
              <a:off x="3790880" y="3210504"/>
              <a:ext cx="1" cy="570189"/>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4" idx="0"/>
              <a:endCxn id="33" idx="2"/>
            </p:cNvCxnSpPr>
            <p:nvPr/>
          </p:nvCxnSpPr>
          <p:spPr>
            <a:xfrm flipV="1">
              <a:off x="3790880" y="2552840"/>
              <a:ext cx="0" cy="235263"/>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2014454" y="5718240"/>
            <a:ext cx="1326524" cy="707886"/>
          </a:xfrm>
          <a:prstGeom prst="rect">
            <a:avLst/>
          </a:prstGeom>
          <a:noFill/>
        </p:spPr>
        <p:txBody>
          <a:bodyPr wrap="square" rtlCol="0">
            <a:spAutoFit/>
          </a:bodyPr>
          <a:lstStyle/>
          <a:p>
            <a:pPr algn="ctr"/>
            <a:r>
              <a:rPr lang="en-US" sz="4000" b="1" dirty="0" smtClean="0">
                <a:solidFill>
                  <a:schemeClr val="accent1">
                    <a:lumMod val="50000"/>
                  </a:schemeClr>
                </a:solidFill>
              </a:rPr>
              <a:t>The</a:t>
            </a:r>
            <a:endParaRPr lang="en-US" sz="4000" b="1" dirty="0">
              <a:solidFill>
                <a:schemeClr val="accent1">
                  <a:lumMod val="50000"/>
                </a:schemeClr>
              </a:solidFill>
            </a:endParaRPr>
          </a:p>
        </p:txBody>
      </p:sp>
      <p:sp>
        <p:nvSpPr>
          <p:cNvPr id="38" name="TextBox 37"/>
          <p:cNvSpPr txBox="1"/>
          <p:nvPr/>
        </p:nvSpPr>
        <p:spPr>
          <a:xfrm>
            <a:off x="4289592" y="5710685"/>
            <a:ext cx="1326524" cy="707886"/>
          </a:xfrm>
          <a:prstGeom prst="rect">
            <a:avLst/>
          </a:prstGeom>
          <a:noFill/>
        </p:spPr>
        <p:txBody>
          <a:bodyPr wrap="square" rtlCol="0">
            <a:spAutoFit/>
          </a:bodyPr>
          <a:lstStyle/>
          <a:p>
            <a:pPr algn="ctr"/>
            <a:r>
              <a:rPr lang="en-US" sz="4000" b="1" dirty="0">
                <a:solidFill>
                  <a:schemeClr val="accent1">
                    <a:lumMod val="50000"/>
                  </a:schemeClr>
                </a:solidFill>
              </a:rPr>
              <a:t>c</a:t>
            </a:r>
            <a:r>
              <a:rPr lang="en-US" sz="4000" b="1" dirty="0" smtClean="0">
                <a:solidFill>
                  <a:schemeClr val="accent1">
                    <a:lumMod val="50000"/>
                  </a:schemeClr>
                </a:solidFill>
              </a:rPr>
              <a:t>at</a:t>
            </a:r>
            <a:endParaRPr lang="en-US" sz="4000" b="1" dirty="0">
              <a:solidFill>
                <a:schemeClr val="accent1">
                  <a:lumMod val="50000"/>
                </a:schemeClr>
              </a:solidFill>
            </a:endParaRPr>
          </a:p>
        </p:txBody>
      </p:sp>
      <p:sp>
        <p:nvSpPr>
          <p:cNvPr id="39" name="TextBox 38"/>
          <p:cNvSpPr txBox="1"/>
          <p:nvPr/>
        </p:nvSpPr>
        <p:spPr>
          <a:xfrm>
            <a:off x="6564730" y="5718240"/>
            <a:ext cx="1326524" cy="707886"/>
          </a:xfrm>
          <a:prstGeom prst="rect">
            <a:avLst/>
          </a:prstGeom>
          <a:noFill/>
        </p:spPr>
        <p:txBody>
          <a:bodyPr wrap="square" rtlCol="0">
            <a:spAutoFit/>
          </a:bodyPr>
          <a:lstStyle/>
          <a:p>
            <a:pPr algn="ctr"/>
            <a:r>
              <a:rPr lang="en-US" sz="4000" b="1" dirty="0" smtClean="0">
                <a:solidFill>
                  <a:schemeClr val="accent1">
                    <a:lumMod val="50000"/>
                  </a:schemeClr>
                </a:solidFill>
              </a:rPr>
              <a:t>sat</a:t>
            </a:r>
            <a:endParaRPr lang="en-US" sz="4000" b="1" dirty="0">
              <a:solidFill>
                <a:schemeClr val="accent1">
                  <a:lumMod val="50000"/>
                </a:schemeClr>
              </a:solidFill>
            </a:endParaRPr>
          </a:p>
        </p:txBody>
      </p:sp>
      <p:sp>
        <p:nvSpPr>
          <p:cNvPr id="40" name="Right Arrow 39"/>
          <p:cNvSpPr/>
          <p:nvPr/>
        </p:nvSpPr>
        <p:spPr>
          <a:xfrm>
            <a:off x="9220200" y="2122884"/>
            <a:ext cx="838200" cy="254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0210800" y="2122884"/>
            <a:ext cx="1295400" cy="42995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Cost</a:t>
            </a:r>
            <a:endParaRPr lang="en-US" sz="2800" b="1" dirty="0"/>
          </a:p>
        </p:txBody>
      </p:sp>
      <p:sp>
        <p:nvSpPr>
          <p:cNvPr id="46" name="TextBox 45"/>
          <p:cNvSpPr txBox="1"/>
          <p:nvPr/>
        </p:nvSpPr>
        <p:spPr>
          <a:xfrm>
            <a:off x="7755266" y="3132050"/>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y</a:t>
            </a:r>
            <a:endParaRPr lang="en-US" sz="2800" baseline="-25000" dirty="0">
              <a:solidFill>
                <a:srgbClr val="9DBFBE">
                  <a:lumMod val="50000"/>
                </a:srgbClr>
              </a:solidFill>
            </a:endParaRPr>
          </a:p>
          <a:p>
            <a:endParaRPr lang="en-US" dirty="0"/>
          </a:p>
        </p:txBody>
      </p:sp>
      <p:sp>
        <p:nvSpPr>
          <p:cNvPr id="47" name="Freeform 46"/>
          <p:cNvSpPr/>
          <p:nvPr/>
        </p:nvSpPr>
        <p:spPr>
          <a:xfrm>
            <a:off x="8168516" y="2392681"/>
            <a:ext cx="2042286" cy="1052977"/>
          </a:xfrm>
          <a:custGeom>
            <a:avLst/>
            <a:gdLst>
              <a:gd name="connsiteX0" fmla="*/ 2406578 w 2406578"/>
              <a:gd name="connsiteY0" fmla="*/ 0 h 1024007"/>
              <a:gd name="connsiteX1" fmla="*/ 151058 w 2406578"/>
              <a:gd name="connsiteY1" fmla="*/ 274320 h 1024007"/>
              <a:gd name="connsiteX2" fmla="*/ 212018 w 2406578"/>
              <a:gd name="connsiteY2" fmla="*/ 929640 h 1024007"/>
              <a:gd name="connsiteX3" fmla="*/ 242498 w 2406578"/>
              <a:gd name="connsiteY3" fmla="*/ 1005840 h 1024007"/>
              <a:gd name="connsiteX0" fmla="*/ 2230951 w 2230951"/>
              <a:gd name="connsiteY0" fmla="*/ 0 h 1031146"/>
              <a:gd name="connsiteX1" fmla="*/ 630751 w 2230951"/>
              <a:gd name="connsiteY1" fmla="*/ 137160 h 1031146"/>
              <a:gd name="connsiteX2" fmla="*/ 36391 w 2230951"/>
              <a:gd name="connsiteY2" fmla="*/ 929640 h 1031146"/>
              <a:gd name="connsiteX3" fmla="*/ 66871 w 2230951"/>
              <a:gd name="connsiteY3" fmla="*/ 1005840 h 1031146"/>
              <a:gd name="connsiteX0" fmla="*/ 2164206 w 2164206"/>
              <a:gd name="connsiteY0" fmla="*/ 0 h 1007339"/>
              <a:gd name="connsiteX1" fmla="*/ 564006 w 2164206"/>
              <a:gd name="connsiteY1" fmla="*/ 137160 h 1007339"/>
              <a:gd name="connsiteX2" fmla="*/ 426846 w 2164206"/>
              <a:gd name="connsiteY2" fmla="*/ 640080 h 1007339"/>
              <a:gd name="connsiteX3" fmla="*/ 126 w 2164206"/>
              <a:gd name="connsiteY3" fmla="*/ 1005840 h 1007339"/>
              <a:gd name="connsiteX0" fmla="*/ 2042339 w 2042339"/>
              <a:gd name="connsiteY0" fmla="*/ 0 h 1052869"/>
              <a:gd name="connsiteX1" fmla="*/ 442139 w 2042339"/>
              <a:gd name="connsiteY1" fmla="*/ 137160 h 1052869"/>
              <a:gd name="connsiteX2" fmla="*/ 304979 w 2042339"/>
              <a:gd name="connsiteY2" fmla="*/ 640080 h 1052869"/>
              <a:gd name="connsiteX3" fmla="*/ 179 w 2042339"/>
              <a:gd name="connsiteY3" fmla="*/ 1051560 h 1052869"/>
              <a:gd name="connsiteX0" fmla="*/ 2042262 w 2042262"/>
              <a:gd name="connsiteY0" fmla="*/ 0 h 1053016"/>
              <a:gd name="connsiteX1" fmla="*/ 442062 w 2042262"/>
              <a:gd name="connsiteY1" fmla="*/ 137160 h 1053016"/>
              <a:gd name="connsiteX2" fmla="*/ 487782 w 2042262"/>
              <a:gd name="connsiteY2" fmla="*/ 670560 h 1053016"/>
              <a:gd name="connsiteX3" fmla="*/ 102 w 2042262"/>
              <a:gd name="connsiteY3" fmla="*/ 1051560 h 1053016"/>
              <a:gd name="connsiteX0" fmla="*/ 2042274 w 2042274"/>
              <a:gd name="connsiteY0" fmla="*/ 0 h 1052882"/>
              <a:gd name="connsiteX1" fmla="*/ 716394 w 2042274"/>
              <a:gd name="connsiteY1" fmla="*/ 304800 h 1052882"/>
              <a:gd name="connsiteX2" fmla="*/ 487794 w 2042274"/>
              <a:gd name="connsiteY2" fmla="*/ 670560 h 1052882"/>
              <a:gd name="connsiteX3" fmla="*/ 114 w 2042274"/>
              <a:gd name="connsiteY3" fmla="*/ 1051560 h 1052882"/>
              <a:gd name="connsiteX0" fmla="*/ 2042286 w 2042286"/>
              <a:gd name="connsiteY0" fmla="*/ 0 h 1052977"/>
              <a:gd name="connsiteX1" fmla="*/ 945006 w 2042286"/>
              <a:gd name="connsiteY1" fmla="*/ 182880 h 1052977"/>
              <a:gd name="connsiteX2" fmla="*/ 487806 w 2042286"/>
              <a:gd name="connsiteY2" fmla="*/ 670560 h 1052977"/>
              <a:gd name="connsiteX3" fmla="*/ 126 w 2042286"/>
              <a:gd name="connsiteY3" fmla="*/ 1051560 h 1052977"/>
            </a:gdLst>
            <a:ahLst/>
            <a:cxnLst>
              <a:cxn ang="0">
                <a:pos x="connsiteX0" y="connsiteY0"/>
              </a:cxn>
              <a:cxn ang="0">
                <a:pos x="connsiteX1" y="connsiteY1"/>
              </a:cxn>
              <a:cxn ang="0">
                <a:pos x="connsiteX2" y="connsiteY2"/>
              </a:cxn>
              <a:cxn ang="0">
                <a:pos x="connsiteX3" y="connsiteY3"/>
              </a:cxn>
            </a:cxnLst>
            <a:rect l="l" t="t" r="r" b="b"/>
            <a:pathLst>
              <a:path w="2042286" h="1052977">
                <a:moveTo>
                  <a:pt x="2042286" y="0"/>
                </a:moveTo>
                <a:cubicBezTo>
                  <a:pt x="1097406" y="59690"/>
                  <a:pt x="1204086" y="71120"/>
                  <a:pt x="945006" y="182880"/>
                </a:cubicBezTo>
                <a:cubicBezTo>
                  <a:pt x="685926" y="294640"/>
                  <a:pt x="645286" y="525780"/>
                  <a:pt x="487806" y="670560"/>
                </a:cubicBezTo>
                <a:cubicBezTo>
                  <a:pt x="330326" y="815340"/>
                  <a:pt x="-7494" y="1074420"/>
                  <a:pt x="126" y="1051560"/>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6981892" y="2377440"/>
            <a:ext cx="3198428" cy="2488835"/>
          </a:xfrm>
          <a:custGeom>
            <a:avLst/>
            <a:gdLst>
              <a:gd name="connsiteX0" fmla="*/ 3198428 w 3198428"/>
              <a:gd name="connsiteY0" fmla="*/ 0 h 2488835"/>
              <a:gd name="connsiteX1" fmla="*/ 2253548 w 3198428"/>
              <a:gd name="connsiteY1" fmla="*/ 228600 h 2488835"/>
              <a:gd name="connsiteX2" fmla="*/ 1796348 w 3198428"/>
              <a:gd name="connsiteY2" fmla="*/ 685800 h 2488835"/>
              <a:gd name="connsiteX3" fmla="*/ 1384868 w 3198428"/>
              <a:gd name="connsiteY3" fmla="*/ 1981200 h 2488835"/>
              <a:gd name="connsiteX4" fmla="*/ 196148 w 3198428"/>
              <a:gd name="connsiteY4" fmla="*/ 2087880 h 2488835"/>
              <a:gd name="connsiteX5" fmla="*/ 13268 w 3198428"/>
              <a:gd name="connsiteY5" fmla="*/ 2453640 h 2488835"/>
              <a:gd name="connsiteX6" fmla="*/ 28508 w 3198428"/>
              <a:gd name="connsiteY6" fmla="*/ 2453640 h 2488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8428" h="2488835">
                <a:moveTo>
                  <a:pt x="3198428" y="0"/>
                </a:moveTo>
                <a:cubicBezTo>
                  <a:pt x="2842828" y="57150"/>
                  <a:pt x="2487228" y="114300"/>
                  <a:pt x="2253548" y="228600"/>
                </a:cubicBezTo>
                <a:cubicBezTo>
                  <a:pt x="2019868" y="342900"/>
                  <a:pt x="1941128" y="393700"/>
                  <a:pt x="1796348" y="685800"/>
                </a:cubicBezTo>
                <a:cubicBezTo>
                  <a:pt x="1651568" y="977900"/>
                  <a:pt x="1651568" y="1747520"/>
                  <a:pt x="1384868" y="1981200"/>
                </a:cubicBezTo>
                <a:cubicBezTo>
                  <a:pt x="1118168" y="2214880"/>
                  <a:pt x="424748" y="2009140"/>
                  <a:pt x="196148" y="2087880"/>
                </a:cubicBezTo>
                <a:cubicBezTo>
                  <a:pt x="-32452" y="2166620"/>
                  <a:pt x="41208" y="2392680"/>
                  <a:pt x="13268" y="2453640"/>
                </a:cubicBezTo>
                <a:cubicBezTo>
                  <a:pt x="-14672" y="2514600"/>
                  <a:pt x="6918" y="2484120"/>
                  <a:pt x="28508" y="2453640"/>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6623223" y="2422266"/>
            <a:ext cx="3709496" cy="2067857"/>
          </a:xfrm>
          <a:custGeom>
            <a:avLst/>
            <a:gdLst>
              <a:gd name="connsiteX0" fmla="*/ 3198428 w 3198428"/>
              <a:gd name="connsiteY0" fmla="*/ 0 h 2488835"/>
              <a:gd name="connsiteX1" fmla="*/ 2253548 w 3198428"/>
              <a:gd name="connsiteY1" fmla="*/ 228600 h 2488835"/>
              <a:gd name="connsiteX2" fmla="*/ 1796348 w 3198428"/>
              <a:gd name="connsiteY2" fmla="*/ 685800 h 2488835"/>
              <a:gd name="connsiteX3" fmla="*/ 1384868 w 3198428"/>
              <a:gd name="connsiteY3" fmla="*/ 1981200 h 2488835"/>
              <a:gd name="connsiteX4" fmla="*/ 196148 w 3198428"/>
              <a:gd name="connsiteY4" fmla="*/ 2087880 h 2488835"/>
              <a:gd name="connsiteX5" fmla="*/ 13268 w 3198428"/>
              <a:gd name="connsiteY5" fmla="*/ 2453640 h 2488835"/>
              <a:gd name="connsiteX6" fmla="*/ 28508 w 3198428"/>
              <a:gd name="connsiteY6" fmla="*/ 2453640 h 2488835"/>
              <a:gd name="connsiteX0" fmla="*/ 3387725 w 3387725"/>
              <a:gd name="connsiteY0" fmla="*/ 0 h 2499082"/>
              <a:gd name="connsiteX1" fmla="*/ 2442845 w 3387725"/>
              <a:gd name="connsiteY1" fmla="*/ 228600 h 2499082"/>
              <a:gd name="connsiteX2" fmla="*/ 1985645 w 3387725"/>
              <a:gd name="connsiteY2" fmla="*/ 685800 h 2499082"/>
              <a:gd name="connsiteX3" fmla="*/ 1574165 w 3387725"/>
              <a:gd name="connsiteY3" fmla="*/ 1981200 h 2499082"/>
              <a:gd name="connsiteX4" fmla="*/ 80645 w 3387725"/>
              <a:gd name="connsiteY4" fmla="*/ 1944445 h 2499082"/>
              <a:gd name="connsiteX5" fmla="*/ 202565 w 3387725"/>
              <a:gd name="connsiteY5" fmla="*/ 2453640 h 2499082"/>
              <a:gd name="connsiteX6" fmla="*/ 217805 w 3387725"/>
              <a:gd name="connsiteY6" fmla="*/ 2453640 h 2499082"/>
              <a:gd name="connsiteX0" fmla="*/ 3708512 w 3708512"/>
              <a:gd name="connsiteY0" fmla="*/ 0 h 2455790"/>
              <a:gd name="connsiteX1" fmla="*/ 2763632 w 3708512"/>
              <a:gd name="connsiteY1" fmla="*/ 228600 h 2455790"/>
              <a:gd name="connsiteX2" fmla="*/ 2306432 w 3708512"/>
              <a:gd name="connsiteY2" fmla="*/ 685800 h 2455790"/>
              <a:gd name="connsiteX3" fmla="*/ 1894952 w 3708512"/>
              <a:gd name="connsiteY3" fmla="*/ 1981200 h 2455790"/>
              <a:gd name="connsiteX4" fmla="*/ 401432 w 3708512"/>
              <a:gd name="connsiteY4" fmla="*/ 1944445 h 2455790"/>
              <a:gd name="connsiteX5" fmla="*/ 523352 w 3708512"/>
              <a:gd name="connsiteY5" fmla="*/ 2453640 h 2455790"/>
              <a:gd name="connsiteX6" fmla="*/ 710 w 3708512"/>
              <a:gd name="connsiteY6" fmla="*/ 1718534 h 2455790"/>
              <a:gd name="connsiteX0" fmla="*/ 3709496 w 3709496"/>
              <a:gd name="connsiteY0" fmla="*/ 0 h 2067857"/>
              <a:gd name="connsiteX1" fmla="*/ 2764616 w 3709496"/>
              <a:gd name="connsiteY1" fmla="*/ 228600 h 2067857"/>
              <a:gd name="connsiteX2" fmla="*/ 2307416 w 3709496"/>
              <a:gd name="connsiteY2" fmla="*/ 685800 h 2067857"/>
              <a:gd name="connsiteX3" fmla="*/ 1895936 w 3709496"/>
              <a:gd name="connsiteY3" fmla="*/ 1981200 h 2067857"/>
              <a:gd name="connsiteX4" fmla="*/ 402416 w 3709496"/>
              <a:gd name="connsiteY4" fmla="*/ 1944445 h 2067857"/>
              <a:gd name="connsiteX5" fmla="*/ 237466 w 3709496"/>
              <a:gd name="connsiteY5" fmla="*/ 1915757 h 2067857"/>
              <a:gd name="connsiteX6" fmla="*/ 1694 w 3709496"/>
              <a:gd name="connsiteY6" fmla="*/ 1718534 h 206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09496" h="2067857">
                <a:moveTo>
                  <a:pt x="3709496" y="0"/>
                </a:moveTo>
                <a:cubicBezTo>
                  <a:pt x="3353896" y="57150"/>
                  <a:pt x="2998296" y="114300"/>
                  <a:pt x="2764616" y="228600"/>
                </a:cubicBezTo>
                <a:cubicBezTo>
                  <a:pt x="2530936" y="342900"/>
                  <a:pt x="2452196" y="393700"/>
                  <a:pt x="2307416" y="685800"/>
                </a:cubicBezTo>
                <a:cubicBezTo>
                  <a:pt x="2162636" y="977900"/>
                  <a:pt x="2213436" y="1771426"/>
                  <a:pt x="1895936" y="1981200"/>
                </a:cubicBezTo>
                <a:cubicBezTo>
                  <a:pt x="1578436" y="2190974"/>
                  <a:pt x="678828" y="1955352"/>
                  <a:pt x="402416" y="1944445"/>
                </a:cubicBezTo>
                <a:cubicBezTo>
                  <a:pt x="126004" y="1933538"/>
                  <a:pt x="304253" y="1953409"/>
                  <a:pt x="237466" y="1915757"/>
                </a:cubicBezTo>
                <a:cubicBezTo>
                  <a:pt x="170679" y="1878105"/>
                  <a:pt x="-19896" y="1749014"/>
                  <a:pt x="1694" y="1718534"/>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4369590" y="2366682"/>
            <a:ext cx="5868104" cy="2118344"/>
          </a:xfrm>
          <a:custGeom>
            <a:avLst/>
            <a:gdLst>
              <a:gd name="connsiteX0" fmla="*/ 5868104 w 5868104"/>
              <a:gd name="connsiteY0" fmla="*/ 0 h 2118344"/>
              <a:gd name="connsiteX1" fmla="*/ 4541328 w 5868104"/>
              <a:gd name="connsiteY1" fmla="*/ 609600 h 2118344"/>
              <a:gd name="connsiteX2" fmla="*/ 3967586 w 5868104"/>
              <a:gd name="connsiteY2" fmla="*/ 1972236 h 2118344"/>
              <a:gd name="connsiteX3" fmla="*/ 560998 w 5868104"/>
              <a:gd name="connsiteY3" fmla="*/ 2061883 h 2118344"/>
              <a:gd name="connsiteX4" fmla="*/ 41045 w 5868104"/>
              <a:gd name="connsiteY4" fmla="*/ 1810871 h 211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8104" h="2118344">
                <a:moveTo>
                  <a:pt x="5868104" y="0"/>
                </a:moveTo>
                <a:cubicBezTo>
                  <a:pt x="5363092" y="140447"/>
                  <a:pt x="4858081" y="280894"/>
                  <a:pt x="4541328" y="609600"/>
                </a:cubicBezTo>
                <a:cubicBezTo>
                  <a:pt x="4224575" y="938306"/>
                  <a:pt x="4630974" y="1730189"/>
                  <a:pt x="3967586" y="1972236"/>
                </a:cubicBezTo>
                <a:cubicBezTo>
                  <a:pt x="3304198" y="2214283"/>
                  <a:pt x="1215421" y="2088777"/>
                  <a:pt x="560998" y="2061883"/>
                </a:cubicBezTo>
                <a:cubicBezTo>
                  <a:pt x="-93426" y="2034989"/>
                  <a:pt x="-26191" y="1922930"/>
                  <a:pt x="41045" y="1810871"/>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662157" y="2519082"/>
            <a:ext cx="5727937" cy="2388585"/>
          </a:xfrm>
          <a:custGeom>
            <a:avLst/>
            <a:gdLst>
              <a:gd name="connsiteX0" fmla="*/ 5868104 w 5868104"/>
              <a:gd name="connsiteY0" fmla="*/ 0 h 2118344"/>
              <a:gd name="connsiteX1" fmla="*/ 4541328 w 5868104"/>
              <a:gd name="connsiteY1" fmla="*/ 609600 h 2118344"/>
              <a:gd name="connsiteX2" fmla="*/ 3967586 w 5868104"/>
              <a:gd name="connsiteY2" fmla="*/ 1972236 h 2118344"/>
              <a:gd name="connsiteX3" fmla="*/ 560998 w 5868104"/>
              <a:gd name="connsiteY3" fmla="*/ 2061883 h 2118344"/>
              <a:gd name="connsiteX4" fmla="*/ 41045 w 5868104"/>
              <a:gd name="connsiteY4" fmla="*/ 1810871 h 2118344"/>
              <a:gd name="connsiteX0" fmla="*/ 5727937 w 5727937"/>
              <a:gd name="connsiteY0" fmla="*/ 0 h 2388585"/>
              <a:gd name="connsiteX1" fmla="*/ 4401161 w 5727937"/>
              <a:gd name="connsiteY1" fmla="*/ 609600 h 2388585"/>
              <a:gd name="connsiteX2" fmla="*/ 3827419 w 5727937"/>
              <a:gd name="connsiteY2" fmla="*/ 1972236 h 2388585"/>
              <a:gd name="connsiteX3" fmla="*/ 420831 w 5727937"/>
              <a:gd name="connsiteY3" fmla="*/ 2061883 h 2388585"/>
              <a:gd name="connsiteX4" fmla="*/ 98102 w 5727937"/>
              <a:gd name="connsiteY4" fmla="*/ 2366683 h 2388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937" h="2388585">
                <a:moveTo>
                  <a:pt x="5727937" y="0"/>
                </a:moveTo>
                <a:cubicBezTo>
                  <a:pt x="5222925" y="140447"/>
                  <a:pt x="4717914" y="280894"/>
                  <a:pt x="4401161" y="609600"/>
                </a:cubicBezTo>
                <a:cubicBezTo>
                  <a:pt x="4084408" y="938306"/>
                  <a:pt x="4490807" y="1730189"/>
                  <a:pt x="3827419" y="1972236"/>
                </a:cubicBezTo>
                <a:cubicBezTo>
                  <a:pt x="3164031" y="2214283"/>
                  <a:pt x="1042384" y="1996142"/>
                  <a:pt x="420831" y="2061883"/>
                </a:cubicBezTo>
                <a:cubicBezTo>
                  <a:pt x="-200722" y="2127624"/>
                  <a:pt x="30866" y="2478742"/>
                  <a:pt x="98102" y="2366683"/>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2045930" y="2294964"/>
            <a:ext cx="8173835" cy="2228557"/>
          </a:xfrm>
          <a:custGeom>
            <a:avLst/>
            <a:gdLst>
              <a:gd name="connsiteX0" fmla="*/ 8265317 w 8265317"/>
              <a:gd name="connsiteY0" fmla="*/ 0 h 2340972"/>
              <a:gd name="connsiteX1" fmla="*/ 6687528 w 8265317"/>
              <a:gd name="connsiteY1" fmla="*/ 699247 h 2340972"/>
              <a:gd name="connsiteX2" fmla="*/ 6382728 w 8265317"/>
              <a:gd name="connsiteY2" fmla="*/ 2223247 h 2340972"/>
              <a:gd name="connsiteX3" fmla="*/ 752893 w 8265317"/>
              <a:gd name="connsiteY3" fmla="*/ 2205317 h 2340972"/>
              <a:gd name="connsiteX4" fmla="*/ 215011 w 8265317"/>
              <a:gd name="connsiteY4" fmla="*/ 1936376 h 2340972"/>
              <a:gd name="connsiteX0" fmla="*/ 8267258 w 8267258"/>
              <a:gd name="connsiteY0" fmla="*/ 0 h 2228557"/>
              <a:gd name="connsiteX1" fmla="*/ 6689469 w 8267258"/>
              <a:gd name="connsiteY1" fmla="*/ 699247 h 2228557"/>
              <a:gd name="connsiteX2" fmla="*/ 6420528 w 8267258"/>
              <a:gd name="connsiteY2" fmla="*/ 2043953 h 2228557"/>
              <a:gd name="connsiteX3" fmla="*/ 754834 w 8267258"/>
              <a:gd name="connsiteY3" fmla="*/ 2205317 h 2228557"/>
              <a:gd name="connsiteX4" fmla="*/ 216952 w 8267258"/>
              <a:gd name="connsiteY4" fmla="*/ 1936376 h 2228557"/>
              <a:gd name="connsiteX0" fmla="*/ 8267258 w 8267258"/>
              <a:gd name="connsiteY0" fmla="*/ 0 h 2228557"/>
              <a:gd name="connsiteX1" fmla="*/ 6689469 w 8267258"/>
              <a:gd name="connsiteY1" fmla="*/ 699247 h 2228557"/>
              <a:gd name="connsiteX2" fmla="*/ 6420528 w 8267258"/>
              <a:gd name="connsiteY2" fmla="*/ 2043953 h 2228557"/>
              <a:gd name="connsiteX3" fmla="*/ 754834 w 8267258"/>
              <a:gd name="connsiteY3" fmla="*/ 2205317 h 2228557"/>
              <a:gd name="connsiteX4" fmla="*/ 216952 w 8267258"/>
              <a:gd name="connsiteY4" fmla="*/ 1936376 h 2228557"/>
              <a:gd name="connsiteX0" fmla="*/ 8173835 w 8173835"/>
              <a:gd name="connsiteY0" fmla="*/ 0 h 2228557"/>
              <a:gd name="connsiteX1" fmla="*/ 6596046 w 8173835"/>
              <a:gd name="connsiteY1" fmla="*/ 699247 h 2228557"/>
              <a:gd name="connsiteX2" fmla="*/ 6327105 w 8173835"/>
              <a:gd name="connsiteY2" fmla="*/ 2043953 h 2228557"/>
              <a:gd name="connsiteX3" fmla="*/ 661411 w 8173835"/>
              <a:gd name="connsiteY3" fmla="*/ 2205317 h 2228557"/>
              <a:gd name="connsiteX4" fmla="*/ 123529 w 8173835"/>
              <a:gd name="connsiteY4" fmla="*/ 1936376 h 2228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3835" h="2228557">
                <a:moveTo>
                  <a:pt x="8173835" y="0"/>
                </a:moveTo>
                <a:cubicBezTo>
                  <a:pt x="7541823" y="164353"/>
                  <a:pt x="6903834" y="358588"/>
                  <a:pt x="6596046" y="699247"/>
                </a:cubicBezTo>
                <a:cubicBezTo>
                  <a:pt x="6288258" y="1039906"/>
                  <a:pt x="7316211" y="1792941"/>
                  <a:pt x="6327105" y="2043953"/>
                </a:cubicBezTo>
                <a:cubicBezTo>
                  <a:pt x="5337999" y="2294965"/>
                  <a:pt x="1695340" y="2223246"/>
                  <a:pt x="661411" y="2205317"/>
                </a:cubicBezTo>
                <a:cubicBezTo>
                  <a:pt x="-372518" y="2187388"/>
                  <a:pt x="111575" y="2172446"/>
                  <a:pt x="123529" y="1936376"/>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319925" y="2447364"/>
            <a:ext cx="8052241" cy="2402541"/>
          </a:xfrm>
          <a:custGeom>
            <a:avLst/>
            <a:gdLst>
              <a:gd name="connsiteX0" fmla="*/ 8265317 w 8265317"/>
              <a:gd name="connsiteY0" fmla="*/ 0 h 2340972"/>
              <a:gd name="connsiteX1" fmla="*/ 6687528 w 8265317"/>
              <a:gd name="connsiteY1" fmla="*/ 699247 h 2340972"/>
              <a:gd name="connsiteX2" fmla="*/ 6382728 w 8265317"/>
              <a:gd name="connsiteY2" fmla="*/ 2223247 h 2340972"/>
              <a:gd name="connsiteX3" fmla="*/ 752893 w 8265317"/>
              <a:gd name="connsiteY3" fmla="*/ 2205317 h 2340972"/>
              <a:gd name="connsiteX4" fmla="*/ 215011 w 8265317"/>
              <a:gd name="connsiteY4" fmla="*/ 1936376 h 2340972"/>
              <a:gd name="connsiteX0" fmla="*/ 8267258 w 8267258"/>
              <a:gd name="connsiteY0" fmla="*/ 0 h 2228557"/>
              <a:gd name="connsiteX1" fmla="*/ 6689469 w 8267258"/>
              <a:gd name="connsiteY1" fmla="*/ 699247 h 2228557"/>
              <a:gd name="connsiteX2" fmla="*/ 6420528 w 8267258"/>
              <a:gd name="connsiteY2" fmla="*/ 2043953 h 2228557"/>
              <a:gd name="connsiteX3" fmla="*/ 754834 w 8267258"/>
              <a:gd name="connsiteY3" fmla="*/ 2205317 h 2228557"/>
              <a:gd name="connsiteX4" fmla="*/ 216952 w 8267258"/>
              <a:gd name="connsiteY4" fmla="*/ 1936376 h 2228557"/>
              <a:gd name="connsiteX0" fmla="*/ 8267258 w 8267258"/>
              <a:gd name="connsiteY0" fmla="*/ 0 h 2228557"/>
              <a:gd name="connsiteX1" fmla="*/ 6689469 w 8267258"/>
              <a:gd name="connsiteY1" fmla="*/ 699247 h 2228557"/>
              <a:gd name="connsiteX2" fmla="*/ 6420528 w 8267258"/>
              <a:gd name="connsiteY2" fmla="*/ 2043953 h 2228557"/>
              <a:gd name="connsiteX3" fmla="*/ 754834 w 8267258"/>
              <a:gd name="connsiteY3" fmla="*/ 2205317 h 2228557"/>
              <a:gd name="connsiteX4" fmla="*/ 216952 w 8267258"/>
              <a:gd name="connsiteY4" fmla="*/ 1936376 h 2228557"/>
              <a:gd name="connsiteX0" fmla="*/ 8173835 w 8173835"/>
              <a:gd name="connsiteY0" fmla="*/ 0 h 2228557"/>
              <a:gd name="connsiteX1" fmla="*/ 6596046 w 8173835"/>
              <a:gd name="connsiteY1" fmla="*/ 699247 h 2228557"/>
              <a:gd name="connsiteX2" fmla="*/ 6327105 w 8173835"/>
              <a:gd name="connsiteY2" fmla="*/ 2043953 h 2228557"/>
              <a:gd name="connsiteX3" fmla="*/ 661411 w 8173835"/>
              <a:gd name="connsiteY3" fmla="*/ 2205317 h 2228557"/>
              <a:gd name="connsiteX4" fmla="*/ 123529 w 8173835"/>
              <a:gd name="connsiteY4" fmla="*/ 1936376 h 2228557"/>
              <a:gd name="connsiteX0" fmla="*/ 8133764 w 8133764"/>
              <a:gd name="connsiteY0" fmla="*/ 0 h 2344178"/>
              <a:gd name="connsiteX1" fmla="*/ 6555975 w 8133764"/>
              <a:gd name="connsiteY1" fmla="*/ 699247 h 2344178"/>
              <a:gd name="connsiteX2" fmla="*/ 6287034 w 8133764"/>
              <a:gd name="connsiteY2" fmla="*/ 2043953 h 2344178"/>
              <a:gd name="connsiteX3" fmla="*/ 621340 w 8133764"/>
              <a:gd name="connsiteY3" fmla="*/ 2205317 h 2344178"/>
              <a:gd name="connsiteX4" fmla="*/ 155176 w 8133764"/>
              <a:gd name="connsiteY4" fmla="*/ 2241176 h 2344178"/>
              <a:gd name="connsiteX0" fmla="*/ 8124219 w 8124219"/>
              <a:gd name="connsiteY0" fmla="*/ 0 h 2479958"/>
              <a:gd name="connsiteX1" fmla="*/ 6546430 w 8124219"/>
              <a:gd name="connsiteY1" fmla="*/ 699247 h 2479958"/>
              <a:gd name="connsiteX2" fmla="*/ 6277489 w 8124219"/>
              <a:gd name="connsiteY2" fmla="*/ 2043953 h 2479958"/>
              <a:gd name="connsiteX3" fmla="*/ 611795 w 8124219"/>
              <a:gd name="connsiteY3" fmla="*/ 2205317 h 2479958"/>
              <a:gd name="connsiteX4" fmla="*/ 163561 w 8124219"/>
              <a:gd name="connsiteY4" fmla="*/ 2402541 h 2479958"/>
              <a:gd name="connsiteX0" fmla="*/ 8154082 w 8154082"/>
              <a:gd name="connsiteY0" fmla="*/ 0 h 2458115"/>
              <a:gd name="connsiteX1" fmla="*/ 6576293 w 8154082"/>
              <a:gd name="connsiteY1" fmla="*/ 699247 h 2458115"/>
              <a:gd name="connsiteX2" fmla="*/ 6307352 w 8154082"/>
              <a:gd name="connsiteY2" fmla="*/ 2043953 h 2458115"/>
              <a:gd name="connsiteX3" fmla="*/ 587869 w 8154082"/>
              <a:gd name="connsiteY3" fmla="*/ 1990165 h 2458115"/>
              <a:gd name="connsiteX4" fmla="*/ 193424 w 8154082"/>
              <a:gd name="connsiteY4" fmla="*/ 2402541 h 2458115"/>
              <a:gd name="connsiteX0" fmla="*/ 8089868 w 8089868"/>
              <a:gd name="connsiteY0" fmla="*/ 0 h 2466502"/>
              <a:gd name="connsiteX1" fmla="*/ 6512079 w 8089868"/>
              <a:gd name="connsiteY1" fmla="*/ 699247 h 2466502"/>
              <a:gd name="connsiteX2" fmla="*/ 6243138 w 8089868"/>
              <a:gd name="connsiteY2" fmla="*/ 2043953 h 2466502"/>
              <a:gd name="connsiteX3" fmla="*/ 523655 w 8089868"/>
              <a:gd name="connsiteY3" fmla="*/ 1990165 h 2466502"/>
              <a:gd name="connsiteX4" fmla="*/ 129210 w 8089868"/>
              <a:gd name="connsiteY4" fmla="*/ 2402541 h 2466502"/>
              <a:gd name="connsiteX0" fmla="*/ 8052241 w 8052241"/>
              <a:gd name="connsiteY0" fmla="*/ 0 h 2402541"/>
              <a:gd name="connsiteX1" fmla="*/ 6474452 w 8052241"/>
              <a:gd name="connsiteY1" fmla="*/ 699247 h 2402541"/>
              <a:gd name="connsiteX2" fmla="*/ 6205511 w 8052241"/>
              <a:gd name="connsiteY2" fmla="*/ 2043953 h 2402541"/>
              <a:gd name="connsiteX3" fmla="*/ 486028 w 8052241"/>
              <a:gd name="connsiteY3" fmla="*/ 1990165 h 2402541"/>
              <a:gd name="connsiteX4" fmla="*/ 91583 w 8052241"/>
              <a:gd name="connsiteY4" fmla="*/ 2402541 h 2402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2241" h="2402541">
                <a:moveTo>
                  <a:pt x="8052241" y="0"/>
                </a:moveTo>
                <a:cubicBezTo>
                  <a:pt x="7420229" y="164353"/>
                  <a:pt x="6782240" y="358588"/>
                  <a:pt x="6474452" y="699247"/>
                </a:cubicBezTo>
                <a:cubicBezTo>
                  <a:pt x="6166664" y="1039906"/>
                  <a:pt x="7203582" y="1828800"/>
                  <a:pt x="6205511" y="2043953"/>
                </a:cubicBezTo>
                <a:cubicBezTo>
                  <a:pt x="5207440" y="2259106"/>
                  <a:pt x="1343652" y="1822823"/>
                  <a:pt x="486028" y="1990165"/>
                </a:cubicBezTo>
                <a:cubicBezTo>
                  <a:pt x="-371596" y="2157507"/>
                  <a:pt x="187205" y="2046941"/>
                  <a:pt x="91583" y="2402541"/>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722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right)">
                                      <p:cBhvr>
                                        <p:cTn id="7" dur="500"/>
                                        <p:tgtEl>
                                          <p:spTgt spid="47"/>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right)">
                                      <p:cBhvr>
                                        <p:cTn id="11" dur="500"/>
                                        <p:tgtEl>
                                          <p:spTgt spid="48"/>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right)">
                                      <p:cBhvr>
                                        <p:cTn id="15" dur="500"/>
                                        <p:tgtEl>
                                          <p:spTgt spid="49"/>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right)">
                                      <p:cBhvr>
                                        <p:cTn id="19" dur="500"/>
                                        <p:tgtEl>
                                          <p:spTgt spid="50"/>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wipe(right)">
                                      <p:cBhvr>
                                        <p:cTn id="23" dur="500"/>
                                        <p:tgtEl>
                                          <p:spTgt spid="52"/>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wipe(right)">
                                      <p:cBhvr>
                                        <p:cTn id="27" dur="500"/>
                                        <p:tgtEl>
                                          <p:spTgt spid="53"/>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right)">
                                      <p:cBhvr>
                                        <p:cTn id="3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2" grpId="0" animBg="1"/>
      <p:bldP spid="53" grpId="0" animBg="1"/>
      <p:bldP spid="5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t>
            </a:r>
            <a:r>
              <a:rPr lang="en-US" dirty="0"/>
              <a:t>E</a:t>
            </a:r>
            <a:r>
              <a:rPr lang="en-US" dirty="0" smtClean="0"/>
              <a:t>xamples</a:t>
            </a:r>
            <a:endParaRPr lang="en-US" dirty="0"/>
          </a:p>
        </p:txBody>
      </p:sp>
      <p:sp>
        <p:nvSpPr>
          <p:cNvPr id="3" name="Content Placeholder 2"/>
          <p:cNvSpPr>
            <a:spLocks noGrp="1"/>
          </p:cNvSpPr>
          <p:nvPr>
            <p:ph idx="1"/>
          </p:nvPr>
        </p:nvSpPr>
        <p:spPr/>
        <p:txBody>
          <a:bodyPr>
            <a:normAutofit/>
          </a:bodyPr>
          <a:lstStyle/>
          <a:p>
            <a:pPr marL="285750" indent="-285750">
              <a:lnSpc>
                <a:spcPct val="150000"/>
              </a:lnSpc>
              <a:buFont typeface="Courier New" charset="0"/>
              <a:buChar char="o"/>
            </a:pPr>
            <a:r>
              <a:rPr lang="en-US" sz="2000" dirty="0"/>
              <a:t>Machine Translation (Sequence-to-sequence learning (</a:t>
            </a:r>
            <a:r>
              <a:rPr lang="en-US" sz="2000" dirty="0" err="1"/>
              <a:t>Sutskever</a:t>
            </a:r>
            <a:r>
              <a:rPr lang="en-US" sz="2000" dirty="0"/>
              <a:t>, </a:t>
            </a:r>
            <a:r>
              <a:rPr lang="en-US" sz="2000" dirty="0" err="1"/>
              <a:t>Vinyals</a:t>
            </a:r>
            <a:r>
              <a:rPr lang="en-US" sz="2000" dirty="0"/>
              <a:t>, and Le, 2014)</a:t>
            </a:r>
          </a:p>
          <a:p>
            <a:pPr marL="285750" indent="-285750">
              <a:lnSpc>
                <a:spcPct val="150000"/>
              </a:lnSpc>
              <a:buFont typeface="Courier New" charset="0"/>
              <a:buChar char="o"/>
            </a:pPr>
            <a:r>
              <a:rPr lang="en-US" sz="2000" dirty="0"/>
              <a:t>RNN for slot filling task</a:t>
            </a:r>
          </a:p>
          <a:p>
            <a:pPr marL="285750" indent="-285750">
              <a:lnSpc>
                <a:spcPct val="150000"/>
              </a:lnSpc>
              <a:buFont typeface="Courier New" charset="0"/>
              <a:buChar char="o"/>
            </a:pPr>
            <a:r>
              <a:rPr lang="en-US" sz="2000" dirty="0"/>
              <a:t>Character-level RNNs for text generation</a:t>
            </a:r>
          </a:p>
          <a:p>
            <a:pPr marL="285750" indent="-285750">
              <a:lnSpc>
                <a:spcPct val="150000"/>
              </a:lnSpc>
              <a:buFont typeface="Courier New" charset="0"/>
              <a:buChar char="o"/>
            </a:pPr>
            <a:r>
              <a:rPr lang="en-US" sz="2000" dirty="0"/>
              <a:t>Semantic Role Labeling </a:t>
            </a:r>
            <a:r>
              <a:rPr lang="en-US" sz="2000" dirty="0">
                <a:hlinkClick r:id="rId2"/>
              </a:rPr>
              <a:t>http://www.aclweb.org/anthology/P15-1109</a:t>
            </a:r>
            <a:endParaRPr lang="en-US" sz="2000" dirty="0"/>
          </a:p>
          <a:p>
            <a:pPr marL="285750" indent="-285750">
              <a:lnSpc>
                <a:spcPct val="150000"/>
              </a:lnSpc>
              <a:buFont typeface="Courier New" charset="0"/>
              <a:buChar char="o"/>
            </a:pPr>
            <a:r>
              <a:rPr lang="en-US" sz="2000" dirty="0"/>
              <a:t>Dependency parsing: </a:t>
            </a:r>
            <a:r>
              <a:rPr lang="en-US" sz="2000" dirty="0">
                <a:hlinkClick r:id="rId3"/>
              </a:rPr>
              <a:t>http://www.aclweb.org/anthology/K/K15/K15-1015.pdf</a:t>
            </a:r>
            <a:r>
              <a:rPr lang="en-US" sz="2000" dirty="0"/>
              <a:t> (“producing state-of-art dependency parsing results while requiring minimal feature engineering”)</a:t>
            </a:r>
          </a:p>
          <a:p>
            <a:endParaRPr lang="en-US" dirty="0"/>
          </a:p>
        </p:txBody>
      </p:sp>
    </p:spTree>
    <p:extLst>
      <p:ext uri="{BB962C8B-B14F-4D97-AF65-F5344CB8AC3E}">
        <p14:creationId xmlns:p14="http://schemas.microsoft.com/office/powerpoint/2010/main" val="1506170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Neural Networks</a:t>
            </a:r>
            <a:br>
              <a:rPr lang="en-US" dirty="0" smtClean="0"/>
            </a:br>
            <a:r>
              <a:rPr lang="en-US" dirty="0" smtClean="0"/>
              <a:t>Example: Sentiment Analysis</a:t>
            </a:r>
            <a:endParaRPr lang="en-US" dirty="0"/>
          </a:p>
        </p:txBody>
      </p:sp>
      <p:pic>
        <p:nvPicPr>
          <p:cNvPr id="4" name="Picture 3"/>
          <p:cNvPicPr>
            <a:picLocks noChangeAspect="1"/>
          </p:cNvPicPr>
          <p:nvPr/>
        </p:nvPicPr>
        <p:blipFill>
          <a:blip r:embed="rId2"/>
          <a:stretch>
            <a:fillRect/>
          </a:stretch>
        </p:blipFill>
        <p:spPr>
          <a:xfrm>
            <a:off x="4012228" y="1786456"/>
            <a:ext cx="7733569" cy="4719372"/>
          </a:xfrm>
          <a:prstGeom prst="rect">
            <a:avLst/>
          </a:prstGeom>
        </p:spPr>
      </p:pic>
      <p:sp>
        <p:nvSpPr>
          <p:cNvPr id="5" name="TextBox 4"/>
          <p:cNvSpPr txBox="1"/>
          <p:nvPr/>
        </p:nvSpPr>
        <p:spPr>
          <a:xfrm>
            <a:off x="338667" y="2149311"/>
            <a:ext cx="3073836" cy="1200329"/>
          </a:xfrm>
          <a:prstGeom prst="rect">
            <a:avLst/>
          </a:prstGeom>
          <a:noFill/>
        </p:spPr>
        <p:txBody>
          <a:bodyPr wrap="square" rtlCol="0">
            <a:spAutoFit/>
          </a:bodyPr>
          <a:lstStyle/>
          <a:p>
            <a:r>
              <a:rPr lang="en-US" dirty="0" err="1" smtClean="0"/>
              <a:t>Socher</a:t>
            </a:r>
            <a:r>
              <a:rPr lang="en-US" dirty="0" smtClean="0"/>
              <a:t> et al. (2013)</a:t>
            </a:r>
          </a:p>
          <a:p>
            <a:r>
              <a:rPr lang="en-US" dirty="0"/>
              <a:t>Recursive Deep Models for Semantic Compositionality Over a Sentiment Treebank</a:t>
            </a:r>
          </a:p>
        </p:txBody>
      </p:sp>
    </p:spTree>
    <p:extLst>
      <p:ext uri="{BB962C8B-B14F-4D97-AF65-F5344CB8AC3E}">
        <p14:creationId xmlns:p14="http://schemas.microsoft.com/office/powerpoint/2010/main" val="1811442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Neural Networks</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3762375" y="1714500"/>
            <a:ext cx="4667250" cy="3429000"/>
          </a:xfrm>
          <a:prstGeom prst="rect">
            <a:avLst/>
          </a:prstGeom>
        </p:spPr>
      </p:pic>
      <p:sp>
        <p:nvSpPr>
          <p:cNvPr id="5" name="TextBox 4"/>
          <p:cNvSpPr txBox="1"/>
          <p:nvPr/>
        </p:nvSpPr>
        <p:spPr>
          <a:xfrm>
            <a:off x="338667" y="2149311"/>
            <a:ext cx="3073836" cy="1200329"/>
          </a:xfrm>
          <a:prstGeom prst="rect">
            <a:avLst/>
          </a:prstGeom>
          <a:noFill/>
        </p:spPr>
        <p:txBody>
          <a:bodyPr wrap="square" rtlCol="0">
            <a:spAutoFit/>
          </a:bodyPr>
          <a:lstStyle/>
          <a:p>
            <a:r>
              <a:rPr lang="en-US" dirty="0" err="1" smtClean="0"/>
              <a:t>Socher</a:t>
            </a:r>
            <a:r>
              <a:rPr lang="en-US" dirty="0" smtClean="0"/>
              <a:t> et al. (2013)</a:t>
            </a:r>
          </a:p>
          <a:p>
            <a:r>
              <a:rPr lang="en-US" dirty="0"/>
              <a:t>Recursive Deep Models for Semantic Compositionality Over a Sentiment Treebank</a:t>
            </a:r>
          </a:p>
        </p:txBody>
      </p:sp>
    </p:spTree>
    <p:extLst>
      <p:ext uri="{BB962C8B-B14F-4D97-AF65-F5344CB8AC3E}">
        <p14:creationId xmlns:p14="http://schemas.microsoft.com/office/powerpoint/2010/main" val="44215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Motivation</a:t>
            </a:r>
            <a:endParaRPr lang="en-US" dirty="0"/>
          </a:p>
        </p:txBody>
      </p:sp>
      <p:sp>
        <p:nvSpPr>
          <p:cNvPr id="43" name="Content Placeholder 42"/>
          <p:cNvSpPr>
            <a:spLocks noGrp="1"/>
          </p:cNvSpPr>
          <p:nvPr>
            <p:ph idx="1"/>
          </p:nvPr>
        </p:nvSpPr>
        <p:spPr>
          <a:xfrm>
            <a:off x="609600" y="2082338"/>
            <a:ext cx="7106219" cy="1637245"/>
          </a:xfrm>
        </p:spPr>
        <p:txBody>
          <a:bodyPr/>
          <a:lstStyle/>
          <a:p>
            <a:pPr marL="0" indent="0">
              <a:buNone/>
            </a:pPr>
            <a:r>
              <a:rPr lang="en-US" dirty="0" smtClean="0"/>
              <a:t>Remember how we update an RNN?</a:t>
            </a:r>
            <a:endParaRPr lang="en-US" dirty="0"/>
          </a:p>
        </p:txBody>
      </p:sp>
      <p:sp>
        <p:nvSpPr>
          <p:cNvPr id="3" name="Slide Number Placeholder 2"/>
          <p:cNvSpPr>
            <a:spLocks noGrp="1"/>
          </p:cNvSpPr>
          <p:nvPr>
            <p:ph type="sldNum" sz="quarter" idx="4294967295"/>
          </p:nvPr>
        </p:nvSpPr>
        <p:spPr>
          <a:xfrm>
            <a:off x="10880725" y="6459538"/>
            <a:ext cx="1311275" cy="365125"/>
          </a:xfrm>
          <a:prstGeom prst="rect">
            <a:avLst/>
          </a:prstGeom>
        </p:spPr>
        <p:txBody>
          <a:bodyPr/>
          <a:lstStyle/>
          <a:p>
            <a:fld id="{4FAB73BC-B049-4115-A692-8D63A059BFB8}" type="slidenum">
              <a:rPr lang="en-US" smtClean="0"/>
              <a:t>24</a:t>
            </a:fld>
            <a:endParaRPr lang="en-US" dirty="0"/>
          </a:p>
        </p:txBody>
      </p:sp>
      <p:grpSp>
        <p:nvGrpSpPr>
          <p:cNvPr id="4" name="Group 3"/>
          <p:cNvGrpSpPr/>
          <p:nvPr/>
        </p:nvGrpSpPr>
        <p:grpSpPr>
          <a:xfrm>
            <a:off x="1278080" y="3780693"/>
            <a:ext cx="2767059" cy="1937547"/>
            <a:chOff x="1278080" y="3780693"/>
            <a:chExt cx="2767059" cy="1937547"/>
          </a:xfrm>
        </p:grpSpPr>
        <p:sp>
          <p:nvSpPr>
            <p:cNvPr id="5" name="TextBox 4"/>
            <p:cNvSpPr txBox="1"/>
            <p:nvPr/>
          </p:nvSpPr>
          <p:spPr>
            <a:xfrm>
              <a:off x="2101632" y="464885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6" name="TextBox 5"/>
            <p:cNvSpPr txBox="1"/>
            <p:nvPr/>
          </p:nvSpPr>
          <p:spPr>
            <a:xfrm>
              <a:off x="1770001" y="384697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7" name="Rectangle 6"/>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8" name="Rectangle 7"/>
            <p:cNvSpPr/>
            <p:nvPr/>
          </p:nvSpPr>
          <p:spPr>
            <a:xfrm>
              <a:off x="1278080"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cxnSp>
          <p:nvCxnSpPr>
            <p:cNvPr id="9" name="Straight Arrow Connector 8"/>
            <p:cNvCxnSpPr>
              <a:stCxn id="8" idx="3"/>
              <a:endCxn id="13"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0"/>
              <a:endCxn id="13"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12" name="Straight Arrow Connector 11"/>
            <p:cNvCxnSpPr>
              <a:stCxn id="13" idx="6"/>
              <a:endCxn id="11"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480340" y="4201366"/>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smtClean="0"/>
                <a:t>σ</a:t>
              </a:r>
              <a:endParaRPr lang="en-US" sz="2800" dirty="0"/>
            </a:p>
          </p:txBody>
        </p:sp>
      </p:grpSp>
      <p:grpSp>
        <p:nvGrpSpPr>
          <p:cNvPr id="14" name="Group 13"/>
          <p:cNvGrpSpPr/>
          <p:nvPr/>
        </p:nvGrpSpPr>
        <p:grpSpPr>
          <a:xfrm>
            <a:off x="4045139" y="3780693"/>
            <a:ext cx="2275138" cy="1937547"/>
            <a:chOff x="1770001" y="3780693"/>
            <a:chExt cx="2275138" cy="1937547"/>
          </a:xfrm>
        </p:grpSpPr>
        <p:sp>
          <p:nvSpPr>
            <p:cNvPr id="15" name="TextBox 14"/>
            <p:cNvSpPr txBox="1"/>
            <p:nvPr/>
          </p:nvSpPr>
          <p:spPr>
            <a:xfrm>
              <a:off x="2101632" y="464885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16" name="TextBox 15"/>
            <p:cNvSpPr txBox="1"/>
            <p:nvPr/>
          </p:nvSpPr>
          <p:spPr>
            <a:xfrm>
              <a:off x="1770001" y="384697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17" name="Rectangle 16"/>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2</a:t>
              </a:r>
              <a:endParaRPr lang="en-US" sz="2800" baseline="-25000" dirty="0">
                <a:solidFill>
                  <a:schemeClr val="accent1">
                    <a:lumMod val="50000"/>
                  </a:schemeClr>
                </a:solidFill>
              </a:endParaRPr>
            </a:p>
          </p:txBody>
        </p:sp>
        <p:cxnSp>
          <p:nvCxnSpPr>
            <p:cNvPr id="18" name="Straight Arrow Connector 17"/>
            <p:cNvCxnSpPr>
              <a:endCxn id="22"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7" idx="0"/>
              <a:endCxn id="22"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smtClean="0">
                  <a:solidFill>
                    <a:schemeClr val="accent1">
                      <a:lumMod val="50000"/>
                    </a:schemeClr>
                  </a:solidFill>
                </a:rPr>
                <a:t>2</a:t>
              </a:r>
              <a:endParaRPr lang="en-US" sz="2800" baseline="-25000" dirty="0">
                <a:solidFill>
                  <a:schemeClr val="accent1">
                    <a:lumMod val="50000"/>
                  </a:schemeClr>
                </a:solidFill>
              </a:endParaRPr>
            </a:p>
          </p:txBody>
        </p:sp>
        <p:cxnSp>
          <p:nvCxnSpPr>
            <p:cNvPr id="21" name="Straight Arrow Connector 20"/>
            <p:cNvCxnSpPr>
              <a:stCxn id="22" idx="6"/>
              <a:endCxn id="20"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480340" y="4201366"/>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smtClean="0"/>
                <a:t>σ</a:t>
              </a:r>
              <a:endParaRPr lang="en-US" sz="2800" dirty="0"/>
            </a:p>
          </p:txBody>
        </p:sp>
      </p:grpSp>
      <p:grpSp>
        <p:nvGrpSpPr>
          <p:cNvPr id="23" name="Group 22"/>
          <p:cNvGrpSpPr/>
          <p:nvPr/>
        </p:nvGrpSpPr>
        <p:grpSpPr>
          <a:xfrm>
            <a:off x="6320277" y="3780693"/>
            <a:ext cx="2275138" cy="1937547"/>
            <a:chOff x="1770001" y="3780693"/>
            <a:chExt cx="2275138" cy="1937547"/>
          </a:xfrm>
        </p:grpSpPr>
        <p:sp>
          <p:nvSpPr>
            <p:cNvPr id="24" name="TextBox 23"/>
            <p:cNvSpPr txBox="1"/>
            <p:nvPr/>
          </p:nvSpPr>
          <p:spPr>
            <a:xfrm>
              <a:off x="2101632" y="464885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25" name="TextBox 24"/>
            <p:cNvSpPr txBox="1"/>
            <p:nvPr/>
          </p:nvSpPr>
          <p:spPr>
            <a:xfrm>
              <a:off x="1770001" y="384697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26" name="Rectangle 25"/>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3</a:t>
              </a:r>
              <a:endParaRPr lang="en-US" sz="2800" baseline="-25000" dirty="0">
                <a:solidFill>
                  <a:schemeClr val="accent1">
                    <a:lumMod val="50000"/>
                  </a:schemeClr>
                </a:solidFill>
              </a:endParaRPr>
            </a:p>
          </p:txBody>
        </p:sp>
        <p:cxnSp>
          <p:nvCxnSpPr>
            <p:cNvPr id="27" name="Straight Arrow Connector 26"/>
            <p:cNvCxnSpPr>
              <a:endCxn id="31"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6" idx="0"/>
              <a:endCxn id="31"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3</a:t>
              </a:r>
            </a:p>
          </p:txBody>
        </p:sp>
        <p:cxnSp>
          <p:nvCxnSpPr>
            <p:cNvPr id="30" name="Straight Arrow Connector 29"/>
            <p:cNvCxnSpPr>
              <a:stCxn id="31" idx="6"/>
              <a:endCxn id="29"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2480340" y="4201366"/>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smtClean="0"/>
                <a:t>σ</a:t>
              </a:r>
              <a:endParaRPr lang="en-US" sz="2800" dirty="0"/>
            </a:p>
          </p:txBody>
        </p:sp>
      </p:grpSp>
      <p:grpSp>
        <p:nvGrpSpPr>
          <p:cNvPr id="32" name="Group 31"/>
          <p:cNvGrpSpPr/>
          <p:nvPr/>
        </p:nvGrpSpPr>
        <p:grpSpPr>
          <a:xfrm>
            <a:off x="7677894" y="2122884"/>
            <a:ext cx="1326524" cy="1657809"/>
            <a:chOff x="3127618" y="2122884"/>
            <a:chExt cx="1326524" cy="1657809"/>
          </a:xfrm>
        </p:grpSpPr>
        <p:sp>
          <p:nvSpPr>
            <p:cNvPr id="33" name="Rectangle 32"/>
            <p:cNvSpPr/>
            <p:nvPr/>
          </p:nvSpPr>
          <p:spPr>
            <a:xfrm>
              <a:off x="3127618" y="21228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y</a:t>
              </a:r>
              <a:r>
                <a:rPr lang="en-US" sz="2800" baseline="-25000" dirty="0" smtClean="0">
                  <a:solidFill>
                    <a:schemeClr val="accent1">
                      <a:lumMod val="50000"/>
                    </a:schemeClr>
                  </a:solidFill>
                </a:rPr>
                <a:t>3</a:t>
              </a:r>
              <a:endParaRPr lang="en-US" sz="2800" baseline="-25000" dirty="0">
                <a:solidFill>
                  <a:schemeClr val="accent1">
                    <a:lumMod val="50000"/>
                  </a:schemeClr>
                </a:solidFill>
              </a:endParaRPr>
            </a:p>
          </p:txBody>
        </p:sp>
        <p:sp>
          <p:nvSpPr>
            <p:cNvPr id="34" name="Oval 33"/>
            <p:cNvSpPr/>
            <p:nvPr/>
          </p:nvSpPr>
          <p:spPr>
            <a:xfrm>
              <a:off x="3127618" y="2788103"/>
              <a:ext cx="1326524"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i="1" dirty="0" err="1" smtClean="0"/>
                <a:t>softmax</a:t>
              </a:r>
              <a:endParaRPr lang="en-US" i="1" dirty="0"/>
            </a:p>
          </p:txBody>
        </p:sp>
        <p:cxnSp>
          <p:nvCxnSpPr>
            <p:cNvPr id="35" name="Straight Arrow Connector 34"/>
            <p:cNvCxnSpPr>
              <a:endCxn id="34" idx="4"/>
            </p:cNvCxnSpPr>
            <p:nvPr/>
          </p:nvCxnSpPr>
          <p:spPr>
            <a:xfrm flipH="1" flipV="1">
              <a:off x="3790880" y="3210504"/>
              <a:ext cx="1" cy="570189"/>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4" idx="0"/>
              <a:endCxn id="33" idx="2"/>
            </p:cNvCxnSpPr>
            <p:nvPr/>
          </p:nvCxnSpPr>
          <p:spPr>
            <a:xfrm flipV="1">
              <a:off x="3790880" y="2552840"/>
              <a:ext cx="0" cy="235263"/>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2014454" y="5718240"/>
            <a:ext cx="1326524" cy="707886"/>
          </a:xfrm>
          <a:prstGeom prst="rect">
            <a:avLst/>
          </a:prstGeom>
          <a:noFill/>
        </p:spPr>
        <p:txBody>
          <a:bodyPr wrap="square" rtlCol="0">
            <a:spAutoFit/>
          </a:bodyPr>
          <a:lstStyle/>
          <a:p>
            <a:pPr algn="ctr"/>
            <a:r>
              <a:rPr lang="en-US" sz="4000" b="1" dirty="0" smtClean="0">
                <a:solidFill>
                  <a:schemeClr val="accent1">
                    <a:lumMod val="50000"/>
                  </a:schemeClr>
                </a:solidFill>
              </a:rPr>
              <a:t>The</a:t>
            </a:r>
            <a:endParaRPr lang="en-US" sz="4000" b="1" dirty="0">
              <a:solidFill>
                <a:schemeClr val="accent1">
                  <a:lumMod val="50000"/>
                </a:schemeClr>
              </a:solidFill>
            </a:endParaRPr>
          </a:p>
        </p:txBody>
      </p:sp>
      <p:sp>
        <p:nvSpPr>
          <p:cNvPr id="38" name="TextBox 37"/>
          <p:cNvSpPr txBox="1"/>
          <p:nvPr/>
        </p:nvSpPr>
        <p:spPr>
          <a:xfrm>
            <a:off x="4289592" y="5710685"/>
            <a:ext cx="1326524" cy="707886"/>
          </a:xfrm>
          <a:prstGeom prst="rect">
            <a:avLst/>
          </a:prstGeom>
          <a:noFill/>
        </p:spPr>
        <p:txBody>
          <a:bodyPr wrap="square" rtlCol="0">
            <a:spAutoFit/>
          </a:bodyPr>
          <a:lstStyle/>
          <a:p>
            <a:pPr algn="ctr"/>
            <a:r>
              <a:rPr lang="en-US" sz="4000" b="1" dirty="0">
                <a:solidFill>
                  <a:schemeClr val="accent1">
                    <a:lumMod val="50000"/>
                  </a:schemeClr>
                </a:solidFill>
              </a:rPr>
              <a:t>c</a:t>
            </a:r>
            <a:r>
              <a:rPr lang="en-US" sz="4000" b="1" dirty="0" smtClean="0">
                <a:solidFill>
                  <a:schemeClr val="accent1">
                    <a:lumMod val="50000"/>
                  </a:schemeClr>
                </a:solidFill>
              </a:rPr>
              <a:t>at</a:t>
            </a:r>
            <a:endParaRPr lang="en-US" sz="4000" b="1" dirty="0">
              <a:solidFill>
                <a:schemeClr val="accent1">
                  <a:lumMod val="50000"/>
                </a:schemeClr>
              </a:solidFill>
            </a:endParaRPr>
          </a:p>
        </p:txBody>
      </p:sp>
      <p:sp>
        <p:nvSpPr>
          <p:cNvPr id="39" name="TextBox 38"/>
          <p:cNvSpPr txBox="1"/>
          <p:nvPr/>
        </p:nvSpPr>
        <p:spPr>
          <a:xfrm>
            <a:off x="6564730" y="5718240"/>
            <a:ext cx="1326524" cy="707886"/>
          </a:xfrm>
          <a:prstGeom prst="rect">
            <a:avLst/>
          </a:prstGeom>
          <a:noFill/>
        </p:spPr>
        <p:txBody>
          <a:bodyPr wrap="square" rtlCol="0">
            <a:spAutoFit/>
          </a:bodyPr>
          <a:lstStyle/>
          <a:p>
            <a:pPr algn="ctr"/>
            <a:r>
              <a:rPr lang="en-US" sz="4000" b="1" dirty="0" smtClean="0">
                <a:solidFill>
                  <a:schemeClr val="accent1">
                    <a:lumMod val="50000"/>
                  </a:schemeClr>
                </a:solidFill>
              </a:rPr>
              <a:t>sat</a:t>
            </a:r>
            <a:endParaRPr lang="en-US" sz="4000" b="1" dirty="0">
              <a:solidFill>
                <a:schemeClr val="accent1">
                  <a:lumMod val="50000"/>
                </a:schemeClr>
              </a:solidFill>
            </a:endParaRPr>
          </a:p>
        </p:txBody>
      </p:sp>
      <p:sp>
        <p:nvSpPr>
          <p:cNvPr id="40" name="Right Arrow 39"/>
          <p:cNvSpPr/>
          <p:nvPr/>
        </p:nvSpPr>
        <p:spPr>
          <a:xfrm>
            <a:off x="9220200" y="2122884"/>
            <a:ext cx="838200" cy="254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0210800" y="2122884"/>
            <a:ext cx="1295400" cy="42995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Cost</a:t>
            </a:r>
            <a:endParaRPr lang="en-US" sz="2800" b="1" dirty="0"/>
          </a:p>
        </p:txBody>
      </p:sp>
      <p:sp>
        <p:nvSpPr>
          <p:cNvPr id="46" name="TextBox 45"/>
          <p:cNvSpPr txBox="1"/>
          <p:nvPr/>
        </p:nvSpPr>
        <p:spPr>
          <a:xfrm>
            <a:off x="7755266" y="3132050"/>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y</a:t>
            </a:r>
            <a:endParaRPr lang="en-US" sz="2800" baseline="-25000" dirty="0">
              <a:solidFill>
                <a:srgbClr val="9DBFBE">
                  <a:lumMod val="50000"/>
                </a:srgbClr>
              </a:solidFill>
            </a:endParaRPr>
          </a:p>
          <a:p>
            <a:endParaRPr lang="en-US" dirty="0"/>
          </a:p>
        </p:txBody>
      </p:sp>
      <p:sp>
        <p:nvSpPr>
          <p:cNvPr id="47" name="Freeform 46"/>
          <p:cNvSpPr/>
          <p:nvPr/>
        </p:nvSpPr>
        <p:spPr>
          <a:xfrm>
            <a:off x="8168516" y="2392681"/>
            <a:ext cx="2042286" cy="1052977"/>
          </a:xfrm>
          <a:custGeom>
            <a:avLst/>
            <a:gdLst>
              <a:gd name="connsiteX0" fmla="*/ 2406578 w 2406578"/>
              <a:gd name="connsiteY0" fmla="*/ 0 h 1024007"/>
              <a:gd name="connsiteX1" fmla="*/ 151058 w 2406578"/>
              <a:gd name="connsiteY1" fmla="*/ 274320 h 1024007"/>
              <a:gd name="connsiteX2" fmla="*/ 212018 w 2406578"/>
              <a:gd name="connsiteY2" fmla="*/ 929640 h 1024007"/>
              <a:gd name="connsiteX3" fmla="*/ 242498 w 2406578"/>
              <a:gd name="connsiteY3" fmla="*/ 1005840 h 1024007"/>
              <a:gd name="connsiteX0" fmla="*/ 2230951 w 2230951"/>
              <a:gd name="connsiteY0" fmla="*/ 0 h 1031146"/>
              <a:gd name="connsiteX1" fmla="*/ 630751 w 2230951"/>
              <a:gd name="connsiteY1" fmla="*/ 137160 h 1031146"/>
              <a:gd name="connsiteX2" fmla="*/ 36391 w 2230951"/>
              <a:gd name="connsiteY2" fmla="*/ 929640 h 1031146"/>
              <a:gd name="connsiteX3" fmla="*/ 66871 w 2230951"/>
              <a:gd name="connsiteY3" fmla="*/ 1005840 h 1031146"/>
              <a:gd name="connsiteX0" fmla="*/ 2164206 w 2164206"/>
              <a:gd name="connsiteY0" fmla="*/ 0 h 1007339"/>
              <a:gd name="connsiteX1" fmla="*/ 564006 w 2164206"/>
              <a:gd name="connsiteY1" fmla="*/ 137160 h 1007339"/>
              <a:gd name="connsiteX2" fmla="*/ 426846 w 2164206"/>
              <a:gd name="connsiteY2" fmla="*/ 640080 h 1007339"/>
              <a:gd name="connsiteX3" fmla="*/ 126 w 2164206"/>
              <a:gd name="connsiteY3" fmla="*/ 1005840 h 1007339"/>
              <a:gd name="connsiteX0" fmla="*/ 2042339 w 2042339"/>
              <a:gd name="connsiteY0" fmla="*/ 0 h 1052869"/>
              <a:gd name="connsiteX1" fmla="*/ 442139 w 2042339"/>
              <a:gd name="connsiteY1" fmla="*/ 137160 h 1052869"/>
              <a:gd name="connsiteX2" fmla="*/ 304979 w 2042339"/>
              <a:gd name="connsiteY2" fmla="*/ 640080 h 1052869"/>
              <a:gd name="connsiteX3" fmla="*/ 179 w 2042339"/>
              <a:gd name="connsiteY3" fmla="*/ 1051560 h 1052869"/>
              <a:gd name="connsiteX0" fmla="*/ 2042262 w 2042262"/>
              <a:gd name="connsiteY0" fmla="*/ 0 h 1053016"/>
              <a:gd name="connsiteX1" fmla="*/ 442062 w 2042262"/>
              <a:gd name="connsiteY1" fmla="*/ 137160 h 1053016"/>
              <a:gd name="connsiteX2" fmla="*/ 487782 w 2042262"/>
              <a:gd name="connsiteY2" fmla="*/ 670560 h 1053016"/>
              <a:gd name="connsiteX3" fmla="*/ 102 w 2042262"/>
              <a:gd name="connsiteY3" fmla="*/ 1051560 h 1053016"/>
              <a:gd name="connsiteX0" fmla="*/ 2042274 w 2042274"/>
              <a:gd name="connsiteY0" fmla="*/ 0 h 1052882"/>
              <a:gd name="connsiteX1" fmla="*/ 716394 w 2042274"/>
              <a:gd name="connsiteY1" fmla="*/ 304800 h 1052882"/>
              <a:gd name="connsiteX2" fmla="*/ 487794 w 2042274"/>
              <a:gd name="connsiteY2" fmla="*/ 670560 h 1052882"/>
              <a:gd name="connsiteX3" fmla="*/ 114 w 2042274"/>
              <a:gd name="connsiteY3" fmla="*/ 1051560 h 1052882"/>
              <a:gd name="connsiteX0" fmla="*/ 2042286 w 2042286"/>
              <a:gd name="connsiteY0" fmla="*/ 0 h 1052977"/>
              <a:gd name="connsiteX1" fmla="*/ 945006 w 2042286"/>
              <a:gd name="connsiteY1" fmla="*/ 182880 h 1052977"/>
              <a:gd name="connsiteX2" fmla="*/ 487806 w 2042286"/>
              <a:gd name="connsiteY2" fmla="*/ 670560 h 1052977"/>
              <a:gd name="connsiteX3" fmla="*/ 126 w 2042286"/>
              <a:gd name="connsiteY3" fmla="*/ 1051560 h 1052977"/>
            </a:gdLst>
            <a:ahLst/>
            <a:cxnLst>
              <a:cxn ang="0">
                <a:pos x="connsiteX0" y="connsiteY0"/>
              </a:cxn>
              <a:cxn ang="0">
                <a:pos x="connsiteX1" y="connsiteY1"/>
              </a:cxn>
              <a:cxn ang="0">
                <a:pos x="connsiteX2" y="connsiteY2"/>
              </a:cxn>
              <a:cxn ang="0">
                <a:pos x="connsiteX3" y="connsiteY3"/>
              </a:cxn>
            </a:cxnLst>
            <a:rect l="l" t="t" r="r" b="b"/>
            <a:pathLst>
              <a:path w="2042286" h="1052977">
                <a:moveTo>
                  <a:pt x="2042286" y="0"/>
                </a:moveTo>
                <a:cubicBezTo>
                  <a:pt x="1097406" y="59690"/>
                  <a:pt x="1204086" y="71120"/>
                  <a:pt x="945006" y="182880"/>
                </a:cubicBezTo>
                <a:cubicBezTo>
                  <a:pt x="685926" y="294640"/>
                  <a:pt x="645286" y="525780"/>
                  <a:pt x="487806" y="670560"/>
                </a:cubicBezTo>
                <a:cubicBezTo>
                  <a:pt x="330326" y="815340"/>
                  <a:pt x="-7494" y="1074420"/>
                  <a:pt x="126" y="1051560"/>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6981892" y="2377440"/>
            <a:ext cx="3198428" cy="2488835"/>
          </a:xfrm>
          <a:custGeom>
            <a:avLst/>
            <a:gdLst>
              <a:gd name="connsiteX0" fmla="*/ 3198428 w 3198428"/>
              <a:gd name="connsiteY0" fmla="*/ 0 h 2488835"/>
              <a:gd name="connsiteX1" fmla="*/ 2253548 w 3198428"/>
              <a:gd name="connsiteY1" fmla="*/ 228600 h 2488835"/>
              <a:gd name="connsiteX2" fmla="*/ 1796348 w 3198428"/>
              <a:gd name="connsiteY2" fmla="*/ 685800 h 2488835"/>
              <a:gd name="connsiteX3" fmla="*/ 1384868 w 3198428"/>
              <a:gd name="connsiteY3" fmla="*/ 1981200 h 2488835"/>
              <a:gd name="connsiteX4" fmla="*/ 196148 w 3198428"/>
              <a:gd name="connsiteY4" fmla="*/ 2087880 h 2488835"/>
              <a:gd name="connsiteX5" fmla="*/ 13268 w 3198428"/>
              <a:gd name="connsiteY5" fmla="*/ 2453640 h 2488835"/>
              <a:gd name="connsiteX6" fmla="*/ 28508 w 3198428"/>
              <a:gd name="connsiteY6" fmla="*/ 2453640 h 2488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8428" h="2488835">
                <a:moveTo>
                  <a:pt x="3198428" y="0"/>
                </a:moveTo>
                <a:cubicBezTo>
                  <a:pt x="2842828" y="57150"/>
                  <a:pt x="2487228" y="114300"/>
                  <a:pt x="2253548" y="228600"/>
                </a:cubicBezTo>
                <a:cubicBezTo>
                  <a:pt x="2019868" y="342900"/>
                  <a:pt x="1941128" y="393700"/>
                  <a:pt x="1796348" y="685800"/>
                </a:cubicBezTo>
                <a:cubicBezTo>
                  <a:pt x="1651568" y="977900"/>
                  <a:pt x="1651568" y="1747520"/>
                  <a:pt x="1384868" y="1981200"/>
                </a:cubicBezTo>
                <a:cubicBezTo>
                  <a:pt x="1118168" y="2214880"/>
                  <a:pt x="424748" y="2009140"/>
                  <a:pt x="196148" y="2087880"/>
                </a:cubicBezTo>
                <a:cubicBezTo>
                  <a:pt x="-32452" y="2166620"/>
                  <a:pt x="41208" y="2392680"/>
                  <a:pt x="13268" y="2453640"/>
                </a:cubicBezTo>
                <a:cubicBezTo>
                  <a:pt x="-14672" y="2514600"/>
                  <a:pt x="6918" y="2484120"/>
                  <a:pt x="28508" y="2453640"/>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6623223" y="2422266"/>
            <a:ext cx="3709496" cy="2067857"/>
          </a:xfrm>
          <a:custGeom>
            <a:avLst/>
            <a:gdLst>
              <a:gd name="connsiteX0" fmla="*/ 3198428 w 3198428"/>
              <a:gd name="connsiteY0" fmla="*/ 0 h 2488835"/>
              <a:gd name="connsiteX1" fmla="*/ 2253548 w 3198428"/>
              <a:gd name="connsiteY1" fmla="*/ 228600 h 2488835"/>
              <a:gd name="connsiteX2" fmla="*/ 1796348 w 3198428"/>
              <a:gd name="connsiteY2" fmla="*/ 685800 h 2488835"/>
              <a:gd name="connsiteX3" fmla="*/ 1384868 w 3198428"/>
              <a:gd name="connsiteY3" fmla="*/ 1981200 h 2488835"/>
              <a:gd name="connsiteX4" fmla="*/ 196148 w 3198428"/>
              <a:gd name="connsiteY4" fmla="*/ 2087880 h 2488835"/>
              <a:gd name="connsiteX5" fmla="*/ 13268 w 3198428"/>
              <a:gd name="connsiteY5" fmla="*/ 2453640 h 2488835"/>
              <a:gd name="connsiteX6" fmla="*/ 28508 w 3198428"/>
              <a:gd name="connsiteY6" fmla="*/ 2453640 h 2488835"/>
              <a:gd name="connsiteX0" fmla="*/ 3387725 w 3387725"/>
              <a:gd name="connsiteY0" fmla="*/ 0 h 2499082"/>
              <a:gd name="connsiteX1" fmla="*/ 2442845 w 3387725"/>
              <a:gd name="connsiteY1" fmla="*/ 228600 h 2499082"/>
              <a:gd name="connsiteX2" fmla="*/ 1985645 w 3387725"/>
              <a:gd name="connsiteY2" fmla="*/ 685800 h 2499082"/>
              <a:gd name="connsiteX3" fmla="*/ 1574165 w 3387725"/>
              <a:gd name="connsiteY3" fmla="*/ 1981200 h 2499082"/>
              <a:gd name="connsiteX4" fmla="*/ 80645 w 3387725"/>
              <a:gd name="connsiteY4" fmla="*/ 1944445 h 2499082"/>
              <a:gd name="connsiteX5" fmla="*/ 202565 w 3387725"/>
              <a:gd name="connsiteY5" fmla="*/ 2453640 h 2499082"/>
              <a:gd name="connsiteX6" fmla="*/ 217805 w 3387725"/>
              <a:gd name="connsiteY6" fmla="*/ 2453640 h 2499082"/>
              <a:gd name="connsiteX0" fmla="*/ 3708512 w 3708512"/>
              <a:gd name="connsiteY0" fmla="*/ 0 h 2455790"/>
              <a:gd name="connsiteX1" fmla="*/ 2763632 w 3708512"/>
              <a:gd name="connsiteY1" fmla="*/ 228600 h 2455790"/>
              <a:gd name="connsiteX2" fmla="*/ 2306432 w 3708512"/>
              <a:gd name="connsiteY2" fmla="*/ 685800 h 2455790"/>
              <a:gd name="connsiteX3" fmla="*/ 1894952 w 3708512"/>
              <a:gd name="connsiteY3" fmla="*/ 1981200 h 2455790"/>
              <a:gd name="connsiteX4" fmla="*/ 401432 w 3708512"/>
              <a:gd name="connsiteY4" fmla="*/ 1944445 h 2455790"/>
              <a:gd name="connsiteX5" fmla="*/ 523352 w 3708512"/>
              <a:gd name="connsiteY5" fmla="*/ 2453640 h 2455790"/>
              <a:gd name="connsiteX6" fmla="*/ 710 w 3708512"/>
              <a:gd name="connsiteY6" fmla="*/ 1718534 h 2455790"/>
              <a:gd name="connsiteX0" fmla="*/ 3709496 w 3709496"/>
              <a:gd name="connsiteY0" fmla="*/ 0 h 2067857"/>
              <a:gd name="connsiteX1" fmla="*/ 2764616 w 3709496"/>
              <a:gd name="connsiteY1" fmla="*/ 228600 h 2067857"/>
              <a:gd name="connsiteX2" fmla="*/ 2307416 w 3709496"/>
              <a:gd name="connsiteY2" fmla="*/ 685800 h 2067857"/>
              <a:gd name="connsiteX3" fmla="*/ 1895936 w 3709496"/>
              <a:gd name="connsiteY3" fmla="*/ 1981200 h 2067857"/>
              <a:gd name="connsiteX4" fmla="*/ 402416 w 3709496"/>
              <a:gd name="connsiteY4" fmla="*/ 1944445 h 2067857"/>
              <a:gd name="connsiteX5" fmla="*/ 237466 w 3709496"/>
              <a:gd name="connsiteY5" fmla="*/ 1915757 h 2067857"/>
              <a:gd name="connsiteX6" fmla="*/ 1694 w 3709496"/>
              <a:gd name="connsiteY6" fmla="*/ 1718534 h 206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09496" h="2067857">
                <a:moveTo>
                  <a:pt x="3709496" y="0"/>
                </a:moveTo>
                <a:cubicBezTo>
                  <a:pt x="3353896" y="57150"/>
                  <a:pt x="2998296" y="114300"/>
                  <a:pt x="2764616" y="228600"/>
                </a:cubicBezTo>
                <a:cubicBezTo>
                  <a:pt x="2530936" y="342900"/>
                  <a:pt x="2452196" y="393700"/>
                  <a:pt x="2307416" y="685800"/>
                </a:cubicBezTo>
                <a:cubicBezTo>
                  <a:pt x="2162636" y="977900"/>
                  <a:pt x="2213436" y="1771426"/>
                  <a:pt x="1895936" y="1981200"/>
                </a:cubicBezTo>
                <a:cubicBezTo>
                  <a:pt x="1578436" y="2190974"/>
                  <a:pt x="678828" y="1955352"/>
                  <a:pt x="402416" y="1944445"/>
                </a:cubicBezTo>
                <a:cubicBezTo>
                  <a:pt x="126004" y="1933538"/>
                  <a:pt x="304253" y="1953409"/>
                  <a:pt x="237466" y="1915757"/>
                </a:cubicBezTo>
                <a:cubicBezTo>
                  <a:pt x="170679" y="1878105"/>
                  <a:pt x="-19896" y="1749014"/>
                  <a:pt x="1694" y="1718534"/>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4369590" y="2366682"/>
            <a:ext cx="5868104" cy="2118344"/>
          </a:xfrm>
          <a:custGeom>
            <a:avLst/>
            <a:gdLst>
              <a:gd name="connsiteX0" fmla="*/ 5868104 w 5868104"/>
              <a:gd name="connsiteY0" fmla="*/ 0 h 2118344"/>
              <a:gd name="connsiteX1" fmla="*/ 4541328 w 5868104"/>
              <a:gd name="connsiteY1" fmla="*/ 609600 h 2118344"/>
              <a:gd name="connsiteX2" fmla="*/ 3967586 w 5868104"/>
              <a:gd name="connsiteY2" fmla="*/ 1972236 h 2118344"/>
              <a:gd name="connsiteX3" fmla="*/ 560998 w 5868104"/>
              <a:gd name="connsiteY3" fmla="*/ 2061883 h 2118344"/>
              <a:gd name="connsiteX4" fmla="*/ 41045 w 5868104"/>
              <a:gd name="connsiteY4" fmla="*/ 1810871 h 211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8104" h="2118344">
                <a:moveTo>
                  <a:pt x="5868104" y="0"/>
                </a:moveTo>
                <a:cubicBezTo>
                  <a:pt x="5363092" y="140447"/>
                  <a:pt x="4858081" y="280894"/>
                  <a:pt x="4541328" y="609600"/>
                </a:cubicBezTo>
                <a:cubicBezTo>
                  <a:pt x="4224575" y="938306"/>
                  <a:pt x="4630974" y="1730189"/>
                  <a:pt x="3967586" y="1972236"/>
                </a:cubicBezTo>
                <a:cubicBezTo>
                  <a:pt x="3304198" y="2214283"/>
                  <a:pt x="1215421" y="2088777"/>
                  <a:pt x="560998" y="2061883"/>
                </a:cubicBezTo>
                <a:cubicBezTo>
                  <a:pt x="-93426" y="2034989"/>
                  <a:pt x="-26191" y="1922930"/>
                  <a:pt x="41045" y="1810871"/>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662157" y="2519082"/>
            <a:ext cx="5727937" cy="2388585"/>
          </a:xfrm>
          <a:custGeom>
            <a:avLst/>
            <a:gdLst>
              <a:gd name="connsiteX0" fmla="*/ 5868104 w 5868104"/>
              <a:gd name="connsiteY0" fmla="*/ 0 h 2118344"/>
              <a:gd name="connsiteX1" fmla="*/ 4541328 w 5868104"/>
              <a:gd name="connsiteY1" fmla="*/ 609600 h 2118344"/>
              <a:gd name="connsiteX2" fmla="*/ 3967586 w 5868104"/>
              <a:gd name="connsiteY2" fmla="*/ 1972236 h 2118344"/>
              <a:gd name="connsiteX3" fmla="*/ 560998 w 5868104"/>
              <a:gd name="connsiteY3" fmla="*/ 2061883 h 2118344"/>
              <a:gd name="connsiteX4" fmla="*/ 41045 w 5868104"/>
              <a:gd name="connsiteY4" fmla="*/ 1810871 h 2118344"/>
              <a:gd name="connsiteX0" fmla="*/ 5727937 w 5727937"/>
              <a:gd name="connsiteY0" fmla="*/ 0 h 2388585"/>
              <a:gd name="connsiteX1" fmla="*/ 4401161 w 5727937"/>
              <a:gd name="connsiteY1" fmla="*/ 609600 h 2388585"/>
              <a:gd name="connsiteX2" fmla="*/ 3827419 w 5727937"/>
              <a:gd name="connsiteY2" fmla="*/ 1972236 h 2388585"/>
              <a:gd name="connsiteX3" fmla="*/ 420831 w 5727937"/>
              <a:gd name="connsiteY3" fmla="*/ 2061883 h 2388585"/>
              <a:gd name="connsiteX4" fmla="*/ 98102 w 5727937"/>
              <a:gd name="connsiteY4" fmla="*/ 2366683 h 2388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937" h="2388585">
                <a:moveTo>
                  <a:pt x="5727937" y="0"/>
                </a:moveTo>
                <a:cubicBezTo>
                  <a:pt x="5222925" y="140447"/>
                  <a:pt x="4717914" y="280894"/>
                  <a:pt x="4401161" y="609600"/>
                </a:cubicBezTo>
                <a:cubicBezTo>
                  <a:pt x="4084408" y="938306"/>
                  <a:pt x="4490807" y="1730189"/>
                  <a:pt x="3827419" y="1972236"/>
                </a:cubicBezTo>
                <a:cubicBezTo>
                  <a:pt x="3164031" y="2214283"/>
                  <a:pt x="1042384" y="1996142"/>
                  <a:pt x="420831" y="2061883"/>
                </a:cubicBezTo>
                <a:cubicBezTo>
                  <a:pt x="-200722" y="2127624"/>
                  <a:pt x="30866" y="2478742"/>
                  <a:pt x="98102" y="2366683"/>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2045930" y="2294964"/>
            <a:ext cx="8173835" cy="2228557"/>
          </a:xfrm>
          <a:custGeom>
            <a:avLst/>
            <a:gdLst>
              <a:gd name="connsiteX0" fmla="*/ 8265317 w 8265317"/>
              <a:gd name="connsiteY0" fmla="*/ 0 h 2340972"/>
              <a:gd name="connsiteX1" fmla="*/ 6687528 w 8265317"/>
              <a:gd name="connsiteY1" fmla="*/ 699247 h 2340972"/>
              <a:gd name="connsiteX2" fmla="*/ 6382728 w 8265317"/>
              <a:gd name="connsiteY2" fmla="*/ 2223247 h 2340972"/>
              <a:gd name="connsiteX3" fmla="*/ 752893 w 8265317"/>
              <a:gd name="connsiteY3" fmla="*/ 2205317 h 2340972"/>
              <a:gd name="connsiteX4" fmla="*/ 215011 w 8265317"/>
              <a:gd name="connsiteY4" fmla="*/ 1936376 h 2340972"/>
              <a:gd name="connsiteX0" fmla="*/ 8267258 w 8267258"/>
              <a:gd name="connsiteY0" fmla="*/ 0 h 2228557"/>
              <a:gd name="connsiteX1" fmla="*/ 6689469 w 8267258"/>
              <a:gd name="connsiteY1" fmla="*/ 699247 h 2228557"/>
              <a:gd name="connsiteX2" fmla="*/ 6420528 w 8267258"/>
              <a:gd name="connsiteY2" fmla="*/ 2043953 h 2228557"/>
              <a:gd name="connsiteX3" fmla="*/ 754834 w 8267258"/>
              <a:gd name="connsiteY3" fmla="*/ 2205317 h 2228557"/>
              <a:gd name="connsiteX4" fmla="*/ 216952 w 8267258"/>
              <a:gd name="connsiteY4" fmla="*/ 1936376 h 2228557"/>
              <a:gd name="connsiteX0" fmla="*/ 8267258 w 8267258"/>
              <a:gd name="connsiteY0" fmla="*/ 0 h 2228557"/>
              <a:gd name="connsiteX1" fmla="*/ 6689469 w 8267258"/>
              <a:gd name="connsiteY1" fmla="*/ 699247 h 2228557"/>
              <a:gd name="connsiteX2" fmla="*/ 6420528 w 8267258"/>
              <a:gd name="connsiteY2" fmla="*/ 2043953 h 2228557"/>
              <a:gd name="connsiteX3" fmla="*/ 754834 w 8267258"/>
              <a:gd name="connsiteY3" fmla="*/ 2205317 h 2228557"/>
              <a:gd name="connsiteX4" fmla="*/ 216952 w 8267258"/>
              <a:gd name="connsiteY4" fmla="*/ 1936376 h 2228557"/>
              <a:gd name="connsiteX0" fmla="*/ 8173835 w 8173835"/>
              <a:gd name="connsiteY0" fmla="*/ 0 h 2228557"/>
              <a:gd name="connsiteX1" fmla="*/ 6596046 w 8173835"/>
              <a:gd name="connsiteY1" fmla="*/ 699247 h 2228557"/>
              <a:gd name="connsiteX2" fmla="*/ 6327105 w 8173835"/>
              <a:gd name="connsiteY2" fmla="*/ 2043953 h 2228557"/>
              <a:gd name="connsiteX3" fmla="*/ 661411 w 8173835"/>
              <a:gd name="connsiteY3" fmla="*/ 2205317 h 2228557"/>
              <a:gd name="connsiteX4" fmla="*/ 123529 w 8173835"/>
              <a:gd name="connsiteY4" fmla="*/ 1936376 h 2228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3835" h="2228557">
                <a:moveTo>
                  <a:pt x="8173835" y="0"/>
                </a:moveTo>
                <a:cubicBezTo>
                  <a:pt x="7541823" y="164353"/>
                  <a:pt x="6903834" y="358588"/>
                  <a:pt x="6596046" y="699247"/>
                </a:cubicBezTo>
                <a:cubicBezTo>
                  <a:pt x="6288258" y="1039906"/>
                  <a:pt x="7316211" y="1792941"/>
                  <a:pt x="6327105" y="2043953"/>
                </a:cubicBezTo>
                <a:cubicBezTo>
                  <a:pt x="5337999" y="2294965"/>
                  <a:pt x="1695340" y="2223246"/>
                  <a:pt x="661411" y="2205317"/>
                </a:cubicBezTo>
                <a:cubicBezTo>
                  <a:pt x="-372518" y="2187388"/>
                  <a:pt x="111575" y="2172446"/>
                  <a:pt x="123529" y="1936376"/>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319925" y="2447364"/>
            <a:ext cx="8052241" cy="2402541"/>
          </a:xfrm>
          <a:custGeom>
            <a:avLst/>
            <a:gdLst>
              <a:gd name="connsiteX0" fmla="*/ 8265317 w 8265317"/>
              <a:gd name="connsiteY0" fmla="*/ 0 h 2340972"/>
              <a:gd name="connsiteX1" fmla="*/ 6687528 w 8265317"/>
              <a:gd name="connsiteY1" fmla="*/ 699247 h 2340972"/>
              <a:gd name="connsiteX2" fmla="*/ 6382728 w 8265317"/>
              <a:gd name="connsiteY2" fmla="*/ 2223247 h 2340972"/>
              <a:gd name="connsiteX3" fmla="*/ 752893 w 8265317"/>
              <a:gd name="connsiteY3" fmla="*/ 2205317 h 2340972"/>
              <a:gd name="connsiteX4" fmla="*/ 215011 w 8265317"/>
              <a:gd name="connsiteY4" fmla="*/ 1936376 h 2340972"/>
              <a:gd name="connsiteX0" fmla="*/ 8267258 w 8267258"/>
              <a:gd name="connsiteY0" fmla="*/ 0 h 2228557"/>
              <a:gd name="connsiteX1" fmla="*/ 6689469 w 8267258"/>
              <a:gd name="connsiteY1" fmla="*/ 699247 h 2228557"/>
              <a:gd name="connsiteX2" fmla="*/ 6420528 w 8267258"/>
              <a:gd name="connsiteY2" fmla="*/ 2043953 h 2228557"/>
              <a:gd name="connsiteX3" fmla="*/ 754834 w 8267258"/>
              <a:gd name="connsiteY3" fmla="*/ 2205317 h 2228557"/>
              <a:gd name="connsiteX4" fmla="*/ 216952 w 8267258"/>
              <a:gd name="connsiteY4" fmla="*/ 1936376 h 2228557"/>
              <a:gd name="connsiteX0" fmla="*/ 8267258 w 8267258"/>
              <a:gd name="connsiteY0" fmla="*/ 0 h 2228557"/>
              <a:gd name="connsiteX1" fmla="*/ 6689469 w 8267258"/>
              <a:gd name="connsiteY1" fmla="*/ 699247 h 2228557"/>
              <a:gd name="connsiteX2" fmla="*/ 6420528 w 8267258"/>
              <a:gd name="connsiteY2" fmla="*/ 2043953 h 2228557"/>
              <a:gd name="connsiteX3" fmla="*/ 754834 w 8267258"/>
              <a:gd name="connsiteY3" fmla="*/ 2205317 h 2228557"/>
              <a:gd name="connsiteX4" fmla="*/ 216952 w 8267258"/>
              <a:gd name="connsiteY4" fmla="*/ 1936376 h 2228557"/>
              <a:gd name="connsiteX0" fmla="*/ 8173835 w 8173835"/>
              <a:gd name="connsiteY0" fmla="*/ 0 h 2228557"/>
              <a:gd name="connsiteX1" fmla="*/ 6596046 w 8173835"/>
              <a:gd name="connsiteY1" fmla="*/ 699247 h 2228557"/>
              <a:gd name="connsiteX2" fmla="*/ 6327105 w 8173835"/>
              <a:gd name="connsiteY2" fmla="*/ 2043953 h 2228557"/>
              <a:gd name="connsiteX3" fmla="*/ 661411 w 8173835"/>
              <a:gd name="connsiteY3" fmla="*/ 2205317 h 2228557"/>
              <a:gd name="connsiteX4" fmla="*/ 123529 w 8173835"/>
              <a:gd name="connsiteY4" fmla="*/ 1936376 h 2228557"/>
              <a:gd name="connsiteX0" fmla="*/ 8133764 w 8133764"/>
              <a:gd name="connsiteY0" fmla="*/ 0 h 2344178"/>
              <a:gd name="connsiteX1" fmla="*/ 6555975 w 8133764"/>
              <a:gd name="connsiteY1" fmla="*/ 699247 h 2344178"/>
              <a:gd name="connsiteX2" fmla="*/ 6287034 w 8133764"/>
              <a:gd name="connsiteY2" fmla="*/ 2043953 h 2344178"/>
              <a:gd name="connsiteX3" fmla="*/ 621340 w 8133764"/>
              <a:gd name="connsiteY3" fmla="*/ 2205317 h 2344178"/>
              <a:gd name="connsiteX4" fmla="*/ 155176 w 8133764"/>
              <a:gd name="connsiteY4" fmla="*/ 2241176 h 2344178"/>
              <a:gd name="connsiteX0" fmla="*/ 8124219 w 8124219"/>
              <a:gd name="connsiteY0" fmla="*/ 0 h 2479958"/>
              <a:gd name="connsiteX1" fmla="*/ 6546430 w 8124219"/>
              <a:gd name="connsiteY1" fmla="*/ 699247 h 2479958"/>
              <a:gd name="connsiteX2" fmla="*/ 6277489 w 8124219"/>
              <a:gd name="connsiteY2" fmla="*/ 2043953 h 2479958"/>
              <a:gd name="connsiteX3" fmla="*/ 611795 w 8124219"/>
              <a:gd name="connsiteY3" fmla="*/ 2205317 h 2479958"/>
              <a:gd name="connsiteX4" fmla="*/ 163561 w 8124219"/>
              <a:gd name="connsiteY4" fmla="*/ 2402541 h 2479958"/>
              <a:gd name="connsiteX0" fmla="*/ 8154082 w 8154082"/>
              <a:gd name="connsiteY0" fmla="*/ 0 h 2458115"/>
              <a:gd name="connsiteX1" fmla="*/ 6576293 w 8154082"/>
              <a:gd name="connsiteY1" fmla="*/ 699247 h 2458115"/>
              <a:gd name="connsiteX2" fmla="*/ 6307352 w 8154082"/>
              <a:gd name="connsiteY2" fmla="*/ 2043953 h 2458115"/>
              <a:gd name="connsiteX3" fmla="*/ 587869 w 8154082"/>
              <a:gd name="connsiteY3" fmla="*/ 1990165 h 2458115"/>
              <a:gd name="connsiteX4" fmla="*/ 193424 w 8154082"/>
              <a:gd name="connsiteY4" fmla="*/ 2402541 h 2458115"/>
              <a:gd name="connsiteX0" fmla="*/ 8089868 w 8089868"/>
              <a:gd name="connsiteY0" fmla="*/ 0 h 2466502"/>
              <a:gd name="connsiteX1" fmla="*/ 6512079 w 8089868"/>
              <a:gd name="connsiteY1" fmla="*/ 699247 h 2466502"/>
              <a:gd name="connsiteX2" fmla="*/ 6243138 w 8089868"/>
              <a:gd name="connsiteY2" fmla="*/ 2043953 h 2466502"/>
              <a:gd name="connsiteX3" fmla="*/ 523655 w 8089868"/>
              <a:gd name="connsiteY3" fmla="*/ 1990165 h 2466502"/>
              <a:gd name="connsiteX4" fmla="*/ 129210 w 8089868"/>
              <a:gd name="connsiteY4" fmla="*/ 2402541 h 2466502"/>
              <a:gd name="connsiteX0" fmla="*/ 8052241 w 8052241"/>
              <a:gd name="connsiteY0" fmla="*/ 0 h 2402541"/>
              <a:gd name="connsiteX1" fmla="*/ 6474452 w 8052241"/>
              <a:gd name="connsiteY1" fmla="*/ 699247 h 2402541"/>
              <a:gd name="connsiteX2" fmla="*/ 6205511 w 8052241"/>
              <a:gd name="connsiteY2" fmla="*/ 2043953 h 2402541"/>
              <a:gd name="connsiteX3" fmla="*/ 486028 w 8052241"/>
              <a:gd name="connsiteY3" fmla="*/ 1990165 h 2402541"/>
              <a:gd name="connsiteX4" fmla="*/ 91583 w 8052241"/>
              <a:gd name="connsiteY4" fmla="*/ 2402541 h 2402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2241" h="2402541">
                <a:moveTo>
                  <a:pt x="8052241" y="0"/>
                </a:moveTo>
                <a:cubicBezTo>
                  <a:pt x="7420229" y="164353"/>
                  <a:pt x="6782240" y="358588"/>
                  <a:pt x="6474452" y="699247"/>
                </a:cubicBezTo>
                <a:cubicBezTo>
                  <a:pt x="6166664" y="1039906"/>
                  <a:pt x="7203582" y="1828800"/>
                  <a:pt x="6205511" y="2043953"/>
                </a:cubicBezTo>
                <a:cubicBezTo>
                  <a:pt x="5207440" y="2259106"/>
                  <a:pt x="1343652" y="1822823"/>
                  <a:pt x="486028" y="1990165"/>
                </a:cubicBezTo>
                <a:cubicBezTo>
                  <a:pt x="-371596" y="2157507"/>
                  <a:pt x="187205" y="2046941"/>
                  <a:pt x="91583" y="2402541"/>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183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right)">
                                      <p:cBhvr>
                                        <p:cTn id="7" dur="500"/>
                                        <p:tgtEl>
                                          <p:spTgt spid="47"/>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right)">
                                      <p:cBhvr>
                                        <p:cTn id="11" dur="500"/>
                                        <p:tgtEl>
                                          <p:spTgt spid="48"/>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right)">
                                      <p:cBhvr>
                                        <p:cTn id="15" dur="500"/>
                                        <p:tgtEl>
                                          <p:spTgt spid="49"/>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right)">
                                      <p:cBhvr>
                                        <p:cTn id="19" dur="500"/>
                                        <p:tgtEl>
                                          <p:spTgt spid="50"/>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wipe(right)">
                                      <p:cBhvr>
                                        <p:cTn id="23" dur="500"/>
                                        <p:tgtEl>
                                          <p:spTgt spid="52"/>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wipe(right)">
                                      <p:cBhvr>
                                        <p:cTn id="27" dur="500"/>
                                        <p:tgtEl>
                                          <p:spTgt spid="53"/>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right)">
                                      <p:cBhvr>
                                        <p:cTn id="3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2" grpId="0" animBg="1"/>
      <p:bldP spid="53" grpId="0" animBg="1"/>
      <p:bldP spid="5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Vanishing Gradient Problem</a:t>
            </a:r>
            <a:endParaRPr lang="en-US" dirty="0"/>
          </a:p>
        </p:txBody>
      </p:sp>
      <p:sp>
        <p:nvSpPr>
          <p:cNvPr id="5" name="Content Placeholder 4"/>
          <p:cNvSpPr>
            <a:spLocks noGrp="1"/>
          </p:cNvSpPr>
          <p:nvPr>
            <p:ph idx="1"/>
          </p:nvPr>
        </p:nvSpPr>
        <p:spPr>
          <a:xfrm>
            <a:off x="338667" y="1646762"/>
            <a:ext cx="11243733" cy="4617228"/>
          </a:xfrm>
        </p:spPr>
        <p:txBody>
          <a:bodyPr>
            <a:normAutofit/>
          </a:bodyPr>
          <a:lstStyle/>
          <a:p>
            <a:pPr marL="571500" indent="-571500">
              <a:buFont typeface="Courier New" charset="0"/>
              <a:buChar char="o"/>
            </a:pPr>
            <a:r>
              <a:rPr lang="en-US" sz="4000" dirty="0" smtClean="0"/>
              <a:t>Deep neural networks use backpropagation.</a:t>
            </a:r>
          </a:p>
          <a:p>
            <a:pPr marL="571500" indent="-571500">
              <a:buFont typeface="Courier New" charset="0"/>
              <a:buChar char="o"/>
            </a:pPr>
            <a:r>
              <a:rPr lang="en-US" sz="3600" dirty="0" smtClean="0"/>
              <a:t>Back propagation uses the chain rule.</a:t>
            </a:r>
          </a:p>
          <a:p>
            <a:pPr marL="457200" indent="-457200">
              <a:buFont typeface="Courier New" charset="0"/>
              <a:buChar char="o"/>
            </a:pPr>
            <a:r>
              <a:rPr lang="en-US" sz="3200" dirty="0" smtClean="0"/>
              <a:t>The chain rule multiplies derivatives.</a:t>
            </a:r>
          </a:p>
          <a:p>
            <a:pPr marL="457200" indent="-457200">
              <a:buFont typeface="Courier New" charset="0"/>
              <a:buChar char="o"/>
            </a:pPr>
            <a:r>
              <a:rPr lang="en-US" sz="2800" dirty="0" smtClean="0"/>
              <a:t>Often these derivatives between 0 and 1.</a:t>
            </a:r>
          </a:p>
          <a:p>
            <a:pPr marL="342900" indent="-342900">
              <a:buFont typeface="Courier New" charset="0"/>
              <a:buChar char="o"/>
            </a:pPr>
            <a:r>
              <a:rPr lang="en-US" sz="2400" dirty="0" smtClean="0"/>
              <a:t>As the chain gets longer, products get smaller</a:t>
            </a:r>
          </a:p>
          <a:p>
            <a:pPr marL="285750" indent="-285750">
              <a:buFont typeface="Courier New" charset="0"/>
              <a:buChar char="o"/>
            </a:pPr>
            <a:r>
              <a:rPr lang="en-US" sz="1600" dirty="0" smtClean="0"/>
              <a:t>until they disappear.</a:t>
            </a:r>
          </a:p>
          <a:p>
            <a:endParaRPr lang="en-US" dirty="0" smtClean="0"/>
          </a:p>
          <a:p>
            <a:endParaRPr lang="en-US" dirty="0"/>
          </a:p>
        </p:txBody>
      </p:sp>
      <p:sp>
        <p:nvSpPr>
          <p:cNvPr id="3" name="Slide Number Placeholder 2"/>
          <p:cNvSpPr>
            <a:spLocks noGrp="1"/>
          </p:cNvSpPr>
          <p:nvPr>
            <p:ph type="sldNum" sz="quarter" idx="4294967295"/>
          </p:nvPr>
        </p:nvSpPr>
        <p:spPr>
          <a:xfrm>
            <a:off x="9900458" y="6459785"/>
            <a:ext cx="1312025" cy="365125"/>
          </a:xfrm>
          <a:prstGeom prst="rect">
            <a:avLst/>
          </a:prstGeom>
        </p:spPr>
        <p:txBody>
          <a:bodyPr/>
          <a:lstStyle/>
          <a:p>
            <a:fld id="{4FAB73BC-B049-4115-A692-8D63A059BFB8}" type="slidenum">
              <a:rPr lang="en-US" smtClean="0"/>
              <a:t>25</a:t>
            </a:fld>
            <a:endParaRPr lang="en-US" dirty="0"/>
          </a:p>
        </p:txBody>
      </p:sp>
      <p:grpSp>
        <p:nvGrpSpPr>
          <p:cNvPr id="9" name="Group 8"/>
          <p:cNvGrpSpPr/>
          <p:nvPr/>
        </p:nvGrpSpPr>
        <p:grpSpPr>
          <a:xfrm>
            <a:off x="8213263" y="3105841"/>
            <a:ext cx="3978737" cy="3353944"/>
            <a:chOff x="7141085" y="1845734"/>
            <a:chExt cx="3978737" cy="3353944"/>
          </a:xfrm>
        </p:grpSpPr>
        <p:grpSp>
          <p:nvGrpSpPr>
            <p:cNvPr id="7" name="Group 6"/>
            <p:cNvGrpSpPr/>
            <p:nvPr/>
          </p:nvGrpSpPr>
          <p:grpSpPr>
            <a:xfrm>
              <a:off x="7141085" y="1845734"/>
              <a:ext cx="3978737" cy="3092334"/>
              <a:chOff x="7141085" y="1845734"/>
              <a:chExt cx="3978737" cy="3092334"/>
            </a:xfrm>
          </p:grpSpPr>
          <p:pic>
            <p:nvPicPr>
              <p:cNvPr id="1026" name="Picture 2" descr="http://www4c.wolframalpha.com/Calculate/MSP/MSP192208d4c7hd2a0bg7800004c7c39df61d44e8d?MSPStoreType=image/gif&amp;s=55&amp;w=345.&amp;h=163.&amp;cdf=RangeControl"/>
              <p:cNvPicPr>
                <a:picLocks noChangeAspect="1" noChangeArrowheads="1"/>
              </p:cNvPicPr>
              <p:nvPr/>
            </p:nvPicPr>
            <p:blipFill rotWithShape="1">
              <a:blip r:embed="rId3">
                <a:extLst>
                  <a:ext uri="{28A0092B-C50C-407E-A947-70E740481C1C}">
                    <a14:useLocalDpi xmlns:a14="http://schemas.microsoft.com/office/drawing/2010/main" val="0"/>
                  </a:ext>
                </a:extLst>
              </a:blip>
              <a:srcRect r="34064"/>
              <a:stretch/>
            </p:blipFill>
            <p:spPr bwMode="auto">
              <a:xfrm>
                <a:off x="7141085" y="1845734"/>
                <a:ext cx="3903433" cy="27969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965339" y="4661069"/>
                <a:ext cx="1154483" cy="276999"/>
              </a:xfrm>
              <a:prstGeom prst="rect">
                <a:avLst/>
              </a:prstGeom>
              <a:noFill/>
            </p:spPr>
            <p:txBody>
              <a:bodyPr wrap="none" rtlCol="0">
                <a:spAutoFit/>
              </a:bodyPr>
              <a:lstStyle/>
              <a:p>
                <a:r>
                  <a:rPr lang="en-US" sz="1200" dirty="0" err="1" smtClean="0">
                    <a:solidFill>
                      <a:schemeClr val="tx1">
                        <a:lumMod val="50000"/>
                        <a:lumOff val="50000"/>
                      </a:schemeClr>
                    </a:solidFill>
                  </a:rPr>
                  <a:t>Wolfram|Alpha</a:t>
                </a:r>
                <a:endParaRPr lang="en-US" sz="1200" dirty="0">
                  <a:solidFill>
                    <a:schemeClr val="tx1">
                      <a:lumMod val="50000"/>
                      <a:lumOff val="50000"/>
                    </a:schemeClr>
                  </a:solidFill>
                </a:endParaRPr>
              </a:p>
            </p:txBody>
          </p:sp>
        </p:grpSp>
        <p:sp>
          <p:nvSpPr>
            <p:cNvPr id="8" name="TextBox 7"/>
            <p:cNvSpPr txBox="1"/>
            <p:nvPr/>
          </p:nvSpPr>
          <p:spPr>
            <a:xfrm>
              <a:off x="7141085" y="4799568"/>
              <a:ext cx="3903433" cy="400110"/>
            </a:xfrm>
            <a:prstGeom prst="rect">
              <a:avLst/>
            </a:prstGeom>
            <a:noFill/>
          </p:spPr>
          <p:txBody>
            <a:bodyPr wrap="square" rtlCol="0">
              <a:spAutoFit/>
            </a:bodyPr>
            <a:lstStyle/>
            <a:p>
              <a:r>
                <a:rPr lang="en-US" sz="2000" dirty="0" smtClean="0"/>
                <a:t>Derivative of sigmoid function</a:t>
              </a:r>
              <a:endParaRPr lang="en-US" sz="2000" dirty="0"/>
            </a:p>
          </p:txBody>
        </p:sp>
      </p:grpSp>
    </p:spTree>
    <p:extLst>
      <p:ext uri="{BB962C8B-B14F-4D97-AF65-F5344CB8AC3E}">
        <p14:creationId xmlns:p14="http://schemas.microsoft.com/office/powerpoint/2010/main" val="15632027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do they explode?</a:t>
            </a:r>
            <a:endParaRPr lang="en-US" dirty="0"/>
          </a:p>
        </p:txBody>
      </p:sp>
      <p:sp>
        <p:nvSpPr>
          <p:cNvPr id="3" name="Content Placeholder 2"/>
          <p:cNvSpPr>
            <a:spLocks noGrp="1"/>
          </p:cNvSpPr>
          <p:nvPr>
            <p:ph idx="1"/>
          </p:nvPr>
        </p:nvSpPr>
        <p:spPr/>
        <p:txBody>
          <a:bodyPr>
            <a:normAutofit/>
          </a:bodyPr>
          <a:lstStyle/>
          <a:p>
            <a:pPr marL="342900" indent="-342900">
              <a:buFont typeface="Courier New" charset="0"/>
              <a:buChar char="o"/>
            </a:pPr>
            <a:r>
              <a:rPr lang="en-US" sz="2400" dirty="0" smtClean="0"/>
              <a:t>With gradients larger than 1,</a:t>
            </a:r>
          </a:p>
          <a:p>
            <a:pPr marL="457200" indent="-457200">
              <a:buFont typeface="Courier New" charset="0"/>
              <a:buChar char="o"/>
            </a:pPr>
            <a:r>
              <a:rPr lang="en-US" sz="2800" dirty="0" smtClean="0"/>
              <a:t>you encounter the opposite problem</a:t>
            </a:r>
          </a:p>
          <a:p>
            <a:pPr marL="457200" indent="-457200">
              <a:buFont typeface="Courier New" charset="0"/>
              <a:buChar char="o"/>
            </a:pPr>
            <a:r>
              <a:rPr lang="en-US" sz="3200" dirty="0" smtClean="0"/>
              <a:t>with products becoming larger and larger </a:t>
            </a:r>
          </a:p>
          <a:p>
            <a:pPr marL="571500" indent="-571500">
              <a:buFont typeface="Courier New" charset="0"/>
              <a:buChar char="o"/>
            </a:pPr>
            <a:r>
              <a:rPr lang="en-US" sz="3600" dirty="0" smtClean="0"/>
              <a:t>as the chain becomes longer and longer,</a:t>
            </a:r>
          </a:p>
          <a:p>
            <a:pPr marL="571500" indent="-571500">
              <a:buFont typeface="Courier New" charset="0"/>
              <a:buChar char="o"/>
            </a:pPr>
            <a:r>
              <a:rPr lang="en-US" sz="4000" dirty="0" smtClean="0"/>
              <a:t>causing overlarge updates to parameters.</a:t>
            </a:r>
          </a:p>
          <a:p>
            <a:pPr marL="685800" indent="-685800">
              <a:buFont typeface="Courier New" charset="0"/>
              <a:buChar char="o"/>
            </a:pPr>
            <a:r>
              <a:rPr lang="en-US" sz="4600" dirty="0" smtClean="0"/>
              <a:t>This is the exploding gradient problem.</a:t>
            </a:r>
            <a:endParaRPr lang="en-US" sz="4600" dirty="0"/>
          </a:p>
        </p:txBody>
      </p:sp>
      <p:sp>
        <p:nvSpPr>
          <p:cNvPr id="4" name="Slide Number Placeholder 3"/>
          <p:cNvSpPr>
            <a:spLocks noGrp="1"/>
          </p:cNvSpPr>
          <p:nvPr>
            <p:ph type="sldNum" sz="quarter" idx="4294967295"/>
          </p:nvPr>
        </p:nvSpPr>
        <p:spPr>
          <a:xfrm>
            <a:off x="9900458" y="6459785"/>
            <a:ext cx="1312025" cy="365125"/>
          </a:xfrm>
          <a:prstGeom prst="rect">
            <a:avLst/>
          </a:prstGeom>
        </p:spPr>
        <p:txBody>
          <a:bodyPr/>
          <a:lstStyle/>
          <a:p>
            <a:fld id="{629637A9-119A-49DA-BD12-AAC58B377D80}" type="slidenum">
              <a:rPr lang="en-US" smtClean="0"/>
              <a:t>26</a:t>
            </a:fld>
            <a:endParaRPr lang="en-US" dirty="0"/>
          </a:p>
        </p:txBody>
      </p:sp>
    </p:spTree>
    <p:extLst>
      <p:ext uri="{BB962C8B-B14F-4D97-AF65-F5344CB8AC3E}">
        <p14:creationId xmlns:p14="http://schemas.microsoft.com/office/powerpoint/2010/main" val="838500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Vanishing/Exploding Gradients </a:t>
            </a:r>
            <a:br>
              <a:rPr lang="en-US" dirty="0" smtClean="0"/>
            </a:br>
            <a:r>
              <a:rPr lang="en-US" dirty="0" smtClean="0"/>
              <a:t>Are Bad.</a:t>
            </a:r>
            <a:endParaRPr lang="en-US" dirty="0"/>
          </a:p>
        </p:txBody>
      </p:sp>
      <p:sp>
        <p:nvSpPr>
          <p:cNvPr id="3" name="Content Placeholder 2"/>
          <p:cNvSpPr>
            <a:spLocks noGrp="1"/>
          </p:cNvSpPr>
          <p:nvPr>
            <p:ph idx="1"/>
          </p:nvPr>
        </p:nvSpPr>
        <p:spPr/>
        <p:txBody>
          <a:bodyPr>
            <a:normAutofit/>
          </a:bodyPr>
          <a:lstStyle/>
          <a:p>
            <a:r>
              <a:rPr lang="en-US" sz="2800" dirty="0" smtClean="0"/>
              <a:t>If we cannot </a:t>
            </a:r>
            <a:r>
              <a:rPr lang="en-US" sz="2800" dirty="0" err="1" smtClean="0"/>
              <a:t>backpropagate</a:t>
            </a:r>
            <a:r>
              <a:rPr lang="en-US" sz="2800" dirty="0" smtClean="0"/>
              <a:t> very far through the network, the network cannot learn long-term dependencies. </a:t>
            </a:r>
          </a:p>
          <a:p>
            <a:endParaRPr lang="en-US" sz="2800" dirty="0"/>
          </a:p>
          <a:p>
            <a:pPr algn="ctr"/>
            <a:r>
              <a:rPr lang="en-US" sz="2800" dirty="0" smtClean="0"/>
              <a:t>My dog [chase/chases] squirrels.</a:t>
            </a:r>
          </a:p>
          <a:p>
            <a:pPr marL="0" indent="0" algn="ctr">
              <a:buNone/>
            </a:pPr>
            <a:r>
              <a:rPr lang="en-US" sz="2800" dirty="0" smtClean="0"/>
              <a:t>vs.</a:t>
            </a:r>
          </a:p>
          <a:p>
            <a:pPr algn="ctr"/>
            <a:r>
              <a:rPr lang="en-US" sz="2800" dirty="0" smtClean="0"/>
              <a:t>My dog, whom I adopted in 2009, [chase/chases] squirrels. </a:t>
            </a:r>
            <a:endParaRPr lang="en-US" sz="2800" dirty="0"/>
          </a:p>
        </p:txBody>
      </p:sp>
      <p:sp>
        <p:nvSpPr>
          <p:cNvPr id="4" name="Slide Number Placeholder 3"/>
          <p:cNvSpPr>
            <a:spLocks noGrp="1"/>
          </p:cNvSpPr>
          <p:nvPr>
            <p:ph type="sldNum" sz="quarter" idx="4294967295"/>
          </p:nvPr>
        </p:nvSpPr>
        <p:spPr>
          <a:xfrm>
            <a:off x="9900458" y="6459785"/>
            <a:ext cx="1312025" cy="365125"/>
          </a:xfrm>
          <a:prstGeom prst="rect">
            <a:avLst/>
          </a:prstGeom>
        </p:spPr>
        <p:txBody>
          <a:bodyPr/>
          <a:lstStyle/>
          <a:p>
            <a:fld id="{629637A9-119A-49DA-BD12-AAC58B377D80}" type="slidenum">
              <a:rPr lang="en-US" smtClean="0"/>
              <a:t>27</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760" y="3263080"/>
            <a:ext cx="812698" cy="812698"/>
          </a:xfrm>
          <a:prstGeom prst="rect">
            <a:avLst/>
          </a:prstGeom>
        </p:spPr>
      </p:pic>
      <p:sp>
        <p:nvSpPr>
          <p:cNvPr id="7" name="Multiply 6"/>
          <p:cNvSpPr/>
          <p:nvPr/>
        </p:nvSpPr>
        <p:spPr>
          <a:xfrm>
            <a:off x="10838123" y="4551395"/>
            <a:ext cx="555812" cy="537882"/>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067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Solution</a:t>
            </a:r>
            <a:endParaRPr lang="en-US" dirty="0"/>
          </a:p>
        </p:txBody>
      </p:sp>
      <p:sp>
        <p:nvSpPr>
          <p:cNvPr id="3" name="Content Placeholder 2"/>
          <p:cNvSpPr>
            <a:spLocks noGrp="1"/>
          </p:cNvSpPr>
          <p:nvPr>
            <p:ph idx="1"/>
          </p:nvPr>
        </p:nvSpPr>
        <p:spPr/>
        <p:txBody>
          <a:bodyPr>
            <a:normAutofit/>
          </a:bodyPr>
          <a:lstStyle/>
          <a:p>
            <a:pPr marL="457200" indent="-457200">
              <a:buFont typeface="Courier New" charset="0"/>
              <a:buChar char="o"/>
            </a:pPr>
            <a:r>
              <a:rPr lang="en-US" sz="3200" dirty="0"/>
              <a:t>Use </a:t>
            </a:r>
            <a:r>
              <a:rPr lang="en-US" sz="3200" dirty="0" smtClean="0"/>
              <a:t>memory cell to </a:t>
            </a:r>
            <a:r>
              <a:rPr lang="en-US" sz="3200" dirty="0"/>
              <a:t>store information at each time </a:t>
            </a:r>
            <a:r>
              <a:rPr lang="en-US" sz="3200" dirty="0" smtClean="0"/>
              <a:t>step.</a:t>
            </a:r>
          </a:p>
          <a:p>
            <a:pPr marL="457200" indent="-457200">
              <a:buFont typeface="Courier New" charset="0"/>
              <a:buChar char="o"/>
            </a:pPr>
            <a:r>
              <a:rPr lang="en-US" sz="3200" dirty="0" smtClean="0"/>
              <a:t>Use “gates” </a:t>
            </a:r>
            <a:r>
              <a:rPr lang="en-US" sz="3200" dirty="0"/>
              <a:t>to control the flow of information through the </a:t>
            </a:r>
            <a:r>
              <a:rPr lang="en-US" sz="3200" dirty="0" smtClean="0"/>
              <a:t>network.</a:t>
            </a:r>
          </a:p>
          <a:p>
            <a:pPr marL="914400" lvl="1" indent="-457200">
              <a:buFont typeface="Courier New" charset="0"/>
              <a:buChar char="o"/>
            </a:pPr>
            <a:r>
              <a:rPr lang="en-US" sz="3000" dirty="0" smtClean="0"/>
              <a:t>Input gate: protect the current step from irrelevant inputs</a:t>
            </a:r>
          </a:p>
          <a:p>
            <a:pPr marL="914400" lvl="1" indent="-457200">
              <a:buFont typeface="Courier New" charset="0"/>
              <a:buChar char="o"/>
            </a:pPr>
            <a:r>
              <a:rPr lang="en-US" sz="3000" dirty="0" smtClean="0"/>
              <a:t>Output gate: prevent the current step from passing irrelevant outputs to later steps</a:t>
            </a:r>
          </a:p>
          <a:p>
            <a:pPr marL="914400" lvl="1" indent="-457200">
              <a:buFont typeface="Courier New" charset="0"/>
              <a:buChar char="o"/>
            </a:pPr>
            <a:r>
              <a:rPr lang="en-US" sz="3000" dirty="0" smtClean="0"/>
              <a:t>Forget gate: limit information passed from one cell to the next</a:t>
            </a:r>
          </a:p>
          <a:p>
            <a:pPr marL="457200" indent="-457200">
              <a:buFont typeface="Courier New" charset="0"/>
              <a:buChar char="o"/>
            </a:pPr>
            <a:endParaRPr lang="en-US" sz="3200" dirty="0"/>
          </a:p>
        </p:txBody>
      </p:sp>
      <p:sp>
        <p:nvSpPr>
          <p:cNvPr id="4" name="Slide Number Placeholder 3"/>
          <p:cNvSpPr>
            <a:spLocks noGrp="1"/>
          </p:cNvSpPr>
          <p:nvPr>
            <p:ph type="sldNum" sz="quarter" idx="4294967295"/>
          </p:nvPr>
        </p:nvSpPr>
        <p:spPr>
          <a:xfrm>
            <a:off x="9900458" y="6459785"/>
            <a:ext cx="1312025" cy="365125"/>
          </a:xfrm>
          <a:prstGeom prst="rect">
            <a:avLst/>
          </a:prstGeom>
        </p:spPr>
        <p:txBody>
          <a:bodyPr/>
          <a:lstStyle/>
          <a:p>
            <a:fld id="{629637A9-119A-49DA-BD12-AAC58B377D80}" type="slidenum">
              <a:rPr lang="en-US" smtClean="0"/>
              <a:t>28</a:t>
            </a:fld>
            <a:endParaRPr lang="en-US" dirty="0"/>
          </a:p>
        </p:txBody>
      </p:sp>
    </p:spTree>
    <p:extLst>
      <p:ext uri="{BB962C8B-B14F-4D97-AF65-F5344CB8AC3E}">
        <p14:creationId xmlns:p14="http://schemas.microsoft.com/office/powerpoint/2010/main" val="14810096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RNN to LSTM</a:t>
            </a:r>
            <a:endParaRPr lang="en-US" dirty="0"/>
          </a:p>
        </p:txBody>
      </p:sp>
      <p:sp>
        <p:nvSpPr>
          <p:cNvPr id="3" name="Slide Number Placeholder 2"/>
          <p:cNvSpPr>
            <a:spLocks noGrp="1"/>
          </p:cNvSpPr>
          <p:nvPr>
            <p:ph type="sldNum" sz="quarter" idx="4294967295"/>
          </p:nvPr>
        </p:nvSpPr>
        <p:spPr>
          <a:xfrm>
            <a:off x="10880725" y="6459538"/>
            <a:ext cx="1311275" cy="365125"/>
          </a:xfrm>
          <a:prstGeom prst="rect">
            <a:avLst/>
          </a:prstGeom>
        </p:spPr>
        <p:txBody>
          <a:bodyPr/>
          <a:lstStyle/>
          <a:p>
            <a:fld id="{4FAB73BC-B049-4115-A692-8D63A059BFB8}" type="slidenum">
              <a:rPr lang="en-US" smtClean="0"/>
              <a:t>29</a:t>
            </a:fld>
            <a:endParaRPr lang="en-US" dirty="0"/>
          </a:p>
        </p:txBody>
      </p:sp>
      <p:grpSp>
        <p:nvGrpSpPr>
          <p:cNvPr id="45" name="Group 44"/>
          <p:cNvGrpSpPr/>
          <p:nvPr/>
        </p:nvGrpSpPr>
        <p:grpSpPr>
          <a:xfrm>
            <a:off x="358435" y="1864265"/>
            <a:ext cx="7208310" cy="4302206"/>
            <a:chOff x="358435" y="1864265"/>
            <a:chExt cx="7208310" cy="4302206"/>
          </a:xfrm>
        </p:grpSpPr>
        <p:sp>
          <p:nvSpPr>
            <p:cNvPr id="46" name="TextBox 45"/>
            <p:cNvSpPr txBox="1"/>
            <p:nvPr/>
          </p:nvSpPr>
          <p:spPr>
            <a:xfrm>
              <a:off x="2118229" y="491779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47" name="TextBox 46"/>
            <p:cNvSpPr txBox="1"/>
            <p:nvPr/>
          </p:nvSpPr>
          <p:spPr>
            <a:xfrm>
              <a:off x="1786598" y="4295208"/>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48" name="Rectangle 4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49" name="Rectangle 4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cxnSp>
          <p:nvCxnSpPr>
            <p:cNvPr id="50" name="Straight Arrow Connector 49"/>
            <p:cNvCxnSpPr>
              <a:stCxn id="49" idx="3"/>
              <a:endCxn id="5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8" idx="0"/>
              <a:endCxn id="5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53" name="Straight Arrow Connector 52"/>
            <p:cNvCxnSpPr>
              <a:stCxn id="54" idx="6"/>
              <a:endCxn id="5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55" name="Rectangle 54"/>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0</a:t>
              </a:r>
              <a:endParaRPr lang="en-US" sz="2800" baseline="-25000" dirty="0">
                <a:solidFill>
                  <a:schemeClr val="accent1">
                    <a:lumMod val="50000"/>
                  </a:schemeClr>
                </a:solidFill>
              </a:endParaRPr>
            </a:p>
          </p:txBody>
        </p:sp>
        <p:sp>
          <p:nvSpPr>
            <p:cNvPr id="56" name="Oval 55"/>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smtClean="0">
                  <a:solidFill>
                    <a:prstClr val="white"/>
                  </a:solidFill>
                </a:rPr>
                <a:t>+</a:t>
              </a:r>
              <a:endParaRPr lang="en-US" sz="2800" dirty="0"/>
            </a:p>
          </p:txBody>
        </p:sp>
        <p:sp>
          <p:nvSpPr>
            <p:cNvPr id="57" name="Rectangle 56"/>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58" name="Straight Arrow Connector 57"/>
            <p:cNvCxnSpPr>
              <a:stCxn id="55" idx="3"/>
              <a:endCxn id="56"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smtClean="0"/>
                <a:t>1</a:t>
              </a:r>
              <a:endParaRPr lang="en-US" sz="3200" baseline="-25000" dirty="0"/>
            </a:p>
          </p:txBody>
        </p:sp>
        <p:cxnSp>
          <p:nvCxnSpPr>
            <p:cNvPr id="60" name="Elbow Connector 59"/>
            <p:cNvCxnSpPr>
              <a:stCxn id="52" idx="3"/>
              <a:endCxn id="56"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a:t>
              </a:r>
              <a:r>
                <a:rPr lang="en-US" sz="3200" baseline="-25000" dirty="0" smtClean="0"/>
                <a:t>1</a:t>
              </a:r>
              <a:endParaRPr lang="en-US" sz="3200" baseline="-25000" dirty="0"/>
            </a:p>
          </p:txBody>
        </p:sp>
        <p:cxnSp>
          <p:nvCxnSpPr>
            <p:cNvPr id="62" name="Straight Arrow Connector 61"/>
            <p:cNvCxnSpPr>
              <a:stCxn id="56" idx="6"/>
              <a:endCxn id="57"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796920" y="3118633"/>
            <a:ext cx="1803812" cy="2367454"/>
            <a:chOff x="6796920" y="3118633"/>
            <a:chExt cx="1803812" cy="2367454"/>
          </a:xfrm>
        </p:grpSpPr>
        <p:sp>
          <p:nvSpPr>
            <p:cNvPr id="23" name="Rectangle 22"/>
            <p:cNvSpPr/>
            <p:nvPr/>
          </p:nvSpPr>
          <p:spPr>
            <a:xfrm>
              <a:off x="8092215" y="4231719"/>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26" name="Oval 25"/>
            <p:cNvSpPr/>
            <p:nvPr/>
          </p:nvSpPr>
          <p:spPr>
            <a:xfrm>
              <a:off x="6796920" y="3597899"/>
              <a:ext cx="1027937" cy="304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000" dirty="0" err="1" smtClean="0">
                  <a:solidFill>
                    <a:prstClr val="white"/>
                  </a:solidFill>
                </a:rPr>
                <a:t>tanh</a:t>
              </a:r>
              <a:endParaRPr lang="en-US" sz="2000" dirty="0"/>
            </a:p>
          </p:txBody>
        </p:sp>
        <p:cxnSp>
          <p:nvCxnSpPr>
            <p:cNvPr id="24" name="Straight Arrow Connector 23"/>
            <p:cNvCxnSpPr>
              <a:endCxn id="26" idx="0"/>
            </p:cNvCxnSpPr>
            <p:nvPr/>
          </p:nvCxnSpPr>
          <p:spPr>
            <a:xfrm flipH="1">
              <a:off x="7310889" y="3118633"/>
              <a:ext cx="1598" cy="479266"/>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26" idx="4"/>
              <a:endCxn id="23" idx="1"/>
            </p:cNvCxnSpPr>
            <p:nvPr/>
          </p:nvCxnSpPr>
          <p:spPr>
            <a:xfrm rot="16200000" flipH="1">
              <a:off x="7223323" y="3990010"/>
              <a:ext cx="956459" cy="781326"/>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987532" y="456877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a:t>
              </a:r>
              <a:r>
                <a:rPr lang="en-US" sz="3200" baseline="-25000" dirty="0" smtClean="0"/>
                <a:t>1</a:t>
              </a:r>
              <a:endParaRPr lang="en-US" sz="3200" baseline="-25000" dirty="0"/>
            </a:p>
          </p:txBody>
        </p:sp>
      </p:grpSp>
      <mc:AlternateContent xmlns:mc="http://schemas.openxmlformats.org/markup-compatibility/2006" xmlns:a14="http://schemas.microsoft.com/office/drawing/2010/main">
        <mc:Choice Requires="a14">
          <p:sp>
            <p:nvSpPr>
              <p:cNvPr id="71" name="TextBox 70"/>
              <p:cNvSpPr txBox="1"/>
              <p:nvPr/>
            </p:nvSpPr>
            <p:spPr>
              <a:xfrm>
                <a:off x="6598920" y="2087880"/>
                <a:ext cx="5074920" cy="461665"/>
              </a:xfrm>
              <a:prstGeom prst="rect">
                <a:avLst/>
              </a:prstGeom>
              <a:noFill/>
            </p:spPr>
            <p:txBody>
              <a:bodyPr wrap="square" rtlCol="0">
                <a:spAutoFit/>
              </a:bodyPr>
              <a:lstStyle/>
              <a:p>
                <a:pPr algn="ctr"/>
                <a14:m>
                  <m:oMathPara xmlns:m="http://schemas.openxmlformats.org/officeDocument/2006/math">
                    <m:oMathParaPr>
                      <m:jc m:val="right"/>
                    </m:oMathParaPr>
                    <m:oMath xmlns:m="http://schemas.openxmlformats.org/officeDocument/2006/math">
                      <m:sSub>
                        <m:sSubPr>
                          <m:ctrlPr>
                            <a:rPr lang="en-US" sz="2400" b="0" i="1" smtClean="0">
                              <a:latin typeface="Cambria Math"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charset="0"/>
                            </a:rPr>
                          </m:ctrlPr>
                        </m:sSubPr>
                        <m:e>
                          <m:r>
                            <a:rPr lang="en-US" sz="2400" b="0" i="1" smtClean="0">
                              <a:latin typeface="Cambria Math" panose="02040503050406030204" pitchFamily="18" charset="0"/>
                            </a:rPr>
                            <m:t>𝑜</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func>
                        <m:funcPr>
                          <m:ctrlPr>
                            <a:rPr lang="en-US" sz="2400" i="1" smtClean="0">
                              <a:latin typeface="Cambria Math" charset="0"/>
                              <a:ea typeface="Cambria Math" panose="02040503050406030204" pitchFamily="18" charset="0"/>
                            </a:rPr>
                          </m:ctrlPr>
                        </m:funcPr>
                        <m:fName>
                          <m:r>
                            <m:rPr>
                              <m:sty m:val="p"/>
                            </m:rPr>
                            <a:rPr lang="en-US" sz="2400" i="0" smtClean="0">
                              <a:latin typeface="Cambria Math" panose="02040503050406030204" pitchFamily="18" charset="0"/>
                              <a:ea typeface="Cambria Math" panose="02040503050406030204" pitchFamily="18" charset="0"/>
                            </a:rPr>
                            <m:t>tanh</m:t>
                          </m:r>
                        </m:fName>
                        <m:e>
                          <m:sSub>
                            <m:sSubPr>
                              <m:ctrlPr>
                                <a:rPr lang="en-US" sz="2400" i="1" smtClean="0">
                                  <a:latin typeface="Cambria Math"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𝑐</m:t>
                              </m:r>
                            </m:e>
                            <m:sub>
                              <m:r>
                                <a:rPr lang="en-US" sz="2400" b="0" i="1" smtClean="0">
                                  <a:latin typeface="Cambria Math" panose="02040503050406030204" pitchFamily="18" charset="0"/>
                                  <a:ea typeface="Cambria Math" panose="02040503050406030204" pitchFamily="18" charset="0"/>
                                </a:rPr>
                                <m:t>𝑡</m:t>
                              </m:r>
                            </m:sub>
                          </m:sSub>
                        </m:e>
                      </m:func>
                    </m:oMath>
                  </m:oMathPara>
                </a14:m>
                <a:endParaRPr lang="en-US" sz="2400" dirty="0"/>
              </a:p>
            </p:txBody>
          </p:sp>
        </mc:Choice>
        <mc:Fallback xmlns="">
          <p:sp>
            <p:nvSpPr>
              <p:cNvPr id="71" name="TextBox 70"/>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0">
                <a:blip r:embed="rId3"/>
                <a:stretch>
                  <a:fillRect b="-9333"/>
                </a:stretch>
              </a:blipFill>
            </p:spPr>
            <p:txBody>
              <a:bodyPr/>
              <a:lstStyle/>
              <a:p>
                <a:r>
                  <a:rPr lang="en-US">
                    <a:noFill/>
                  </a:rPr>
                  <a:t> </a:t>
                </a:r>
              </a:p>
            </p:txBody>
          </p:sp>
        </mc:Fallback>
      </mc:AlternateContent>
    </p:spTree>
    <p:extLst>
      <p:ext uri="{BB962C8B-B14F-4D97-AF65-F5344CB8AC3E}">
        <p14:creationId xmlns:p14="http://schemas.microsoft.com/office/powerpoint/2010/main" val="36755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x-none" sz="3600" b="1" dirty="0">
                <a:solidFill>
                  <a:schemeClr val="accent2"/>
                </a:solidFill>
              </a:rPr>
              <a:t>ML in a Nutshell</a:t>
            </a:r>
          </a:p>
        </p:txBody>
      </p:sp>
      <p:sp>
        <p:nvSpPr>
          <p:cNvPr id="17411" name="Rectangle 3"/>
          <p:cNvSpPr>
            <a:spLocks noGrp="1" noChangeArrowheads="1"/>
          </p:cNvSpPr>
          <p:nvPr>
            <p:ph type="body" idx="1"/>
          </p:nvPr>
        </p:nvSpPr>
        <p:spPr/>
        <p:txBody>
          <a:bodyPr/>
          <a:lstStyle/>
          <a:p>
            <a:pPr marL="285750" indent="-285750">
              <a:buFont typeface="Courier New" charset="0"/>
              <a:buChar char="o"/>
            </a:pPr>
            <a:r>
              <a:rPr lang="en-US" altLang="x-none" sz="2800" dirty="0"/>
              <a:t>Tens of thousands of machine learning algorithms</a:t>
            </a:r>
          </a:p>
          <a:p>
            <a:pPr marL="285750" indent="-285750">
              <a:buFont typeface="Courier New" charset="0"/>
              <a:buChar char="o"/>
            </a:pPr>
            <a:r>
              <a:rPr lang="en-US" altLang="x-none" sz="2800" dirty="0"/>
              <a:t>Hundreds new every year</a:t>
            </a:r>
          </a:p>
          <a:p>
            <a:pPr marL="285750" indent="-285750">
              <a:buFont typeface="Courier New" charset="0"/>
              <a:buChar char="o"/>
            </a:pPr>
            <a:r>
              <a:rPr lang="en-US" altLang="x-none" sz="2800" dirty="0"/>
              <a:t>Every machine learning algorithm has three components:</a:t>
            </a:r>
          </a:p>
          <a:p>
            <a:pPr marL="742950" lvl="1" indent="-285750">
              <a:buFont typeface="Courier New" charset="0"/>
              <a:buChar char="o"/>
            </a:pPr>
            <a:r>
              <a:rPr lang="en-US" altLang="x-none" sz="2800" b="1" dirty="0"/>
              <a:t>Representation</a:t>
            </a:r>
          </a:p>
          <a:p>
            <a:pPr marL="742950" lvl="1" indent="-285750">
              <a:buFont typeface="Courier New" charset="0"/>
              <a:buChar char="o"/>
            </a:pPr>
            <a:r>
              <a:rPr lang="en-US" altLang="x-none" sz="2800" b="1" dirty="0"/>
              <a:t>Evaluation</a:t>
            </a:r>
          </a:p>
          <a:p>
            <a:pPr marL="742950" lvl="1" indent="-285750">
              <a:buFont typeface="Courier New" charset="0"/>
              <a:buChar char="o"/>
            </a:pPr>
            <a:r>
              <a:rPr lang="en-US" altLang="x-none" sz="2800" b="1" dirty="0"/>
              <a:t>Optimization</a:t>
            </a:r>
          </a:p>
        </p:txBody>
      </p:sp>
    </p:spTree>
    <p:extLst>
      <p:ext uri="{BB962C8B-B14F-4D97-AF65-F5344CB8AC3E}">
        <p14:creationId xmlns:p14="http://schemas.microsoft.com/office/powerpoint/2010/main" val="324861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for Sequences</a:t>
            </a:r>
            <a:endParaRPr lang="en-US" dirty="0"/>
          </a:p>
        </p:txBody>
      </p:sp>
      <p:sp>
        <p:nvSpPr>
          <p:cNvPr id="3" name="Slide Number Placeholder 2"/>
          <p:cNvSpPr>
            <a:spLocks noGrp="1"/>
          </p:cNvSpPr>
          <p:nvPr>
            <p:ph type="sldNum" sz="quarter" idx="4294967295"/>
          </p:nvPr>
        </p:nvSpPr>
        <p:spPr>
          <a:xfrm>
            <a:off x="10880725" y="6459538"/>
            <a:ext cx="1311275" cy="365125"/>
          </a:xfrm>
          <a:prstGeom prst="rect">
            <a:avLst/>
          </a:prstGeom>
        </p:spPr>
        <p:txBody>
          <a:bodyPr/>
          <a:lstStyle/>
          <a:p>
            <a:fld id="{4FAB73BC-B049-4115-A692-8D63A059BFB8}" type="slidenum">
              <a:rPr lang="en-US" smtClean="0"/>
              <a:t>30</a:t>
            </a:fld>
            <a:endParaRPr lang="en-US" dirty="0"/>
          </a:p>
        </p:txBody>
      </p:sp>
      <p:grpSp>
        <p:nvGrpSpPr>
          <p:cNvPr id="4" name="Group 3"/>
          <p:cNvGrpSpPr/>
          <p:nvPr/>
        </p:nvGrpSpPr>
        <p:grpSpPr>
          <a:xfrm>
            <a:off x="106184" y="2459412"/>
            <a:ext cx="4434277" cy="1830954"/>
            <a:chOff x="358435" y="1864265"/>
            <a:chExt cx="7959307" cy="4302206"/>
          </a:xfrm>
        </p:grpSpPr>
        <p:grpSp>
          <p:nvGrpSpPr>
            <p:cNvPr id="45" name="Group 44"/>
            <p:cNvGrpSpPr/>
            <p:nvPr/>
          </p:nvGrpSpPr>
          <p:grpSpPr>
            <a:xfrm>
              <a:off x="358435" y="1864265"/>
              <a:ext cx="6925319" cy="4302206"/>
              <a:chOff x="358435" y="1864265"/>
              <a:chExt cx="6925319" cy="4302206"/>
            </a:xfrm>
          </p:grpSpPr>
          <p:sp>
            <p:nvSpPr>
              <p:cNvPr id="46" name="TextBox 45"/>
              <p:cNvSpPr txBox="1"/>
              <p:nvPr/>
            </p:nvSpPr>
            <p:spPr>
              <a:xfrm>
                <a:off x="2118229" y="4917797"/>
                <a:ext cx="663263" cy="867822"/>
              </a:xfrm>
              <a:prstGeom prst="rect">
                <a:avLst/>
              </a:prstGeom>
              <a:noFill/>
            </p:spPr>
            <p:txBody>
              <a:bodyPr wrap="square" rtlCol="0">
                <a:spAutoFit/>
              </a:bodyPr>
              <a:lstStyle/>
              <a:p>
                <a:pPr lvl="0" algn="ctr"/>
                <a:r>
                  <a:rPr lang="en-US" sz="900" dirty="0" err="1" smtClean="0">
                    <a:solidFill>
                      <a:srgbClr val="9DBFBE">
                        <a:lumMod val="50000"/>
                      </a:srgbClr>
                    </a:solidFill>
                  </a:rPr>
                  <a:t>w</a:t>
                </a:r>
                <a:r>
                  <a:rPr lang="en-US" sz="900" baseline="-25000" dirty="0" err="1" smtClean="0">
                    <a:solidFill>
                      <a:srgbClr val="9DBFBE">
                        <a:lumMod val="50000"/>
                      </a:srgbClr>
                    </a:solidFill>
                  </a:rPr>
                  <a:t>x</a:t>
                </a:r>
                <a:endParaRPr lang="en-US" sz="900" baseline="-25000" dirty="0">
                  <a:solidFill>
                    <a:srgbClr val="9DBFBE">
                      <a:lumMod val="50000"/>
                    </a:srgbClr>
                  </a:solidFill>
                </a:endParaRPr>
              </a:p>
              <a:p>
                <a:endParaRPr lang="en-US" sz="900" dirty="0"/>
              </a:p>
            </p:txBody>
          </p:sp>
          <p:sp>
            <p:nvSpPr>
              <p:cNvPr id="47" name="TextBox 46"/>
              <p:cNvSpPr txBox="1"/>
              <p:nvPr/>
            </p:nvSpPr>
            <p:spPr>
              <a:xfrm>
                <a:off x="1786598" y="4295209"/>
                <a:ext cx="663263" cy="867822"/>
              </a:xfrm>
              <a:prstGeom prst="rect">
                <a:avLst/>
              </a:prstGeom>
              <a:noFill/>
            </p:spPr>
            <p:txBody>
              <a:bodyPr wrap="square" rtlCol="0">
                <a:spAutoFit/>
              </a:bodyPr>
              <a:lstStyle/>
              <a:p>
                <a:pPr lvl="0" algn="ctr"/>
                <a:r>
                  <a:rPr lang="en-US" sz="900" dirty="0" err="1" smtClean="0">
                    <a:solidFill>
                      <a:srgbClr val="9DBFBE">
                        <a:lumMod val="50000"/>
                      </a:srgbClr>
                    </a:solidFill>
                  </a:rPr>
                  <a:t>w</a:t>
                </a:r>
                <a:r>
                  <a:rPr lang="en-US" sz="900" baseline="-25000" dirty="0" err="1" smtClean="0">
                    <a:solidFill>
                      <a:srgbClr val="9DBFBE">
                        <a:lumMod val="50000"/>
                      </a:srgbClr>
                    </a:solidFill>
                  </a:rPr>
                  <a:t>h</a:t>
                </a:r>
                <a:endParaRPr lang="en-US" sz="900" baseline="-25000" dirty="0">
                  <a:solidFill>
                    <a:srgbClr val="9DBFBE">
                      <a:lumMod val="50000"/>
                    </a:srgbClr>
                  </a:solidFill>
                </a:endParaRPr>
              </a:p>
              <a:p>
                <a:endParaRPr lang="en-US" sz="900" dirty="0"/>
              </a:p>
            </p:txBody>
          </p:sp>
          <p:sp>
            <p:nvSpPr>
              <p:cNvPr id="48" name="Rectangle 4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900" dirty="0" smtClean="0">
                    <a:solidFill>
                      <a:schemeClr val="accent1">
                        <a:lumMod val="50000"/>
                      </a:schemeClr>
                    </a:solidFill>
                  </a:rPr>
                  <a:t>x</a:t>
                </a:r>
                <a:r>
                  <a:rPr lang="en-US" sz="900" baseline="-25000" dirty="0" smtClean="0">
                    <a:solidFill>
                      <a:schemeClr val="accent1">
                        <a:lumMod val="50000"/>
                      </a:schemeClr>
                    </a:solidFill>
                  </a:rPr>
                  <a:t>1</a:t>
                </a:r>
                <a:endParaRPr lang="en-US" sz="900" baseline="-25000" dirty="0">
                  <a:solidFill>
                    <a:schemeClr val="accent1">
                      <a:lumMod val="50000"/>
                    </a:schemeClr>
                  </a:solidFill>
                </a:endParaRPr>
              </a:p>
            </p:txBody>
          </p:sp>
          <p:sp>
            <p:nvSpPr>
              <p:cNvPr id="49" name="Rectangle 4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1">
                        <a:lumMod val="50000"/>
                      </a:schemeClr>
                    </a:solidFill>
                  </a:rPr>
                  <a:t>h</a:t>
                </a:r>
                <a:r>
                  <a:rPr lang="en-US" sz="900" baseline="-25000" dirty="0">
                    <a:solidFill>
                      <a:schemeClr val="accent1">
                        <a:lumMod val="50000"/>
                      </a:schemeClr>
                    </a:solidFill>
                  </a:rPr>
                  <a:t>0</a:t>
                </a:r>
              </a:p>
            </p:txBody>
          </p:sp>
          <p:cxnSp>
            <p:nvCxnSpPr>
              <p:cNvPr id="50" name="Straight Arrow Connector 49"/>
              <p:cNvCxnSpPr>
                <a:stCxn id="49" idx="3"/>
                <a:endCxn id="5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8" idx="0"/>
                <a:endCxn id="5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u</a:t>
                </a:r>
                <a:r>
                  <a:rPr lang="en-US" sz="900" baseline="-25000" dirty="0" smtClean="0">
                    <a:solidFill>
                      <a:schemeClr val="accent1">
                        <a:lumMod val="50000"/>
                      </a:schemeClr>
                    </a:solidFill>
                  </a:rPr>
                  <a:t>1</a:t>
                </a:r>
                <a:endParaRPr lang="en-US" sz="900" baseline="-25000" dirty="0">
                  <a:solidFill>
                    <a:schemeClr val="accent1">
                      <a:lumMod val="50000"/>
                    </a:schemeClr>
                  </a:solidFill>
                </a:endParaRPr>
              </a:p>
            </p:txBody>
          </p:sp>
          <p:cxnSp>
            <p:nvCxnSpPr>
              <p:cNvPr id="53" name="Straight Arrow Connector 52"/>
              <p:cNvCxnSpPr>
                <a:stCxn id="54" idx="6"/>
                <a:endCxn id="5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900" dirty="0">
                    <a:solidFill>
                      <a:prstClr val="white"/>
                    </a:solidFill>
                  </a:rPr>
                  <a:t>σ</a:t>
                </a:r>
                <a:endParaRPr lang="en-US" sz="900" dirty="0"/>
              </a:p>
            </p:txBody>
          </p:sp>
          <p:sp>
            <p:nvSpPr>
              <p:cNvPr id="55" name="Rectangle 54"/>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c</a:t>
                </a:r>
                <a:r>
                  <a:rPr lang="en-US" sz="900" baseline="-25000" dirty="0" smtClean="0">
                    <a:solidFill>
                      <a:schemeClr val="accent1">
                        <a:lumMod val="50000"/>
                      </a:schemeClr>
                    </a:solidFill>
                  </a:rPr>
                  <a:t>0</a:t>
                </a:r>
                <a:endParaRPr lang="en-US" sz="900" baseline="-25000" dirty="0">
                  <a:solidFill>
                    <a:schemeClr val="accent1">
                      <a:lumMod val="50000"/>
                    </a:schemeClr>
                  </a:solidFill>
                </a:endParaRPr>
              </a:p>
            </p:txBody>
          </p:sp>
          <p:sp>
            <p:nvSpPr>
              <p:cNvPr id="56" name="Oval 55"/>
              <p:cNvSpPr/>
              <p:nvPr/>
            </p:nvSpPr>
            <p:spPr>
              <a:xfrm>
                <a:off x="5860083" y="2280248"/>
                <a:ext cx="398228" cy="42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900" dirty="0" smtClean="0">
                    <a:solidFill>
                      <a:prstClr val="white"/>
                    </a:solidFill>
                  </a:rPr>
                  <a:t>+</a:t>
                </a:r>
                <a:endParaRPr lang="en-US" sz="900" dirty="0"/>
              </a:p>
            </p:txBody>
          </p:sp>
          <p:sp>
            <p:nvSpPr>
              <p:cNvPr id="57" name="Rectangle 56"/>
              <p:cNvSpPr/>
              <p:nvPr/>
            </p:nvSpPr>
            <p:spPr>
              <a:xfrm>
                <a:off x="6775237"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c</a:t>
                </a:r>
                <a:r>
                  <a:rPr lang="en-US" sz="900" baseline="-25000" dirty="0" smtClean="0">
                    <a:solidFill>
                      <a:schemeClr val="accent1">
                        <a:lumMod val="50000"/>
                      </a:schemeClr>
                    </a:solidFill>
                  </a:rPr>
                  <a:t>1</a:t>
                </a:r>
                <a:endParaRPr lang="en-US" sz="900" baseline="-25000" dirty="0">
                  <a:solidFill>
                    <a:schemeClr val="accent1">
                      <a:lumMod val="50000"/>
                    </a:schemeClr>
                  </a:solidFill>
                </a:endParaRPr>
              </a:p>
            </p:txBody>
          </p:sp>
          <p:cxnSp>
            <p:nvCxnSpPr>
              <p:cNvPr id="58" name="Straight Arrow Connector 57"/>
              <p:cNvCxnSpPr>
                <a:stCxn id="55" idx="3"/>
                <a:endCxn id="56" idx="2"/>
              </p:cNvCxnSpPr>
              <p:nvPr/>
            </p:nvCxnSpPr>
            <p:spPr>
              <a:xfrm>
                <a:off x="866951" y="2491449"/>
                <a:ext cx="4993132"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436798" y="2182669"/>
                <a:ext cx="663388" cy="603715"/>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f</a:t>
                </a:r>
                <a:r>
                  <a:rPr lang="en-US" sz="900" baseline="-25000" dirty="0" smtClean="0"/>
                  <a:t>1</a:t>
                </a:r>
                <a:endParaRPr lang="en-US" sz="900" baseline="-25000" dirty="0"/>
              </a:p>
            </p:txBody>
          </p:sp>
          <p:cxnSp>
            <p:nvCxnSpPr>
              <p:cNvPr id="60" name="Elbow Connector 59"/>
              <p:cNvCxnSpPr>
                <a:stCxn id="52" idx="3"/>
                <a:endCxn id="56" idx="4"/>
              </p:cNvCxnSpPr>
              <p:nvPr/>
            </p:nvCxnSpPr>
            <p:spPr>
              <a:xfrm flipV="1">
                <a:off x="4061736" y="2702648"/>
                <a:ext cx="1997461" cy="2153460"/>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436798" y="4554250"/>
                <a:ext cx="663388" cy="603715"/>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i</a:t>
                </a:r>
                <a:r>
                  <a:rPr lang="en-US" sz="900" baseline="-25000" dirty="0" smtClean="0"/>
                  <a:t>1</a:t>
                </a:r>
                <a:endParaRPr lang="en-US" sz="900" baseline="-25000" dirty="0"/>
              </a:p>
            </p:txBody>
          </p:sp>
          <p:cxnSp>
            <p:nvCxnSpPr>
              <p:cNvPr id="62" name="Straight Arrow Connector 61"/>
              <p:cNvCxnSpPr>
                <a:stCxn id="56" idx="6"/>
                <a:endCxn id="57" idx="1"/>
              </p:cNvCxnSpPr>
              <p:nvPr/>
            </p:nvCxnSpPr>
            <p:spPr>
              <a:xfrm>
                <a:off x="6258311" y="2491449"/>
                <a:ext cx="516926"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513930" y="3118633"/>
              <a:ext cx="1803812" cy="2367454"/>
              <a:chOff x="6513930" y="3118633"/>
              <a:chExt cx="1803812" cy="2367454"/>
            </a:xfrm>
          </p:grpSpPr>
          <p:sp>
            <p:nvSpPr>
              <p:cNvPr id="23" name="Rectangle 22"/>
              <p:cNvSpPr/>
              <p:nvPr/>
            </p:nvSpPr>
            <p:spPr>
              <a:xfrm>
                <a:off x="7809225" y="4231720"/>
                <a:ext cx="508517" cy="1254367"/>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1">
                        <a:lumMod val="50000"/>
                      </a:schemeClr>
                    </a:solidFill>
                  </a:rPr>
                  <a:t>h</a:t>
                </a:r>
                <a:r>
                  <a:rPr lang="en-US" sz="900" baseline="-25000" dirty="0" smtClean="0">
                    <a:solidFill>
                      <a:schemeClr val="accent1">
                        <a:lumMod val="50000"/>
                      </a:schemeClr>
                    </a:solidFill>
                  </a:rPr>
                  <a:t>1</a:t>
                </a:r>
                <a:endParaRPr lang="en-US" sz="900" baseline="-25000" dirty="0">
                  <a:solidFill>
                    <a:schemeClr val="accent1">
                      <a:lumMod val="50000"/>
                    </a:schemeClr>
                  </a:solidFill>
                </a:endParaRPr>
              </a:p>
            </p:txBody>
          </p:sp>
          <p:sp>
            <p:nvSpPr>
              <p:cNvPr id="26" name="Oval 25"/>
              <p:cNvSpPr/>
              <p:nvPr/>
            </p:nvSpPr>
            <p:spPr>
              <a:xfrm>
                <a:off x="6513930" y="3597898"/>
                <a:ext cx="1027938" cy="304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900" dirty="0" err="1" smtClean="0">
                    <a:solidFill>
                      <a:prstClr val="white"/>
                    </a:solidFill>
                  </a:rPr>
                  <a:t>tanh</a:t>
                </a:r>
                <a:endParaRPr lang="en-US" sz="900" dirty="0"/>
              </a:p>
            </p:txBody>
          </p:sp>
          <p:cxnSp>
            <p:nvCxnSpPr>
              <p:cNvPr id="24" name="Straight Arrow Connector 23"/>
              <p:cNvCxnSpPr>
                <a:endCxn id="26" idx="0"/>
              </p:cNvCxnSpPr>
              <p:nvPr/>
            </p:nvCxnSpPr>
            <p:spPr>
              <a:xfrm flipH="1">
                <a:off x="7027900" y="3118633"/>
                <a:ext cx="1598" cy="479265"/>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26" idx="4"/>
                <a:endCxn id="23" idx="1"/>
              </p:cNvCxnSpPr>
              <p:nvPr/>
            </p:nvCxnSpPr>
            <p:spPr>
              <a:xfrm rot="16200000" flipH="1">
                <a:off x="6940333" y="3990008"/>
                <a:ext cx="956460" cy="781326"/>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704541" y="4568778"/>
                <a:ext cx="663388" cy="603715"/>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a:t>
                </a:r>
                <a:r>
                  <a:rPr lang="en-US" sz="900" baseline="-25000" dirty="0" smtClean="0"/>
                  <a:t>1</a:t>
                </a:r>
                <a:endParaRPr lang="en-US" sz="900" baseline="-25000" dirty="0"/>
              </a:p>
            </p:txBody>
          </p:sp>
        </p:grpSp>
      </p:grpSp>
      <p:grpSp>
        <p:nvGrpSpPr>
          <p:cNvPr id="29" name="Group 28"/>
          <p:cNvGrpSpPr/>
          <p:nvPr/>
        </p:nvGrpSpPr>
        <p:grpSpPr>
          <a:xfrm>
            <a:off x="3964407" y="2459412"/>
            <a:ext cx="4355931" cy="1830954"/>
            <a:chOff x="782056" y="1864265"/>
            <a:chExt cx="7818676" cy="4302206"/>
          </a:xfrm>
        </p:grpSpPr>
        <p:grpSp>
          <p:nvGrpSpPr>
            <p:cNvPr id="30" name="Group 29"/>
            <p:cNvGrpSpPr/>
            <p:nvPr/>
          </p:nvGrpSpPr>
          <p:grpSpPr>
            <a:xfrm>
              <a:off x="782056" y="1864265"/>
              <a:ext cx="6784689" cy="4302206"/>
              <a:chOff x="782056" y="1864265"/>
              <a:chExt cx="6784689" cy="4302206"/>
            </a:xfrm>
          </p:grpSpPr>
          <p:sp>
            <p:nvSpPr>
              <p:cNvPr id="37" name="TextBox 36"/>
              <p:cNvSpPr txBox="1"/>
              <p:nvPr/>
            </p:nvSpPr>
            <p:spPr>
              <a:xfrm>
                <a:off x="2118229" y="4917797"/>
                <a:ext cx="663263" cy="867822"/>
              </a:xfrm>
              <a:prstGeom prst="rect">
                <a:avLst/>
              </a:prstGeom>
              <a:noFill/>
            </p:spPr>
            <p:txBody>
              <a:bodyPr wrap="square" rtlCol="0">
                <a:spAutoFit/>
              </a:bodyPr>
              <a:lstStyle/>
              <a:p>
                <a:pPr lvl="0" algn="ctr"/>
                <a:r>
                  <a:rPr lang="en-US" sz="900" dirty="0" err="1" smtClean="0">
                    <a:solidFill>
                      <a:srgbClr val="9DBFBE">
                        <a:lumMod val="50000"/>
                      </a:srgbClr>
                    </a:solidFill>
                  </a:rPr>
                  <a:t>w</a:t>
                </a:r>
                <a:r>
                  <a:rPr lang="en-US" sz="900" baseline="-25000" dirty="0" err="1" smtClean="0">
                    <a:solidFill>
                      <a:srgbClr val="9DBFBE">
                        <a:lumMod val="50000"/>
                      </a:srgbClr>
                    </a:solidFill>
                  </a:rPr>
                  <a:t>x</a:t>
                </a:r>
                <a:endParaRPr lang="en-US" sz="900" baseline="-25000" dirty="0">
                  <a:solidFill>
                    <a:srgbClr val="9DBFBE">
                      <a:lumMod val="50000"/>
                    </a:srgbClr>
                  </a:solidFill>
                </a:endParaRPr>
              </a:p>
              <a:p>
                <a:endParaRPr lang="en-US" sz="900" dirty="0"/>
              </a:p>
            </p:txBody>
          </p:sp>
          <p:sp>
            <p:nvSpPr>
              <p:cNvPr id="38" name="TextBox 37"/>
              <p:cNvSpPr txBox="1"/>
              <p:nvPr/>
            </p:nvSpPr>
            <p:spPr>
              <a:xfrm>
                <a:off x="1786598" y="4295209"/>
                <a:ext cx="663263" cy="867822"/>
              </a:xfrm>
              <a:prstGeom prst="rect">
                <a:avLst/>
              </a:prstGeom>
              <a:noFill/>
            </p:spPr>
            <p:txBody>
              <a:bodyPr wrap="square" rtlCol="0">
                <a:spAutoFit/>
              </a:bodyPr>
              <a:lstStyle/>
              <a:p>
                <a:pPr lvl="0" algn="ctr"/>
                <a:r>
                  <a:rPr lang="en-US" sz="900" dirty="0" err="1" smtClean="0">
                    <a:solidFill>
                      <a:srgbClr val="9DBFBE">
                        <a:lumMod val="50000"/>
                      </a:srgbClr>
                    </a:solidFill>
                  </a:rPr>
                  <a:t>w</a:t>
                </a:r>
                <a:r>
                  <a:rPr lang="en-US" sz="900" baseline="-25000" dirty="0" err="1" smtClean="0">
                    <a:solidFill>
                      <a:srgbClr val="9DBFBE">
                        <a:lumMod val="50000"/>
                      </a:srgbClr>
                    </a:solidFill>
                  </a:rPr>
                  <a:t>h</a:t>
                </a:r>
                <a:endParaRPr lang="en-US" sz="900" baseline="-25000" dirty="0">
                  <a:solidFill>
                    <a:srgbClr val="9DBFBE">
                      <a:lumMod val="50000"/>
                    </a:srgbClr>
                  </a:solidFill>
                </a:endParaRPr>
              </a:p>
              <a:p>
                <a:endParaRPr lang="en-US" sz="900" dirty="0"/>
              </a:p>
            </p:txBody>
          </p:sp>
          <p:sp>
            <p:nvSpPr>
              <p:cNvPr id="39" name="Rectangle 38"/>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900" dirty="0" smtClean="0">
                    <a:solidFill>
                      <a:schemeClr val="accent1">
                        <a:lumMod val="50000"/>
                      </a:schemeClr>
                    </a:solidFill>
                  </a:rPr>
                  <a:t>x</a:t>
                </a:r>
                <a:r>
                  <a:rPr lang="en-US" sz="900" baseline="-25000" dirty="0" smtClean="0">
                    <a:solidFill>
                      <a:schemeClr val="accent1">
                        <a:lumMod val="50000"/>
                      </a:schemeClr>
                    </a:solidFill>
                  </a:rPr>
                  <a:t>2</a:t>
                </a:r>
                <a:endParaRPr lang="en-US" sz="900" baseline="-25000" dirty="0">
                  <a:solidFill>
                    <a:schemeClr val="accent1">
                      <a:lumMod val="50000"/>
                    </a:schemeClr>
                  </a:solidFill>
                </a:endParaRPr>
              </a:p>
            </p:txBody>
          </p:sp>
          <p:cxnSp>
            <p:nvCxnSpPr>
              <p:cNvPr id="41" name="Straight Arrow Connector 40"/>
              <p:cNvCxnSpPr>
                <a:endCxn id="63"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9" idx="0"/>
                <a:endCxn id="63"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1">
                        <a:lumMod val="50000"/>
                      </a:schemeClr>
                    </a:solidFill>
                  </a:rPr>
                  <a:t>u</a:t>
                </a:r>
                <a:r>
                  <a:rPr lang="en-US" sz="900" baseline="-25000" dirty="0" smtClean="0">
                    <a:solidFill>
                      <a:schemeClr val="accent1">
                        <a:lumMod val="50000"/>
                      </a:schemeClr>
                    </a:solidFill>
                  </a:rPr>
                  <a:t>2</a:t>
                </a:r>
                <a:endParaRPr lang="en-US" sz="900" baseline="-25000" dirty="0">
                  <a:solidFill>
                    <a:schemeClr val="accent1">
                      <a:lumMod val="50000"/>
                    </a:schemeClr>
                  </a:solidFill>
                </a:endParaRPr>
              </a:p>
            </p:txBody>
          </p:sp>
          <p:cxnSp>
            <p:nvCxnSpPr>
              <p:cNvPr id="44" name="Straight Arrow Connector 43"/>
              <p:cNvCxnSpPr>
                <a:stCxn id="63" idx="6"/>
                <a:endCxn id="43"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900" dirty="0">
                    <a:solidFill>
                      <a:prstClr val="white"/>
                    </a:solidFill>
                  </a:rPr>
                  <a:t>σ</a:t>
                </a:r>
                <a:endParaRPr lang="en-US" sz="900" dirty="0"/>
              </a:p>
            </p:txBody>
          </p:sp>
          <p:sp>
            <p:nvSpPr>
              <p:cNvPr id="66" name="Oval 65"/>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900" dirty="0" smtClean="0">
                    <a:solidFill>
                      <a:prstClr val="white"/>
                    </a:solidFill>
                  </a:rPr>
                  <a:t>+</a:t>
                </a:r>
                <a:endParaRPr lang="en-US" sz="900" dirty="0"/>
              </a:p>
            </p:txBody>
          </p:sp>
          <p:sp>
            <p:nvSpPr>
              <p:cNvPr id="68" name="Rectangle 67"/>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1">
                        <a:lumMod val="50000"/>
                      </a:schemeClr>
                    </a:solidFill>
                  </a:rPr>
                  <a:t>c</a:t>
                </a:r>
                <a:r>
                  <a:rPr lang="en-US" sz="900" baseline="-25000" dirty="0">
                    <a:solidFill>
                      <a:schemeClr val="accent1">
                        <a:lumMod val="50000"/>
                      </a:schemeClr>
                    </a:solidFill>
                  </a:rPr>
                  <a:t>2</a:t>
                </a:r>
              </a:p>
            </p:txBody>
          </p:sp>
          <p:cxnSp>
            <p:nvCxnSpPr>
              <p:cNvPr id="69" name="Straight Arrow Connector 68"/>
              <p:cNvCxnSpPr>
                <a:stCxn id="57" idx="3"/>
                <a:endCxn id="66" idx="2"/>
              </p:cNvCxnSpPr>
              <p:nvPr/>
            </p:nvCxnSpPr>
            <p:spPr>
              <a:xfrm>
                <a:off x="782056" y="2454403"/>
                <a:ext cx="5361019" cy="37045"/>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f</a:t>
                </a:r>
                <a:r>
                  <a:rPr lang="en-US" sz="900" baseline="-25000" dirty="0"/>
                  <a:t>2</a:t>
                </a:r>
              </a:p>
            </p:txBody>
          </p:sp>
          <p:cxnSp>
            <p:nvCxnSpPr>
              <p:cNvPr id="72" name="Elbow Connector 71"/>
              <p:cNvCxnSpPr>
                <a:stCxn id="43" idx="3"/>
                <a:endCxn id="66"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i</a:t>
                </a:r>
                <a:r>
                  <a:rPr lang="en-US" sz="900" baseline="-25000" dirty="0"/>
                  <a:t>2</a:t>
                </a:r>
              </a:p>
            </p:txBody>
          </p:sp>
          <p:cxnSp>
            <p:nvCxnSpPr>
              <p:cNvPr id="74" name="Straight Arrow Connector 73"/>
              <p:cNvCxnSpPr>
                <a:stCxn id="66" idx="6"/>
                <a:endCxn id="68"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6796920" y="3118633"/>
              <a:ext cx="1803812" cy="2367454"/>
              <a:chOff x="6796920" y="3118633"/>
              <a:chExt cx="1803812" cy="2367454"/>
            </a:xfrm>
          </p:grpSpPr>
          <p:sp>
            <p:nvSpPr>
              <p:cNvPr id="32" name="Rectangle 31"/>
              <p:cNvSpPr/>
              <p:nvPr/>
            </p:nvSpPr>
            <p:spPr>
              <a:xfrm>
                <a:off x="8092215" y="4231719"/>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1">
                        <a:lumMod val="50000"/>
                      </a:schemeClr>
                    </a:solidFill>
                  </a:rPr>
                  <a:t>h</a:t>
                </a:r>
                <a:r>
                  <a:rPr lang="en-US" sz="900" baseline="-25000" dirty="0">
                    <a:solidFill>
                      <a:schemeClr val="accent1">
                        <a:lumMod val="50000"/>
                      </a:schemeClr>
                    </a:solidFill>
                  </a:rPr>
                  <a:t>2</a:t>
                </a:r>
              </a:p>
            </p:txBody>
          </p:sp>
          <p:sp>
            <p:nvSpPr>
              <p:cNvPr id="33" name="Oval 32"/>
              <p:cNvSpPr/>
              <p:nvPr/>
            </p:nvSpPr>
            <p:spPr>
              <a:xfrm>
                <a:off x="6796920" y="3597899"/>
                <a:ext cx="1027937" cy="304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900" dirty="0" err="1" smtClean="0">
                    <a:solidFill>
                      <a:prstClr val="white"/>
                    </a:solidFill>
                  </a:rPr>
                  <a:t>tanh</a:t>
                </a:r>
                <a:endParaRPr lang="en-US" sz="900" dirty="0"/>
              </a:p>
            </p:txBody>
          </p:sp>
          <p:cxnSp>
            <p:nvCxnSpPr>
              <p:cNvPr id="34" name="Straight Arrow Connector 33"/>
              <p:cNvCxnSpPr>
                <a:endCxn id="33" idx="0"/>
              </p:cNvCxnSpPr>
              <p:nvPr/>
            </p:nvCxnSpPr>
            <p:spPr>
              <a:xfrm flipH="1">
                <a:off x="7310889" y="3118633"/>
                <a:ext cx="1598" cy="479266"/>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33" idx="4"/>
                <a:endCxn id="32" idx="1"/>
              </p:cNvCxnSpPr>
              <p:nvPr/>
            </p:nvCxnSpPr>
            <p:spPr>
              <a:xfrm rot="16200000" flipH="1">
                <a:off x="7223323" y="3990010"/>
                <a:ext cx="956459" cy="781326"/>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987532" y="456877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o</a:t>
                </a:r>
                <a:r>
                  <a:rPr lang="en-US" sz="900" baseline="-25000" dirty="0"/>
                  <a:t>2</a:t>
                </a:r>
              </a:p>
            </p:txBody>
          </p:sp>
        </p:grpSp>
      </p:grpSp>
      <p:grpSp>
        <p:nvGrpSpPr>
          <p:cNvPr id="75" name="Group 74"/>
          <p:cNvGrpSpPr/>
          <p:nvPr/>
        </p:nvGrpSpPr>
        <p:grpSpPr>
          <a:xfrm>
            <a:off x="7743395" y="2441948"/>
            <a:ext cx="4355930" cy="1830954"/>
            <a:chOff x="782056" y="1864265"/>
            <a:chExt cx="7818676" cy="4302206"/>
          </a:xfrm>
        </p:grpSpPr>
        <p:grpSp>
          <p:nvGrpSpPr>
            <p:cNvPr id="76" name="Group 75"/>
            <p:cNvGrpSpPr/>
            <p:nvPr/>
          </p:nvGrpSpPr>
          <p:grpSpPr>
            <a:xfrm>
              <a:off x="782056" y="1864265"/>
              <a:ext cx="6784689" cy="4302206"/>
              <a:chOff x="782056" y="1864265"/>
              <a:chExt cx="6784689" cy="4302206"/>
            </a:xfrm>
          </p:grpSpPr>
          <p:sp>
            <p:nvSpPr>
              <p:cNvPr id="83" name="TextBox 82"/>
              <p:cNvSpPr txBox="1"/>
              <p:nvPr/>
            </p:nvSpPr>
            <p:spPr>
              <a:xfrm>
                <a:off x="2118229" y="4917797"/>
                <a:ext cx="663263" cy="867822"/>
              </a:xfrm>
              <a:prstGeom prst="rect">
                <a:avLst/>
              </a:prstGeom>
              <a:noFill/>
            </p:spPr>
            <p:txBody>
              <a:bodyPr wrap="square" rtlCol="0">
                <a:spAutoFit/>
              </a:bodyPr>
              <a:lstStyle/>
              <a:p>
                <a:pPr lvl="0" algn="ctr"/>
                <a:r>
                  <a:rPr lang="en-US" sz="900" dirty="0" err="1" smtClean="0">
                    <a:solidFill>
                      <a:srgbClr val="9DBFBE">
                        <a:lumMod val="50000"/>
                      </a:srgbClr>
                    </a:solidFill>
                  </a:rPr>
                  <a:t>w</a:t>
                </a:r>
                <a:r>
                  <a:rPr lang="en-US" sz="900" baseline="-25000" dirty="0" err="1" smtClean="0">
                    <a:solidFill>
                      <a:srgbClr val="9DBFBE">
                        <a:lumMod val="50000"/>
                      </a:srgbClr>
                    </a:solidFill>
                  </a:rPr>
                  <a:t>x</a:t>
                </a:r>
                <a:endParaRPr lang="en-US" sz="900" baseline="-25000" dirty="0">
                  <a:solidFill>
                    <a:srgbClr val="9DBFBE">
                      <a:lumMod val="50000"/>
                    </a:srgbClr>
                  </a:solidFill>
                </a:endParaRPr>
              </a:p>
              <a:p>
                <a:endParaRPr lang="en-US" sz="900" dirty="0"/>
              </a:p>
            </p:txBody>
          </p:sp>
          <p:sp>
            <p:nvSpPr>
              <p:cNvPr id="84" name="TextBox 83"/>
              <p:cNvSpPr txBox="1"/>
              <p:nvPr/>
            </p:nvSpPr>
            <p:spPr>
              <a:xfrm>
                <a:off x="1786598" y="4295209"/>
                <a:ext cx="663263" cy="867822"/>
              </a:xfrm>
              <a:prstGeom prst="rect">
                <a:avLst/>
              </a:prstGeom>
              <a:noFill/>
            </p:spPr>
            <p:txBody>
              <a:bodyPr wrap="square" rtlCol="0">
                <a:spAutoFit/>
              </a:bodyPr>
              <a:lstStyle/>
              <a:p>
                <a:pPr lvl="0" algn="ctr"/>
                <a:r>
                  <a:rPr lang="en-US" sz="900" dirty="0" err="1" smtClean="0">
                    <a:solidFill>
                      <a:srgbClr val="9DBFBE">
                        <a:lumMod val="50000"/>
                      </a:srgbClr>
                    </a:solidFill>
                  </a:rPr>
                  <a:t>w</a:t>
                </a:r>
                <a:r>
                  <a:rPr lang="en-US" sz="900" baseline="-25000" dirty="0" err="1" smtClean="0">
                    <a:solidFill>
                      <a:srgbClr val="9DBFBE">
                        <a:lumMod val="50000"/>
                      </a:srgbClr>
                    </a:solidFill>
                  </a:rPr>
                  <a:t>h</a:t>
                </a:r>
                <a:endParaRPr lang="en-US" sz="900" baseline="-25000" dirty="0">
                  <a:solidFill>
                    <a:srgbClr val="9DBFBE">
                      <a:lumMod val="50000"/>
                    </a:srgbClr>
                  </a:solidFill>
                </a:endParaRPr>
              </a:p>
              <a:p>
                <a:endParaRPr lang="en-US" sz="900" dirty="0"/>
              </a:p>
            </p:txBody>
          </p:sp>
          <p:sp>
            <p:nvSpPr>
              <p:cNvPr id="85" name="Rectangle 84"/>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900" dirty="0" smtClean="0">
                    <a:solidFill>
                      <a:schemeClr val="accent1">
                        <a:lumMod val="50000"/>
                      </a:schemeClr>
                    </a:solidFill>
                  </a:rPr>
                  <a:t>x</a:t>
                </a:r>
                <a:r>
                  <a:rPr lang="en-US" sz="900" baseline="-25000" dirty="0" smtClean="0">
                    <a:solidFill>
                      <a:schemeClr val="accent1">
                        <a:lumMod val="50000"/>
                      </a:schemeClr>
                    </a:solidFill>
                  </a:rPr>
                  <a:t>2</a:t>
                </a:r>
                <a:endParaRPr lang="en-US" sz="900" baseline="-25000" dirty="0">
                  <a:solidFill>
                    <a:schemeClr val="accent1">
                      <a:lumMod val="50000"/>
                    </a:schemeClr>
                  </a:solidFill>
                </a:endParaRPr>
              </a:p>
            </p:txBody>
          </p:sp>
          <p:cxnSp>
            <p:nvCxnSpPr>
              <p:cNvPr id="86" name="Straight Arrow Connector 85"/>
              <p:cNvCxnSpPr>
                <a:endCxn id="90"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5" idx="0"/>
                <a:endCxn id="90"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1">
                        <a:lumMod val="50000"/>
                      </a:schemeClr>
                    </a:solidFill>
                  </a:rPr>
                  <a:t>u</a:t>
                </a:r>
                <a:r>
                  <a:rPr lang="en-US" sz="900" baseline="-25000" dirty="0" smtClean="0">
                    <a:solidFill>
                      <a:schemeClr val="accent1">
                        <a:lumMod val="50000"/>
                      </a:schemeClr>
                    </a:solidFill>
                  </a:rPr>
                  <a:t>2</a:t>
                </a:r>
                <a:endParaRPr lang="en-US" sz="900" baseline="-25000" dirty="0">
                  <a:solidFill>
                    <a:schemeClr val="accent1">
                      <a:lumMod val="50000"/>
                    </a:schemeClr>
                  </a:solidFill>
                </a:endParaRPr>
              </a:p>
            </p:txBody>
          </p:sp>
          <p:cxnSp>
            <p:nvCxnSpPr>
              <p:cNvPr id="89" name="Straight Arrow Connector 88"/>
              <p:cNvCxnSpPr>
                <a:stCxn id="90" idx="6"/>
                <a:endCxn id="88"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900" dirty="0">
                    <a:solidFill>
                      <a:prstClr val="white"/>
                    </a:solidFill>
                  </a:rPr>
                  <a:t>σ</a:t>
                </a:r>
                <a:endParaRPr lang="en-US" sz="900" dirty="0"/>
              </a:p>
            </p:txBody>
          </p:sp>
          <p:sp>
            <p:nvSpPr>
              <p:cNvPr id="91" name="Oval 90"/>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900" dirty="0" smtClean="0">
                    <a:solidFill>
                      <a:prstClr val="white"/>
                    </a:solidFill>
                  </a:rPr>
                  <a:t>+</a:t>
                </a:r>
                <a:endParaRPr lang="en-US" sz="900" dirty="0"/>
              </a:p>
            </p:txBody>
          </p:sp>
          <p:sp>
            <p:nvSpPr>
              <p:cNvPr id="92" name="Rectangle 91"/>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1">
                        <a:lumMod val="50000"/>
                      </a:schemeClr>
                    </a:solidFill>
                  </a:rPr>
                  <a:t>c</a:t>
                </a:r>
                <a:r>
                  <a:rPr lang="en-US" sz="900" baseline="-25000" dirty="0">
                    <a:solidFill>
                      <a:schemeClr val="accent1">
                        <a:lumMod val="50000"/>
                      </a:schemeClr>
                    </a:solidFill>
                  </a:rPr>
                  <a:t>2</a:t>
                </a:r>
              </a:p>
            </p:txBody>
          </p:sp>
          <p:cxnSp>
            <p:nvCxnSpPr>
              <p:cNvPr id="93" name="Straight Arrow Connector 92"/>
              <p:cNvCxnSpPr>
                <a:endCxn id="91" idx="2"/>
              </p:cNvCxnSpPr>
              <p:nvPr/>
            </p:nvCxnSpPr>
            <p:spPr>
              <a:xfrm>
                <a:off x="782056" y="2491449"/>
                <a:ext cx="5361019"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f</a:t>
                </a:r>
                <a:r>
                  <a:rPr lang="en-US" sz="900" baseline="-25000" dirty="0"/>
                  <a:t>2</a:t>
                </a:r>
              </a:p>
            </p:txBody>
          </p:sp>
          <p:cxnSp>
            <p:nvCxnSpPr>
              <p:cNvPr id="95" name="Elbow Connector 94"/>
              <p:cNvCxnSpPr>
                <a:stCxn id="88" idx="3"/>
                <a:endCxn id="91"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i</a:t>
                </a:r>
                <a:r>
                  <a:rPr lang="en-US" sz="900" baseline="-25000" dirty="0"/>
                  <a:t>2</a:t>
                </a:r>
              </a:p>
            </p:txBody>
          </p:sp>
          <p:cxnSp>
            <p:nvCxnSpPr>
              <p:cNvPr id="97" name="Straight Arrow Connector 96"/>
              <p:cNvCxnSpPr>
                <a:stCxn id="91" idx="6"/>
                <a:endCxn id="92"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6796920" y="3118633"/>
              <a:ext cx="1803812" cy="2367454"/>
              <a:chOff x="6796920" y="3118633"/>
              <a:chExt cx="1803812" cy="2367454"/>
            </a:xfrm>
          </p:grpSpPr>
          <p:sp>
            <p:nvSpPr>
              <p:cNvPr id="78" name="Rectangle 77"/>
              <p:cNvSpPr/>
              <p:nvPr/>
            </p:nvSpPr>
            <p:spPr>
              <a:xfrm>
                <a:off x="8092215" y="4231719"/>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1">
                        <a:lumMod val="50000"/>
                      </a:schemeClr>
                    </a:solidFill>
                  </a:rPr>
                  <a:t>h</a:t>
                </a:r>
                <a:r>
                  <a:rPr lang="en-US" sz="900" baseline="-25000" dirty="0">
                    <a:solidFill>
                      <a:schemeClr val="accent1">
                        <a:lumMod val="50000"/>
                      </a:schemeClr>
                    </a:solidFill>
                  </a:rPr>
                  <a:t>2</a:t>
                </a:r>
              </a:p>
            </p:txBody>
          </p:sp>
          <p:sp>
            <p:nvSpPr>
              <p:cNvPr id="79" name="Oval 78"/>
              <p:cNvSpPr/>
              <p:nvPr/>
            </p:nvSpPr>
            <p:spPr>
              <a:xfrm>
                <a:off x="6796920" y="3597899"/>
                <a:ext cx="1027937" cy="304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900" dirty="0" err="1" smtClean="0">
                    <a:solidFill>
                      <a:prstClr val="white"/>
                    </a:solidFill>
                  </a:rPr>
                  <a:t>tanh</a:t>
                </a:r>
                <a:endParaRPr lang="en-US" sz="900" dirty="0"/>
              </a:p>
            </p:txBody>
          </p:sp>
          <p:cxnSp>
            <p:nvCxnSpPr>
              <p:cNvPr id="80" name="Straight Arrow Connector 79"/>
              <p:cNvCxnSpPr>
                <a:endCxn id="79" idx="0"/>
              </p:cNvCxnSpPr>
              <p:nvPr/>
            </p:nvCxnSpPr>
            <p:spPr>
              <a:xfrm flipH="1">
                <a:off x="7310889" y="3118633"/>
                <a:ext cx="1598" cy="479266"/>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79" idx="4"/>
                <a:endCxn id="78" idx="1"/>
              </p:cNvCxnSpPr>
              <p:nvPr/>
            </p:nvCxnSpPr>
            <p:spPr>
              <a:xfrm rot="16200000" flipH="1">
                <a:off x="7223323" y="3990010"/>
                <a:ext cx="956459" cy="781326"/>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6987532" y="456877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o</a:t>
                </a:r>
                <a:r>
                  <a:rPr lang="en-US" sz="900" baseline="-25000" dirty="0"/>
                  <a:t>2</a:t>
                </a:r>
              </a:p>
            </p:txBody>
          </p:sp>
        </p:grpSp>
      </p:grpSp>
      <p:sp>
        <p:nvSpPr>
          <p:cNvPr id="98" name="TextBox 97"/>
          <p:cNvSpPr txBox="1"/>
          <p:nvPr/>
        </p:nvSpPr>
        <p:spPr>
          <a:xfrm>
            <a:off x="744283" y="4190363"/>
            <a:ext cx="1326524" cy="707886"/>
          </a:xfrm>
          <a:prstGeom prst="rect">
            <a:avLst/>
          </a:prstGeom>
          <a:noFill/>
        </p:spPr>
        <p:txBody>
          <a:bodyPr wrap="square" rtlCol="0">
            <a:spAutoFit/>
          </a:bodyPr>
          <a:lstStyle/>
          <a:p>
            <a:pPr algn="ctr"/>
            <a:r>
              <a:rPr lang="en-US" sz="4000" b="1" dirty="0" smtClean="0">
                <a:solidFill>
                  <a:schemeClr val="accent1">
                    <a:lumMod val="50000"/>
                  </a:schemeClr>
                </a:solidFill>
              </a:rPr>
              <a:t>The</a:t>
            </a:r>
            <a:endParaRPr lang="en-US" sz="4000" b="1" dirty="0">
              <a:solidFill>
                <a:schemeClr val="accent1">
                  <a:lumMod val="50000"/>
                </a:schemeClr>
              </a:solidFill>
            </a:endParaRPr>
          </a:p>
        </p:txBody>
      </p:sp>
      <p:sp>
        <p:nvSpPr>
          <p:cNvPr id="99" name="TextBox 98"/>
          <p:cNvSpPr txBox="1"/>
          <p:nvPr/>
        </p:nvSpPr>
        <p:spPr>
          <a:xfrm>
            <a:off x="4357397" y="4182808"/>
            <a:ext cx="1326524" cy="707886"/>
          </a:xfrm>
          <a:prstGeom prst="rect">
            <a:avLst/>
          </a:prstGeom>
          <a:noFill/>
        </p:spPr>
        <p:txBody>
          <a:bodyPr wrap="square" rtlCol="0">
            <a:spAutoFit/>
          </a:bodyPr>
          <a:lstStyle/>
          <a:p>
            <a:pPr algn="ctr"/>
            <a:r>
              <a:rPr lang="en-US" sz="4000" b="1" dirty="0">
                <a:solidFill>
                  <a:schemeClr val="accent1">
                    <a:lumMod val="50000"/>
                  </a:schemeClr>
                </a:solidFill>
              </a:rPr>
              <a:t>c</a:t>
            </a:r>
            <a:r>
              <a:rPr lang="en-US" sz="4000" b="1" dirty="0" smtClean="0">
                <a:solidFill>
                  <a:schemeClr val="accent1">
                    <a:lumMod val="50000"/>
                  </a:schemeClr>
                </a:solidFill>
              </a:rPr>
              <a:t>at</a:t>
            </a:r>
            <a:endParaRPr lang="en-US" sz="4000" b="1" dirty="0">
              <a:solidFill>
                <a:schemeClr val="accent1">
                  <a:lumMod val="50000"/>
                </a:schemeClr>
              </a:solidFill>
            </a:endParaRPr>
          </a:p>
        </p:txBody>
      </p:sp>
      <p:sp>
        <p:nvSpPr>
          <p:cNvPr id="100" name="TextBox 99"/>
          <p:cNvSpPr txBox="1"/>
          <p:nvPr/>
        </p:nvSpPr>
        <p:spPr>
          <a:xfrm>
            <a:off x="8119939" y="4176545"/>
            <a:ext cx="1326524" cy="707886"/>
          </a:xfrm>
          <a:prstGeom prst="rect">
            <a:avLst/>
          </a:prstGeom>
          <a:noFill/>
        </p:spPr>
        <p:txBody>
          <a:bodyPr wrap="square" rtlCol="0">
            <a:spAutoFit/>
          </a:bodyPr>
          <a:lstStyle/>
          <a:p>
            <a:pPr algn="ctr"/>
            <a:r>
              <a:rPr lang="en-US" sz="4000" b="1" dirty="0" smtClean="0">
                <a:solidFill>
                  <a:schemeClr val="accent1">
                    <a:lumMod val="50000"/>
                  </a:schemeClr>
                </a:solidFill>
              </a:rPr>
              <a:t>sat</a:t>
            </a:r>
            <a:endParaRPr lang="en-US" sz="4000" b="1" dirty="0">
              <a:solidFill>
                <a:schemeClr val="accent1">
                  <a:lumMod val="50000"/>
                </a:schemeClr>
              </a:solidFill>
            </a:endParaRPr>
          </a:p>
        </p:txBody>
      </p:sp>
    </p:spTree>
    <p:extLst>
      <p:ext uri="{BB962C8B-B14F-4D97-AF65-F5344CB8AC3E}">
        <p14:creationId xmlns:p14="http://schemas.microsoft.com/office/powerpoint/2010/main" val="97954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50000" y="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29"/>
                                        </p:tgtEl>
                                      </p:cBhvr>
                                      <p:by x="50000" y="5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75"/>
                                        </p:tgtEl>
                                      </p:cBhvr>
                                      <p:by x="50000" y="50000"/>
                                    </p:animScale>
                                  </p:childTnLst>
                                </p:cTn>
                              </p:par>
                              <p:par>
                                <p:cTn id="15" presetID="1" presetClass="entr" presetSubtype="0" fill="hold" grpId="0" nodeType="withEffect">
                                  <p:stCondLst>
                                    <p:cond delay="0"/>
                                  </p:stCondLst>
                                  <p:childTnLst>
                                    <p:set>
                                      <p:cBhvr>
                                        <p:cTn id="16" dur="1" fill="hold">
                                          <p:stCondLst>
                                            <p:cond delay="0"/>
                                          </p:stCondLst>
                                        </p:cTn>
                                        <p:tgtEl>
                                          <p:spTgt spid="98"/>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500"/>
                                  </p:stCondLst>
                                  <p:childTnLst>
                                    <p:set>
                                      <p:cBhvr>
                                        <p:cTn id="19" dur="1" fill="hold">
                                          <p:stCondLst>
                                            <p:cond delay="0"/>
                                          </p:stCondLst>
                                        </p:cTn>
                                        <p:tgtEl>
                                          <p:spTgt spid="99"/>
                                        </p:tgtEl>
                                        <p:attrNameLst>
                                          <p:attrName>style.visibility</p:attrName>
                                        </p:attrNameLst>
                                      </p:cBhvr>
                                      <p:to>
                                        <p:strVal val="visible"/>
                                      </p:to>
                                    </p:set>
                                  </p:childTnLst>
                                </p:cTn>
                              </p:par>
                            </p:childTnLst>
                          </p:cTn>
                        </p:par>
                        <p:par>
                          <p:cTn id="20" fill="hold">
                            <p:stCondLst>
                              <p:cond delay="2500"/>
                            </p:stCondLst>
                            <p:childTnLst>
                              <p:par>
                                <p:cTn id="21" presetID="1" presetClass="entr" presetSubtype="0" fill="hold" grpId="0" nodeType="afterEffect">
                                  <p:stCondLst>
                                    <p:cond delay="500"/>
                                  </p:stCondLst>
                                  <p:childTnLst>
                                    <p:set>
                                      <p:cBhvr>
                                        <p:cTn id="22"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9" grpId="0"/>
      <p:bldP spid="10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Applications</a:t>
            </a:r>
            <a:endParaRPr lang="en-US" dirty="0"/>
          </a:p>
        </p:txBody>
      </p:sp>
      <p:sp>
        <p:nvSpPr>
          <p:cNvPr id="4" name="Content Placeholder 3"/>
          <p:cNvSpPr>
            <a:spLocks noGrp="1"/>
          </p:cNvSpPr>
          <p:nvPr>
            <p:ph idx="1"/>
          </p:nvPr>
        </p:nvSpPr>
        <p:spPr>
          <a:xfrm>
            <a:off x="1097280" y="2357247"/>
            <a:ext cx="10058400" cy="4084608"/>
          </a:xfrm>
        </p:spPr>
        <p:txBody>
          <a:bodyPr>
            <a:normAutofit/>
          </a:bodyPr>
          <a:lstStyle/>
          <a:p>
            <a:pPr marL="285750" indent="-285750">
              <a:buFont typeface="Courier New" charset="0"/>
              <a:buChar char="o"/>
            </a:pPr>
            <a:r>
              <a:rPr lang="en-US" dirty="0"/>
              <a:t>Language identification (Gonzalez-Dominguez et al., 2014)</a:t>
            </a:r>
          </a:p>
          <a:p>
            <a:pPr marL="285750" indent="-285750">
              <a:buFont typeface="Courier New" charset="0"/>
              <a:buChar char="o"/>
            </a:pPr>
            <a:r>
              <a:rPr lang="en-US" dirty="0" smtClean="0"/>
              <a:t>Paraphrase detection (</a:t>
            </a:r>
            <a:r>
              <a:rPr lang="en-US" dirty="0"/>
              <a:t>Cheng </a:t>
            </a:r>
            <a:r>
              <a:rPr lang="en-US" dirty="0" smtClean="0"/>
              <a:t>&amp; </a:t>
            </a:r>
            <a:r>
              <a:rPr lang="en-US" dirty="0" err="1" smtClean="0"/>
              <a:t>Kartsaklis</a:t>
            </a:r>
            <a:r>
              <a:rPr lang="en-US" dirty="0" smtClean="0"/>
              <a:t>, 2015)</a:t>
            </a:r>
          </a:p>
          <a:p>
            <a:pPr marL="285750" indent="-285750">
              <a:buFont typeface="Courier New" charset="0"/>
              <a:buChar char="o"/>
            </a:pPr>
            <a:r>
              <a:rPr lang="en-US" dirty="0" smtClean="0"/>
              <a:t>Speech recognition (Graves, Abdel-Rahman, &amp; Hinton, 2013)</a:t>
            </a:r>
          </a:p>
          <a:p>
            <a:pPr marL="285750" indent="-285750">
              <a:buFont typeface="Courier New" charset="0"/>
              <a:buChar char="o"/>
            </a:pPr>
            <a:r>
              <a:rPr lang="en-US" dirty="0" smtClean="0"/>
              <a:t>Handwriting recognition (Graves</a:t>
            </a:r>
            <a:r>
              <a:rPr lang="en-US" dirty="0"/>
              <a:t> </a:t>
            </a:r>
            <a:r>
              <a:rPr lang="en-US" dirty="0" smtClean="0"/>
              <a:t>&amp; </a:t>
            </a:r>
            <a:r>
              <a:rPr lang="en-US" dirty="0" err="1" smtClean="0"/>
              <a:t>Schmidhuber</a:t>
            </a:r>
            <a:r>
              <a:rPr lang="en-US" dirty="0" smtClean="0"/>
              <a:t>, 2009)</a:t>
            </a:r>
          </a:p>
          <a:p>
            <a:pPr marL="285750" indent="-285750">
              <a:buFont typeface="Courier New" charset="0"/>
              <a:buChar char="o"/>
            </a:pPr>
            <a:r>
              <a:rPr lang="en-US" dirty="0" smtClean="0"/>
              <a:t>Music composition (</a:t>
            </a:r>
            <a:r>
              <a:rPr lang="en-US" dirty="0"/>
              <a:t>Eck </a:t>
            </a:r>
            <a:r>
              <a:rPr lang="en-US" dirty="0" smtClean="0"/>
              <a:t>&amp; </a:t>
            </a:r>
            <a:r>
              <a:rPr lang="en-US" dirty="0" err="1" smtClean="0"/>
              <a:t>Schmidhuber</a:t>
            </a:r>
            <a:r>
              <a:rPr lang="en-US" dirty="0" smtClean="0"/>
              <a:t>, 2002) and lyric generation (Potash, Romanov, &amp; </a:t>
            </a:r>
            <a:r>
              <a:rPr lang="en-US" dirty="0" err="1" smtClean="0"/>
              <a:t>Rumshisky</a:t>
            </a:r>
            <a:r>
              <a:rPr lang="en-US" dirty="0" smtClean="0"/>
              <a:t>, 2015)</a:t>
            </a:r>
          </a:p>
          <a:p>
            <a:pPr marL="285750" indent="-285750">
              <a:buFont typeface="Courier New" charset="0"/>
              <a:buChar char="o"/>
            </a:pPr>
            <a:r>
              <a:rPr lang="en-US" dirty="0" smtClean="0"/>
              <a:t>Robot control (Mayer et al., 2008)</a:t>
            </a:r>
          </a:p>
          <a:p>
            <a:pPr marL="285750" indent="-285750">
              <a:buFont typeface="Courier New" charset="0"/>
              <a:buChar char="o"/>
            </a:pPr>
            <a:r>
              <a:rPr lang="en-US" dirty="0" smtClean="0"/>
              <a:t>Natural language generation (Wen et al. 2015) (best paper at EMNLP)</a:t>
            </a:r>
          </a:p>
          <a:p>
            <a:pPr marL="285750" indent="-285750">
              <a:buFont typeface="Courier New" charset="0"/>
              <a:buChar char="o"/>
            </a:pPr>
            <a:r>
              <a:rPr lang="en-US" dirty="0" smtClean="0"/>
              <a:t>Named entity recognition (</a:t>
            </a:r>
            <a:r>
              <a:rPr lang="en-US" dirty="0" err="1" smtClean="0"/>
              <a:t>Hammerton</a:t>
            </a:r>
            <a:r>
              <a:rPr lang="en-US" dirty="0" smtClean="0"/>
              <a:t>, 2003)</a:t>
            </a:r>
          </a:p>
        </p:txBody>
      </p:sp>
      <p:sp>
        <p:nvSpPr>
          <p:cNvPr id="3" name="Slide Number Placeholder 2"/>
          <p:cNvSpPr>
            <a:spLocks noGrp="1"/>
          </p:cNvSpPr>
          <p:nvPr>
            <p:ph type="sldNum" sz="quarter" idx="4294967295"/>
          </p:nvPr>
        </p:nvSpPr>
        <p:spPr>
          <a:xfrm>
            <a:off x="9900458" y="6459785"/>
            <a:ext cx="1312025" cy="365125"/>
          </a:xfrm>
          <a:prstGeom prst="rect">
            <a:avLst/>
          </a:prstGeom>
        </p:spPr>
        <p:txBody>
          <a:bodyPr/>
          <a:lstStyle/>
          <a:p>
            <a:fld id="{4FAB73BC-B049-4115-A692-8D63A059BFB8}" type="slidenum">
              <a:rPr lang="en-US" smtClean="0"/>
              <a:t>31</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774016"/>
            <a:ext cx="4297689" cy="576073"/>
          </a:xfrm>
          <a:prstGeom prst="rect">
            <a:avLst/>
          </a:prstGeom>
        </p:spPr>
      </p:pic>
      <p:sp>
        <p:nvSpPr>
          <p:cNvPr id="9" name="TextBox 8"/>
          <p:cNvSpPr txBox="1"/>
          <p:nvPr/>
        </p:nvSpPr>
        <p:spPr>
          <a:xfrm>
            <a:off x="5394969" y="1934128"/>
            <a:ext cx="5760711" cy="369332"/>
          </a:xfrm>
          <a:prstGeom prst="rect">
            <a:avLst/>
          </a:prstGeom>
          <a:noFill/>
        </p:spPr>
        <p:txBody>
          <a:bodyPr wrap="square" rtlCol="0">
            <a:spAutoFit/>
          </a:bodyPr>
          <a:lstStyle/>
          <a:p>
            <a:r>
              <a:rPr lang="en-US" dirty="0">
                <a:hlinkClick r:id="rId3"/>
              </a:rPr>
              <a:t>http://www.cs.toronto.edu/~graves/handwriting.html</a:t>
            </a:r>
            <a:endParaRPr lang="en-US" dirty="0"/>
          </a:p>
        </p:txBody>
      </p:sp>
      <p:sp>
        <p:nvSpPr>
          <p:cNvPr id="10" name="TextBox 9"/>
          <p:cNvSpPr txBox="1"/>
          <p:nvPr/>
        </p:nvSpPr>
        <p:spPr>
          <a:xfrm>
            <a:off x="7655859" y="5513602"/>
            <a:ext cx="4202083" cy="646331"/>
          </a:xfrm>
          <a:prstGeom prst="rect">
            <a:avLst/>
          </a:prstGeom>
          <a:noFill/>
        </p:spPr>
        <p:txBody>
          <a:bodyPr wrap="square" rtlCol="0">
            <a:spAutoFit/>
          </a:bodyPr>
          <a:lstStyle/>
          <a:p>
            <a:r>
              <a:rPr lang="en-US" sz="3600" dirty="0" smtClean="0"/>
              <a:t>… and many more</a:t>
            </a:r>
            <a:endParaRPr lang="en-US" sz="3600" dirty="0"/>
          </a:p>
        </p:txBody>
      </p:sp>
    </p:spTree>
    <p:extLst>
      <p:ext uri="{BB962C8B-B14F-4D97-AF65-F5344CB8AC3E}">
        <p14:creationId xmlns:p14="http://schemas.microsoft.com/office/powerpoint/2010/main" val="17441135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192172" y="4811151"/>
            <a:ext cx="1997613" cy="745587"/>
          </a:xfrm>
          <a:prstGeom prst="rect">
            <a:avLst/>
          </a:prstGeom>
          <a:solidFill>
            <a:srgbClr val="009999"/>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Basic Idea of CNNs</a:t>
            </a:r>
            <a:endParaRPr lang="en-US" dirty="0"/>
          </a:p>
        </p:txBody>
      </p:sp>
      <p:sp>
        <p:nvSpPr>
          <p:cNvPr id="4" name="Oval 3"/>
          <p:cNvSpPr/>
          <p:nvPr/>
        </p:nvSpPr>
        <p:spPr>
          <a:xfrm>
            <a:off x="4318781" y="4951828"/>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4991686" y="4951827"/>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5664591" y="4951826"/>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337496" y="4951827"/>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7010401" y="4951826"/>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8117058" y="4951826"/>
            <a:ext cx="1955409" cy="461665"/>
          </a:xfrm>
          <a:prstGeom prst="rect">
            <a:avLst/>
          </a:prstGeom>
          <a:noFill/>
        </p:spPr>
        <p:txBody>
          <a:bodyPr wrap="square" rtlCol="0">
            <a:spAutoFit/>
          </a:bodyPr>
          <a:lstStyle/>
          <a:p>
            <a:r>
              <a:rPr lang="en-US" sz="2400" dirty="0" smtClean="0"/>
              <a:t>Input</a:t>
            </a:r>
            <a:endParaRPr lang="en-US" sz="2400" dirty="0"/>
          </a:p>
        </p:txBody>
      </p:sp>
      <p:grpSp>
        <p:nvGrpSpPr>
          <p:cNvPr id="20" name="Group 19"/>
          <p:cNvGrpSpPr/>
          <p:nvPr/>
        </p:nvGrpSpPr>
        <p:grpSpPr>
          <a:xfrm>
            <a:off x="4524521" y="4128869"/>
            <a:ext cx="1345810" cy="822959"/>
            <a:chOff x="4524521" y="4128869"/>
            <a:chExt cx="1345810" cy="822959"/>
          </a:xfrm>
        </p:grpSpPr>
        <p:sp>
          <p:nvSpPr>
            <p:cNvPr id="11" name="Oval 10"/>
            <p:cNvSpPr/>
            <p:nvPr/>
          </p:nvSpPr>
          <p:spPr>
            <a:xfrm>
              <a:off x="4991686" y="4128869"/>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4" idx="0"/>
              <a:endCxn id="11" idx="3"/>
            </p:cNvCxnSpPr>
            <p:nvPr/>
          </p:nvCxnSpPr>
          <p:spPr>
            <a:xfrm flipV="1">
              <a:off x="4524521" y="4477087"/>
              <a:ext cx="527425" cy="4747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5" idx="0"/>
              <a:endCxn id="11" idx="4"/>
            </p:cNvCxnSpPr>
            <p:nvPr/>
          </p:nvCxnSpPr>
          <p:spPr>
            <a:xfrm flipV="1">
              <a:off x="5197426" y="4536832"/>
              <a:ext cx="0" cy="414995"/>
            </a:xfrm>
            <a:prstGeom prst="straightConnector1">
              <a:avLst/>
            </a:prstGeom>
            <a:ln>
              <a:solidFill>
                <a:srgbClr val="CC0099"/>
              </a:solidFill>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6" idx="0"/>
              <a:endCxn id="11" idx="5"/>
            </p:cNvCxnSpPr>
            <p:nvPr/>
          </p:nvCxnSpPr>
          <p:spPr>
            <a:xfrm flipH="1" flipV="1">
              <a:off x="5342906" y="4477087"/>
              <a:ext cx="527425" cy="474739"/>
            </a:xfrm>
            <a:prstGeom prst="straightConnector1">
              <a:avLst/>
            </a:prstGeom>
            <a:ln>
              <a:solidFill>
                <a:srgbClr val="00CC00"/>
              </a:solidFill>
              <a:tailEnd type="triangle"/>
            </a:ln>
          </p:spPr>
          <p:style>
            <a:lnRef idx="2">
              <a:schemeClr val="dk1"/>
            </a:lnRef>
            <a:fillRef idx="0">
              <a:schemeClr val="dk1"/>
            </a:fillRef>
            <a:effectRef idx="1">
              <a:schemeClr val="dk1"/>
            </a:effectRef>
            <a:fontRef idx="minor">
              <a:schemeClr val="tx1"/>
            </a:fontRef>
          </p:style>
        </p:cxnSp>
      </p:grpSp>
      <p:sp>
        <p:nvSpPr>
          <p:cNvPr id="21" name="TextBox 20"/>
          <p:cNvSpPr txBox="1"/>
          <p:nvPr/>
        </p:nvSpPr>
        <p:spPr>
          <a:xfrm>
            <a:off x="8117057" y="4128869"/>
            <a:ext cx="1955409" cy="461665"/>
          </a:xfrm>
          <a:prstGeom prst="rect">
            <a:avLst/>
          </a:prstGeom>
          <a:noFill/>
        </p:spPr>
        <p:txBody>
          <a:bodyPr wrap="square" rtlCol="0">
            <a:spAutoFit/>
          </a:bodyPr>
          <a:lstStyle/>
          <a:p>
            <a:r>
              <a:rPr lang="en-US" sz="2400" dirty="0" smtClean="0"/>
              <a:t>Hidden layer</a:t>
            </a:r>
            <a:endParaRPr lang="en-US" sz="2400" dirty="0"/>
          </a:p>
        </p:txBody>
      </p:sp>
    </p:spTree>
    <p:extLst>
      <p:ext uri="{BB962C8B-B14F-4D97-AF65-F5344CB8AC3E}">
        <p14:creationId xmlns:p14="http://schemas.microsoft.com/office/powerpoint/2010/main" val="16388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192172" y="4811151"/>
            <a:ext cx="1997613" cy="745587"/>
          </a:xfrm>
          <a:prstGeom prst="rect">
            <a:avLst/>
          </a:prstGeom>
          <a:solidFill>
            <a:srgbClr val="009999"/>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Basic Idea of CNNs</a:t>
            </a:r>
            <a:endParaRPr lang="en-US" dirty="0"/>
          </a:p>
        </p:txBody>
      </p:sp>
      <p:sp>
        <p:nvSpPr>
          <p:cNvPr id="4" name="Oval 3"/>
          <p:cNvSpPr/>
          <p:nvPr/>
        </p:nvSpPr>
        <p:spPr>
          <a:xfrm>
            <a:off x="4318781" y="4951828"/>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4991686" y="4951827"/>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5664591" y="4951826"/>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337496" y="4951827"/>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7010401" y="4951826"/>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8117058" y="4951826"/>
            <a:ext cx="1955409" cy="461665"/>
          </a:xfrm>
          <a:prstGeom prst="rect">
            <a:avLst/>
          </a:prstGeom>
          <a:noFill/>
        </p:spPr>
        <p:txBody>
          <a:bodyPr wrap="square" rtlCol="0">
            <a:spAutoFit/>
          </a:bodyPr>
          <a:lstStyle/>
          <a:p>
            <a:r>
              <a:rPr lang="en-US" sz="2400" dirty="0" smtClean="0"/>
              <a:t>Input</a:t>
            </a:r>
            <a:endParaRPr lang="en-US" sz="2400" dirty="0"/>
          </a:p>
        </p:txBody>
      </p:sp>
      <p:grpSp>
        <p:nvGrpSpPr>
          <p:cNvPr id="20" name="Group 19"/>
          <p:cNvGrpSpPr/>
          <p:nvPr/>
        </p:nvGrpSpPr>
        <p:grpSpPr>
          <a:xfrm>
            <a:off x="4524521" y="4128869"/>
            <a:ext cx="1345810" cy="822959"/>
            <a:chOff x="4524521" y="4128869"/>
            <a:chExt cx="1345810" cy="822959"/>
          </a:xfrm>
        </p:grpSpPr>
        <p:sp>
          <p:nvSpPr>
            <p:cNvPr id="11" name="Oval 10"/>
            <p:cNvSpPr/>
            <p:nvPr/>
          </p:nvSpPr>
          <p:spPr>
            <a:xfrm>
              <a:off x="4991686" y="4128869"/>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4" idx="0"/>
              <a:endCxn id="11" idx="3"/>
            </p:cNvCxnSpPr>
            <p:nvPr/>
          </p:nvCxnSpPr>
          <p:spPr>
            <a:xfrm flipV="1">
              <a:off x="4524521" y="4477087"/>
              <a:ext cx="527425" cy="4747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5" idx="0"/>
              <a:endCxn id="11" idx="4"/>
            </p:cNvCxnSpPr>
            <p:nvPr/>
          </p:nvCxnSpPr>
          <p:spPr>
            <a:xfrm flipV="1">
              <a:off x="5197426" y="4536832"/>
              <a:ext cx="0" cy="414995"/>
            </a:xfrm>
            <a:prstGeom prst="straightConnector1">
              <a:avLst/>
            </a:prstGeom>
            <a:ln>
              <a:solidFill>
                <a:srgbClr val="CC0099"/>
              </a:solidFill>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6" idx="0"/>
              <a:endCxn id="11" idx="5"/>
            </p:cNvCxnSpPr>
            <p:nvPr/>
          </p:nvCxnSpPr>
          <p:spPr>
            <a:xfrm flipH="1" flipV="1">
              <a:off x="5342906" y="4477087"/>
              <a:ext cx="527425" cy="474739"/>
            </a:xfrm>
            <a:prstGeom prst="straightConnector1">
              <a:avLst/>
            </a:prstGeom>
            <a:ln>
              <a:solidFill>
                <a:srgbClr val="00CC00"/>
              </a:solidFill>
              <a:tailEnd type="triangle"/>
            </a:ln>
          </p:spPr>
          <p:style>
            <a:lnRef idx="2">
              <a:schemeClr val="dk1"/>
            </a:lnRef>
            <a:fillRef idx="0">
              <a:schemeClr val="dk1"/>
            </a:fillRef>
            <a:effectRef idx="1">
              <a:schemeClr val="dk1"/>
            </a:effectRef>
            <a:fontRef idx="minor">
              <a:schemeClr val="tx1"/>
            </a:fontRef>
          </p:style>
        </p:cxnSp>
      </p:grpSp>
      <p:grpSp>
        <p:nvGrpSpPr>
          <p:cNvPr id="23" name="Group 22"/>
          <p:cNvGrpSpPr/>
          <p:nvPr/>
        </p:nvGrpSpPr>
        <p:grpSpPr>
          <a:xfrm>
            <a:off x="5197426" y="4128867"/>
            <a:ext cx="1345810" cy="822960"/>
            <a:chOff x="5197426" y="4128867"/>
            <a:chExt cx="1345810" cy="822960"/>
          </a:xfrm>
        </p:grpSpPr>
        <p:sp>
          <p:nvSpPr>
            <p:cNvPr id="12" name="Oval 11"/>
            <p:cNvSpPr/>
            <p:nvPr/>
          </p:nvSpPr>
          <p:spPr>
            <a:xfrm>
              <a:off x="5664591" y="4128867"/>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5" idx="0"/>
              <a:endCxn id="12" idx="3"/>
            </p:cNvCxnSpPr>
            <p:nvPr/>
          </p:nvCxnSpPr>
          <p:spPr>
            <a:xfrm flipV="1">
              <a:off x="5197426" y="4477085"/>
              <a:ext cx="527425" cy="4747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6" idx="0"/>
              <a:endCxn id="12" idx="4"/>
            </p:cNvCxnSpPr>
            <p:nvPr/>
          </p:nvCxnSpPr>
          <p:spPr>
            <a:xfrm flipV="1">
              <a:off x="5870331" y="4536830"/>
              <a:ext cx="0" cy="414996"/>
            </a:xfrm>
            <a:prstGeom prst="straightConnector1">
              <a:avLst/>
            </a:prstGeom>
            <a:ln>
              <a:solidFill>
                <a:srgbClr val="CC0099"/>
              </a:solidFill>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7" idx="0"/>
              <a:endCxn id="12" idx="5"/>
            </p:cNvCxnSpPr>
            <p:nvPr/>
          </p:nvCxnSpPr>
          <p:spPr>
            <a:xfrm flipH="1" flipV="1">
              <a:off x="6015811" y="4477085"/>
              <a:ext cx="527425" cy="474742"/>
            </a:xfrm>
            <a:prstGeom prst="straightConnector1">
              <a:avLst/>
            </a:prstGeom>
            <a:ln>
              <a:solidFill>
                <a:srgbClr val="00CC00"/>
              </a:solidFill>
              <a:tailEnd type="triangle"/>
            </a:ln>
          </p:spPr>
          <p:style>
            <a:lnRef idx="2">
              <a:schemeClr val="dk1"/>
            </a:lnRef>
            <a:fillRef idx="0">
              <a:schemeClr val="dk1"/>
            </a:fillRef>
            <a:effectRef idx="1">
              <a:schemeClr val="dk1"/>
            </a:effectRef>
            <a:fontRef idx="minor">
              <a:schemeClr val="tx1"/>
            </a:fontRef>
          </p:style>
        </p:cxnSp>
      </p:grpSp>
      <p:sp>
        <p:nvSpPr>
          <p:cNvPr id="24" name="TextBox 23"/>
          <p:cNvSpPr txBox="1"/>
          <p:nvPr/>
        </p:nvSpPr>
        <p:spPr>
          <a:xfrm>
            <a:off x="8117057" y="4128869"/>
            <a:ext cx="1955409" cy="461665"/>
          </a:xfrm>
          <a:prstGeom prst="rect">
            <a:avLst/>
          </a:prstGeom>
          <a:noFill/>
        </p:spPr>
        <p:txBody>
          <a:bodyPr wrap="square" rtlCol="0">
            <a:spAutoFit/>
          </a:bodyPr>
          <a:lstStyle/>
          <a:p>
            <a:r>
              <a:rPr lang="en-US" sz="2400" dirty="0" smtClean="0"/>
              <a:t>Hidden layer</a:t>
            </a:r>
            <a:endParaRPr lang="en-US" sz="2400" dirty="0"/>
          </a:p>
        </p:txBody>
      </p:sp>
    </p:spTree>
    <p:extLst>
      <p:ext uri="{BB962C8B-B14F-4D97-AF65-F5344CB8AC3E}">
        <p14:creationId xmlns:p14="http://schemas.microsoft.com/office/powerpoint/2010/main" val="2891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1.25E-6 2.96296E-6 L 0.05573 2.96296E-6 " pathEditMode="relative" rAng="0" ptsTypes="AA">
                                      <p:cBhvr>
                                        <p:cTn id="6" dur="1000" fill="hold"/>
                                        <p:tgtEl>
                                          <p:spTgt spid="10"/>
                                        </p:tgtEl>
                                        <p:attrNameLst>
                                          <p:attrName>ppt_x</p:attrName>
                                          <p:attrName>ppt_y</p:attrName>
                                        </p:attrNameLst>
                                      </p:cBhvr>
                                      <p:rCtr x="2786" y="0"/>
                                    </p:animMotion>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860972" y="4809864"/>
            <a:ext cx="1997613" cy="745587"/>
          </a:xfrm>
          <a:prstGeom prst="rect">
            <a:avLst/>
          </a:prstGeom>
          <a:solidFill>
            <a:srgbClr val="009999"/>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Basic Idea of CNNs</a:t>
            </a:r>
            <a:endParaRPr lang="en-US" dirty="0"/>
          </a:p>
        </p:txBody>
      </p:sp>
      <p:sp>
        <p:nvSpPr>
          <p:cNvPr id="4" name="Oval 3"/>
          <p:cNvSpPr/>
          <p:nvPr/>
        </p:nvSpPr>
        <p:spPr>
          <a:xfrm>
            <a:off x="4318781" y="4951828"/>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4991686" y="4951827"/>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5664591" y="4951826"/>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337496" y="4951827"/>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7010401" y="4951826"/>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8117058" y="4951826"/>
            <a:ext cx="1955409" cy="461665"/>
          </a:xfrm>
          <a:prstGeom prst="rect">
            <a:avLst/>
          </a:prstGeom>
          <a:noFill/>
        </p:spPr>
        <p:txBody>
          <a:bodyPr wrap="square" rtlCol="0">
            <a:spAutoFit/>
          </a:bodyPr>
          <a:lstStyle/>
          <a:p>
            <a:r>
              <a:rPr lang="en-US" sz="2400" dirty="0" smtClean="0"/>
              <a:t>Input</a:t>
            </a:r>
            <a:endParaRPr lang="en-US" sz="2400" dirty="0"/>
          </a:p>
        </p:txBody>
      </p:sp>
      <p:grpSp>
        <p:nvGrpSpPr>
          <p:cNvPr id="20" name="Group 19"/>
          <p:cNvGrpSpPr/>
          <p:nvPr/>
        </p:nvGrpSpPr>
        <p:grpSpPr>
          <a:xfrm>
            <a:off x="4524521" y="4128869"/>
            <a:ext cx="1345810" cy="822959"/>
            <a:chOff x="4524521" y="4128869"/>
            <a:chExt cx="1345810" cy="822959"/>
          </a:xfrm>
        </p:grpSpPr>
        <p:sp>
          <p:nvSpPr>
            <p:cNvPr id="11" name="Oval 10"/>
            <p:cNvSpPr/>
            <p:nvPr/>
          </p:nvSpPr>
          <p:spPr>
            <a:xfrm>
              <a:off x="4991686" y="4128869"/>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4" idx="0"/>
              <a:endCxn id="11" idx="3"/>
            </p:cNvCxnSpPr>
            <p:nvPr/>
          </p:nvCxnSpPr>
          <p:spPr>
            <a:xfrm flipV="1">
              <a:off x="4524521" y="4477087"/>
              <a:ext cx="527425" cy="4747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5" idx="0"/>
              <a:endCxn id="11" idx="4"/>
            </p:cNvCxnSpPr>
            <p:nvPr/>
          </p:nvCxnSpPr>
          <p:spPr>
            <a:xfrm flipV="1">
              <a:off x="5197426" y="4536832"/>
              <a:ext cx="0" cy="414995"/>
            </a:xfrm>
            <a:prstGeom prst="straightConnector1">
              <a:avLst/>
            </a:prstGeom>
            <a:ln>
              <a:solidFill>
                <a:srgbClr val="CC0099"/>
              </a:solidFill>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6" idx="0"/>
              <a:endCxn id="11" idx="5"/>
            </p:cNvCxnSpPr>
            <p:nvPr/>
          </p:nvCxnSpPr>
          <p:spPr>
            <a:xfrm flipH="1" flipV="1">
              <a:off x="5342906" y="4477087"/>
              <a:ext cx="527425" cy="474739"/>
            </a:xfrm>
            <a:prstGeom prst="straightConnector1">
              <a:avLst/>
            </a:prstGeom>
            <a:ln>
              <a:solidFill>
                <a:srgbClr val="00CC00"/>
              </a:solidFill>
              <a:tailEnd type="triangle"/>
            </a:ln>
          </p:spPr>
          <p:style>
            <a:lnRef idx="2">
              <a:schemeClr val="dk1"/>
            </a:lnRef>
            <a:fillRef idx="0">
              <a:schemeClr val="dk1"/>
            </a:fillRef>
            <a:effectRef idx="1">
              <a:schemeClr val="dk1"/>
            </a:effectRef>
            <a:fontRef idx="minor">
              <a:schemeClr val="tx1"/>
            </a:fontRef>
          </p:style>
        </p:cxnSp>
      </p:grpSp>
      <p:grpSp>
        <p:nvGrpSpPr>
          <p:cNvPr id="23" name="Group 22"/>
          <p:cNvGrpSpPr/>
          <p:nvPr/>
        </p:nvGrpSpPr>
        <p:grpSpPr>
          <a:xfrm>
            <a:off x="5197426" y="4128867"/>
            <a:ext cx="1345810" cy="822960"/>
            <a:chOff x="5197426" y="4128867"/>
            <a:chExt cx="1345810" cy="822960"/>
          </a:xfrm>
        </p:grpSpPr>
        <p:sp>
          <p:nvSpPr>
            <p:cNvPr id="12" name="Oval 11"/>
            <p:cNvSpPr/>
            <p:nvPr/>
          </p:nvSpPr>
          <p:spPr>
            <a:xfrm>
              <a:off x="5664591" y="4128867"/>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5" idx="0"/>
              <a:endCxn id="12" idx="3"/>
            </p:cNvCxnSpPr>
            <p:nvPr/>
          </p:nvCxnSpPr>
          <p:spPr>
            <a:xfrm flipV="1">
              <a:off x="5197426" y="4477085"/>
              <a:ext cx="527425" cy="4747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6" idx="0"/>
              <a:endCxn id="12" idx="4"/>
            </p:cNvCxnSpPr>
            <p:nvPr/>
          </p:nvCxnSpPr>
          <p:spPr>
            <a:xfrm flipV="1">
              <a:off x="5870331" y="4536830"/>
              <a:ext cx="0" cy="414996"/>
            </a:xfrm>
            <a:prstGeom prst="straightConnector1">
              <a:avLst/>
            </a:prstGeom>
            <a:ln>
              <a:solidFill>
                <a:srgbClr val="CC0099"/>
              </a:solidFill>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7" idx="0"/>
              <a:endCxn id="12" idx="5"/>
            </p:cNvCxnSpPr>
            <p:nvPr/>
          </p:nvCxnSpPr>
          <p:spPr>
            <a:xfrm flipH="1" flipV="1">
              <a:off x="6015811" y="4477085"/>
              <a:ext cx="527425" cy="474742"/>
            </a:xfrm>
            <a:prstGeom prst="straightConnector1">
              <a:avLst/>
            </a:prstGeom>
            <a:ln>
              <a:solidFill>
                <a:srgbClr val="00CC00"/>
              </a:solidFill>
              <a:tailEnd type="triangle"/>
            </a:ln>
          </p:spPr>
          <p:style>
            <a:lnRef idx="2">
              <a:schemeClr val="dk1"/>
            </a:lnRef>
            <a:fillRef idx="0">
              <a:schemeClr val="dk1"/>
            </a:fillRef>
            <a:effectRef idx="1">
              <a:schemeClr val="dk1"/>
            </a:effectRef>
            <a:fontRef idx="minor">
              <a:schemeClr val="tx1"/>
            </a:fontRef>
          </p:style>
        </p:cxnSp>
      </p:grpSp>
      <p:grpSp>
        <p:nvGrpSpPr>
          <p:cNvPr id="28" name="Group 27"/>
          <p:cNvGrpSpPr/>
          <p:nvPr/>
        </p:nvGrpSpPr>
        <p:grpSpPr>
          <a:xfrm>
            <a:off x="5870331" y="4128866"/>
            <a:ext cx="1345810" cy="822961"/>
            <a:chOff x="5870331" y="4128866"/>
            <a:chExt cx="1345810" cy="822961"/>
          </a:xfrm>
        </p:grpSpPr>
        <p:sp>
          <p:nvSpPr>
            <p:cNvPr id="13" name="Oval 12"/>
            <p:cNvSpPr/>
            <p:nvPr/>
          </p:nvSpPr>
          <p:spPr>
            <a:xfrm>
              <a:off x="6337496" y="4128866"/>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Arrow Connector 15"/>
            <p:cNvCxnSpPr>
              <a:stCxn id="6" idx="0"/>
              <a:endCxn id="13" idx="3"/>
            </p:cNvCxnSpPr>
            <p:nvPr/>
          </p:nvCxnSpPr>
          <p:spPr>
            <a:xfrm flipV="1">
              <a:off x="5870331" y="4477084"/>
              <a:ext cx="527425" cy="4747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7" idx="0"/>
              <a:endCxn id="13" idx="4"/>
            </p:cNvCxnSpPr>
            <p:nvPr/>
          </p:nvCxnSpPr>
          <p:spPr>
            <a:xfrm flipV="1">
              <a:off x="6543236" y="4536829"/>
              <a:ext cx="0" cy="414998"/>
            </a:xfrm>
            <a:prstGeom prst="straightConnector1">
              <a:avLst/>
            </a:prstGeom>
            <a:ln>
              <a:solidFill>
                <a:srgbClr val="CC0099"/>
              </a:solidFill>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8" idx="0"/>
              <a:endCxn id="13" idx="5"/>
            </p:cNvCxnSpPr>
            <p:nvPr/>
          </p:nvCxnSpPr>
          <p:spPr>
            <a:xfrm flipH="1" flipV="1">
              <a:off x="6688716" y="4477084"/>
              <a:ext cx="527425" cy="474742"/>
            </a:xfrm>
            <a:prstGeom prst="straightConnector1">
              <a:avLst/>
            </a:prstGeom>
            <a:ln>
              <a:solidFill>
                <a:srgbClr val="00CC00"/>
              </a:solidFill>
              <a:tailEnd type="triangle"/>
            </a:ln>
          </p:spPr>
          <p:style>
            <a:lnRef idx="2">
              <a:schemeClr val="dk1"/>
            </a:lnRef>
            <a:fillRef idx="0">
              <a:schemeClr val="dk1"/>
            </a:fillRef>
            <a:effectRef idx="1">
              <a:schemeClr val="dk1"/>
            </a:effectRef>
            <a:fontRef idx="minor">
              <a:schemeClr val="tx1"/>
            </a:fontRef>
          </p:style>
        </p:cxnSp>
      </p:grpSp>
      <p:sp>
        <p:nvSpPr>
          <p:cNvPr id="29" name="TextBox 28"/>
          <p:cNvSpPr txBox="1"/>
          <p:nvPr/>
        </p:nvSpPr>
        <p:spPr>
          <a:xfrm>
            <a:off x="8117057" y="4128869"/>
            <a:ext cx="1955409" cy="461665"/>
          </a:xfrm>
          <a:prstGeom prst="rect">
            <a:avLst/>
          </a:prstGeom>
          <a:noFill/>
        </p:spPr>
        <p:txBody>
          <a:bodyPr wrap="square" rtlCol="0">
            <a:spAutoFit/>
          </a:bodyPr>
          <a:lstStyle/>
          <a:p>
            <a:r>
              <a:rPr lang="en-US" sz="2400" dirty="0" smtClean="0"/>
              <a:t>Hidden layer</a:t>
            </a:r>
            <a:endParaRPr lang="en-US" sz="2400" dirty="0"/>
          </a:p>
        </p:txBody>
      </p:sp>
    </p:spTree>
    <p:extLst>
      <p:ext uri="{BB962C8B-B14F-4D97-AF65-F5344CB8AC3E}">
        <p14:creationId xmlns:p14="http://schemas.microsoft.com/office/powerpoint/2010/main" val="150124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1.04167E-6 4.44444E-6 L 0.05612 4.44444E-6 " pathEditMode="relative" rAng="0" ptsTypes="AA">
                                      <p:cBhvr>
                                        <p:cTn id="6" dur="1000" fill="hold"/>
                                        <p:tgtEl>
                                          <p:spTgt spid="10"/>
                                        </p:tgtEl>
                                        <p:attrNameLst>
                                          <p:attrName>ppt_x</p:attrName>
                                          <p:attrName>ppt_y</p:attrName>
                                        </p:attrNameLst>
                                      </p:cBhvr>
                                      <p:rCtr x="2799" y="0"/>
                                    </p:animMotion>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5534048" y="4809864"/>
            <a:ext cx="1997613" cy="745587"/>
          </a:xfrm>
          <a:prstGeom prst="rect">
            <a:avLst/>
          </a:prstGeom>
          <a:solidFill>
            <a:srgbClr val="009999"/>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Basic Idea of CNNs</a:t>
            </a:r>
            <a:endParaRPr lang="en-US" dirty="0"/>
          </a:p>
        </p:txBody>
      </p:sp>
      <p:sp>
        <p:nvSpPr>
          <p:cNvPr id="4" name="Oval 3"/>
          <p:cNvSpPr/>
          <p:nvPr/>
        </p:nvSpPr>
        <p:spPr>
          <a:xfrm>
            <a:off x="4318781" y="4951828"/>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4991686" y="4951827"/>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5664591" y="4951826"/>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337496" y="4951827"/>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7010401" y="4951826"/>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8117058" y="4951826"/>
            <a:ext cx="1955409" cy="461665"/>
          </a:xfrm>
          <a:prstGeom prst="rect">
            <a:avLst/>
          </a:prstGeom>
          <a:noFill/>
        </p:spPr>
        <p:txBody>
          <a:bodyPr wrap="square" rtlCol="0">
            <a:spAutoFit/>
          </a:bodyPr>
          <a:lstStyle/>
          <a:p>
            <a:r>
              <a:rPr lang="en-US" sz="2400" dirty="0" smtClean="0"/>
              <a:t>Input</a:t>
            </a:r>
            <a:endParaRPr lang="en-US" sz="2400" dirty="0"/>
          </a:p>
        </p:txBody>
      </p:sp>
      <p:grpSp>
        <p:nvGrpSpPr>
          <p:cNvPr id="20" name="Group 19"/>
          <p:cNvGrpSpPr/>
          <p:nvPr/>
        </p:nvGrpSpPr>
        <p:grpSpPr>
          <a:xfrm>
            <a:off x="4524521" y="4128869"/>
            <a:ext cx="1345810" cy="822959"/>
            <a:chOff x="4524521" y="4128869"/>
            <a:chExt cx="1345810" cy="822959"/>
          </a:xfrm>
        </p:grpSpPr>
        <p:sp>
          <p:nvSpPr>
            <p:cNvPr id="11" name="Oval 10"/>
            <p:cNvSpPr/>
            <p:nvPr/>
          </p:nvSpPr>
          <p:spPr>
            <a:xfrm>
              <a:off x="4991686" y="4128869"/>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4" idx="0"/>
              <a:endCxn id="11" idx="3"/>
            </p:cNvCxnSpPr>
            <p:nvPr/>
          </p:nvCxnSpPr>
          <p:spPr>
            <a:xfrm flipV="1">
              <a:off x="4524521" y="4477087"/>
              <a:ext cx="527425" cy="4747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5" idx="0"/>
              <a:endCxn id="11" idx="4"/>
            </p:cNvCxnSpPr>
            <p:nvPr/>
          </p:nvCxnSpPr>
          <p:spPr>
            <a:xfrm flipV="1">
              <a:off x="5197426" y="4536832"/>
              <a:ext cx="0" cy="414995"/>
            </a:xfrm>
            <a:prstGeom prst="straightConnector1">
              <a:avLst/>
            </a:prstGeom>
            <a:ln>
              <a:solidFill>
                <a:srgbClr val="CC0099"/>
              </a:solidFill>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6" idx="0"/>
              <a:endCxn id="11" idx="5"/>
            </p:cNvCxnSpPr>
            <p:nvPr/>
          </p:nvCxnSpPr>
          <p:spPr>
            <a:xfrm flipH="1" flipV="1">
              <a:off x="5342906" y="4477087"/>
              <a:ext cx="527425" cy="474739"/>
            </a:xfrm>
            <a:prstGeom prst="straightConnector1">
              <a:avLst/>
            </a:prstGeom>
            <a:ln>
              <a:solidFill>
                <a:srgbClr val="00CC00"/>
              </a:solidFill>
              <a:tailEnd type="triangle"/>
            </a:ln>
          </p:spPr>
          <p:style>
            <a:lnRef idx="2">
              <a:schemeClr val="dk1"/>
            </a:lnRef>
            <a:fillRef idx="0">
              <a:schemeClr val="dk1"/>
            </a:fillRef>
            <a:effectRef idx="1">
              <a:schemeClr val="dk1"/>
            </a:effectRef>
            <a:fontRef idx="minor">
              <a:schemeClr val="tx1"/>
            </a:fontRef>
          </p:style>
        </p:cxnSp>
      </p:grpSp>
      <p:grpSp>
        <p:nvGrpSpPr>
          <p:cNvPr id="23" name="Group 22"/>
          <p:cNvGrpSpPr/>
          <p:nvPr/>
        </p:nvGrpSpPr>
        <p:grpSpPr>
          <a:xfrm>
            <a:off x="5197426" y="4128867"/>
            <a:ext cx="1345810" cy="822960"/>
            <a:chOff x="5197426" y="4128867"/>
            <a:chExt cx="1345810" cy="822960"/>
          </a:xfrm>
        </p:grpSpPr>
        <p:sp>
          <p:nvSpPr>
            <p:cNvPr id="12" name="Oval 11"/>
            <p:cNvSpPr/>
            <p:nvPr/>
          </p:nvSpPr>
          <p:spPr>
            <a:xfrm>
              <a:off x="5664591" y="4128867"/>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5" idx="0"/>
              <a:endCxn id="12" idx="3"/>
            </p:cNvCxnSpPr>
            <p:nvPr/>
          </p:nvCxnSpPr>
          <p:spPr>
            <a:xfrm flipV="1">
              <a:off x="5197426" y="4477085"/>
              <a:ext cx="527425" cy="4747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6" idx="0"/>
              <a:endCxn id="12" idx="4"/>
            </p:cNvCxnSpPr>
            <p:nvPr/>
          </p:nvCxnSpPr>
          <p:spPr>
            <a:xfrm flipV="1">
              <a:off x="5870331" y="4536830"/>
              <a:ext cx="0" cy="414996"/>
            </a:xfrm>
            <a:prstGeom prst="straightConnector1">
              <a:avLst/>
            </a:prstGeom>
            <a:ln>
              <a:solidFill>
                <a:srgbClr val="CC0099"/>
              </a:solidFill>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7" idx="0"/>
              <a:endCxn id="12" idx="5"/>
            </p:cNvCxnSpPr>
            <p:nvPr/>
          </p:nvCxnSpPr>
          <p:spPr>
            <a:xfrm flipH="1" flipV="1">
              <a:off x="6015811" y="4477085"/>
              <a:ext cx="527425" cy="474742"/>
            </a:xfrm>
            <a:prstGeom prst="straightConnector1">
              <a:avLst/>
            </a:prstGeom>
            <a:ln>
              <a:solidFill>
                <a:srgbClr val="00CC00"/>
              </a:solidFill>
              <a:tailEnd type="triangle"/>
            </a:ln>
          </p:spPr>
          <p:style>
            <a:lnRef idx="2">
              <a:schemeClr val="dk1"/>
            </a:lnRef>
            <a:fillRef idx="0">
              <a:schemeClr val="dk1"/>
            </a:fillRef>
            <a:effectRef idx="1">
              <a:schemeClr val="dk1"/>
            </a:effectRef>
            <a:fontRef idx="minor">
              <a:schemeClr val="tx1"/>
            </a:fontRef>
          </p:style>
        </p:cxnSp>
      </p:grpSp>
      <p:grpSp>
        <p:nvGrpSpPr>
          <p:cNvPr id="28" name="Group 27"/>
          <p:cNvGrpSpPr/>
          <p:nvPr/>
        </p:nvGrpSpPr>
        <p:grpSpPr>
          <a:xfrm>
            <a:off x="5870331" y="4128866"/>
            <a:ext cx="1345810" cy="822961"/>
            <a:chOff x="5870331" y="4128866"/>
            <a:chExt cx="1345810" cy="822961"/>
          </a:xfrm>
        </p:grpSpPr>
        <p:sp>
          <p:nvSpPr>
            <p:cNvPr id="13" name="Oval 12"/>
            <p:cNvSpPr/>
            <p:nvPr/>
          </p:nvSpPr>
          <p:spPr>
            <a:xfrm>
              <a:off x="6337496" y="4128866"/>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Arrow Connector 15"/>
            <p:cNvCxnSpPr>
              <a:stCxn id="6" idx="0"/>
              <a:endCxn id="13" idx="3"/>
            </p:cNvCxnSpPr>
            <p:nvPr/>
          </p:nvCxnSpPr>
          <p:spPr>
            <a:xfrm flipV="1">
              <a:off x="5870331" y="4477084"/>
              <a:ext cx="527425" cy="4747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7" idx="0"/>
              <a:endCxn id="13" idx="4"/>
            </p:cNvCxnSpPr>
            <p:nvPr/>
          </p:nvCxnSpPr>
          <p:spPr>
            <a:xfrm flipV="1">
              <a:off x="6543236" y="4536829"/>
              <a:ext cx="0" cy="414998"/>
            </a:xfrm>
            <a:prstGeom prst="straightConnector1">
              <a:avLst/>
            </a:prstGeom>
            <a:ln>
              <a:solidFill>
                <a:srgbClr val="CC0099"/>
              </a:solidFill>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8" idx="0"/>
              <a:endCxn id="13" idx="5"/>
            </p:cNvCxnSpPr>
            <p:nvPr/>
          </p:nvCxnSpPr>
          <p:spPr>
            <a:xfrm flipH="1" flipV="1">
              <a:off x="6688716" y="4477084"/>
              <a:ext cx="527425" cy="474742"/>
            </a:xfrm>
            <a:prstGeom prst="straightConnector1">
              <a:avLst/>
            </a:prstGeom>
            <a:ln>
              <a:solidFill>
                <a:srgbClr val="00CC00"/>
              </a:solidFill>
              <a:tailEnd type="triangle"/>
            </a:ln>
          </p:spPr>
          <p:style>
            <a:lnRef idx="2">
              <a:schemeClr val="dk1"/>
            </a:lnRef>
            <a:fillRef idx="0">
              <a:schemeClr val="dk1"/>
            </a:fillRef>
            <a:effectRef idx="1">
              <a:schemeClr val="dk1"/>
            </a:effectRef>
            <a:fontRef idx="minor">
              <a:schemeClr val="tx1"/>
            </a:fontRef>
          </p:style>
        </p:cxnSp>
      </p:grpSp>
      <p:sp>
        <p:nvSpPr>
          <p:cNvPr id="25" name="Oval 24"/>
          <p:cNvSpPr/>
          <p:nvPr/>
        </p:nvSpPr>
        <p:spPr>
          <a:xfrm>
            <a:off x="5664591" y="3305908"/>
            <a:ext cx="411480" cy="407963"/>
          </a:xfrm>
          <a:prstGeom prst="ellipse">
            <a:avLst/>
          </a:prstGeom>
          <a:ln w="285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Arrow Connector 20"/>
          <p:cNvCxnSpPr>
            <a:stCxn id="11" idx="0"/>
            <a:endCxn id="25" idx="3"/>
          </p:cNvCxnSpPr>
          <p:nvPr/>
        </p:nvCxnSpPr>
        <p:spPr>
          <a:xfrm flipV="1">
            <a:off x="5197426" y="3654126"/>
            <a:ext cx="527425" cy="4747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12" idx="0"/>
            <a:endCxn id="25" idx="4"/>
          </p:cNvCxnSpPr>
          <p:nvPr/>
        </p:nvCxnSpPr>
        <p:spPr>
          <a:xfrm flipV="1">
            <a:off x="5870331" y="3713871"/>
            <a:ext cx="0" cy="4149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13" idx="0"/>
            <a:endCxn id="25" idx="5"/>
          </p:cNvCxnSpPr>
          <p:nvPr/>
        </p:nvCxnSpPr>
        <p:spPr>
          <a:xfrm flipH="1" flipV="1">
            <a:off x="6015811" y="3654126"/>
            <a:ext cx="527425" cy="4747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8117057" y="4128869"/>
            <a:ext cx="1955409" cy="461665"/>
          </a:xfrm>
          <a:prstGeom prst="rect">
            <a:avLst/>
          </a:prstGeom>
          <a:noFill/>
        </p:spPr>
        <p:txBody>
          <a:bodyPr wrap="square" rtlCol="0">
            <a:spAutoFit/>
          </a:bodyPr>
          <a:lstStyle/>
          <a:p>
            <a:r>
              <a:rPr lang="en-US" sz="2400" dirty="0" smtClean="0"/>
              <a:t>Hidden layer</a:t>
            </a:r>
            <a:endParaRPr lang="en-US" sz="2400" dirty="0"/>
          </a:p>
        </p:txBody>
      </p:sp>
    </p:spTree>
    <p:extLst>
      <p:ext uri="{BB962C8B-B14F-4D97-AF65-F5344CB8AC3E}">
        <p14:creationId xmlns:p14="http://schemas.microsoft.com/office/powerpoint/2010/main" val="15025396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hd-wallpapersdownload.com/upload/bulk-upload/all-images-of-dogs-dowload.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322" r="14660"/>
          <a:stretch/>
        </p:blipFill>
        <p:spPr bwMode="auto">
          <a:xfrm>
            <a:off x="661182" y="2328203"/>
            <a:ext cx="2250830" cy="2286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CNN for Image Classification</a:t>
            </a:r>
            <a:endParaRPr lang="en-US" dirty="0"/>
          </a:p>
        </p:txBody>
      </p:sp>
      <p:grpSp>
        <p:nvGrpSpPr>
          <p:cNvPr id="132" name="Group 131"/>
          <p:cNvGrpSpPr/>
          <p:nvPr/>
        </p:nvGrpSpPr>
        <p:grpSpPr>
          <a:xfrm>
            <a:off x="698692" y="2369233"/>
            <a:ext cx="2100776" cy="2259037"/>
            <a:chOff x="811236" y="2355166"/>
            <a:chExt cx="1828800" cy="1828800"/>
          </a:xfrm>
        </p:grpSpPr>
        <p:grpSp>
          <p:nvGrpSpPr>
            <p:cNvPr id="68" name="Group 67"/>
            <p:cNvGrpSpPr/>
            <p:nvPr/>
          </p:nvGrpSpPr>
          <p:grpSpPr>
            <a:xfrm>
              <a:off x="811236" y="2355166"/>
              <a:ext cx="1828800" cy="915572"/>
              <a:chOff x="811236" y="2355166"/>
              <a:chExt cx="1828800" cy="915572"/>
            </a:xfrm>
          </p:grpSpPr>
          <p:grpSp>
            <p:nvGrpSpPr>
              <p:cNvPr id="36" name="Group 35"/>
              <p:cNvGrpSpPr/>
              <p:nvPr/>
            </p:nvGrpSpPr>
            <p:grpSpPr>
              <a:xfrm>
                <a:off x="811236" y="2355166"/>
                <a:ext cx="914400" cy="914400"/>
                <a:chOff x="811236" y="2355166"/>
                <a:chExt cx="914400" cy="914400"/>
              </a:xfrm>
            </p:grpSpPr>
            <p:grpSp>
              <p:nvGrpSpPr>
                <p:cNvPr id="20" name="Group 19"/>
                <p:cNvGrpSpPr/>
                <p:nvPr/>
              </p:nvGrpSpPr>
              <p:grpSpPr>
                <a:xfrm>
                  <a:off x="811236" y="2355166"/>
                  <a:ext cx="914400" cy="457200"/>
                  <a:chOff x="811236" y="2355166"/>
                  <a:chExt cx="914400" cy="457200"/>
                </a:xfrm>
              </p:grpSpPr>
              <p:grpSp>
                <p:nvGrpSpPr>
                  <p:cNvPr id="12" name="Group 11"/>
                  <p:cNvGrpSpPr/>
                  <p:nvPr/>
                </p:nvGrpSpPr>
                <p:grpSpPr>
                  <a:xfrm>
                    <a:off x="1268436" y="2355166"/>
                    <a:ext cx="457200" cy="457200"/>
                    <a:chOff x="658836" y="2202766"/>
                    <a:chExt cx="457200" cy="457200"/>
                  </a:xfrm>
                </p:grpSpPr>
                <p:grpSp>
                  <p:nvGrpSpPr>
                    <p:cNvPr id="8" name="Group 7"/>
                    <p:cNvGrpSpPr/>
                    <p:nvPr/>
                  </p:nvGrpSpPr>
                  <p:grpSpPr>
                    <a:xfrm>
                      <a:off x="658836" y="2202766"/>
                      <a:ext cx="228600" cy="457200"/>
                      <a:chOff x="658836" y="2202766"/>
                      <a:chExt cx="228600" cy="457200"/>
                    </a:xfrm>
                  </p:grpSpPr>
                  <p:sp>
                    <p:nvSpPr>
                      <p:cNvPr id="4" name="Rectangle 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887436" y="2202766"/>
                      <a:ext cx="228600" cy="457200"/>
                      <a:chOff x="658836" y="2202766"/>
                      <a:chExt cx="228600" cy="457200"/>
                    </a:xfrm>
                  </p:grpSpPr>
                  <p:sp>
                    <p:nvSpPr>
                      <p:cNvPr id="10" name="Rectangle 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811236" y="2355166"/>
                    <a:ext cx="457200" cy="457200"/>
                    <a:chOff x="658836" y="2202766"/>
                    <a:chExt cx="457200" cy="457200"/>
                  </a:xfrm>
                </p:grpSpPr>
                <p:grpSp>
                  <p:nvGrpSpPr>
                    <p:cNvPr id="14" name="Group 13"/>
                    <p:cNvGrpSpPr/>
                    <p:nvPr/>
                  </p:nvGrpSpPr>
                  <p:grpSpPr>
                    <a:xfrm>
                      <a:off x="658836" y="2202766"/>
                      <a:ext cx="228600" cy="457200"/>
                      <a:chOff x="658836" y="2202766"/>
                      <a:chExt cx="228600" cy="457200"/>
                    </a:xfrm>
                  </p:grpSpPr>
                  <p:sp>
                    <p:nvSpPr>
                      <p:cNvPr id="18" name="Rectangle 1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87436" y="2202766"/>
                      <a:ext cx="228600" cy="457200"/>
                      <a:chOff x="658836" y="2202766"/>
                      <a:chExt cx="228600" cy="457200"/>
                    </a:xfrm>
                  </p:grpSpPr>
                  <p:sp>
                    <p:nvSpPr>
                      <p:cNvPr id="16" name="Rectangle 1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21" name="Group 20"/>
                <p:cNvGrpSpPr/>
                <p:nvPr/>
              </p:nvGrpSpPr>
              <p:grpSpPr>
                <a:xfrm>
                  <a:off x="811236" y="2812366"/>
                  <a:ext cx="914400" cy="457200"/>
                  <a:chOff x="811236" y="2355166"/>
                  <a:chExt cx="914400" cy="457200"/>
                </a:xfrm>
              </p:grpSpPr>
              <p:grpSp>
                <p:nvGrpSpPr>
                  <p:cNvPr id="22" name="Group 21"/>
                  <p:cNvGrpSpPr/>
                  <p:nvPr/>
                </p:nvGrpSpPr>
                <p:grpSpPr>
                  <a:xfrm>
                    <a:off x="1268436" y="2355166"/>
                    <a:ext cx="457200" cy="457200"/>
                    <a:chOff x="658836" y="2202766"/>
                    <a:chExt cx="457200" cy="457200"/>
                  </a:xfrm>
                </p:grpSpPr>
                <p:grpSp>
                  <p:nvGrpSpPr>
                    <p:cNvPr id="30" name="Group 29"/>
                    <p:cNvGrpSpPr/>
                    <p:nvPr/>
                  </p:nvGrpSpPr>
                  <p:grpSpPr>
                    <a:xfrm>
                      <a:off x="658836" y="2202766"/>
                      <a:ext cx="228600" cy="457200"/>
                      <a:chOff x="658836" y="2202766"/>
                      <a:chExt cx="228600" cy="457200"/>
                    </a:xfrm>
                  </p:grpSpPr>
                  <p:sp>
                    <p:nvSpPr>
                      <p:cNvPr id="34" name="Rectangle 3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887436" y="2202766"/>
                      <a:ext cx="228600" cy="457200"/>
                      <a:chOff x="658836" y="2202766"/>
                      <a:chExt cx="228600" cy="457200"/>
                    </a:xfrm>
                  </p:grpSpPr>
                  <p:sp>
                    <p:nvSpPr>
                      <p:cNvPr id="32" name="Rectangle 3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811236" y="2355166"/>
                    <a:ext cx="457200" cy="457200"/>
                    <a:chOff x="658836" y="2202766"/>
                    <a:chExt cx="457200" cy="457200"/>
                  </a:xfrm>
                </p:grpSpPr>
                <p:grpSp>
                  <p:nvGrpSpPr>
                    <p:cNvPr id="24" name="Group 23"/>
                    <p:cNvGrpSpPr/>
                    <p:nvPr/>
                  </p:nvGrpSpPr>
                  <p:grpSpPr>
                    <a:xfrm>
                      <a:off x="658836" y="2202766"/>
                      <a:ext cx="228600" cy="457200"/>
                      <a:chOff x="658836" y="2202766"/>
                      <a:chExt cx="228600" cy="457200"/>
                    </a:xfrm>
                  </p:grpSpPr>
                  <p:sp>
                    <p:nvSpPr>
                      <p:cNvPr id="28" name="Rectangle 2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887436" y="2202766"/>
                      <a:ext cx="228600" cy="457200"/>
                      <a:chOff x="658836" y="2202766"/>
                      <a:chExt cx="228600" cy="457200"/>
                    </a:xfrm>
                  </p:grpSpPr>
                  <p:sp>
                    <p:nvSpPr>
                      <p:cNvPr id="26" name="Rectangle 2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nvGrpSpPr>
              <p:cNvPr id="37" name="Group 36"/>
              <p:cNvGrpSpPr/>
              <p:nvPr/>
            </p:nvGrpSpPr>
            <p:grpSpPr>
              <a:xfrm>
                <a:off x="1725636" y="2356338"/>
                <a:ext cx="914400" cy="914400"/>
                <a:chOff x="811236" y="2355166"/>
                <a:chExt cx="914400" cy="914400"/>
              </a:xfrm>
            </p:grpSpPr>
            <p:grpSp>
              <p:nvGrpSpPr>
                <p:cNvPr id="38" name="Group 37"/>
                <p:cNvGrpSpPr/>
                <p:nvPr/>
              </p:nvGrpSpPr>
              <p:grpSpPr>
                <a:xfrm>
                  <a:off x="811236" y="2355166"/>
                  <a:ext cx="914400" cy="457200"/>
                  <a:chOff x="811236" y="2355166"/>
                  <a:chExt cx="914400" cy="457200"/>
                </a:xfrm>
              </p:grpSpPr>
              <p:grpSp>
                <p:nvGrpSpPr>
                  <p:cNvPr id="54" name="Group 53"/>
                  <p:cNvGrpSpPr/>
                  <p:nvPr/>
                </p:nvGrpSpPr>
                <p:grpSpPr>
                  <a:xfrm>
                    <a:off x="1268436" y="2355166"/>
                    <a:ext cx="457200" cy="457200"/>
                    <a:chOff x="658836" y="2202766"/>
                    <a:chExt cx="457200" cy="457200"/>
                  </a:xfrm>
                </p:grpSpPr>
                <p:grpSp>
                  <p:nvGrpSpPr>
                    <p:cNvPr id="62" name="Group 61"/>
                    <p:cNvGrpSpPr/>
                    <p:nvPr/>
                  </p:nvGrpSpPr>
                  <p:grpSpPr>
                    <a:xfrm>
                      <a:off x="658836" y="2202766"/>
                      <a:ext cx="228600" cy="457200"/>
                      <a:chOff x="658836" y="2202766"/>
                      <a:chExt cx="228600" cy="457200"/>
                    </a:xfrm>
                  </p:grpSpPr>
                  <p:sp>
                    <p:nvSpPr>
                      <p:cNvPr id="66" name="Rectangle 6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887436" y="2202766"/>
                      <a:ext cx="228600" cy="457200"/>
                      <a:chOff x="658836" y="2202766"/>
                      <a:chExt cx="228600" cy="457200"/>
                    </a:xfrm>
                  </p:grpSpPr>
                  <p:sp>
                    <p:nvSpPr>
                      <p:cNvPr id="64" name="Rectangle 6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5" name="Group 54"/>
                  <p:cNvGrpSpPr/>
                  <p:nvPr/>
                </p:nvGrpSpPr>
                <p:grpSpPr>
                  <a:xfrm>
                    <a:off x="811236" y="2355166"/>
                    <a:ext cx="457200" cy="457200"/>
                    <a:chOff x="658836" y="2202766"/>
                    <a:chExt cx="457200" cy="457200"/>
                  </a:xfrm>
                </p:grpSpPr>
                <p:grpSp>
                  <p:nvGrpSpPr>
                    <p:cNvPr id="56" name="Group 55"/>
                    <p:cNvGrpSpPr/>
                    <p:nvPr/>
                  </p:nvGrpSpPr>
                  <p:grpSpPr>
                    <a:xfrm>
                      <a:off x="658836" y="2202766"/>
                      <a:ext cx="228600" cy="457200"/>
                      <a:chOff x="658836" y="2202766"/>
                      <a:chExt cx="228600" cy="457200"/>
                    </a:xfrm>
                  </p:grpSpPr>
                  <p:sp>
                    <p:nvSpPr>
                      <p:cNvPr id="60" name="Rectangle 5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887436" y="2202766"/>
                      <a:ext cx="228600" cy="457200"/>
                      <a:chOff x="658836" y="2202766"/>
                      <a:chExt cx="228600" cy="457200"/>
                    </a:xfrm>
                  </p:grpSpPr>
                  <p:sp>
                    <p:nvSpPr>
                      <p:cNvPr id="58" name="Rectangle 5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39" name="Group 38"/>
                <p:cNvGrpSpPr/>
                <p:nvPr/>
              </p:nvGrpSpPr>
              <p:grpSpPr>
                <a:xfrm>
                  <a:off x="811236" y="2812366"/>
                  <a:ext cx="914400" cy="457200"/>
                  <a:chOff x="811236" y="2355166"/>
                  <a:chExt cx="914400" cy="457200"/>
                </a:xfrm>
              </p:grpSpPr>
              <p:grpSp>
                <p:nvGrpSpPr>
                  <p:cNvPr id="40" name="Group 39"/>
                  <p:cNvGrpSpPr/>
                  <p:nvPr/>
                </p:nvGrpSpPr>
                <p:grpSpPr>
                  <a:xfrm>
                    <a:off x="1268436" y="2355166"/>
                    <a:ext cx="457200" cy="457200"/>
                    <a:chOff x="658836" y="2202766"/>
                    <a:chExt cx="457200" cy="457200"/>
                  </a:xfrm>
                </p:grpSpPr>
                <p:grpSp>
                  <p:nvGrpSpPr>
                    <p:cNvPr id="48" name="Group 47"/>
                    <p:cNvGrpSpPr/>
                    <p:nvPr/>
                  </p:nvGrpSpPr>
                  <p:grpSpPr>
                    <a:xfrm>
                      <a:off x="658836" y="2202766"/>
                      <a:ext cx="228600" cy="457200"/>
                      <a:chOff x="658836" y="2202766"/>
                      <a:chExt cx="228600" cy="457200"/>
                    </a:xfrm>
                  </p:grpSpPr>
                  <p:sp>
                    <p:nvSpPr>
                      <p:cNvPr id="52" name="Rectangle 5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887436" y="2202766"/>
                      <a:ext cx="228600" cy="457200"/>
                      <a:chOff x="658836" y="2202766"/>
                      <a:chExt cx="228600" cy="457200"/>
                    </a:xfrm>
                  </p:grpSpPr>
                  <p:sp>
                    <p:nvSpPr>
                      <p:cNvPr id="50" name="Rectangle 4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41" name="Group 40"/>
                  <p:cNvGrpSpPr/>
                  <p:nvPr/>
                </p:nvGrpSpPr>
                <p:grpSpPr>
                  <a:xfrm>
                    <a:off x="811236" y="2355166"/>
                    <a:ext cx="457200" cy="457200"/>
                    <a:chOff x="658836" y="2202766"/>
                    <a:chExt cx="457200" cy="457200"/>
                  </a:xfrm>
                </p:grpSpPr>
                <p:grpSp>
                  <p:nvGrpSpPr>
                    <p:cNvPr id="42" name="Group 41"/>
                    <p:cNvGrpSpPr/>
                    <p:nvPr/>
                  </p:nvGrpSpPr>
                  <p:grpSpPr>
                    <a:xfrm>
                      <a:off x="658836" y="2202766"/>
                      <a:ext cx="228600" cy="457200"/>
                      <a:chOff x="658836" y="2202766"/>
                      <a:chExt cx="228600" cy="457200"/>
                    </a:xfrm>
                  </p:grpSpPr>
                  <p:sp>
                    <p:nvSpPr>
                      <p:cNvPr id="46" name="Rectangle 4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887436" y="2202766"/>
                      <a:ext cx="228600" cy="457200"/>
                      <a:chOff x="658836" y="2202766"/>
                      <a:chExt cx="228600" cy="457200"/>
                    </a:xfrm>
                  </p:grpSpPr>
                  <p:sp>
                    <p:nvSpPr>
                      <p:cNvPr id="44" name="Rectangle 4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grpSp>
          <p:nvGrpSpPr>
            <p:cNvPr id="69" name="Group 68"/>
            <p:cNvGrpSpPr/>
            <p:nvPr/>
          </p:nvGrpSpPr>
          <p:grpSpPr>
            <a:xfrm>
              <a:off x="811236" y="3268394"/>
              <a:ext cx="1828800" cy="915572"/>
              <a:chOff x="811236" y="2355166"/>
              <a:chExt cx="1828800" cy="915572"/>
            </a:xfrm>
          </p:grpSpPr>
          <p:grpSp>
            <p:nvGrpSpPr>
              <p:cNvPr id="70" name="Group 69"/>
              <p:cNvGrpSpPr/>
              <p:nvPr/>
            </p:nvGrpSpPr>
            <p:grpSpPr>
              <a:xfrm>
                <a:off x="811236" y="2355166"/>
                <a:ext cx="914400" cy="914400"/>
                <a:chOff x="811236" y="2355166"/>
                <a:chExt cx="914400" cy="914400"/>
              </a:xfrm>
            </p:grpSpPr>
            <p:grpSp>
              <p:nvGrpSpPr>
                <p:cNvPr id="102" name="Group 101"/>
                <p:cNvGrpSpPr/>
                <p:nvPr/>
              </p:nvGrpSpPr>
              <p:grpSpPr>
                <a:xfrm>
                  <a:off x="811236" y="2355166"/>
                  <a:ext cx="914400" cy="457200"/>
                  <a:chOff x="811236" y="2355166"/>
                  <a:chExt cx="914400" cy="457200"/>
                </a:xfrm>
              </p:grpSpPr>
              <p:grpSp>
                <p:nvGrpSpPr>
                  <p:cNvPr id="118" name="Group 117"/>
                  <p:cNvGrpSpPr/>
                  <p:nvPr/>
                </p:nvGrpSpPr>
                <p:grpSpPr>
                  <a:xfrm>
                    <a:off x="1268436" y="2355166"/>
                    <a:ext cx="457200" cy="457200"/>
                    <a:chOff x="658836" y="2202766"/>
                    <a:chExt cx="457200" cy="457200"/>
                  </a:xfrm>
                </p:grpSpPr>
                <p:grpSp>
                  <p:nvGrpSpPr>
                    <p:cNvPr id="126" name="Group 125"/>
                    <p:cNvGrpSpPr/>
                    <p:nvPr/>
                  </p:nvGrpSpPr>
                  <p:grpSpPr>
                    <a:xfrm>
                      <a:off x="658836" y="2202766"/>
                      <a:ext cx="228600" cy="457200"/>
                      <a:chOff x="658836" y="2202766"/>
                      <a:chExt cx="228600" cy="457200"/>
                    </a:xfrm>
                  </p:grpSpPr>
                  <p:sp>
                    <p:nvSpPr>
                      <p:cNvPr id="130" name="Rectangle 12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7" name="Group 126"/>
                    <p:cNvGrpSpPr/>
                    <p:nvPr/>
                  </p:nvGrpSpPr>
                  <p:grpSpPr>
                    <a:xfrm>
                      <a:off x="887436" y="2202766"/>
                      <a:ext cx="228600" cy="457200"/>
                      <a:chOff x="658836" y="2202766"/>
                      <a:chExt cx="228600" cy="457200"/>
                    </a:xfrm>
                  </p:grpSpPr>
                  <p:sp>
                    <p:nvSpPr>
                      <p:cNvPr id="128" name="Rectangle 12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811236" y="2355166"/>
                    <a:ext cx="457200" cy="457200"/>
                    <a:chOff x="658836" y="2202766"/>
                    <a:chExt cx="457200" cy="457200"/>
                  </a:xfrm>
                </p:grpSpPr>
                <p:grpSp>
                  <p:nvGrpSpPr>
                    <p:cNvPr id="120" name="Group 119"/>
                    <p:cNvGrpSpPr/>
                    <p:nvPr/>
                  </p:nvGrpSpPr>
                  <p:grpSpPr>
                    <a:xfrm>
                      <a:off x="658836" y="2202766"/>
                      <a:ext cx="228600" cy="457200"/>
                      <a:chOff x="658836" y="2202766"/>
                      <a:chExt cx="228600" cy="457200"/>
                    </a:xfrm>
                  </p:grpSpPr>
                  <p:sp>
                    <p:nvSpPr>
                      <p:cNvPr id="124" name="Rectangle 12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887436" y="2202766"/>
                      <a:ext cx="228600" cy="457200"/>
                      <a:chOff x="658836" y="2202766"/>
                      <a:chExt cx="228600" cy="457200"/>
                    </a:xfrm>
                  </p:grpSpPr>
                  <p:sp>
                    <p:nvSpPr>
                      <p:cNvPr id="122" name="Rectangle 12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103" name="Group 102"/>
                <p:cNvGrpSpPr/>
                <p:nvPr/>
              </p:nvGrpSpPr>
              <p:grpSpPr>
                <a:xfrm>
                  <a:off x="811236" y="2812366"/>
                  <a:ext cx="914400" cy="457200"/>
                  <a:chOff x="811236" y="2355166"/>
                  <a:chExt cx="914400" cy="457200"/>
                </a:xfrm>
              </p:grpSpPr>
              <p:grpSp>
                <p:nvGrpSpPr>
                  <p:cNvPr id="104" name="Group 103"/>
                  <p:cNvGrpSpPr/>
                  <p:nvPr/>
                </p:nvGrpSpPr>
                <p:grpSpPr>
                  <a:xfrm>
                    <a:off x="1268436" y="2355166"/>
                    <a:ext cx="457200" cy="457200"/>
                    <a:chOff x="658836" y="2202766"/>
                    <a:chExt cx="457200" cy="457200"/>
                  </a:xfrm>
                </p:grpSpPr>
                <p:grpSp>
                  <p:nvGrpSpPr>
                    <p:cNvPr id="112" name="Group 111"/>
                    <p:cNvGrpSpPr/>
                    <p:nvPr/>
                  </p:nvGrpSpPr>
                  <p:grpSpPr>
                    <a:xfrm>
                      <a:off x="658836" y="2202766"/>
                      <a:ext cx="228600" cy="457200"/>
                      <a:chOff x="658836" y="2202766"/>
                      <a:chExt cx="228600" cy="457200"/>
                    </a:xfrm>
                  </p:grpSpPr>
                  <p:sp>
                    <p:nvSpPr>
                      <p:cNvPr id="116" name="Rectangle 11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887436" y="2202766"/>
                      <a:ext cx="228600" cy="457200"/>
                      <a:chOff x="658836" y="2202766"/>
                      <a:chExt cx="228600" cy="457200"/>
                    </a:xfrm>
                  </p:grpSpPr>
                  <p:sp>
                    <p:nvSpPr>
                      <p:cNvPr id="114" name="Rectangle 11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5" name="Group 104"/>
                  <p:cNvGrpSpPr/>
                  <p:nvPr/>
                </p:nvGrpSpPr>
                <p:grpSpPr>
                  <a:xfrm>
                    <a:off x="811236" y="2355166"/>
                    <a:ext cx="457200" cy="457200"/>
                    <a:chOff x="658836" y="2202766"/>
                    <a:chExt cx="457200" cy="457200"/>
                  </a:xfrm>
                </p:grpSpPr>
                <p:grpSp>
                  <p:nvGrpSpPr>
                    <p:cNvPr id="106" name="Group 105"/>
                    <p:cNvGrpSpPr/>
                    <p:nvPr/>
                  </p:nvGrpSpPr>
                  <p:grpSpPr>
                    <a:xfrm>
                      <a:off x="658836" y="2202766"/>
                      <a:ext cx="228600" cy="457200"/>
                      <a:chOff x="658836" y="2202766"/>
                      <a:chExt cx="228600" cy="457200"/>
                    </a:xfrm>
                  </p:grpSpPr>
                  <p:sp>
                    <p:nvSpPr>
                      <p:cNvPr id="110" name="Rectangle 10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887436" y="2202766"/>
                      <a:ext cx="228600" cy="457200"/>
                      <a:chOff x="658836" y="2202766"/>
                      <a:chExt cx="228600" cy="457200"/>
                    </a:xfrm>
                  </p:grpSpPr>
                  <p:sp>
                    <p:nvSpPr>
                      <p:cNvPr id="108" name="Rectangle 10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nvGrpSpPr>
              <p:cNvPr id="71" name="Group 70"/>
              <p:cNvGrpSpPr/>
              <p:nvPr/>
            </p:nvGrpSpPr>
            <p:grpSpPr>
              <a:xfrm>
                <a:off x="1725636" y="2356338"/>
                <a:ext cx="914400" cy="914400"/>
                <a:chOff x="811236" y="2355166"/>
                <a:chExt cx="914400" cy="914400"/>
              </a:xfrm>
            </p:grpSpPr>
            <p:grpSp>
              <p:nvGrpSpPr>
                <p:cNvPr id="72" name="Group 71"/>
                <p:cNvGrpSpPr/>
                <p:nvPr/>
              </p:nvGrpSpPr>
              <p:grpSpPr>
                <a:xfrm>
                  <a:off x="811236" y="2355166"/>
                  <a:ext cx="914400" cy="457200"/>
                  <a:chOff x="811236" y="2355166"/>
                  <a:chExt cx="914400" cy="457200"/>
                </a:xfrm>
              </p:grpSpPr>
              <p:grpSp>
                <p:nvGrpSpPr>
                  <p:cNvPr id="88" name="Group 87"/>
                  <p:cNvGrpSpPr/>
                  <p:nvPr/>
                </p:nvGrpSpPr>
                <p:grpSpPr>
                  <a:xfrm>
                    <a:off x="1268436" y="2355166"/>
                    <a:ext cx="457200" cy="457200"/>
                    <a:chOff x="658836" y="2202766"/>
                    <a:chExt cx="457200" cy="457200"/>
                  </a:xfrm>
                </p:grpSpPr>
                <p:grpSp>
                  <p:nvGrpSpPr>
                    <p:cNvPr id="96" name="Group 95"/>
                    <p:cNvGrpSpPr/>
                    <p:nvPr/>
                  </p:nvGrpSpPr>
                  <p:grpSpPr>
                    <a:xfrm>
                      <a:off x="658836" y="2202766"/>
                      <a:ext cx="228600" cy="457200"/>
                      <a:chOff x="658836" y="2202766"/>
                      <a:chExt cx="228600" cy="457200"/>
                    </a:xfrm>
                  </p:grpSpPr>
                  <p:sp>
                    <p:nvSpPr>
                      <p:cNvPr id="100" name="Rectangle 9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887436" y="2202766"/>
                      <a:ext cx="228600" cy="457200"/>
                      <a:chOff x="658836" y="2202766"/>
                      <a:chExt cx="228600" cy="457200"/>
                    </a:xfrm>
                  </p:grpSpPr>
                  <p:sp>
                    <p:nvSpPr>
                      <p:cNvPr id="98" name="Rectangle 9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9" name="Group 88"/>
                  <p:cNvGrpSpPr/>
                  <p:nvPr/>
                </p:nvGrpSpPr>
                <p:grpSpPr>
                  <a:xfrm>
                    <a:off x="811236" y="2355166"/>
                    <a:ext cx="457200" cy="457200"/>
                    <a:chOff x="658836" y="2202766"/>
                    <a:chExt cx="457200" cy="457200"/>
                  </a:xfrm>
                </p:grpSpPr>
                <p:grpSp>
                  <p:nvGrpSpPr>
                    <p:cNvPr id="90" name="Group 89"/>
                    <p:cNvGrpSpPr/>
                    <p:nvPr/>
                  </p:nvGrpSpPr>
                  <p:grpSpPr>
                    <a:xfrm>
                      <a:off x="658836" y="2202766"/>
                      <a:ext cx="228600" cy="457200"/>
                      <a:chOff x="658836" y="2202766"/>
                      <a:chExt cx="228600" cy="457200"/>
                    </a:xfrm>
                  </p:grpSpPr>
                  <p:sp>
                    <p:nvSpPr>
                      <p:cNvPr id="94" name="Rectangle 9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887436" y="2202766"/>
                      <a:ext cx="228600" cy="457200"/>
                      <a:chOff x="658836" y="2202766"/>
                      <a:chExt cx="228600" cy="457200"/>
                    </a:xfrm>
                  </p:grpSpPr>
                  <p:sp>
                    <p:nvSpPr>
                      <p:cNvPr id="92" name="Rectangle 9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73" name="Group 72"/>
                <p:cNvGrpSpPr/>
                <p:nvPr/>
              </p:nvGrpSpPr>
              <p:grpSpPr>
                <a:xfrm>
                  <a:off x="811236" y="2812366"/>
                  <a:ext cx="914400" cy="457200"/>
                  <a:chOff x="811236" y="2355166"/>
                  <a:chExt cx="914400" cy="457200"/>
                </a:xfrm>
              </p:grpSpPr>
              <p:grpSp>
                <p:nvGrpSpPr>
                  <p:cNvPr id="74" name="Group 73"/>
                  <p:cNvGrpSpPr/>
                  <p:nvPr/>
                </p:nvGrpSpPr>
                <p:grpSpPr>
                  <a:xfrm>
                    <a:off x="1268436" y="2355166"/>
                    <a:ext cx="457200" cy="457200"/>
                    <a:chOff x="658836" y="2202766"/>
                    <a:chExt cx="457200" cy="457200"/>
                  </a:xfrm>
                </p:grpSpPr>
                <p:grpSp>
                  <p:nvGrpSpPr>
                    <p:cNvPr id="82" name="Group 81"/>
                    <p:cNvGrpSpPr/>
                    <p:nvPr/>
                  </p:nvGrpSpPr>
                  <p:grpSpPr>
                    <a:xfrm>
                      <a:off x="658836" y="2202766"/>
                      <a:ext cx="228600" cy="457200"/>
                      <a:chOff x="658836" y="2202766"/>
                      <a:chExt cx="228600" cy="457200"/>
                    </a:xfrm>
                  </p:grpSpPr>
                  <p:sp>
                    <p:nvSpPr>
                      <p:cNvPr id="86" name="Rectangle 8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887436" y="2202766"/>
                      <a:ext cx="228600" cy="457200"/>
                      <a:chOff x="658836" y="2202766"/>
                      <a:chExt cx="228600" cy="457200"/>
                    </a:xfrm>
                  </p:grpSpPr>
                  <p:sp>
                    <p:nvSpPr>
                      <p:cNvPr id="84" name="Rectangle 8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5" name="Group 74"/>
                  <p:cNvGrpSpPr/>
                  <p:nvPr/>
                </p:nvGrpSpPr>
                <p:grpSpPr>
                  <a:xfrm>
                    <a:off x="811236" y="2355166"/>
                    <a:ext cx="457200" cy="457200"/>
                    <a:chOff x="658836" y="2202766"/>
                    <a:chExt cx="457200" cy="457200"/>
                  </a:xfrm>
                </p:grpSpPr>
                <p:grpSp>
                  <p:nvGrpSpPr>
                    <p:cNvPr id="76" name="Group 75"/>
                    <p:cNvGrpSpPr/>
                    <p:nvPr/>
                  </p:nvGrpSpPr>
                  <p:grpSpPr>
                    <a:xfrm>
                      <a:off x="658836" y="2202766"/>
                      <a:ext cx="228600" cy="457200"/>
                      <a:chOff x="658836" y="2202766"/>
                      <a:chExt cx="228600" cy="457200"/>
                    </a:xfrm>
                  </p:grpSpPr>
                  <p:sp>
                    <p:nvSpPr>
                      <p:cNvPr id="80" name="Rectangle 7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887436" y="2202766"/>
                      <a:ext cx="228600" cy="457200"/>
                      <a:chOff x="658836" y="2202766"/>
                      <a:chExt cx="228600" cy="457200"/>
                    </a:xfrm>
                  </p:grpSpPr>
                  <p:sp>
                    <p:nvSpPr>
                      <p:cNvPr id="78" name="Rectangle 7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grpSp>
      <p:sp>
        <p:nvSpPr>
          <p:cNvPr id="772" name="Rectangle 771"/>
          <p:cNvSpPr/>
          <p:nvPr/>
        </p:nvSpPr>
        <p:spPr>
          <a:xfrm>
            <a:off x="698687" y="2381853"/>
            <a:ext cx="262597" cy="282380"/>
          </a:xfrm>
          <a:prstGeom prst="rect">
            <a:avLst/>
          </a:prstGeom>
          <a:solidFill>
            <a:srgbClr val="8AEDFA">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3" name="Rectangle 772"/>
          <p:cNvSpPr/>
          <p:nvPr/>
        </p:nvSpPr>
        <p:spPr>
          <a:xfrm>
            <a:off x="3885025" y="230065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097" name="Group 4096"/>
          <p:cNvGrpSpPr/>
          <p:nvPr/>
        </p:nvGrpSpPr>
        <p:grpSpPr>
          <a:xfrm>
            <a:off x="829986" y="2300653"/>
            <a:ext cx="3123619" cy="363580"/>
            <a:chOff x="829986" y="2300653"/>
            <a:chExt cx="3123619" cy="363580"/>
          </a:xfrm>
        </p:grpSpPr>
        <p:cxnSp>
          <p:nvCxnSpPr>
            <p:cNvPr id="6" name="Straight Connector 5"/>
            <p:cNvCxnSpPr>
              <a:stCxn id="772" idx="0"/>
              <a:endCxn id="773" idx="0"/>
            </p:cNvCxnSpPr>
            <p:nvPr/>
          </p:nvCxnSpPr>
          <p:spPr>
            <a:xfrm flipV="1">
              <a:off x="829986" y="2300653"/>
              <a:ext cx="3123619" cy="81200"/>
            </a:xfrm>
            <a:prstGeom prst="line">
              <a:avLst/>
            </a:prstGeom>
            <a:ln>
              <a:solidFill>
                <a:srgbClr val="8AEDFA"/>
              </a:solidFill>
            </a:ln>
          </p:spPr>
          <p:style>
            <a:lnRef idx="2">
              <a:schemeClr val="accent1"/>
            </a:lnRef>
            <a:fillRef idx="0">
              <a:schemeClr val="accent1"/>
            </a:fillRef>
            <a:effectRef idx="1">
              <a:schemeClr val="accent1"/>
            </a:effectRef>
            <a:fontRef idx="minor">
              <a:schemeClr val="tx1"/>
            </a:fontRef>
          </p:style>
        </p:cxnSp>
        <p:cxnSp>
          <p:nvCxnSpPr>
            <p:cNvPr id="4096" name="Straight Connector 4095"/>
            <p:cNvCxnSpPr>
              <a:stCxn id="772" idx="2"/>
              <a:endCxn id="773" idx="2"/>
            </p:cNvCxnSpPr>
            <p:nvPr/>
          </p:nvCxnSpPr>
          <p:spPr>
            <a:xfrm flipV="1">
              <a:off x="829986" y="2437813"/>
              <a:ext cx="3123619" cy="226420"/>
            </a:xfrm>
            <a:prstGeom prst="line">
              <a:avLst/>
            </a:prstGeom>
            <a:ln>
              <a:solidFill>
                <a:srgbClr val="8AEDFA"/>
              </a:solidFill>
            </a:ln>
          </p:spPr>
          <p:style>
            <a:lnRef idx="2">
              <a:schemeClr val="accent1"/>
            </a:lnRef>
            <a:fillRef idx="0">
              <a:schemeClr val="accent1"/>
            </a:fillRef>
            <a:effectRef idx="1">
              <a:schemeClr val="accent1"/>
            </a:effectRef>
            <a:fontRef idx="minor">
              <a:schemeClr val="tx1"/>
            </a:fontRef>
          </p:style>
        </p:cxnSp>
      </p:grpSp>
      <p:sp>
        <p:nvSpPr>
          <p:cNvPr id="4099" name="TextBox 4098"/>
          <p:cNvSpPr txBox="1"/>
          <p:nvPr/>
        </p:nvSpPr>
        <p:spPr>
          <a:xfrm>
            <a:off x="2047368" y="5021454"/>
            <a:ext cx="7826329" cy="707886"/>
          </a:xfrm>
          <a:prstGeom prst="rect">
            <a:avLst/>
          </a:prstGeom>
          <a:noFill/>
        </p:spPr>
        <p:txBody>
          <a:bodyPr wrap="square" rtlCol="0">
            <a:spAutoFit/>
          </a:bodyPr>
          <a:lstStyle/>
          <a:p>
            <a:pPr algn="ctr"/>
            <a:r>
              <a:rPr lang="en-US" sz="4000" dirty="0" smtClean="0">
                <a:solidFill>
                  <a:srgbClr val="002060"/>
                </a:solidFill>
              </a:rPr>
              <a:t>Convolutional Layer</a:t>
            </a:r>
            <a:endParaRPr lang="en-US" sz="4000" dirty="0">
              <a:solidFill>
                <a:srgbClr val="002060"/>
              </a:solidFill>
            </a:endParaRPr>
          </a:p>
        </p:txBody>
      </p:sp>
    </p:spTree>
    <p:extLst>
      <p:ext uri="{BB962C8B-B14F-4D97-AF65-F5344CB8AC3E}">
        <p14:creationId xmlns:p14="http://schemas.microsoft.com/office/powerpoint/2010/main" val="17001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097"/>
                                        </p:tgtEl>
                                        <p:attrNameLst>
                                          <p:attrName>style.visibility</p:attrName>
                                        </p:attrNameLst>
                                      </p:cBhvr>
                                      <p:to>
                                        <p:strVal val="visible"/>
                                      </p:to>
                                    </p:set>
                                    <p:animEffect transition="in" filter="wipe(left)">
                                      <p:cBhvr>
                                        <p:cTn id="15" dur="500"/>
                                        <p:tgtEl>
                                          <p:spTgt spid="4097"/>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 grpId="0" animBg="1"/>
      <p:bldP spid="77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hd-wallpapersdownload.com/upload/bulk-upload/all-images-of-dogs-dowload.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322" r="14660"/>
          <a:stretch/>
        </p:blipFill>
        <p:spPr bwMode="auto">
          <a:xfrm>
            <a:off x="661182" y="2328203"/>
            <a:ext cx="2250830" cy="2286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CNN for Image Classification</a:t>
            </a:r>
            <a:endParaRPr lang="en-US" dirty="0"/>
          </a:p>
        </p:txBody>
      </p:sp>
      <p:grpSp>
        <p:nvGrpSpPr>
          <p:cNvPr id="132" name="Group 131"/>
          <p:cNvGrpSpPr/>
          <p:nvPr/>
        </p:nvGrpSpPr>
        <p:grpSpPr>
          <a:xfrm>
            <a:off x="698692" y="2369233"/>
            <a:ext cx="2100776" cy="2259037"/>
            <a:chOff x="811236" y="2355166"/>
            <a:chExt cx="1828800" cy="1828800"/>
          </a:xfrm>
        </p:grpSpPr>
        <p:grpSp>
          <p:nvGrpSpPr>
            <p:cNvPr id="68" name="Group 67"/>
            <p:cNvGrpSpPr/>
            <p:nvPr/>
          </p:nvGrpSpPr>
          <p:grpSpPr>
            <a:xfrm>
              <a:off x="811236" y="2355166"/>
              <a:ext cx="1828800" cy="915572"/>
              <a:chOff x="811236" y="2355166"/>
              <a:chExt cx="1828800" cy="915572"/>
            </a:xfrm>
          </p:grpSpPr>
          <p:grpSp>
            <p:nvGrpSpPr>
              <p:cNvPr id="36" name="Group 35"/>
              <p:cNvGrpSpPr/>
              <p:nvPr/>
            </p:nvGrpSpPr>
            <p:grpSpPr>
              <a:xfrm>
                <a:off x="811236" y="2355166"/>
                <a:ext cx="914400" cy="914400"/>
                <a:chOff x="811236" y="2355166"/>
                <a:chExt cx="914400" cy="914400"/>
              </a:xfrm>
            </p:grpSpPr>
            <p:grpSp>
              <p:nvGrpSpPr>
                <p:cNvPr id="20" name="Group 19"/>
                <p:cNvGrpSpPr/>
                <p:nvPr/>
              </p:nvGrpSpPr>
              <p:grpSpPr>
                <a:xfrm>
                  <a:off x="811236" y="2355166"/>
                  <a:ext cx="914400" cy="457200"/>
                  <a:chOff x="811236" y="2355166"/>
                  <a:chExt cx="914400" cy="457200"/>
                </a:xfrm>
              </p:grpSpPr>
              <p:grpSp>
                <p:nvGrpSpPr>
                  <p:cNvPr id="12" name="Group 11"/>
                  <p:cNvGrpSpPr/>
                  <p:nvPr/>
                </p:nvGrpSpPr>
                <p:grpSpPr>
                  <a:xfrm>
                    <a:off x="1268436" y="2355166"/>
                    <a:ext cx="457200" cy="457200"/>
                    <a:chOff x="658836" y="2202766"/>
                    <a:chExt cx="457200" cy="457200"/>
                  </a:xfrm>
                </p:grpSpPr>
                <p:grpSp>
                  <p:nvGrpSpPr>
                    <p:cNvPr id="8" name="Group 7"/>
                    <p:cNvGrpSpPr/>
                    <p:nvPr/>
                  </p:nvGrpSpPr>
                  <p:grpSpPr>
                    <a:xfrm>
                      <a:off x="658836" y="2202766"/>
                      <a:ext cx="228600" cy="457200"/>
                      <a:chOff x="658836" y="2202766"/>
                      <a:chExt cx="228600" cy="457200"/>
                    </a:xfrm>
                  </p:grpSpPr>
                  <p:sp>
                    <p:nvSpPr>
                      <p:cNvPr id="4" name="Rectangle 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887436" y="2202766"/>
                      <a:ext cx="228600" cy="457200"/>
                      <a:chOff x="658836" y="2202766"/>
                      <a:chExt cx="228600" cy="457200"/>
                    </a:xfrm>
                  </p:grpSpPr>
                  <p:sp>
                    <p:nvSpPr>
                      <p:cNvPr id="10" name="Rectangle 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811236" y="2355166"/>
                    <a:ext cx="457200" cy="457200"/>
                    <a:chOff x="658836" y="2202766"/>
                    <a:chExt cx="457200" cy="457200"/>
                  </a:xfrm>
                </p:grpSpPr>
                <p:grpSp>
                  <p:nvGrpSpPr>
                    <p:cNvPr id="14" name="Group 13"/>
                    <p:cNvGrpSpPr/>
                    <p:nvPr/>
                  </p:nvGrpSpPr>
                  <p:grpSpPr>
                    <a:xfrm>
                      <a:off x="658836" y="2202766"/>
                      <a:ext cx="228600" cy="457200"/>
                      <a:chOff x="658836" y="2202766"/>
                      <a:chExt cx="228600" cy="457200"/>
                    </a:xfrm>
                  </p:grpSpPr>
                  <p:sp>
                    <p:nvSpPr>
                      <p:cNvPr id="18" name="Rectangle 1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87436" y="2202766"/>
                      <a:ext cx="228600" cy="457200"/>
                      <a:chOff x="658836" y="2202766"/>
                      <a:chExt cx="228600" cy="457200"/>
                    </a:xfrm>
                  </p:grpSpPr>
                  <p:sp>
                    <p:nvSpPr>
                      <p:cNvPr id="16" name="Rectangle 1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21" name="Group 20"/>
                <p:cNvGrpSpPr/>
                <p:nvPr/>
              </p:nvGrpSpPr>
              <p:grpSpPr>
                <a:xfrm>
                  <a:off x="811236" y="2812366"/>
                  <a:ext cx="914400" cy="457200"/>
                  <a:chOff x="811236" y="2355166"/>
                  <a:chExt cx="914400" cy="457200"/>
                </a:xfrm>
              </p:grpSpPr>
              <p:grpSp>
                <p:nvGrpSpPr>
                  <p:cNvPr id="22" name="Group 21"/>
                  <p:cNvGrpSpPr/>
                  <p:nvPr/>
                </p:nvGrpSpPr>
                <p:grpSpPr>
                  <a:xfrm>
                    <a:off x="1268436" y="2355166"/>
                    <a:ext cx="457200" cy="457200"/>
                    <a:chOff x="658836" y="2202766"/>
                    <a:chExt cx="457200" cy="457200"/>
                  </a:xfrm>
                </p:grpSpPr>
                <p:grpSp>
                  <p:nvGrpSpPr>
                    <p:cNvPr id="30" name="Group 29"/>
                    <p:cNvGrpSpPr/>
                    <p:nvPr/>
                  </p:nvGrpSpPr>
                  <p:grpSpPr>
                    <a:xfrm>
                      <a:off x="658836" y="2202766"/>
                      <a:ext cx="228600" cy="457200"/>
                      <a:chOff x="658836" y="2202766"/>
                      <a:chExt cx="228600" cy="457200"/>
                    </a:xfrm>
                  </p:grpSpPr>
                  <p:sp>
                    <p:nvSpPr>
                      <p:cNvPr id="34" name="Rectangle 3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887436" y="2202766"/>
                      <a:ext cx="228600" cy="457200"/>
                      <a:chOff x="658836" y="2202766"/>
                      <a:chExt cx="228600" cy="457200"/>
                    </a:xfrm>
                  </p:grpSpPr>
                  <p:sp>
                    <p:nvSpPr>
                      <p:cNvPr id="32" name="Rectangle 3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811236" y="2355166"/>
                    <a:ext cx="457200" cy="457200"/>
                    <a:chOff x="658836" y="2202766"/>
                    <a:chExt cx="457200" cy="457200"/>
                  </a:xfrm>
                </p:grpSpPr>
                <p:grpSp>
                  <p:nvGrpSpPr>
                    <p:cNvPr id="24" name="Group 23"/>
                    <p:cNvGrpSpPr/>
                    <p:nvPr/>
                  </p:nvGrpSpPr>
                  <p:grpSpPr>
                    <a:xfrm>
                      <a:off x="658836" y="2202766"/>
                      <a:ext cx="228600" cy="457200"/>
                      <a:chOff x="658836" y="2202766"/>
                      <a:chExt cx="228600" cy="457200"/>
                    </a:xfrm>
                  </p:grpSpPr>
                  <p:sp>
                    <p:nvSpPr>
                      <p:cNvPr id="28" name="Rectangle 2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887436" y="2202766"/>
                      <a:ext cx="228600" cy="457200"/>
                      <a:chOff x="658836" y="2202766"/>
                      <a:chExt cx="228600" cy="457200"/>
                    </a:xfrm>
                  </p:grpSpPr>
                  <p:sp>
                    <p:nvSpPr>
                      <p:cNvPr id="26" name="Rectangle 2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nvGrpSpPr>
              <p:cNvPr id="37" name="Group 36"/>
              <p:cNvGrpSpPr/>
              <p:nvPr/>
            </p:nvGrpSpPr>
            <p:grpSpPr>
              <a:xfrm>
                <a:off x="1725636" y="2356338"/>
                <a:ext cx="914400" cy="914400"/>
                <a:chOff x="811236" y="2355166"/>
                <a:chExt cx="914400" cy="914400"/>
              </a:xfrm>
            </p:grpSpPr>
            <p:grpSp>
              <p:nvGrpSpPr>
                <p:cNvPr id="38" name="Group 37"/>
                <p:cNvGrpSpPr/>
                <p:nvPr/>
              </p:nvGrpSpPr>
              <p:grpSpPr>
                <a:xfrm>
                  <a:off x="811236" y="2355166"/>
                  <a:ext cx="914400" cy="457200"/>
                  <a:chOff x="811236" y="2355166"/>
                  <a:chExt cx="914400" cy="457200"/>
                </a:xfrm>
              </p:grpSpPr>
              <p:grpSp>
                <p:nvGrpSpPr>
                  <p:cNvPr id="54" name="Group 53"/>
                  <p:cNvGrpSpPr/>
                  <p:nvPr/>
                </p:nvGrpSpPr>
                <p:grpSpPr>
                  <a:xfrm>
                    <a:off x="1268436" y="2355166"/>
                    <a:ext cx="457200" cy="457200"/>
                    <a:chOff x="658836" y="2202766"/>
                    <a:chExt cx="457200" cy="457200"/>
                  </a:xfrm>
                </p:grpSpPr>
                <p:grpSp>
                  <p:nvGrpSpPr>
                    <p:cNvPr id="62" name="Group 61"/>
                    <p:cNvGrpSpPr/>
                    <p:nvPr/>
                  </p:nvGrpSpPr>
                  <p:grpSpPr>
                    <a:xfrm>
                      <a:off x="658836" y="2202766"/>
                      <a:ext cx="228600" cy="457200"/>
                      <a:chOff x="658836" y="2202766"/>
                      <a:chExt cx="228600" cy="457200"/>
                    </a:xfrm>
                  </p:grpSpPr>
                  <p:sp>
                    <p:nvSpPr>
                      <p:cNvPr id="66" name="Rectangle 6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887436" y="2202766"/>
                      <a:ext cx="228600" cy="457200"/>
                      <a:chOff x="658836" y="2202766"/>
                      <a:chExt cx="228600" cy="457200"/>
                    </a:xfrm>
                  </p:grpSpPr>
                  <p:sp>
                    <p:nvSpPr>
                      <p:cNvPr id="64" name="Rectangle 6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5" name="Group 54"/>
                  <p:cNvGrpSpPr/>
                  <p:nvPr/>
                </p:nvGrpSpPr>
                <p:grpSpPr>
                  <a:xfrm>
                    <a:off x="811236" y="2355166"/>
                    <a:ext cx="457200" cy="457200"/>
                    <a:chOff x="658836" y="2202766"/>
                    <a:chExt cx="457200" cy="457200"/>
                  </a:xfrm>
                </p:grpSpPr>
                <p:grpSp>
                  <p:nvGrpSpPr>
                    <p:cNvPr id="56" name="Group 55"/>
                    <p:cNvGrpSpPr/>
                    <p:nvPr/>
                  </p:nvGrpSpPr>
                  <p:grpSpPr>
                    <a:xfrm>
                      <a:off x="658836" y="2202766"/>
                      <a:ext cx="228600" cy="457200"/>
                      <a:chOff x="658836" y="2202766"/>
                      <a:chExt cx="228600" cy="457200"/>
                    </a:xfrm>
                  </p:grpSpPr>
                  <p:sp>
                    <p:nvSpPr>
                      <p:cNvPr id="60" name="Rectangle 5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887436" y="2202766"/>
                      <a:ext cx="228600" cy="457200"/>
                      <a:chOff x="658836" y="2202766"/>
                      <a:chExt cx="228600" cy="457200"/>
                    </a:xfrm>
                  </p:grpSpPr>
                  <p:sp>
                    <p:nvSpPr>
                      <p:cNvPr id="58" name="Rectangle 5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39" name="Group 38"/>
                <p:cNvGrpSpPr/>
                <p:nvPr/>
              </p:nvGrpSpPr>
              <p:grpSpPr>
                <a:xfrm>
                  <a:off x="811236" y="2812366"/>
                  <a:ext cx="914400" cy="457200"/>
                  <a:chOff x="811236" y="2355166"/>
                  <a:chExt cx="914400" cy="457200"/>
                </a:xfrm>
              </p:grpSpPr>
              <p:grpSp>
                <p:nvGrpSpPr>
                  <p:cNvPr id="40" name="Group 39"/>
                  <p:cNvGrpSpPr/>
                  <p:nvPr/>
                </p:nvGrpSpPr>
                <p:grpSpPr>
                  <a:xfrm>
                    <a:off x="1268436" y="2355166"/>
                    <a:ext cx="457200" cy="457200"/>
                    <a:chOff x="658836" y="2202766"/>
                    <a:chExt cx="457200" cy="457200"/>
                  </a:xfrm>
                </p:grpSpPr>
                <p:grpSp>
                  <p:nvGrpSpPr>
                    <p:cNvPr id="48" name="Group 47"/>
                    <p:cNvGrpSpPr/>
                    <p:nvPr/>
                  </p:nvGrpSpPr>
                  <p:grpSpPr>
                    <a:xfrm>
                      <a:off x="658836" y="2202766"/>
                      <a:ext cx="228600" cy="457200"/>
                      <a:chOff x="658836" y="2202766"/>
                      <a:chExt cx="228600" cy="457200"/>
                    </a:xfrm>
                  </p:grpSpPr>
                  <p:sp>
                    <p:nvSpPr>
                      <p:cNvPr id="52" name="Rectangle 5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887436" y="2202766"/>
                      <a:ext cx="228600" cy="457200"/>
                      <a:chOff x="658836" y="2202766"/>
                      <a:chExt cx="228600" cy="457200"/>
                    </a:xfrm>
                  </p:grpSpPr>
                  <p:sp>
                    <p:nvSpPr>
                      <p:cNvPr id="50" name="Rectangle 4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41" name="Group 40"/>
                  <p:cNvGrpSpPr/>
                  <p:nvPr/>
                </p:nvGrpSpPr>
                <p:grpSpPr>
                  <a:xfrm>
                    <a:off x="811236" y="2355166"/>
                    <a:ext cx="457200" cy="457200"/>
                    <a:chOff x="658836" y="2202766"/>
                    <a:chExt cx="457200" cy="457200"/>
                  </a:xfrm>
                </p:grpSpPr>
                <p:grpSp>
                  <p:nvGrpSpPr>
                    <p:cNvPr id="42" name="Group 41"/>
                    <p:cNvGrpSpPr/>
                    <p:nvPr/>
                  </p:nvGrpSpPr>
                  <p:grpSpPr>
                    <a:xfrm>
                      <a:off x="658836" y="2202766"/>
                      <a:ext cx="228600" cy="457200"/>
                      <a:chOff x="658836" y="2202766"/>
                      <a:chExt cx="228600" cy="457200"/>
                    </a:xfrm>
                  </p:grpSpPr>
                  <p:sp>
                    <p:nvSpPr>
                      <p:cNvPr id="46" name="Rectangle 4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887436" y="2202766"/>
                      <a:ext cx="228600" cy="457200"/>
                      <a:chOff x="658836" y="2202766"/>
                      <a:chExt cx="228600" cy="457200"/>
                    </a:xfrm>
                  </p:grpSpPr>
                  <p:sp>
                    <p:nvSpPr>
                      <p:cNvPr id="44" name="Rectangle 4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grpSp>
          <p:nvGrpSpPr>
            <p:cNvPr id="69" name="Group 68"/>
            <p:cNvGrpSpPr/>
            <p:nvPr/>
          </p:nvGrpSpPr>
          <p:grpSpPr>
            <a:xfrm>
              <a:off x="811236" y="3268394"/>
              <a:ext cx="1828800" cy="915572"/>
              <a:chOff x="811236" y="2355166"/>
              <a:chExt cx="1828800" cy="915572"/>
            </a:xfrm>
          </p:grpSpPr>
          <p:grpSp>
            <p:nvGrpSpPr>
              <p:cNvPr id="70" name="Group 69"/>
              <p:cNvGrpSpPr/>
              <p:nvPr/>
            </p:nvGrpSpPr>
            <p:grpSpPr>
              <a:xfrm>
                <a:off x="811236" y="2355166"/>
                <a:ext cx="914400" cy="914400"/>
                <a:chOff x="811236" y="2355166"/>
                <a:chExt cx="914400" cy="914400"/>
              </a:xfrm>
            </p:grpSpPr>
            <p:grpSp>
              <p:nvGrpSpPr>
                <p:cNvPr id="102" name="Group 101"/>
                <p:cNvGrpSpPr/>
                <p:nvPr/>
              </p:nvGrpSpPr>
              <p:grpSpPr>
                <a:xfrm>
                  <a:off x="811236" y="2355166"/>
                  <a:ext cx="914400" cy="457200"/>
                  <a:chOff x="811236" y="2355166"/>
                  <a:chExt cx="914400" cy="457200"/>
                </a:xfrm>
              </p:grpSpPr>
              <p:grpSp>
                <p:nvGrpSpPr>
                  <p:cNvPr id="118" name="Group 117"/>
                  <p:cNvGrpSpPr/>
                  <p:nvPr/>
                </p:nvGrpSpPr>
                <p:grpSpPr>
                  <a:xfrm>
                    <a:off x="1268436" y="2355166"/>
                    <a:ext cx="457200" cy="457200"/>
                    <a:chOff x="658836" y="2202766"/>
                    <a:chExt cx="457200" cy="457200"/>
                  </a:xfrm>
                </p:grpSpPr>
                <p:grpSp>
                  <p:nvGrpSpPr>
                    <p:cNvPr id="126" name="Group 125"/>
                    <p:cNvGrpSpPr/>
                    <p:nvPr/>
                  </p:nvGrpSpPr>
                  <p:grpSpPr>
                    <a:xfrm>
                      <a:off x="658836" y="2202766"/>
                      <a:ext cx="228600" cy="457200"/>
                      <a:chOff x="658836" y="2202766"/>
                      <a:chExt cx="228600" cy="457200"/>
                    </a:xfrm>
                  </p:grpSpPr>
                  <p:sp>
                    <p:nvSpPr>
                      <p:cNvPr id="130" name="Rectangle 12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7" name="Group 126"/>
                    <p:cNvGrpSpPr/>
                    <p:nvPr/>
                  </p:nvGrpSpPr>
                  <p:grpSpPr>
                    <a:xfrm>
                      <a:off x="887436" y="2202766"/>
                      <a:ext cx="228600" cy="457200"/>
                      <a:chOff x="658836" y="2202766"/>
                      <a:chExt cx="228600" cy="457200"/>
                    </a:xfrm>
                  </p:grpSpPr>
                  <p:sp>
                    <p:nvSpPr>
                      <p:cNvPr id="128" name="Rectangle 12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811236" y="2355166"/>
                    <a:ext cx="457200" cy="457200"/>
                    <a:chOff x="658836" y="2202766"/>
                    <a:chExt cx="457200" cy="457200"/>
                  </a:xfrm>
                </p:grpSpPr>
                <p:grpSp>
                  <p:nvGrpSpPr>
                    <p:cNvPr id="120" name="Group 119"/>
                    <p:cNvGrpSpPr/>
                    <p:nvPr/>
                  </p:nvGrpSpPr>
                  <p:grpSpPr>
                    <a:xfrm>
                      <a:off x="658836" y="2202766"/>
                      <a:ext cx="228600" cy="457200"/>
                      <a:chOff x="658836" y="2202766"/>
                      <a:chExt cx="228600" cy="457200"/>
                    </a:xfrm>
                  </p:grpSpPr>
                  <p:sp>
                    <p:nvSpPr>
                      <p:cNvPr id="124" name="Rectangle 12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887436" y="2202766"/>
                      <a:ext cx="228600" cy="457200"/>
                      <a:chOff x="658836" y="2202766"/>
                      <a:chExt cx="228600" cy="457200"/>
                    </a:xfrm>
                  </p:grpSpPr>
                  <p:sp>
                    <p:nvSpPr>
                      <p:cNvPr id="122" name="Rectangle 12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103" name="Group 102"/>
                <p:cNvGrpSpPr/>
                <p:nvPr/>
              </p:nvGrpSpPr>
              <p:grpSpPr>
                <a:xfrm>
                  <a:off x="811236" y="2812366"/>
                  <a:ext cx="914400" cy="457200"/>
                  <a:chOff x="811236" y="2355166"/>
                  <a:chExt cx="914400" cy="457200"/>
                </a:xfrm>
              </p:grpSpPr>
              <p:grpSp>
                <p:nvGrpSpPr>
                  <p:cNvPr id="104" name="Group 103"/>
                  <p:cNvGrpSpPr/>
                  <p:nvPr/>
                </p:nvGrpSpPr>
                <p:grpSpPr>
                  <a:xfrm>
                    <a:off x="1268436" y="2355166"/>
                    <a:ext cx="457200" cy="457200"/>
                    <a:chOff x="658836" y="2202766"/>
                    <a:chExt cx="457200" cy="457200"/>
                  </a:xfrm>
                </p:grpSpPr>
                <p:grpSp>
                  <p:nvGrpSpPr>
                    <p:cNvPr id="112" name="Group 111"/>
                    <p:cNvGrpSpPr/>
                    <p:nvPr/>
                  </p:nvGrpSpPr>
                  <p:grpSpPr>
                    <a:xfrm>
                      <a:off x="658836" y="2202766"/>
                      <a:ext cx="228600" cy="457200"/>
                      <a:chOff x="658836" y="2202766"/>
                      <a:chExt cx="228600" cy="457200"/>
                    </a:xfrm>
                  </p:grpSpPr>
                  <p:sp>
                    <p:nvSpPr>
                      <p:cNvPr id="116" name="Rectangle 11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887436" y="2202766"/>
                      <a:ext cx="228600" cy="457200"/>
                      <a:chOff x="658836" y="2202766"/>
                      <a:chExt cx="228600" cy="457200"/>
                    </a:xfrm>
                  </p:grpSpPr>
                  <p:sp>
                    <p:nvSpPr>
                      <p:cNvPr id="114" name="Rectangle 11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5" name="Group 104"/>
                  <p:cNvGrpSpPr/>
                  <p:nvPr/>
                </p:nvGrpSpPr>
                <p:grpSpPr>
                  <a:xfrm>
                    <a:off x="811236" y="2355166"/>
                    <a:ext cx="457200" cy="457200"/>
                    <a:chOff x="658836" y="2202766"/>
                    <a:chExt cx="457200" cy="457200"/>
                  </a:xfrm>
                </p:grpSpPr>
                <p:grpSp>
                  <p:nvGrpSpPr>
                    <p:cNvPr id="106" name="Group 105"/>
                    <p:cNvGrpSpPr/>
                    <p:nvPr/>
                  </p:nvGrpSpPr>
                  <p:grpSpPr>
                    <a:xfrm>
                      <a:off x="658836" y="2202766"/>
                      <a:ext cx="228600" cy="457200"/>
                      <a:chOff x="658836" y="2202766"/>
                      <a:chExt cx="228600" cy="457200"/>
                    </a:xfrm>
                  </p:grpSpPr>
                  <p:sp>
                    <p:nvSpPr>
                      <p:cNvPr id="110" name="Rectangle 10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887436" y="2202766"/>
                      <a:ext cx="228600" cy="457200"/>
                      <a:chOff x="658836" y="2202766"/>
                      <a:chExt cx="228600" cy="457200"/>
                    </a:xfrm>
                  </p:grpSpPr>
                  <p:sp>
                    <p:nvSpPr>
                      <p:cNvPr id="108" name="Rectangle 10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nvGrpSpPr>
              <p:cNvPr id="71" name="Group 70"/>
              <p:cNvGrpSpPr/>
              <p:nvPr/>
            </p:nvGrpSpPr>
            <p:grpSpPr>
              <a:xfrm>
                <a:off x="1725636" y="2356338"/>
                <a:ext cx="914400" cy="914400"/>
                <a:chOff x="811236" y="2355166"/>
                <a:chExt cx="914400" cy="914400"/>
              </a:xfrm>
            </p:grpSpPr>
            <p:grpSp>
              <p:nvGrpSpPr>
                <p:cNvPr id="72" name="Group 71"/>
                <p:cNvGrpSpPr/>
                <p:nvPr/>
              </p:nvGrpSpPr>
              <p:grpSpPr>
                <a:xfrm>
                  <a:off x="811236" y="2355166"/>
                  <a:ext cx="914400" cy="457200"/>
                  <a:chOff x="811236" y="2355166"/>
                  <a:chExt cx="914400" cy="457200"/>
                </a:xfrm>
              </p:grpSpPr>
              <p:grpSp>
                <p:nvGrpSpPr>
                  <p:cNvPr id="88" name="Group 87"/>
                  <p:cNvGrpSpPr/>
                  <p:nvPr/>
                </p:nvGrpSpPr>
                <p:grpSpPr>
                  <a:xfrm>
                    <a:off x="1268436" y="2355166"/>
                    <a:ext cx="457200" cy="457200"/>
                    <a:chOff x="658836" y="2202766"/>
                    <a:chExt cx="457200" cy="457200"/>
                  </a:xfrm>
                </p:grpSpPr>
                <p:grpSp>
                  <p:nvGrpSpPr>
                    <p:cNvPr id="96" name="Group 95"/>
                    <p:cNvGrpSpPr/>
                    <p:nvPr/>
                  </p:nvGrpSpPr>
                  <p:grpSpPr>
                    <a:xfrm>
                      <a:off x="658836" y="2202766"/>
                      <a:ext cx="228600" cy="457200"/>
                      <a:chOff x="658836" y="2202766"/>
                      <a:chExt cx="228600" cy="457200"/>
                    </a:xfrm>
                  </p:grpSpPr>
                  <p:sp>
                    <p:nvSpPr>
                      <p:cNvPr id="100" name="Rectangle 9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887436" y="2202766"/>
                      <a:ext cx="228600" cy="457200"/>
                      <a:chOff x="658836" y="2202766"/>
                      <a:chExt cx="228600" cy="457200"/>
                    </a:xfrm>
                  </p:grpSpPr>
                  <p:sp>
                    <p:nvSpPr>
                      <p:cNvPr id="98" name="Rectangle 9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9" name="Group 88"/>
                  <p:cNvGrpSpPr/>
                  <p:nvPr/>
                </p:nvGrpSpPr>
                <p:grpSpPr>
                  <a:xfrm>
                    <a:off x="811236" y="2355166"/>
                    <a:ext cx="457200" cy="457200"/>
                    <a:chOff x="658836" y="2202766"/>
                    <a:chExt cx="457200" cy="457200"/>
                  </a:xfrm>
                </p:grpSpPr>
                <p:grpSp>
                  <p:nvGrpSpPr>
                    <p:cNvPr id="90" name="Group 89"/>
                    <p:cNvGrpSpPr/>
                    <p:nvPr/>
                  </p:nvGrpSpPr>
                  <p:grpSpPr>
                    <a:xfrm>
                      <a:off x="658836" y="2202766"/>
                      <a:ext cx="228600" cy="457200"/>
                      <a:chOff x="658836" y="2202766"/>
                      <a:chExt cx="228600" cy="457200"/>
                    </a:xfrm>
                  </p:grpSpPr>
                  <p:sp>
                    <p:nvSpPr>
                      <p:cNvPr id="94" name="Rectangle 9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887436" y="2202766"/>
                      <a:ext cx="228600" cy="457200"/>
                      <a:chOff x="658836" y="2202766"/>
                      <a:chExt cx="228600" cy="457200"/>
                    </a:xfrm>
                  </p:grpSpPr>
                  <p:sp>
                    <p:nvSpPr>
                      <p:cNvPr id="92" name="Rectangle 9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73" name="Group 72"/>
                <p:cNvGrpSpPr/>
                <p:nvPr/>
              </p:nvGrpSpPr>
              <p:grpSpPr>
                <a:xfrm>
                  <a:off x="811236" y="2812366"/>
                  <a:ext cx="914400" cy="457200"/>
                  <a:chOff x="811236" y="2355166"/>
                  <a:chExt cx="914400" cy="457200"/>
                </a:xfrm>
              </p:grpSpPr>
              <p:grpSp>
                <p:nvGrpSpPr>
                  <p:cNvPr id="74" name="Group 73"/>
                  <p:cNvGrpSpPr/>
                  <p:nvPr/>
                </p:nvGrpSpPr>
                <p:grpSpPr>
                  <a:xfrm>
                    <a:off x="1268436" y="2355166"/>
                    <a:ext cx="457200" cy="457200"/>
                    <a:chOff x="658836" y="2202766"/>
                    <a:chExt cx="457200" cy="457200"/>
                  </a:xfrm>
                </p:grpSpPr>
                <p:grpSp>
                  <p:nvGrpSpPr>
                    <p:cNvPr id="82" name="Group 81"/>
                    <p:cNvGrpSpPr/>
                    <p:nvPr/>
                  </p:nvGrpSpPr>
                  <p:grpSpPr>
                    <a:xfrm>
                      <a:off x="658836" y="2202766"/>
                      <a:ext cx="228600" cy="457200"/>
                      <a:chOff x="658836" y="2202766"/>
                      <a:chExt cx="228600" cy="457200"/>
                    </a:xfrm>
                  </p:grpSpPr>
                  <p:sp>
                    <p:nvSpPr>
                      <p:cNvPr id="86" name="Rectangle 8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887436" y="2202766"/>
                      <a:ext cx="228600" cy="457200"/>
                      <a:chOff x="658836" y="2202766"/>
                      <a:chExt cx="228600" cy="457200"/>
                    </a:xfrm>
                  </p:grpSpPr>
                  <p:sp>
                    <p:nvSpPr>
                      <p:cNvPr id="84" name="Rectangle 8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5" name="Group 74"/>
                  <p:cNvGrpSpPr/>
                  <p:nvPr/>
                </p:nvGrpSpPr>
                <p:grpSpPr>
                  <a:xfrm>
                    <a:off x="811236" y="2355166"/>
                    <a:ext cx="457200" cy="457200"/>
                    <a:chOff x="658836" y="2202766"/>
                    <a:chExt cx="457200" cy="457200"/>
                  </a:xfrm>
                </p:grpSpPr>
                <p:grpSp>
                  <p:nvGrpSpPr>
                    <p:cNvPr id="76" name="Group 75"/>
                    <p:cNvGrpSpPr/>
                    <p:nvPr/>
                  </p:nvGrpSpPr>
                  <p:grpSpPr>
                    <a:xfrm>
                      <a:off x="658836" y="2202766"/>
                      <a:ext cx="228600" cy="457200"/>
                      <a:chOff x="658836" y="2202766"/>
                      <a:chExt cx="228600" cy="457200"/>
                    </a:xfrm>
                  </p:grpSpPr>
                  <p:sp>
                    <p:nvSpPr>
                      <p:cNvPr id="80" name="Rectangle 7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887436" y="2202766"/>
                      <a:ext cx="228600" cy="457200"/>
                      <a:chOff x="658836" y="2202766"/>
                      <a:chExt cx="228600" cy="457200"/>
                    </a:xfrm>
                  </p:grpSpPr>
                  <p:sp>
                    <p:nvSpPr>
                      <p:cNvPr id="78" name="Rectangle 7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grpSp>
      <p:sp>
        <p:nvSpPr>
          <p:cNvPr id="772" name="Rectangle 771"/>
          <p:cNvSpPr/>
          <p:nvPr/>
        </p:nvSpPr>
        <p:spPr>
          <a:xfrm>
            <a:off x="698691" y="2367785"/>
            <a:ext cx="262597" cy="282380"/>
          </a:xfrm>
          <a:prstGeom prst="rect">
            <a:avLst/>
          </a:prstGeom>
          <a:solidFill>
            <a:srgbClr val="8AEDFA">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p:nvGrpSpPr>
        <p:grpSpPr>
          <a:xfrm>
            <a:off x="3818794" y="2308493"/>
            <a:ext cx="137160" cy="1112041"/>
            <a:chOff x="4433665" y="2301257"/>
            <a:chExt cx="137160" cy="1112041"/>
          </a:xfrm>
        </p:grpSpPr>
        <p:sp>
          <p:nvSpPr>
            <p:cNvPr id="180" name="Rectangle 179"/>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Rectangle 180"/>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Rectangle 181"/>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Rectangle 182"/>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Rectangle 183"/>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Rectangle 184"/>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Rectangle 185"/>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Rectangle 186"/>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1" name="Rectangle 140"/>
          <p:cNvSpPr/>
          <p:nvPr/>
        </p:nvSpPr>
        <p:spPr>
          <a:xfrm>
            <a:off x="961288" y="2371099"/>
            <a:ext cx="262597" cy="282380"/>
          </a:xfrm>
          <a:prstGeom prst="rect">
            <a:avLst/>
          </a:prstGeom>
          <a:solidFill>
            <a:srgbClr val="8AEDFA">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2" name="Group 141"/>
          <p:cNvGrpSpPr/>
          <p:nvPr/>
        </p:nvGrpSpPr>
        <p:grpSpPr>
          <a:xfrm>
            <a:off x="3955954" y="2309318"/>
            <a:ext cx="137160" cy="1112041"/>
            <a:chOff x="4433665" y="2301257"/>
            <a:chExt cx="137160" cy="1112041"/>
          </a:xfrm>
        </p:grpSpPr>
        <p:sp>
          <p:nvSpPr>
            <p:cNvPr id="143" name="Rectangle 142"/>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ectangle 143"/>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ectangle 147"/>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148"/>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1" name="Rectangle 150"/>
          <p:cNvSpPr/>
          <p:nvPr/>
        </p:nvSpPr>
        <p:spPr>
          <a:xfrm>
            <a:off x="1218024" y="2375543"/>
            <a:ext cx="262597" cy="282380"/>
          </a:xfrm>
          <a:prstGeom prst="rect">
            <a:avLst/>
          </a:prstGeom>
          <a:solidFill>
            <a:srgbClr val="8AEDFA">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2" name="Group 151"/>
          <p:cNvGrpSpPr/>
          <p:nvPr/>
        </p:nvGrpSpPr>
        <p:grpSpPr>
          <a:xfrm>
            <a:off x="4093114" y="2309318"/>
            <a:ext cx="137160" cy="1112041"/>
            <a:chOff x="4433665" y="2301257"/>
            <a:chExt cx="137160" cy="1112041"/>
          </a:xfrm>
        </p:grpSpPr>
        <p:sp>
          <p:nvSpPr>
            <p:cNvPr id="153" name="Rectangle 152"/>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ectangle 153"/>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ectangle 154"/>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ectangle 155"/>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Rectangle 156"/>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ectangle 157"/>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Rectangle 158"/>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ectangle 159"/>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1" name="Rectangle 160"/>
          <p:cNvSpPr/>
          <p:nvPr/>
        </p:nvSpPr>
        <p:spPr>
          <a:xfrm>
            <a:off x="1489706" y="2369957"/>
            <a:ext cx="262597" cy="282380"/>
          </a:xfrm>
          <a:prstGeom prst="rect">
            <a:avLst/>
          </a:prstGeom>
          <a:solidFill>
            <a:srgbClr val="8AEDFA">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2" name="Group 161"/>
          <p:cNvGrpSpPr/>
          <p:nvPr/>
        </p:nvGrpSpPr>
        <p:grpSpPr>
          <a:xfrm>
            <a:off x="4230274" y="2309318"/>
            <a:ext cx="137160" cy="1112041"/>
            <a:chOff x="4433665" y="2301257"/>
            <a:chExt cx="137160" cy="1112041"/>
          </a:xfrm>
        </p:grpSpPr>
        <p:sp>
          <p:nvSpPr>
            <p:cNvPr id="163" name="Rectangle 162"/>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ectangle 163"/>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ectangle 164"/>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ectangle 165"/>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Rectangle 166"/>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ectangle 167"/>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Rectangle 168"/>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ectangle 169"/>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1" name="Rectangle 170"/>
          <p:cNvSpPr/>
          <p:nvPr/>
        </p:nvSpPr>
        <p:spPr>
          <a:xfrm>
            <a:off x="1752303" y="2365056"/>
            <a:ext cx="262597" cy="282380"/>
          </a:xfrm>
          <a:prstGeom prst="rect">
            <a:avLst/>
          </a:prstGeom>
          <a:solidFill>
            <a:srgbClr val="8AEDFA">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2" name="Group 171"/>
          <p:cNvGrpSpPr/>
          <p:nvPr/>
        </p:nvGrpSpPr>
        <p:grpSpPr>
          <a:xfrm>
            <a:off x="4367434" y="2309318"/>
            <a:ext cx="137160" cy="1112041"/>
            <a:chOff x="4433665" y="2301257"/>
            <a:chExt cx="137160" cy="1112041"/>
          </a:xfrm>
        </p:grpSpPr>
        <p:sp>
          <p:nvSpPr>
            <p:cNvPr id="173" name="Rectangle 172"/>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Rectangle 173"/>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ectangle 174"/>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ectangle 175"/>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Rectangle 176"/>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Rectangle 177"/>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Rectangle 178"/>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ectangle 187"/>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9" name="Rectangle 188"/>
          <p:cNvSpPr/>
          <p:nvPr/>
        </p:nvSpPr>
        <p:spPr>
          <a:xfrm>
            <a:off x="2008454" y="2365056"/>
            <a:ext cx="262597" cy="282380"/>
          </a:xfrm>
          <a:prstGeom prst="rect">
            <a:avLst/>
          </a:prstGeom>
          <a:solidFill>
            <a:srgbClr val="8AEDFA">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0" name="Group 189"/>
          <p:cNvGrpSpPr/>
          <p:nvPr/>
        </p:nvGrpSpPr>
        <p:grpSpPr>
          <a:xfrm>
            <a:off x="4504594" y="2309318"/>
            <a:ext cx="137160" cy="1112041"/>
            <a:chOff x="4433665" y="2301257"/>
            <a:chExt cx="137160" cy="1112041"/>
          </a:xfrm>
        </p:grpSpPr>
        <p:sp>
          <p:nvSpPr>
            <p:cNvPr id="191" name="Rectangle 190"/>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Rectangle 191"/>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Rectangle 192"/>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Rectangle 193"/>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Rectangle 194"/>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Rectangle 195"/>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Rectangle 196"/>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Rectangle 197"/>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9" name="Rectangle 198"/>
          <p:cNvSpPr/>
          <p:nvPr/>
        </p:nvSpPr>
        <p:spPr>
          <a:xfrm>
            <a:off x="2271051" y="2372090"/>
            <a:ext cx="262597" cy="282380"/>
          </a:xfrm>
          <a:prstGeom prst="rect">
            <a:avLst/>
          </a:prstGeom>
          <a:solidFill>
            <a:srgbClr val="8AEDFA">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0" name="Group 199"/>
          <p:cNvGrpSpPr/>
          <p:nvPr/>
        </p:nvGrpSpPr>
        <p:grpSpPr>
          <a:xfrm>
            <a:off x="4641754" y="2309318"/>
            <a:ext cx="137160" cy="1112041"/>
            <a:chOff x="4433665" y="2301257"/>
            <a:chExt cx="137160" cy="1112041"/>
          </a:xfrm>
        </p:grpSpPr>
        <p:sp>
          <p:nvSpPr>
            <p:cNvPr id="201" name="Rectangle 200"/>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Rectangle 201"/>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Rectangle 202"/>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Rectangle 203"/>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Rectangle 204"/>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Rectangle 205"/>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Rectangle 206"/>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Rectangle 207"/>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9" name="Rectangle 208"/>
          <p:cNvSpPr/>
          <p:nvPr/>
        </p:nvSpPr>
        <p:spPr>
          <a:xfrm>
            <a:off x="2540086" y="2372090"/>
            <a:ext cx="262597" cy="282380"/>
          </a:xfrm>
          <a:prstGeom prst="rect">
            <a:avLst/>
          </a:prstGeom>
          <a:solidFill>
            <a:srgbClr val="8AEDFA">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0" name="Group 209"/>
          <p:cNvGrpSpPr/>
          <p:nvPr/>
        </p:nvGrpSpPr>
        <p:grpSpPr>
          <a:xfrm>
            <a:off x="4778914" y="2309318"/>
            <a:ext cx="137160" cy="1112041"/>
            <a:chOff x="4433665" y="2301257"/>
            <a:chExt cx="137160" cy="1112041"/>
          </a:xfrm>
        </p:grpSpPr>
        <p:sp>
          <p:nvSpPr>
            <p:cNvPr id="211" name="Rectangle 210"/>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2" name="Rectangle 211"/>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3" name="Rectangle 212"/>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Rectangle 213"/>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Rectangle 214"/>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Rectangle 215"/>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Rectangle 216"/>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Rectangle 217"/>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9" name="TextBox 218"/>
          <p:cNvSpPr txBox="1"/>
          <p:nvPr/>
        </p:nvSpPr>
        <p:spPr>
          <a:xfrm>
            <a:off x="2047368" y="5021454"/>
            <a:ext cx="7826329" cy="707886"/>
          </a:xfrm>
          <a:prstGeom prst="rect">
            <a:avLst/>
          </a:prstGeom>
          <a:noFill/>
        </p:spPr>
        <p:txBody>
          <a:bodyPr wrap="square" rtlCol="0">
            <a:spAutoFit/>
          </a:bodyPr>
          <a:lstStyle/>
          <a:p>
            <a:pPr algn="ctr"/>
            <a:r>
              <a:rPr lang="en-US" sz="4000" dirty="0" smtClean="0">
                <a:solidFill>
                  <a:srgbClr val="002060"/>
                </a:solidFill>
              </a:rPr>
              <a:t>Convolutional Layer</a:t>
            </a:r>
            <a:endParaRPr lang="en-US" sz="4000" dirty="0">
              <a:solidFill>
                <a:srgbClr val="002060"/>
              </a:solidFill>
            </a:endParaRPr>
          </a:p>
        </p:txBody>
      </p:sp>
    </p:spTree>
    <p:extLst>
      <p:ext uri="{BB962C8B-B14F-4D97-AF65-F5344CB8AC3E}">
        <p14:creationId xmlns:p14="http://schemas.microsoft.com/office/powerpoint/2010/main" val="1370738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04167E-6 -7.40741E-7 L 1.04167E-6 0.28449 " pathEditMode="relative" rAng="0" ptsTypes="AA">
                                      <p:cBhvr>
                                        <p:cTn id="6" dur="700" fill="hold"/>
                                        <p:tgtEl>
                                          <p:spTgt spid="772"/>
                                        </p:tgtEl>
                                        <p:attrNameLst>
                                          <p:attrName>ppt_x</p:attrName>
                                          <p:attrName>ppt_y</p:attrName>
                                        </p:attrNameLst>
                                      </p:cBhvr>
                                      <p:rCtr x="0" y="14213"/>
                                    </p:animMotion>
                                  </p:childTnLst>
                                </p:cTn>
                              </p:par>
                              <p:par>
                                <p:cTn id="7" presetID="22" presetClass="entr" presetSubtype="1"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ipe(up)">
                                      <p:cBhvr>
                                        <p:cTn id="9" dur="700"/>
                                        <p:tgtEl>
                                          <p:spTgt spid="3"/>
                                        </p:tgtEl>
                                      </p:cBhvr>
                                    </p:animEffect>
                                  </p:childTnLst>
                                </p:cTn>
                              </p:par>
                            </p:childTnLst>
                          </p:cTn>
                        </p:par>
                        <p:par>
                          <p:cTn id="10" fill="hold">
                            <p:stCondLst>
                              <p:cond delay="700"/>
                            </p:stCondLst>
                            <p:childTnLst>
                              <p:par>
                                <p:cTn id="11" presetID="1" presetClass="exit" presetSubtype="0" fill="hold" grpId="1" nodeType="afterEffect">
                                  <p:stCondLst>
                                    <p:cond delay="0"/>
                                  </p:stCondLst>
                                  <p:childTnLst>
                                    <p:set>
                                      <p:cBhvr>
                                        <p:cTn id="12" dur="1" fill="hold">
                                          <p:stCondLst>
                                            <p:cond delay="0"/>
                                          </p:stCondLst>
                                        </p:cTn>
                                        <p:tgtEl>
                                          <p:spTgt spid="772"/>
                                        </p:tgtEl>
                                        <p:attrNameLst>
                                          <p:attrName>style.visibility</p:attrName>
                                        </p:attrNameLst>
                                      </p:cBhvr>
                                      <p:to>
                                        <p:strVal val="hidden"/>
                                      </p:to>
                                    </p:set>
                                  </p:childTnLst>
                                </p:cTn>
                              </p:par>
                            </p:childTnLst>
                          </p:cTn>
                        </p:par>
                        <p:par>
                          <p:cTn id="13" fill="hold">
                            <p:stCondLst>
                              <p:cond delay="700"/>
                            </p:stCondLst>
                            <p:childTnLst>
                              <p:par>
                                <p:cTn id="14" presetID="1" presetClass="entr" presetSubtype="0" fill="hold" grpId="1" nodeType="afterEffect">
                                  <p:stCondLst>
                                    <p:cond delay="0"/>
                                  </p:stCondLst>
                                  <p:childTnLst>
                                    <p:set>
                                      <p:cBhvr>
                                        <p:cTn id="15" dur="1" fill="hold">
                                          <p:stCondLst>
                                            <p:cond delay="0"/>
                                          </p:stCondLst>
                                        </p:cTn>
                                        <p:tgtEl>
                                          <p:spTgt spid="141"/>
                                        </p:tgtEl>
                                        <p:attrNameLst>
                                          <p:attrName>style.visibility</p:attrName>
                                        </p:attrNameLst>
                                      </p:cBhvr>
                                      <p:to>
                                        <p:strVal val="visible"/>
                                      </p:to>
                                    </p:set>
                                  </p:childTnLst>
                                </p:cTn>
                              </p:par>
                              <p:par>
                                <p:cTn id="16" presetID="42" presetClass="path" presetSubtype="0" accel="50000" decel="50000" fill="hold" grpId="0" nodeType="withEffect">
                                  <p:stCondLst>
                                    <p:cond delay="0"/>
                                  </p:stCondLst>
                                  <p:childTnLst>
                                    <p:animMotion origin="layout" path="M -3.33333E-6 -3.7037E-6 L -3.33333E-6 0.28449 " pathEditMode="relative" rAng="0" ptsTypes="AA">
                                      <p:cBhvr>
                                        <p:cTn id="17" dur="700" fill="hold"/>
                                        <p:tgtEl>
                                          <p:spTgt spid="141"/>
                                        </p:tgtEl>
                                        <p:attrNameLst>
                                          <p:attrName>ppt_x</p:attrName>
                                          <p:attrName>ppt_y</p:attrName>
                                        </p:attrNameLst>
                                      </p:cBhvr>
                                      <p:rCtr x="0" y="14213"/>
                                    </p:animMotion>
                                  </p:childTnLst>
                                </p:cTn>
                              </p:par>
                              <p:par>
                                <p:cTn id="18" presetID="22" presetClass="entr" presetSubtype="1" fill="hold" nodeType="withEffect">
                                  <p:stCondLst>
                                    <p:cond delay="0"/>
                                  </p:stCondLst>
                                  <p:childTnLst>
                                    <p:set>
                                      <p:cBhvr>
                                        <p:cTn id="19" dur="1" fill="hold">
                                          <p:stCondLst>
                                            <p:cond delay="0"/>
                                          </p:stCondLst>
                                        </p:cTn>
                                        <p:tgtEl>
                                          <p:spTgt spid="142"/>
                                        </p:tgtEl>
                                        <p:attrNameLst>
                                          <p:attrName>style.visibility</p:attrName>
                                        </p:attrNameLst>
                                      </p:cBhvr>
                                      <p:to>
                                        <p:strVal val="visible"/>
                                      </p:to>
                                    </p:set>
                                    <p:animEffect transition="in" filter="wipe(up)">
                                      <p:cBhvr>
                                        <p:cTn id="20" dur="700"/>
                                        <p:tgtEl>
                                          <p:spTgt spid="142"/>
                                        </p:tgtEl>
                                      </p:cBhvr>
                                    </p:animEffect>
                                  </p:childTnLst>
                                </p:cTn>
                              </p:par>
                            </p:childTnLst>
                          </p:cTn>
                        </p:par>
                        <p:par>
                          <p:cTn id="21" fill="hold">
                            <p:stCondLst>
                              <p:cond delay="1400"/>
                            </p:stCondLst>
                            <p:childTnLst>
                              <p:par>
                                <p:cTn id="22" presetID="1" presetClass="exit" presetSubtype="0" fill="hold" grpId="2" nodeType="afterEffect">
                                  <p:stCondLst>
                                    <p:cond delay="0"/>
                                  </p:stCondLst>
                                  <p:childTnLst>
                                    <p:set>
                                      <p:cBhvr>
                                        <p:cTn id="23" dur="1" fill="hold">
                                          <p:stCondLst>
                                            <p:cond delay="0"/>
                                          </p:stCondLst>
                                        </p:cTn>
                                        <p:tgtEl>
                                          <p:spTgt spid="141"/>
                                        </p:tgtEl>
                                        <p:attrNameLst>
                                          <p:attrName>style.visibility</p:attrName>
                                        </p:attrNameLst>
                                      </p:cBhvr>
                                      <p:to>
                                        <p:strVal val="hidden"/>
                                      </p:to>
                                    </p:set>
                                  </p:childTnLst>
                                </p:cTn>
                              </p:par>
                            </p:childTnLst>
                          </p:cTn>
                        </p:par>
                        <p:par>
                          <p:cTn id="24" fill="hold">
                            <p:stCondLst>
                              <p:cond delay="1400"/>
                            </p:stCondLst>
                            <p:childTnLst>
                              <p:par>
                                <p:cTn id="25" presetID="1" presetClass="entr" presetSubtype="0" fill="hold" grpId="1" nodeType="after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42" presetClass="path" presetSubtype="0" accel="50000" decel="50000" fill="hold" grpId="0" nodeType="withEffect">
                                  <p:stCondLst>
                                    <p:cond delay="0"/>
                                  </p:stCondLst>
                                  <p:childTnLst>
                                    <p:animMotion origin="layout" path="M 2.91667E-6 1.85185E-6 L 2.91667E-6 0.28449 " pathEditMode="relative" rAng="0" ptsTypes="AA">
                                      <p:cBhvr>
                                        <p:cTn id="28" dur="700" fill="hold"/>
                                        <p:tgtEl>
                                          <p:spTgt spid="151"/>
                                        </p:tgtEl>
                                        <p:attrNameLst>
                                          <p:attrName>ppt_x</p:attrName>
                                          <p:attrName>ppt_y</p:attrName>
                                        </p:attrNameLst>
                                      </p:cBhvr>
                                      <p:rCtr x="0" y="14213"/>
                                    </p:animMotion>
                                  </p:childTnLst>
                                </p:cTn>
                              </p:par>
                              <p:par>
                                <p:cTn id="29" presetID="22" presetClass="entr" presetSubtype="1" fill="hold" nodeType="withEffect">
                                  <p:stCondLst>
                                    <p:cond delay="0"/>
                                  </p:stCondLst>
                                  <p:childTnLst>
                                    <p:set>
                                      <p:cBhvr>
                                        <p:cTn id="30" dur="1" fill="hold">
                                          <p:stCondLst>
                                            <p:cond delay="0"/>
                                          </p:stCondLst>
                                        </p:cTn>
                                        <p:tgtEl>
                                          <p:spTgt spid="152"/>
                                        </p:tgtEl>
                                        <p:attrNameLst>
                                          <p:attrName>style.visibility</p:attrName>
                                        </p:attrNameLst>
                                      </p:cBhvr>
                                      <p:to>
                                        <p:strVal val="visible"/>
                                      </p:to>
                                    </p:set>
                                    <p:animEffect transition="in" filter="wipe(up)">
                                      <p:cBhvr>
                                        <p:cTn id="31" dur="700"/>
                                        <p:tgtEl>
                                          <p:spTgt spid="152"/>
                                        </p:tgtEl>
                                      </p:cBhvr>
                                    </p:animEffect>
                                  </p:childTnLst>
                                </p:cTn>
                              </p:par>
                            </p:childTnLst>
                          </p:cTn>
                        </p:par>
                        <p:par>
                          <p:cTn id="32" fill="hold">
                            <p:stCondLst>
                              <p:cond delay="2100"/>
                            </p:stCondLst>
                            <p:childTnLst>
                              <p:par>
                                <p:cTn id="33" presetID="1" presetClass="exit" presetSubtype="0" fill="hold" grpId="2" nodeType="afterEffect">
                                  <p:stCondLst>
                                    <p:cond delay="0"/>
                                  </p:stCondLst>
                                  <p:childTnLst>
                                    <p:set>
                                      <p:cBhvr>
                                        <p:cTn id="34" dur="1" fill="hold">
                                          <p:stCondLst>
                                            <p:cond delay="0"/>
                                          </p:stCondLst>
                                        </p:cTn>
                                        <p:tgtEl>
                                          <p:spTgt spid="151"/>
                                        </p:tgtEl>
                                        <p:attrNameLst>
                                          <p:attrName>style.visibility</p:attrName>
                                        </p:attrNameLst>
                                      </p:cBhvr>
                                      <p:to>
                                        <p:strVal val="hidden"/>
                                      </p:to>
                                    </p:set>
                                  </p:childTnLst>
                                </p:cTn>
                              </p:par>
                            </p:childTnLst>
                          </p:cTn>
                        </p:par>
                        <p:par>
                          <p:cTn id="35" fill="hold">
                            <p:stCondLst>
                              <p:cond delay="2100"/>
                            </p:stCondLst>
                            <p:childTnLst>
                              <p:par>
                                <p:cTn id="36" presetID="1" presetClass="entr" presetSubtype="0" fill="hold" grpId="1" nodeType="afterEffect">
                                  <p:stCondLst>
                                    <p:cond delay="0"/>
                                  </p:stCondLst>
                                  <p:childTnLst>
                                    <p:set>
                                      <p:cBhvr>
                                        <p:cTn id="37" dur="1" fill="hold">
                                          <p:stCondLst>
                                            <p:cond delay="0"/>
                                          </p:stCondLst>
                                        </p:cTn>
                                        <p:tgtEl>
                                          <p:spTgt spid="161"/>
                                        </p:tgtEl>
                                        <p:attrNameLst>
                                          <p:attrName>style.visibility</p:attrName>
                                        </p:attrNameLst>
                                      </p:cBhvr>
                                      <p:to>
                                        <p:strVal val="visible"/>
                                      </p:to>
                                    </p:set>
                                  </p:childTnLst>
                                </p:cTn>
                              </p:par>
                              <p:par>
                                <p:cTn id="38" presetID="42" presetClass="path" presetSubtype="0" accel="50000" decel="50000" fill="hold" grpId="0" nodeType="withEffect">
                                  <p:stCondLst>
                                    <p:cond delay="0"/>
                                  </p:stCondLst>
                                  <p:childTnLst>
                                    <p:animMotion origin="layout" path="M -2.70833E-6 -3.7037E-6 L -2.70833E-6 0.28449 " pathEditMode="relative" rAng="0" ptsTypes="AA">
                                      <p:cBhvr>
                                        <p:cTn id="39" dur="700" fill="hold"/>
                                        <p:tgtEl>
                                          <p:spTgt spid="161"/>
                                        </p:tgtEl>
                                        <p:attrNameLst>
                                          <p:attrName>ppt_x</p:attrName>
                                          <p:attrName>ppt_y</p:attrName>
                                        </p:attrNameLst>
                                      </p:cBhvr>
                                      <p:rCtr x="0" y="14213"/>
                                    </p:animMotion>
                                  </p:childTnLst>
                                </p:cTn>
                              </p:par>
                              <p:par>
                                <p:cTn id="40" presetID="22" presetClass="entr" presetSubtype="1" fill="hold" nodeType="withEffect">
                                  <p:stCondLst>
                                    <p:cond delay="0"/>
                                  </p:stCondLst>
                                  <p:childTnLst>
                                    <p:set>
                                      <p:cBhvr>
                                        <p:cTn id="41" dur="1" fill="hold">
                                          <p:stCondLst>
                                            <p:cond delay="0"/>
                                          </p:stCondLst>
                                        </p:cTn>
                                        <p:tgtEl>
                                          <p:spTgt spid="162"/>
                                        </p:tgtEl>
                                        <p:attrNameLst>
                                          <p:attrName>style.visibility</p:attrName>
                                        </p:attrNameLst>
                                      </p:cBhvr>
                                      <p:to>
                                        <p:strVal val="visible"/>
                                      </p:to>
                                    </p:set>
                                    <p:animEffect transition="in" filter="wipe(up)">
                                      <p:cBhvr>
                                        <p:cTn id="42" dur="700"/>
                                        <p:tgtEl>
                                          <p:spTgt spid="162"/>
                                        </p:tgtEl>
                                      </p:cBhvr>
                                    </p:animEffect>
                                  </p:childTnLst>
                                </p:cTn>
                              </p:par>
                            </p:childTnLst>
                          </p:cTn>
                        </p:par>
                        <p:par>
                          <p:cTn id="43" fill="hold">
                            <p:stCondLst>
                              <p:cond delay="2800"/>
                            </p:stCondLst>
                            <p:childTnLst>
                              <p:par>
                                <p:cTn id="44" presetID="1" presetClass="exit" presetSubtype="0" fill="hold" grpId="2" nodeType="afterEffect">
                                  <p:stCondLst>
                                    <p:cond delay="0"/>
                                  </p:stCondLst>
                                  <p:childTnLst>
                                    <p:set>
                                      <p:cBhvr>
                                        <p:cTn id="45" dur="1" fill="hold">
                                          <p:stCondLst>
                                            <p:cond delay="0"/>
                                          </p:stCondLst>
                                        </p:cTn>
                                        <p:tgtEl>
                                          <p:spTgt spid="161"/>
                                        </p:tgtEl>
                                        <p:attrNameLst>
                                          <p:attrName>style.visibility</p:attrName>
                                        </p:attrNameLst>
                                      </p:cBhvr>
                                      <p:to>
                                        <p:strVal val="hidden"/>
                                      </p:to>
                                    </p:set>
                                  </p:childTnLst>
                                </p:cTn>
                              </p:par>
                            </p:childTnLst>
                          </p:cTn>
                        </p:par>
                        <p:par>
                          <p:cTn id="46" fill="hold">
                            <p:stCondLst>
                              <p:cond delay="2800"/>
                            </p:stCondLst>
                            <p:childTnLst>
                              <p:par>
                                <p:cTn id="47" presetID="1" presetClass="entr" presetSubtype="0" fill="hold" grpId="1" nodeType="afterEffect">
                                  <p:stCondLst>
                                    <p:cond delay="0"/>
                                  </p:stCondLst>
                                  <p:childTnLst>
                                    <p:set>
                                      <p:cBhvr>
                                        <p:cTn id="48" dur="1" fill="hold">
                                          <p:stCondLst>
                                            <p:cond delay="0"/>
                                          </p:stCondLst>
                                        </p:cTn>
                                        <p:tgtEl>
                                          <p:spTgt spid="171"/>
                                        </p:tgtEl>
                                        <p:attrNameLst>
                                          <p:attrName>style.visibility</p:attrName>
                                        </p:attrNameLst>
                                      </p:cBhvr>
                                      <p:to>
                                        <p:strVal val="visible"/>
                                      </p:to>
                                    </p:set>
                                  </p:childTnLst>
                                </p:cTn>
                              </p:par>
                              <p:par>
                                <p:cTn id="49" presetID="42" presetClass="path" presetSubtype="0" accel="50000" decel="50000" fill="hold" grpId="0" nodeType="withEffect">
                                  <p:stCondLst>
                                    <p:cond delay="0"/>
                                  </p:stCondLst>
                                  <p:childTnLst>
                                    <p:animMotion origin="layout" path="M 2.91667E-6 7.40741E-7 L 2.91667E-6 0.28449 " pathEditMode="relative" rAng="0" ptsTypes="AA">
                                      <p:cBhvr>
                                        <p:cTn id="50" dur="700" fill="hold"/>
                                        <p:tgtEl>
                                          <p:spTgt spid="171"/>
                                        </p:tgtEl>
                                        <p:attrNameLst>
                                          <p:attrName>ppt_x</p:attrName>
                                          <p:attrName>ppt_y</p:attrName>
                                        </p:attrNameLst>
                                      </p:cBhvr>
                                      <p:rCtr x="0" y="14213"/>
                                    </p:animMotion>
                                  </p:childTnLst>
                                </p:cTn>
                              </p:par>
                              <p:par>
                                <p:cTn id="51" presetID="22" presetClass="entr" presetSubtype="1" fill="hold" nodeType="withEffect">
                                  <p:stCondLst>
                                    <p:cond delay="0"/>
                                  </p:stCondLst>
                                  <p:childTnLst>
                                    <p:set>
                                      <p:cBhvr>
                                        <p:cTn id="52" dur="1" fill="hold">
                                          <p:stCondLst>
                                            <p:cond delay="0"/>
                                          </p:stCondLst>
                                        </p:cTn>
                                        <p:tgtEl>
                                          <p:spTgt spid="172"/>
                                        </p:tgtEl>
                                        <p:attrNameLst>
                                          <p:attrName>style.visibility</p:attrName>
                                        </p:attrNameLst>
                                      </p:cBhvr>
                                      <p:to>
                                        <p:strVal val="visible"/>
                                      </p:to>
                                    </p:set>
                                    <p:animEffect transition="in" filter="wipe(up)">
                                      <p:cBhvr>
                                        <p:cTn id="53" dur="700"/>
                                        <p:tgtEl>
                                          <p:spTgt spid="172"/>
                                        </p:tgtEl>
                                      </p:cBhvr>
                                    </p:animEffect>
                                  </p:childTnLst>
                                </p:cTn>
                              </p:par>
                            </p:childTnLst>
                          </p:cTn>
                        </p:par>
                        <p:par>
                          <p:cTn id="54" fill="hold">
                            <p:stCondLst>
                              <p:cond delay="3500"/>
                            </p:stCondLst>
                            <p:childTnLst>
                              <p:par>
                                <p:cTn id="55" presetID="1" presetClass="exit" presetSubtype="0" fill="hold" grpId="2" nodeType="afterEffect">
                                  <p:stCondLst>
                                    <p:cond delay="0"/>
                                  </p:stCondLst>
                                  <p:childTnLst>
                                    <p:set>
                                      <p:cBhvr>
                                        <p:cTn id="56" dur="1" fill="hold">
                                          <p:stCondLst>
                                            <p:cond delay="0"/>
                                          </p:stCondLst>
                                        </p:cTn>
                                        <p:tgtEl>
                                          <p:spTgt spid="171"/>
                                        </p:tgtEl>
                                        <p:attrNameLst>
                                          <p:attrName>style.visibility</p:attrName>
                                        </p:attrNameLst>
                                      </p:cBhvr>
                                      <p:to>
                                        <p:strVal val="hidden"/>
                                      </p:to>
                                    </p:set>
                                  </p:childTnLst>
                                </p:cTn>
                              </p:par>
                            </p:childTnLst>
                          </p:cTn>
                        </p:par>
                        <p:par>
                          <p:cTn id="57" fill="hold">
                            <p:stCondLst>
                              <p:cond delay="3500"/>
                            </p:stCondLst>
                            <p:childTnLst>
                              <p:par>
                                <p:cTn id="58" presetID="1" presetClass="entr" presetSubtype="0" fill="hold" grpId="1" nodeType="afterEffect">
                                  <p:stCondLst>
                                    <p:cond delay="0"/>
                                  </p:stCondLst>
                                  <p:childTnLst>
                                    <p:set>
                                      <p:cBhvr>
                                        <p:cTn id="59" dur="1" fill="hold">
                                          <p:stCondLst>
                                            <p:cond delay="0"/>
                                          </p:stCondLst>
                                        </p:cTn>
                                        <p:tgtEl>
                                          <p:spTgt spid="189"/>
                                        </p:tgtEl>
                                        <p:attrNameLst>
                                          <p:attrName>style.visibility</p:attrName>
                                        </p:attrNameLst>
                                      </p:cBhvr>
                                      <p:to>
                                        <p:strVal val="visible"/>
                                      </p:to>
                                    </p:set>
                                  </p:childTnLst>
                                </p:cTn>
                              </p:par>
                              <p:par>
                                <p:cTn id="60" presetID="42" presetClass="path" presetSubtype="0" accel="50000" decel="50000" fill="hold" grpId="0" nodeType="withEffect">
                                  <p:stCondLst>
                                    <p:cond delay="0"/>
                                  </p:stCondLst>
                                  <p:childTnLst>
                                    <p:animMotion origin="layout" path="M -8.33333E-7 7.40741E-7 L -8.33333E-7 0.28449 " pathEditMode="relative" rAng="0" ptsTypes="AA">
                                      <p:cBhvr>
                                        <p:cTn id="61" dur="700" fill="hold"/>
                                        <p:tgtEl>
                                          <p:spTgt spid="189"/>
                                        </p:tgtEl>
                                        <p:attrNameLst>
                                          <p:attrName>ppt_x</p:attrName>
                                          <p:attrName>ppt_y</p:attrName>
                                        </p:attrNameLst>
                                      </p:cBhvr>
                                      <p:rCtr x="0" y="14213"/>
                                    </p:animMotion>
                                  </p:childTnLst>
                                </p:cTn>
                              </p:par>
                              <p:par>
                                <p:cTn id="62" presetID="22" presetClass="entr" presetSubtype="1" fill="hold" nodeType="withEffect">
                                  <p:stCondLst>
                                    <p:cond delay="0"/>
                                  </p:stCondLst>
                                  <p:childTnLst>
                                    <p:set>
                                      <p:cBhvr>
                                        <p:cTn id="63" dur="1" fill="hold">
                                          <p:stCondLst>
                                            <p:cond delay="0"/>
                                          </p:stCondLst>
                                        </p:cTn>
                                        <p:tgtEl>
                                          <p:spTgt spid="190"/>
                                        </p:tgtEl>
                                        <p:attrNameLst>
                                          <p:attrName>style.visibility</p:attrName>
                                        </p:attrNameLst>
                                      </p:cBhvr>
                                      <p:to>
                                        <p:strVal val="visible"/>
                                      </p:to>
                                    </p:set>
                                    <p:animEffect transition="in" filter="wipe(up)">
                                      <p:cBhvr>
                                        <p:cTn id="64" dur="700"/>
                                        <p:tgtEl>
                                          <p:spTgt spid="190"/>
                                        </p:tgtEl>
                                      </p:cBhvr>
                                    </p:animEffect>
                                  </p:childTnLst>
                                </p:cTn>
                              </p:par>
                            </p:childTnLst>
                          </p:cTn>
                        </p:par>
                        <p:par>
                          <p:cTn id="65" fill="hold">
                            <p:stCondLst>
                              <p:cond delay="4200"/>
                            </p:stCondLst>
                            <p:childTnLst>
                              <p:par>
                                <p:cTn id="66" presetID="1" presetClass="exit" presetSubtype="0" fill="hold" grpId="2" nodeType="afterEffect">
                                  <p:stCondLst>
                                    <p:cond delay="0"/>
                                  </p:stCondLst>
                                  <p:childTnLst>
                                    <p:set>
                                      <p:cBhvr>
                                        <p:cTn id="67" dur="1" fill="hold">
                                          <p:stCondLst>
                                            <p:cond delay="0"/>
                                          </p:stCondLst>
                                        </p:cTn>
                                        <p:tgtEl>
                                          <p:spTgt spid="189"/>
                                        </p:tgtEl>
                                        <p:attrNameLst>
                                          <p:attrName>style.visibility</p:attrName>
                                        </p:attrNameLst>
                                      </p:cBhvr>
                                      <p:to>
                                        <p:strVal val="hidden"/>
                                      </p:to>
                                    </p:set>
                                  </p:childTnLst>
                                </p:cTn>
                              </p:par>
                            </p:childTnLst>
                          </p:cTn>
                        </p:par>
                        <p:par>
                          <p:cTn id="68" fill="hold">
                            <p:stCondLst>
                              <p:cond delay="4200"/>
                            </p:stCondLst>
                            <p:childTnLst>
                              <p:par>
                                <p:cTn id="69" presetID="1" presetClass="entr" presetSubtype="0" fill="hold" grpId="1" nodeType="afterEffect">
                                  <p:stCondLst>
                                    <p:cond delay="0"/>
                                  </p:stCondLst>
                                  <p:childTnLst>
                                    <p:set>
                                      <p:cBhvr>
                                        <p:cTn id="70" dur="1" fill="hold">
                                          <p:stCondLst>
                                            <p:cond delay="0"/>
                                          </p:stCondLst>
                                        </p:cTn>
                                        <p:tgtEl>
                                          <p:spTgt spid="199"/>
                                        </p:tgtEl>
                                        <p:attrNameLst>
                                          <p:attrName>style.visibility</p:attrName>
                                        </p:attrNameLst>
                                      </p:cBhvr>
                                      <p:to>
                                        <p:strVal val="visible"/>
                                      </p:to>
                                    </p:set>
                                  </p:childTnLst>
                                </p:cTn>
                              </p:par>
                              <p:par>
                                <p:cTn id="71" presetID="42" presetClass="path" presetSubtype="0" accel="50000" decel="50000" fill="hold" grpId="0" nodeType="withEffect">
                                  <p:stCondLst>
                                    <p:cond delay="0"/>
                                  </p:stCondLst>
                                  <p:childTnLst>
                                    <p:animMotion origin="layout" path="M 4.79167E-6 4.81481E-6 L 4.79167E-6 0.28449 " pathEditMode="relative" rAng="0" ptsTypes="AA">
                                      <p:cBhvr>
                                        <p:cTn id="72" dur="700" fill="hold"/>
                                        <p:tgtEl>
                                          <p:spTgt spid="199"/>
                                        </p:tgtEl>
                                        <p:attrNameLst>
                                          <p:attrName>ppt_x</p:attrName>
                                          <p:attrName>ppt_y</p:attrName>
                                        </p:attrNameLst>
                                      </p:cBhvr>
                                      <p:rCtr x="0" y="14213"/>
                                    </p:animMotion>
                                  </p:childTnLst>
                                </p:cTn>
                              </p:par>
                              <p:par>
                                <p:cTn id="73" presetID="22" presetClass="entr" presetSubtype="1" fill="hold" nodeType="withEffect">
                                  <p:stCondLst>
                                    <p:cond delay="0"/>
                                  </p:stCondLst>
                                  <p:childTnLst>
                                    <p:set>
                                      <p:cBhvr>
                                        <p:cTn id="74" dur="1" fill="hold">
                                          <p:stCondLst>
                                            <p:cond delay="0"/>
                                          </p:stCondLst>
                                        </p:cTn>
                                        <p:tgtEl>
                                          <p:spTgt spid="200"/>
                                        </p:tgtEl>
                                        <p:attrNameLst>
                                          <p:attrName>style.visibility</p:attrName>
                                        </p:attrNameLst>
                                      </p:cBhvr>
                                      <p:to>
                                        <p:strVal val="visible"/>
                                      </p:to>
                                    </p:set>
                                    <p:animEffect transition="in" filter="wipe(up)">
                                      <p:cBhvr>
                                        <p:cTn id="75" dur="700"/>
                                        <p:tgtEl>
                                          <p:spTgt spid="200"/>
                                        </p:tgtEl>
                                      </p:cBhvr>
                                    </p:animEffect>
                                  </p:childTnLst>
                                </p:cTn>
                              </p:par>
                            </p:childTnLst>
                          </p:cTn>
                        </p:par>
                        <p:par>
                          <p:cTn id="76" fill="hold">
                            <p:stCondLst>
                              <p:cond delay="4900"/>
                            </p:stCondLst>
                            <p:childTnLst>
                              <p:par>
                                <p:cTn id="77" presetID="1" presetClass="exit" presetSubtype="0" fill="hold" grpId="2" nodeType="afterEffect">
                                  <p:stCondLst>
                                    <p:cond delay="0"/>
                                  </p:stCondLst>
                                  <p:childTnLst>
                                    <p:set>
                                      <p:cBhvr>
                                        <p:cTn id="78" dur="1" fill="hold">
                                          <p:stCondLst>
                                            <p:cond delay="0"/>
                                          </p:stCondLst>
                                        </p:cTn>
                                        <p:tgtEl>
                                          <p:spTgt spid="199"/>
                                        </p:tgtEl>
                                        <p:attrNameLst>
                                          <p:attrName>style.visibility</p:attrName>
                                        </p:attrNameLst>
                                      </p:cBhvr>
                                      <p:to>
                                        <p:strVal val="hidden"/>
                                      </p:to>
                                    </p:set>
                                  </p:childTnLst>
                                </p:cTn>
                              </p:par>
                            </p:childTnLst>
                          </p:cTn>
                        </p:par>
                        <p:par>
                          <p:cTn id="79" fill="hold">
                            <p:stCondLst>
                              <p:cond delay="4900"/>
                            </p:stCondLst>
                            <p:childTnLst>
                              <p:par>
                                <p:cTn id="80" presetID="1" presetClass="entr" presetSubtype="0" fill="hold" grpId="1" nodeType="afterEffect">
                                  <p:stCondLst>
                                    <p:cond delay="0"/>
                                  </p:stCondLst>
                                  <p:childTnLst>
                                    <p:set>
                                      <p:cBhvr>
                                        <p:cTn id="81" dur="1" fill="hold">
                                          <p:stCondLst>
                                            <p:cond delay="0"/>
                                          </p:stCondLst>
                                        </p:cTn>
                                        <p:tgtEl>
                                          <p:spTgt spid="209"/>
                                        </p:tgtEl>
                                        <p:attrNameLst>
                                          <p:attrName>style.visibility</p:attrName>
                                        </p:attrNameLst>
                                      </p:cBhvr>
                                      <p:to>
                                        <p:strVal val="visible"/>
                                      </p:to>
                                    </p:set>
                                  </p:childTnLst>
                                </p:cTn>
                              </p:par>
                              <p:par>
                                <p:cTn id="82" presetID="42" presetClass="path" presetSubtype="0" accel="50000" decel="50000" fill="hold" grpId="0" nodeType="withEffect">
                                  <p:stCondLst>
                                    <p:cond delay="0"/>
                                  </p:stCondLst>
                                  <p:childTnLst>
                                    <p:animMotion origin="layout" path="M -4.16667E-7 4.81481E-6 L -4.16667E-7 0.28449 " pathEditMode="relative" rAng="0" ptsTypes="AA">
                                      <p:cBhvr>
                                        <p:cTn id="83" dur="700" fill="hold"/>
                                        <p:tgtEl>
                                          <p:spTgt spid="209"/>
                                        </p:tgtEl>
                                        <p:attrNameLst>
                                          <p:attrName>ppt_x</p:attrName>
                                          <p:attrName>ppt_y</p:attrName>
                                        </p:attrNameLst>
                                      </p:cBhvr>
                                      <p:rCtr x="0" y="14213"/>
                                    </p:animMotion>
                                  </p:childTnLst>
                                </p:cTn>
                              </p:par>
                              <p:par>
                                <p:cTn id="84" presetID="22" presetClass="entr" presetSubtype="1" fill="hold" nodeType="withEffect">
                                  <p:stCondLst>
                                    <p:cond delay="0"/>
                                  </p:stCondLst>
                                  <p:childTnLst>
                                    <p:set>
                                      <p:cBhvr>
                                        <p:cTn id="85" dur="1" fill="hold">
                                          <p:stCondLst>
                                            <p:cond delay="0"/>
                                          </p:stCondLst>
                                        </p:cTn>
                                        <p:tgtEl>
                                          <p:spTgt spid="210"/>
                                        </p:tgtEl>
                                        <p:attrNameLst>
                                          <p:attrName>style.visibility</p:attrName>
                                        </p:attrNameLst>
                                      </p:cBhvr>
                                      <p:to>
                                        <p:strVal val="visible"/>
                                      </p:to>
                                    </p:set>
                                    <p:animEffect transition="in" filter="wipe(up)">
                                      <p:cBhvr>
                                        <p:cTn id="86" dur="700"/>
                                        <p:tgtEl>
                                          <p:spTgt spid="210"/>
                                        </p:tgtEl>
                                      </p:cBhvr>
                                    </p:animEffect>
                                  </p:childTnLst>
                                </p:cTn>
                              </p:par>
                            </p:childTnLst>
                          </p:cTn>
                        </p:par>
                        <p:par>
                          <p:cTn id="87" fill="hold">
                            <p:stCondLst>
                              <p:cond delay="5600"/>
                            </p:stCondLst>
                            <p:childTnLst>
                              <p:par>
                                <p:cTn id="88" presetID="1" presetClass="exit" presetSubtype="0" fill="hold" grpId="2" nodeType="afterEffect">
                                  <p:stCondLst>
                                    <p:cond delay="0"/>
                                  </p:stCondLst>
                                  <p:childTnLst>
                                    <p:set>
                                      <p:cBhvr>
                                        <p:cTn id="89" dur="1" fill="hold">
                                          <p:stCondLst>
                                            <p:cond delay="0"/>
                                          </p:stCondLst>
                                        </p:cTn>
                                        <p:tgtEl>
                                          <p:spTgt spid="2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 grpId="0" animBg="1"/>
      <p:bldP spid="772" grpId="1" animBg="1"/>
      <p:bldP spid="141" grpId="0" animBg="1"/>
      <p:bldP spid="141" grpId="1" animBg="1"/>
      <p:bldP spid="141" grpId="2" animBg="1"/>
      <p:bldP spid="151" grpId="0" animBg="1"/>
      <p:bldP spid="151" grpId="1" animBg="1"/>
      <p:bldP spid="151" grpId="2" animBg="1"/>
      <p:bldP spid="161" grpId="0" animBg="1"/>
      <p:bldP spid="161" grpId="1" animBg="1"/>
      <p:bldP spid="161" grpId="2" animBg="1"/>
      <p:bldP spid="171" grpId="0" animBg="1"/>
      <p:bldP spid="171" grpId="1" animBg="1"/>
      <p:bldP spid="171" grpId="2" animBg="1"/>
      <p:bldP spid="189" grpId="0" animBg="1"/>
      <p:bldP spid="189" grpId="1" animBg="1"/>
      <p:bldP spid="189" grpId="2" animBg="1"/>
      <p:bldP spid="199" grpId="0" animBg="1"/>
      <p:bldP spid="199" grpId="1" animBg="1"/>
      <p:bldP spid="199" grpId="2" animBg="1"/>
      <p:bldP spid="209" grpId="0" animBg="1"/>
      <p:bldP spid="209" grpId="1" animBg="1"/>
      <p:bldP spid="209" grpId="2"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hd-wallpapersdownload.com/upload/bulk-upload/all-images-of-dogs-dowload.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322" r="14660"/>
          <a:stretch/>
        </p:blipFill>
        <p:spPr bwMode="auto">
          <a:xfrm>
            <a:off x="661182" y="2328203"/>
            <a:ext cx="2250830" cy="2286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CNN for Image Classification</a:t>
            </a:r>
            <a:endParaRPr lang="en-US" dirty="0"/>
          </a:p>
        </p:txBody>
      </p:sp>
      <p:grpSp>
        <p:nvGrpSpPr>
          <p:cNvPr id="132" name="Group 131"/>
          <p:cNvGrpSpPr/>
          <p:nvPr/>
        </p:nvGrpSpPr>
        <p:grpSpPr>
          <a:xfrm>
            <a:off x="698692" y="2369233"/>
            <a:ext cx="2100776" cy="2259037"/>
            <a:chOff x="811236" y="2355166"/>
            <a:chExt cx="1828800" cy="1828800"/>
          </a:xfrm>
        </p:grpSpPr>
        <p:grpSp>
          <p:nvGrpSpPr>
            <p:cNvPr id="68" name="Group 67"/>
            <p:cNvGrpSpPr/>
            <p:nvPr/>
          </p:nvGrpSpPr>
          <p:grpSpPr>
            <a:xfrm>
              <a:off x="811236" y="2355166"/>
              <a:ext cx="1828800" cy="915572"/>
              <a:chOff x="811236" y="2355166"/>
              <a:chExt cx="1828800" cy="915572"/>
            </a:xfrm>
          </p:grpSpPr>
          <p:grpSp>
            <p:nvGrpSpPr>
              <p:cNvPr id="36" name="Group 35"/>
              <p:cNvGrpSpPr/>
              <p:nvPr/>
            </p:nvGrpSpPr>
            <p:grpSpPr>
              <a:xfrm>
                <a:off x="811236" y="2355166"/>
                <a:ext cx="914400" cy="914400"/>
                <a:chOff x="811236" y="2355166"/>
                <a:chExt cx="914400" cy="914400"/>
              </a:xfrm>
            </p:grpSpPr>
            <p:grpSp>
              <p:nvGrpSpPr>
                <p:cNvPr id="20" name="Group 19"/>
                <p:cNvGrpSpPr/>
                <p:nvPr/>
              </p:nvGrpSpPr>
              <p:grpSpPr>
                <a:xfrm>
                  <a:off x="811236" y="2355166"/>
                  <a:ext cx="914400" cy="457200"/>
                  <a:chOff x="811236" y="2355166"/>
                  <a:chExt cx="914400" cy="457200"/>
                </a:xfrm>
              </p:grpSpPr>
              <p:grpSp>
                <p:nvGrpSpPr>
                  <p:cNvPr id="12" name="Group 11"/>
                  <p:cNvGrpSpPr/>
                  <p:nvPr/>
                </p:nvGrpSpPr>
                <p:grpSpPr>
                  <a:xfrm>
                    <a:off x="1268436" y="2355166"/>
                    <a:ext cx="457200" cy="457200"/>
                    <a:chOff x="658836" y="2202766"/>
                    <a:chExt cx="457200" cy="457200"/>
                  </a:xfrm>
                </p:grpSpPr>
                <p:grpSp>
                  <p:nvGrpSpPr>
                    <p:cNvPr id="8" name="Group 7"/>
                    <p:cNvGrpSpPr/>
                    <p:nvPr/>
                  </p:nvGrpSpPr>
                  <p:grpSpPr>
                    <a:xfrm>
                      <a:off x="658836" y="2202766"/>
                      <a:ext cx="228600" cy="457200"/>
                      <a:chOff x="658836" y="2202766"/>
                      <a:chExt cx="228600" cy="457200"/>
                    </a:xfrm>
                  </p:grpSpPr>
                  <p:sp>
                    <p:nvSpPr>
                      <p:cNvPr id="4" name="Rectangle 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887436" y="2202766"/>
                      <a:ext cx="228600" cy="457200"/>
                      <a:chOff x="658836" y="2202766"/>
                      <a:chExt cx="228600" cy="457200"/>
                    </a:xfrm>
                  </p:grpSpPr>
                  <p:sp>
                    <p:nvSpPr>
                      <p:cNvPr id="10" name="Rectangle 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811236" y="2355166"/>
                    <a:ext cx="457200" cy="457200"/>
                    <a:chOff x="658836" y="2202766"/>
                    <a:chExt cx="457200" cy="457200"/>
                  </a:xfrm>
                </p:grpSpPr>
                <p:grpSp>
                  <p:nvGrpSpPr>
                    <p:cNvPr id="14" name="Group 13"/>
                    <p:cNvGrpSpPr/>
                    <p:nvPr/>
                  </p:nvGrpSpPr>
                  <p:grpSpPr>
                    <a:xfrm>
                      <a:off x="658836" y="2202766"/>
                      <a:ext cx="228600" cy="457200"/>
                      <a:chOff x="658836" y="2202766"/>
                      <a:chExt cx="228600" cy="457200"/>
                    </a:xfrm>
                  </p:grpSpPr>
                  <p:sp>
                    <p:nvSpPr>
                      <p:cNvPr id="18" name="Rectangle 1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87436" y="2202766"/>
                      <a:ext cx="228600" cy="457200"/>
                      <a:chOff x="658836" y="2202766"/>
                      <a:chExt cx="228600" cy="457200"/>
                    </a:xfrm>
                  </p:grpSpPr>
                  <p:sp>
                    <p:nvSpPr>
                      <p:cNvPr id="16" name="Rectangle 1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21" name="Group 20"/>
                <p:cNvGrpSpPr/>
                <p:nvPr/>
              </p:nvGrpSpPr>
              <p:grpSpPr>
                <a:xfrm>
                  <a:off x="811236" y="2812366"/>
                  <a:ext cx="914400" cy="457200"/>
                  <a:chOff x="811236" y="2355166"/>
                  <a:chExt cx="914400" cy="457200"/>
                </a:xfrm>
              </p:grpSpPr>
              <p:grpSp>
                <p:nvGrpSpPr>
                  <p:cNvPr id="22" name="Group 21"/>
                  <p:cNvGrpSpPr/>
                  <p:nvPr/>
                </p:nvGrpSpPr>
                <p:grpSpPr>
                  <a:xfrm>
                    <a:off x="1268436" y="2355166"/>
                    <a:ext cx="457200" cy="457200"/>
                    <a:chOff x="658836" y="2202766"/>
                    <a:chExt cx="457200" cy="457200"/>
                  </a:xfrm>
                </p:grpSpPr>
                <p:grpSp>
                  <p:nvGrpSpPr>
                    <p:cNvPr id="30" name="Group 29"/>
                    <p:cNvGrpSpPr/>
                    <p:nvPr/>
                  </p:nvGrpSpPr>
                  <p:grpSpPr>
                    <a:xfrm>
                      <a:off x="658836" y="2202766"/>
                      <a:ext cx="228600" cy="457200"/>
                      <a:chOff x="658836" y="2202766"/>
                      <a:chExt cx="228600" cy="457200"/>
                    </a:xfrm>
                  </p:grpSpPr>
                  <p:sp>
                    <p:nvSpPr>
                      <p:cNvPr id="34" name="Rectangle 3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887436" y="2202766"/>
                      <a:ext cx="228600" cy="457200"/>
                      <a:chOff x="658836" y="2202766"/>
                      <a:chExt cx="228600" cy="457200"/>
                    </a:xfrm>
                  </p:grpSpPr>
                  <p:sp>
                    <p:nvSpPr>
                      <p:cNvPr id="32" name="Rectangle 3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811236" y="2355166"/>
                    <a:ext cx="457200" cy="457200"/>
                    <a:chOff x="658836" y="2202766"/>
                    <a:chExt cx="457200" cy="457200"/>
                  </a:xfrm>
                </p:grpSpPr>
                <p:grpSp>
                  <p:nvGrpSpPr>
                    <p:cNvPr id="24" name="Group 23"/>
                    <p:cNvGrpSpPr/>
                    <p:nvPr/>
                  </p:nvGrpSpPr>
                  <p:grpSpPr>
                    <a:xfrm>
                      <a:off x="658836" y="2202766"/>
                      <a:ext cx="228600" cy="457200"/>
                      <a:chOff x="658836" y="2202766"/>
                      <a:chExt cx="228600" cy="457200"/>
                    </a:xfrm>
                  </p:grpSpPr>
                  <p:sp>
                    <p:nvSpPr>
                      <p:cNvPr id="28" name="Rectangle 2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887436" y="2202766"/>
                      <a:ext cx="228600" cy="457200"/>
                      <a:chOff x="658836" y="2202766"/>
                      <a:chExt cx="228600" cy="457200"/>
                    </a:xfrm>
                  </p:grpSpPr>
                  <p:sp>
                    <p:nvSpPr>
                      <p:cNvPr id="26" name="Rectangle 2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nvGrpSpPr>
              <p:cNvPr id="37" name="Group 36"/>
              <p:cNvGrpSpPr/>
              <p:nvPr/>
            </p:nvGrpSpPr>
            <p:grpSpPr>
              <a:xfrm>
                <a:off x="1725636" y="2356338"/>
                <a:ext cx="914400" cy="914400"/>
                <a:chOff x="811236" y="2355166"/>
                <a:chExt cx="914400" cy="914400"/>
              </a:xfrm>
            </p:grpSpPr>
            <p:grpSp>
              <p:nvGrpSpPr>
                <p:cNvPr id="38" name="Group 37"/>
                <p:cNvGrpSpPr/>
                <p:nvPr/>
              </p:nvGrpSpPr>
              <p:grpSpPr>
                <a:xfrm>
                  <a:off x="811236" y="2355166"/>
                  <a:ext cx="914400" cy="457200"/>
                  <a:chOff x="811236" y="2355166"/>
                  <a:chExt cx="914400" cy="457200"/>
                </a:xfrm>
              </p:grpSpPr>
              <p:grpSp>
                <p:nvGrpSpPr>
                  <p:cNvPr id="54" name="Group 53"/>
                  <p:cNvGrpSpPr/>
                  <p:nvPr/>
                </p:nvGrpSpPr>
                <p:grpSpPr>
                  <a:xfrm>
                    <a:off x="1268436" y="2355166"/>
                    <a:ext cx="457200" cy="457200"/>
                    <a:chOff x="658836" y="2202766"/>
                    <a:chExt cx="457200" cy="457200"/>
                  </a:xfrm>
                </p:grpSpPr>
                <p:grpSp>
                  <p:nvGrpSpPr>
                    <p:cNvPr id="62" name="Group 61"/>
                    <p:cNvGrpSpPr/>
                    <p:nvPr/>
                  </p:nvGrpSpPr>
                  <p:grpSpPr>
                    <a:xfrm>
                      <a:off x="658836" y="2202766"/>
                      <a:ext cx="228600" cy="457200"/>
                      <a:chOff x="658836" y="2202766"/>
                      <a:chExt cx="228600" cy="457200"/>
                    </a:xfrm>
                  </p:grpSpPr>
                  <p:sp>
                    <p:nvSpPr>
                      <p:cNvPr id="66" name="Rectangle 6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887436" y="2202766"/>
                      <a:ext cx="228600" cy="457200"/>
                      <a:chOff x="658836" y="2202766"/>
                      <a:chExt cx="228600" cy="457200"/>
                    </a:xfrm>
                  </p:grpSpPr>
                  <p:sp>
                    <p:nvSpPr>
                      <p:cNvPr id="64" name="Rectangle 6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5" name="Group 54"/>
                  <p:cNvGrpSpPr/>
                  <p:nvPr/>
                </p:nvGrpSpPr>
                <p:grpSpPr>
                  <a:xfrm>
                    <a:off x="811236" y="2355166"/>
                    <a:ext cx="457200" cy="457200"/>
                    <a:chOff x="658836" y="2202766"/>
                    <a:chExt cx="457200" cy="457200"/>
                  </a:xfrm>
                </p:grpSpPr>
                <p:grpSp>
                  <p:nvGrpSpPr>
                    <p:cNvPr id="56" name="Group 55"/>
                    <p:cNvGrpSpPr/>
                    <p:nvPr/>
                  </p:nvGrpSpPr>
                  <p:grpSpPr>
                    <a:xfrm>
                      <a:off x="658836" y="2202766"/>
                      <a:ext cx="228600" cy="457200"/>
                      <a:chOff x="658836" y="2202766"/>
                      <a:chExt cx="228600" cy="457200"/>
                    </a:xfrm>
                  </p:grpSpPr>
                  <p:sp>
                    <p:nvSpPr>
                      <p:cNvPr id="60" name="Rectangle 5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887436" y="2202766"/>
                      <a:ext cx="228600" cy="457200"/>
                      <a:chOff x="658836" y="2202766"/>
                      <a:chExt cx="228600" cy="457200"/>
                    </a:xfrm>
                  </p:grpSpPr>
                  <p:sp>
                    <p:nvSpPr>
                      <p:cNvPr id="58" name="Rectangle 5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39" name="Group 38"/>
                <p:cNvGrpSpPr/>
                <p:nvPr/>
              </p:nvGrpSpPr>
              <p:grpSpPr>
                <a:xfrm>
                  <a:off x="811236" y="2812366"/>
                  <a:ext cx="914400" cy="457200"/>
                  <a:chOff x="811236" y="2355166"/>
                  <a:chExt cx="914400" cy="457200"/>
                </a:xfrm>
              </p:grpSpPr>
              <p:grpSp>
                <p:nvGrpSpPr>
                  <p:cNvPr id="40" name="Group 39"/>
                  <p:cNvGrpSpPr/>
                  <p:nvPr/>
                </p:nvGrpSpPr>
                <p:grpSpPr>
                  <a:xfrm>
                    <a:off x="1268436" y="2355166"/>
                    <a:ext cx="457200" cy="457200"/>
                    <a:chOff x="658836" y="2202766"/>
                    <a:chExt cx="457200" cy="457200"/>
                  </a:xfrm>
                </p:grpSpPr>
                <p:grpSp>
                  <p:nvGrpSpPr>
                    <p:cNvPr id="48" name="Group 47"/>
                    <p:cNvGrpSpPr/>
                    <p:nvPr/>
                  </p:nvGrpSpPr>
                  <p:grpSpPr>
                    <a:xfrm>
                      <a:off x="658836" y="2202766"/>
                      <a:ext cx="228600" cy="457200"/>
                      <a:chOff x="658836" y="2202766"/>
                      <a:chExt cx="228600" cy="457200"/>
                    </a:xfrm>
                  </p:grpSpPr>
                  <p:sp>
                    <p:nvSpPr>
                      <p:cNvPr id="52" name="Rectangle 5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887436" y="2202766"/>
                      <a:ext cx="228600" cy="457200"/>
                      <a:chOff x="658836" y="2202766"/>
                      <a:chExt cx="228600" cy="457200"/>
                    </a:xfrm>
                  </p:grpSpPr>
                  <p:sp>
                    <p:nvSpPr>
                      <p:cNvPr id="50" name="Rectangle 4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41" name="Group 40"/>
                  <p:cNvGrpSpPr/>
                  <p:nvPr/>
                </p:nvGrpSpPr>
                <p:grpSpPr>
                  <a:xfrm>
                    <a:off x="811236" y="2355166"/>
                    <a:ext cx="457200" cy="457200"/>
                    <a:chOff x="658836" y="2202766"/>
                    <a:chExt cx="457200" cy="457200"/>
                  </a:xfrm>
                </p:grpSpPr>
                <p:grpSp>
                  <p:nvGrpSpPr>
                    <p:cNvPr id="42" name="Group 41"/>
                    <p:cNvGrpSpPr/>
                    <p:nvPr/>
                  </p:nvGrpSpPr>
                  <p:grpSpPr>
                    <a:xfrm>
                      <a:off x="658836" y="2202766"/>
                      <a:ext cx="228600" cy="457200"/>
                      <a:chOff x="658836" y="2202766"/>
                      <a:chExt cx="228600" cy="457200"/>
                    </a:xfrm>
                  </p:grpSpPr>
                  <p:sp>
                    <p:nvSpPr>
                      <p:cNvPr id="46" name="Rectangle 4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887436" y="2202766"/>
                      <a:ext cx="228600" cy="457200"/>
                      <a:chOff x="658836" y="2202766"/>
                      <a:chExt cx="228600" cy="457200"/>
                    </a:xfrm>
                  </p:grpSpPr>
                  <p:sp>
                    <p:nvSpPr>
                      <p:cNvPr id="44" name="Rectangle 4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grpSp>
          <p:nvGrpSpPr>
            <p:cNvPr id="69" name="Group 68"/>
            <p:cNvGrpSpPr/>
            <p:nvPr/>
          </p:nvGrpSpPr>
          <p:grpSpPr>
            <a:xfrm>
              <a:off x="811236" y="3268394"/>
              <a:ext cx="1828800" cy="915572"/>
              <a:chOff x="811236" y="2355166"/>
              <a:chExt cx="1828800" cy="915572"/>
            </a:xfrm>
          </p:grpSpPr>
          <p:grpSp>
            <p:nvGrpSpPr>
              <p:cNvPr id="70" name="Group 69"/>
              <p:cNvGrpSpPr/>
              <p:nvPr/>
            </p:nvGrpSpPr>
            <p:grpSpPr>
              <a:xfrm>
                <a:off x="811236" y="2355166"/>
                <a:ext cx="914400" cy="914400"/>
                <a:chOff x="811236" y="2355166"/>
                <a:chExt cx="914400" cy="914400"/>
              </a:xfrm>
            </p:grpSpPr>
            <p:grpSp>
              <p:nvGrpSpPr>
                <p:cNvPr id="102" name="Group 101"/>
                <p:cNvGrpSpPr/>
                <p:nvPr/>
              </p:nvGrpSpPr>
              <p:grpSpPr>
                <a:xfrm>
                  <a:off x="811236" y="2355166"/>
                  <a:ext cx="914400" cy="457200"/>
                  <a:chOff x="811236" y="2355166"/>
                  <a:chExt cx="914400" cy="457200"/>
                </a:xfrm>
              </p:grpSpPr>
              <p:grpSp>
                <p:nvGrpSpPr>
                  <p:cNvPr id="118" name="Group 117"/>
                  <p:cNvGrpSpPr/>
                  <p:nvPr/>
                </p:nvGrpSpPr>
                <p:grpSpPr>
                  <a:xfrm>
                    <a:off x="1268436" y="2355166"/>
                    <a:ext cx="457200" cy="457200"/>
                    <a:chOff x="658836" y="2202766"/>
                    <a:chExt cx="457200" cy="457200"/>
                  </a:xfrm>
                </p:grpSpPr>
                <p:grpSp>
                  <p:nvGrpSpPr>
                    <p:cNvPr id="126" name="Group 125"/>
                    <p:cNvGrpSpPr/>
                    <p:nvPr/>
                  </p:nvGrpSpPr>
                  <p:grpSpPr>
                    <a:xfrm>
                      <a:off x="658836" y="2202766"/>
                      <a:ext cx="228600" cy="457200"/>
                      <a:chOff x="658836" y="2202766"/>
                      <a:chExt cx="228600" cy="457200"/>
                    </a:xfrm>
                  </p:grpSpPr>
                  <p:sp>
                    <p:nvSpPr>
                      <p:cNvPr id="130" name="Rectangle 12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7" name="Group 126"/>
                    <p:cNvGrpSpPr/>
                    <p:nvPr/>
                  </p:nvGrpSpPr>
                  <p:grpSpPr>
                    <a:xfrm>
                      <a:off x="887436" y="2202766"/>
                      <a:ext cx="228600" cy="457200"/>
                      <a:chOff x="658836" y="2202766"/>
                      <a:chExt cx="228600" cy="457200"/>
                    </a:xfrm>
                  </p:grpSpPr>
                  <p:sp>
                    <p:nvSpPr>
                      <p:cNvPr id="128" name="Rectangle 12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811236" y="2355166"/>
                    <a:ext cx="457200" cy="457200"/>
                    <a:chOff x="658836" y="2202766"/>
                    <a:chExt cx="457200" cy="457200"/>
                  </a:xfrm>
                </p:grpSpPr>
                <p:grpSp>
                  <p:nvGrpSpPr>
                    <p:cNvPr id="120" name="Group 119"/>
                    <p:cNvGrpSpPr/>
                    <p:nvPr/>
                  </p:nvGrpSpPr>
                  <p:grpSpPr>
                    <a:xfrm>
                      <a:off x="658836" y="2202766"/>
                      <a:ext cx="228600" cy="457200"/>
                      <a:chOff x="658836" y="2202766"/>
                      <a:chExt cx="228600" cy="457200"/>
                    </a:xfrm>
                  </p:grpSpPr>
                  <p:sp>
                    <p:nvSpPr>
                      <p:cNvPr id="124" name="Rectangle 12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887436" y="2202766"/>
                      <a:ext cx="228600" cy="457200"/>
                      <a:chOff x="658836" y="2202766"/>
                      <a:chExt cx="228600" cy="457200"/>
                    </a:xfrm>
                  </p:grpSpPr>
                  <p:sp>
                    <p:nvSpPr>
                      <p:cNvPr id="122" name="Rectangle 12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103" name="Group 102"/>
                <p:cNvGrpSpPr/>
                <p:nvPr/>
              </p:nvGrpSpPr>
              <p:grpSpPr>
                <a:xfrm>
                  <a:off x="811236" y="2812366"/>
                  <a:ext cx="914400" cy="457200"/>
                  <a:chOff x="811236" y="2355166"/>
                  <a:chExt cx="914400" cy="457200"/>
                </a:xfrm>
              </p:grpSpPr>
              <p:grpSp>
                <p:nvGrpSpPr>
                  <p:cNvPr id="104" name="Group 103"/>
                  <p:cNvGrpSpPr/>
                  <p:nvPr/>
                </p:nvGrpSpPr>
                <p:grpSpPr>
                  <a:xfrm>
                    <a:off x="1268436" y="2355166"/>
                    <a:ext cx="457200" cy="457200"/>
                    <a:chOff x="658836" y="2202766"/>
                    <a:chExt cx="457200" cy="457200"/>
                  </a:xfrm>
                </p:grpSpPr>
                <p:grpSp>
                  <p:nvGrpSpPr>
                    <p:cNvPr id="112" name="Group 111"/>
                    <p:cNvGrpSpPr/>
                    <p:nvPr/>
                  </p:nvGrpSpPr>
                  <p:grpSpPr>
                    <a:xfrm>
                      <a:off x="658836" y="2202766"/>
                      <a:ext cx="228600" cy="457200"/>
                      <a:chOff x="658836" y="2202766"/>
                      <a:chExt cx="228600" cy="457200"/>
                    </a:xfrm>
                  </p:grpSpPr>
                  <p:sp>
                    <p:nvSpPr>
                      <p:cNvPr id="116" name="Rectangle 11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887436" y="2202766"/>
                      <a:ext cx="228600" cy="457200"/>
                      <a:chOff x="658836" y="2202766"/>
                      <a:chExt cx="228600" cy="457200"/>
                    </a:xfrm>
                  </p:grpSpPr>
                  <p:sp>
                    <p:nvSpPr>
                      <p:cNvPr id="114" name="Rectangle 11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5" name="Group 104"/>
                  <p:cNvGrpSpPr/>
                  <p:nvPr/>
                </p:nvGrpSpPr>
                <p:grpSpPr>
                  <a:xfrm>
                    <a:off x="811236" y="2355166"/>
                    <a:ext cx="457200" cy="457200"/>
                    <a:chOff x="658836" y="2202766"/>
                    <a:chExt cx="457200" cy="457200"/>
                  </a:xfrm>
                </p:grpSpPr>
                <p:grpSp>
                  <p:nvGrpSpPr>
                    <p:cNvPr id="106" name="Group 105"/>
                    <p:cNvGrpSpPr/>
                    <p:nvPr/>
                  </p:nvGrpSpPr>
                  <p:grpSpPr>
                    <a:xfrm>
                      <a:off x="658836" y="2202766"/>
                      <a:ext cx="228600" cy="457200"/>
                      <a:chOff x="658836" y="2202766"/>
                      <a:chExt cx="228600" cy="457200"/>
                    </a:xfrm>
                  </p:grpSpPr>
                  <p:sp>
                    <p:nvSpPr>
                      <p:cNvPr id="110" name="Rectangle 10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887436" y="2202766"/>
                      <a:ext cx="228600" cy="457200"/>
                      <a:chOff x="658836" y="2202766"/>
                      <a:chExt cx="228600" cy="457200"/>
                    </a:xfrm>
                  </p:grpSpPr>
                  <p:sp>
                    <p:nvSpPr>
                      <p:cNvPr id="108" name="Rectangle 10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nvGrpSpPr>
              <p:cNvPr id="71" name="Group 70"/>
              <p:cNvGrpSpPr/>
              <p:nvPr/>
            </p:nvGrpSpPr>
            <p:grpSpPr>
              <a:xfrm>
                <a:off x="1725636" y="2356338"/>
                <a:ext cx="914400" cy="914400"/>
                <a:chOff x="811236" y="2355166"/>
                <a:chExt cx="914400" cy="914400"/>
              </a:xfrm>
            </p:grpSpPr>
            <p:grpSp>
              <p:nvGrpSpPr>
                <p:cNvPr id="72" name="Group 71"/>
                <p:cNvGrpSpPr/>
                <p:nvPr/>
              </p:nvGrpSpPr>
              <p:grpSpPr>
                <a:xfrm>
                  <a:off x="811236" y="2355166"/>
                  <a:ext cx="914400" cy="457200"/>
                  <a:chOff x="811236" y="2355166"/>
                  <a:chExt cx="914400" cy="457200"/>
                </a:xfrm>
              </p:grpSpPr>
              <p:grpSp>
                <p:nvGrpSpPr>
                  <p:cNvPr id="88" name="Group 87"/>
                  <p:cNvGrpSpPr/>
                  <p:nvPr/>
                </p:nvGrpSpPr>
                <p:grpSpPr>
                  <a:xfrm>
                    <a:off x="1268436" y="2355166"/>
                    <a:ext cx="457200" cy="457200"/>
                    <a:chOff x="658836" y="2202766"/>
                    <a:chExt cx="457200" cy="457200"/>
                  </a:xfrm>
                </p:grpSpPr>
                <p:grpSp>
                  <p:nvGrpSpPr>
                    <p:cNvPr id="96" name="Group 95"/>
                    <p:cNvGrpSpPr/>
                    <p:nvPr/>
                  </p:nvGrpSpPr>
                  <p:grpSpPr>
                    <a:xfrm>
                      <a:off x="658836" y="2202766"/>
                      <a:ext cx="228600" cy="457200"/>
                      <a:chOff x="658836" y="2202766"/>
                      <a:chExt cx="228600" cy="457200"/>
                    </a:xfrm>
                  </p:grpSpPr>
                  <p:sp>
                    <p:nvSpPr>
                      <p:cNvPr id="100" name="Rectangle 9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887436" y="2202766"/>
                      <a:ext cx="228600" cy="457200"/>
                      <a:chOff x="658836" y="2202766"/>
                      <a:chExt cx="228600" cy="457200"/>
                    </a:xfrm>
                  </p:grpSpPr>
                  <p:sp>
                    <p:nvSpPr>
                      <p:cNvPr id="98" name="Rectangle 9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9" name="Group 88"/>
                  <p:cNvGrpSpPr/>
                  <p:nvPr/>
                </p:nvGrpSpPr>
                <p:grpSpPr>
                  <a:xfrm>
                    <a:off x="811236" y="2355166"/>
                    <a:ext cx="457200" cy="457200"/>
                    <a:chOff x="658836" y="2202766"/>
                    <a:chExt cx="457200" cy="457200"/>
                  </a:xfrm>
                </p:grpSpPr>
                <p:grpSp>
                  <p:nvGrpSpPr>
                    <p:cNvPr id="90" name="Group 89"/>
                    <p:cNvGrpSpPr/>
                    <p:nvPr/>
                  </p:nvGrpSpPr>
                  <p:grpSpPr>
                    <a:xfrm>
                      <a:off x="658836" y="2202766"/>
                      <a:ext cx="228600" cy="457200"/>
                      <a:chOff x="658836" y="2202766"/>
                      <a:chExt cx="228600" cy="457200"/>
                    </a:xfrm>
                  </p:grpSpPr>
                  <p:sp>
                    <p:nvSpPr>
                      <p:cNvPr id="94" name="Rectangle 9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887436" y="2202766"/>
                      <a:ext cx="228600" cy="457200"/>
                      <a:chOff x="658836" y="2202766"/>
                      <a:chExt cx="228600" cy="457200"/>
                    </a:xfrm>
                  </p:grpSpPr>
                  <p:sp>
                    <p:nvSpPr>
                      <p:cNvPr id="92" name="Rectangle 9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73" name="Group 72"/>
                <p:cNvGrpSpPr/>
                <p:nvPr/>
              </p:nvGrpSpPr>
              <p:grpSpPr>
                <a:xfrm>
                  <a:off x="811236" y="2812366"/>
                  <a:ext cx="914400" cy="457200"/>
                  <a:chOff x="811236" y="2355166"/>
                  <a:chExt cx="914400" cy="457200"/>
                </a:xfrm>
              </p:grpSpPr>
              <p:grpSp>
                <p:nvGrpSpPr>
                  <p:cNvPr id="74" name="Group 73"/>
                  <p:cNvGrpSpPr/>
                  <p:nvPr/>
                </p:nvGrpSpPr>
                <p:grpSpPr>
                  <a:xfrm>
                    <a:off x="1268436" y="2355166"/>
                    <a:ext cx="457200" cy="457200"/>
                    <a:chOff x="658836" y="2202766"/>
                    <a:chExt cx="457200" cy="457200"/>
                  </a:xfrm>
                </p:grpSpPr>
                <p:grpSp>
                  <p:nvGrpSpPr>
                    <p:cNvPr id="82" name="Group 81"/>
                    <p:cNvGrpSpPr/>
                    <p:nvPr/>
                  </p:nvGrpSpPr>
                  <p:grpSpPr>
                    <a:xfrm>
                      <a:off x="658836" y="2202766"/>
                      <a:ext cx="228600" cy="457200"/>
                      <a:chOff x="658836" y="2202766"/>
                      <a:chExt cx="228600" cy="457200"/>
                    </a:xfrm>
                  </p:grpSpPr>
                  <p:sp>
                    <p:nvSpPr>
                      <p:cNvPr id="86" name="Rectangle 8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887436" y="2202766"/>
                      <a:ext cx="228600" cy="457200"/>
                      <a:chOff x="658836" y="2202766"/>
                      <a:chExt cx="228600" cy="457200"/>
                    </a:xfrm>
                  </p:grpSpPr>
                  <p:sp>
                    <p:nvSpPr>
                      <p:cNvPr id="84" name="Rectangle 8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5" name="Group 74"/>
                  <p:cNvGrpSpPr/>
                  <p:nvPr/>
                </p:nvGrpSpPr>
                <p:grpSpPr>
                  <a:xfrm>
                    <a:off x="811236" y="2355166"/>
                    <a:ext cx="457200" cy="457200"/>
                    <a:chOff x="658836" y="2202766"/>
                    <a:chExt cx="457200" cy="457200"/>
                  </a:xfrm>
                </p:grpSpPr>
                <p:grpSp>
                  <p:nvGrpSpPr>
                    <p:cNvPr id="76" name="Group 75"/>
                    <p:cNvGrpSpPr/>
                    <p:nvPr/>
                  </p:nvGrpSpPr>
                  <p:grpSpPr>
                    <a:xfrm>
                      <a:off x="658836" y="2202766"/>
                      <a:ext cx="228600" cy="457200"/>
                      <a:chOff x="658836" y="2202766"/>
                      <a:chExt cx="228600" cy="457200"/>
                    </a:xfrm>
                  </p:grpSpPr>
                  <p:sp>
                    <p:nvSpPr>
                      <p:cNvPr id="80" name="Rectangle 7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887436" y="2202766"/>
                      <a:ext cx="228600" cy="457200"/>
                      <a:chOff x="658836" y="2202766"/>
                      <a:chExt cx="228600" cy="457200"/>
                    </a:xfrm>
                  </p:grpSpPr>
                  <p:sp>
                    <p:nvSpPr>
                      <p:cNvPr id="78" name="Rectangle 7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grpSp>
      <p:sp>
        <p:nvSpPr>
          <p:cNvPr id="772" name="Rectangle 771"/>
          <p:cNvSpPr/>
          <p:nvPr/>
        </p:nvSpPr>
        <p:spPr>
          <a:xfrm>
            <a:off x="698691" y="2367785"/>
            <a:ext cx="262597" cy="282380"/>
          </a:xfrm>
          <a:prstGeom prst="rect">
            <a:avLst/>
          </a:prstGeom>
          <a:solidFill>
            <a:srgbClr val="FF9900">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961288" y="2371099"/>
            <a:ext cx="262597" cy="282380"/>
          </a:xfrm>
          <a:prstGeom prst="rect">
            <a:avLst/>
          </a:prstGeom>
          <a:solidFill>
            <a:srgbClr val="FF9900">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Rectangle 150"/>
          <p:cNvSpPr/>
          <p:nvPr/>
        </p:nvSpPr>
        <p:spPr>
          <a:xfrm>
            <a:off x="1218024" y="2375543"/>
            <a:ext cx="262597" cy="282380"/>
          </a:xfrm>
          <a:prstGeom prst="rect">
            <a:avLst/>
          </a:prstGeom>
          <a:solidFill>
            <a:srgbClr val="FF9900">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ectangle 160"/>
          <p:cNvSpPr/>
          <p:nvPr/>
        </p:nvSpPr>
        <p:spPr>
          <a:xfrm>
            <a:off x="1489706" y="2369957"/>
            <a:ext cx="262597" cy="282380"/>
          </a:xfrm>
          <a:prstGeom prst="rect">
            <a:avLst/>
          </a:prstGeom>
          <a:solidFill>
            <a:srgbClr val="FF9900">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ectangle 170"/>
          <p:cNvSpPr/>
          <p:nvPr/>
        </p:nvSpPr>
        <p:spPr>
          <a:xfrm>
            <a:off x="1752303" y="2365056"/>
            <a:ext cx="262597" cy="282380"/>
          </a:xfrm>
          <a:prstGeom prst="rect">
            <a:avLst/>
          </a:prstGeom>
          <a:solidFill>
            <a:srgbClr val="FF9900">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Rectangle 188"/>
          <p:cNvSpPr/>
          <p:nvPr/>
        </p:nvSpPr>
        <p:spPr>
          <a:xfrm>
            <a:off x="2008454" y="2365056"/>
            <a:ext cx="262597" cy="282380"/>
          </a:xfrm>
          <a:prstGeom prst="rect">
            <a:avLst/>
          </a:prstGeom>
          <a:solidFill>
            <a:srgbClr val="FF9900">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Rectangle 198"/>
          <p:cNvSpPr/>
          <p:nvPr/>
        </p:nvSpPr>
        <p:spPr>
          <a:xfrm>
            <a:off x="2271051" y="2372090"/>
            <a:ext cx="262597" cy="282380"/>
          </a:xfrm>
          <a:prstGeom prst="rect">
            <a:avLst/>
          </a:prstGeom>
          <a:solidFill>
            <a:srgbClr val="FF9900">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9" name="Rectangle 208"/>
          <p:cNvSpPr/>
          <p:nvPr/>
        </p:nvSpPr>
        <p:spPr>
          <a:xfrm>
            <a:off x="2540086" y="2372090"/>
            <a:ext cx="262597" cy="282380"/>
          </a:xfrm>
          <a:prstGeom prst="rect">
            <a:avLst/>
          </a:prstGeom>
          <a:solidFill>
            <a:srgbClr val="FF9900">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p:nvGrpSpPr>
        <p:grpSpPr>
          <a:xfrm>
            <a:off x="3809122" y="2328203"/>
            <a:ext cx="1097280" cy="1112866"/>
            <a:chOff x="5754276" y="2864514"/>
            <a:chExt cx="1097280" cy="1112866"/>
          </a:xfrm>
        </p:grpSpPr>
        <p:grpSp>
          <p:nvGrpSpPr>
            <p:cNvPr id="219" name="Group 218"/>
            <p:cNvGrpSpPr/>
            <p:nvPr/>
          </p:nvGrpSpPr>
          <p:grpSpPr>
            <a:xfrm>
              <a:off x="5754276" y="2864514"/>
              <a:ext cx="137160" cy="1112041"/>
              <a:chOff x="4433665" y="2301257"/>
              <a:chExt cx="137160" cy="1112041"/>
            </a:xfrm>
          </p:grpSpPr>
          <p:sp>
            <p:nvSpPr>
              <p:cNvPr id="220" name="Rectangle 219"/>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Rectangle 220"/>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Rectangle 221"/>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Rectangle 222"/>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Rectangle 223"/>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5" name="Rectangle 224"/>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Rectangle 225"/>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Rectangle 226"/>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8" name="Group 227"/>
            <p:cNvGrpSpPr/>
            <p:nvPr/>
          </p:nvGrpSpPr>
          <p:grpSpPr>
            <a:xfrm>
              <a:off x="5891436" y="2865339"/>
              <a:ext cx="137160" cy="1112041"/>
              <a:chOff x="4433665" y="2301257"/>
              <a:chExt cx="137160" cy="1112041"/>
            </a:xfrm>
          </p:grpSpPr>
          <p:sp>
            <p:nvSpPr>
              <p:cNvPr id="229" name="Rectangle 228"/>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Rectangle 229"/>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1" name="Rectangle 230"/>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Rectangle 231"/>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Rectangle 232"/>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Rectangle 233"/>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Rectangle 234"/>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6" name="Rectangle 235"/>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7" name="Group 236"/>
            <p:cNvGrpSpPr/>
            <p:nvPr/>
          </p:nvGrpSpPr>
          <p:grpSpPr>
            <a:xfrm>
              <a:off x="6028596" y="2865339"/>
              <a:ext cx="137160" cy="1112041"/>
              <a:chOff x="4433665" y="2301257"/>
              <a:chExt cx="137160" cy="1112041"/>
            </a:xfrm>
          </p:grpSpPr>
          <p:sp>
            <p:nvSpPr>
              <p:cNvPr id="238" name="Rectangle 237"/>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Rectangle 238"/>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Rectangle 239"/>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Rectangle 240"/>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Rectangle 241"/>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Rectangle 242"/>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Rectangle 243"/>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 name="Rectangle 244"/>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6" name="Group 245"/>
            <p:cNvGrpSpPr/>
            <p:nvPr/>
          </p:nvGrpSpPr>
          <p:grpSpPr>
            <a:xfrm>
              <a:off x="6165756" y="2865339"/>
              <a:ext cx="137160" cy="1112041"/>
              <a:chOff x="4433665" y="2301257"/>
              <a:chExt cx="137160" cy="1112041"/>
            </a:xfrm>
          </p:grpSpPr>
          <p:sp>
            <p:nvSpPr>
              <p:cNvPr id="247" name="Rectangle 246"/>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Rectangle 247"/>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9" name="Rectangle 248"/>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0" name="Rectangle 249"/>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1" name="Rectangle 250"/>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Rectangle 251"/>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Rectangle 252"/>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Rectangle 253"/>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5" name="Group 254"/>
            <p:cNvGrpSpPr/>
            <p:nvPr/>
          </p:nvGrpSpPr>
          <p:grpSpPr>
            <a:xfrm>
              <a:off x="6302916" y="2865339"/>
              <a:ext cx="137160" cy="1112041"/>
              <a:chOff x="4433665" y="2301257"/>
              <a:chExt cx="137160" cy="1112041"/>
            </a:xfrm>
          </p:grpSpPr>
          <p:sp>
            <p:nvSpPr>
              <p:cNvPr id="256" name="Rectangle 255"/>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Rectangle 256"/>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Rectangle 257"/>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Rectangle 258"/>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0" name="Rectangle 259"/>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Rectangle 260"/>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Rectangle 261"/>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Rectangle 262"/>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4" name="Group 263"/>
            <p:cNvGrpSpPr/>
            <p:nvPr/>
          </p:nvGrpSpPr>
          <p:grpSpPr>
            <a:xfrm>
              <a:off x="6440076" y="2865339"/>
              <a:ext cx="137160" cy="1112041"/>
              <a:chOff x="4433665" y="2301257"/>
              <a:chExt cx="137160" cy="1112041"/>
            </a:xfrm>
          </p:grpSpPr>
          <p:sp>
            <p:nvSpPr>
              <p:cNvPr id="265" name="Rectangle 264"/>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Rectangle 265"/>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Rectangle 266"/>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Rectangle 267"/>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Rectangle 268"/>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Rectangle 269"/>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Rectangle 270"/>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Rectangle 271"/>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73" name="Group 272"/>
            <p:cNvGrpSpPr/>
            <p:nvPr/>
          </p:nvGrpSpPr>
          <p:grpSpPr>
            <a:xfrm>
              <a:off x="6577236" y="2865339"/>
              <a:ext cx="137160" cy="1112041"/>
              <a:chOff x="4433665" y="2301257"/>
              <a:chExt cx="137160" cy="1112041"/>
            </a:xfrm>
          </p:grpSpPr>
          <p:sp>
            <p:nvSpPr>
              <p:cNvPr id="274" name="Rectangle 273"/>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Rectangle 274"/>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Rectangle 275"/>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7" name="Rectangle 276"/>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Rectangle 277"/>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Rectangle 278"/>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Rectangle 279"/>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Rectangle 280"/>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2" name="Group 281"/>
            <p:cNvGrpSpPr/>
            <p:nvPr/>
          </p:nvGrpSpPr>
          <p:grpSpPr>
            <a:xfrm>
              <a:off x="6714396" y="2865339"/>
              <a:ext cx="137160" cy="1112041"/>
              <a:chOff x="4433665" y="2301257"/>
              <a:chExt cx="137160" cy="1112041"/>
            </a:xfrm>
          </p:grpSpPr>
          <p:sp>
            <p:nvSpPr>
              <p:cNvPr id="283" name="Rectangle 282"/>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Rectangle 283"/>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Rectangle 284"/>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Rectangle 285"/>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7" name="Rectangle 286"/>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8" name="Rectangle 287"/>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Rectangle 288"/>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Rectangle 289"/>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3" name="Group 2"/>
          <p:cNvGrpSpPr/>
          <p:nvPr/>
        </p:nvGrpSpPr>
        <p:grpSpPr>
          <a:xfrm>
            <a:off x="3971775" y="2602523"/>
            <a:ext cx="137160" cy="1112041"/>
            <a:chOff x="4433665" y="2301257"/>
            <a:chExt cx="137160" cy="1112041"/>
          </a:xfrm>
          <a:solidFill>
            <a:srgbClr val="FF9900"/>
          </a:solidFill>
        </p:grpSpPr>
        <p:sp>
          <p:nvSpPr>
            <p:cNvPr id="180" name="Rectangle 179"/>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Rectangle 180"/>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Rectangle 181"/>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Rectangle 182"/>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Rectangle 183"/>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Rectangle 184"/>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Rectangle 185"/>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Rectangle 186"/>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4108935" y="2603348"/>
            <a:ext cx="137160" cy="1112041"/>
            <a:chOff x="4433665" y="2301257"/>
            <a:chExt cx="137160" cy="1112041"/>
          </a:xfrm>
          <a:solidFill>
            <a:srgbClr val="FF9900"/>
          </a:solidFill>
        </p:grpSpPr>
        <p:sp>
          <p:nvSpPr>
            <p:cNvPr id="143" name="Rectangle 14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ectangle 14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ectangle 14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14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2" name="Group 151"/>
          <p:cNvGrpSpPr/>
          <p:nvPr/>
        </p:nvGrpSpPr>
        <p:grpSpPr>
          <a:xfrm>
            <a:off x="4246095" y="2603348"/>
            <a:ext cx="137160" cy="1112041"/>
            <a:chOff x="4433665" y="2301257"/>
            <a:chExt cx="137160" cy="1112041"/>
          </a:xfrm>
          <a:solidFill>
            <a:srgbClr val="FF9900"/>
          </a:solidFill>
        </p:grpSpPr>
        <p:sp>
          <p:nvSpPr>
            <p:cNvPr id="153" name="Rectangle 15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ectangle 15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ectangle 15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ectangle 15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Rectangle 15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ectangle 15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Rectangle 15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ectangle 15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2" name="Group 161"/>
          <p:cNvGrpSpPr/>
          <p:nvPr/>
        </p:nvGrpSpPr>
        <p:grpSpPr>
          <a:xfrm>
            <a:off x="4383255" y="2603348"/>
            <a:ext cx="137160" cy="1112041"/>
            <a:chOff x="4433665" y="2301257"/>
            <a:chExt cx="137160" cy="1112041"/>
          </a:xfrm>
          <a:solidFill>
            <a:srgbClr val="FF9900"/>
          </a:solidFill>
        </p:grpSpPr>
        <p:sp>
          <p:nvSpPr>
            <p:cNvPr id="163" name="Rectangle 16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ectangle 16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ectangle 16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ectangle 16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Rectangle 16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ectangle 16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Rectangle 16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ectangle 16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2" name="Group 171"/>
          <p:cNvGrpSpPr/>
          <p:nvPr/>
        </p:nvGrpSpPr>
        <p:grpSpPr>
          <a:xfrm>
            <a:off x="4520415" y="2603348"/>
            <a:ext cx="137160" cy="1112041"/>
            <a:chOff x="4433665" y="2301257"/>
            <a:chExt cx="137160" cy="1112041"/>
          </a:xfrm>
          <a:solidFill>
            <a:srgbClr val="FF9900"/>
          </a:solidFill>
        </p:grpSpPr>
        <p:sp>
          <p:nvSpPr>
            <p:cNvPr id="173" name="Rectangle 17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Rectangle 17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ectangle 17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ectangle 17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Rectangle 17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Rectangle 17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Rectangle 17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ectangle 18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0" name="Group 189"/>
          <p:cNvGrpSpPr/>
          <p:nvPr/>
        </p:nvGrpSpPr>
        <p:grpSpPr>
          <a:xfrm>
            <a:off x="4657575" y="2603348"/>
            <a:ext cx="137160" cy="1112041"/>
            <a:chOff x="4433665" y="2301257"/>
            <a:chExt cx="137160" cy="1112041"/>
          </a:xfrm>
          <a:solidFill>
            <a:srgbClr val="FF9900"/>
          </a:solidFill>
        </p:grpSpPr>
        <p:sp>
          <p:nvSpPr>
            <p:cNvPr id="191" name="Rectangle 19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Rectangle 19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Rectangle 19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Rectangle 19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Rectangle 19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Rectangle 19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Rectangle 19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Rectangle 19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0" name="Group 199"/>
          <p:cNvGrpSpPr/>
          <p:nvPr/>
        </p:nvGrpSpPr>
        <p:grpSpPr>
          <a:xfrm>
            <a:off x="4794735" y="2603348"/>
            <a:ext cx="137160" cy="1112041"/>
            <a:chOff x="4433665" y="2301257"/>
            <a:chExt cx="137160" cy="1112041"/>
          </a:xfrm>
          <a:solidFill>
            <a:srgbClr val="FF9900"/>
          </a:solidFill>
        </p:grpSpPr>
        <p:sp>
          <p:nvSpPr>
            <p:cNvPr id="201" name="Rectangle 20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Rectangle 20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Rectangle 20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Rectangle 20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Rectangle 20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Rectangle 20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Rectangle 20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Rectangle 20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0" name="Group 209"/>
          <p:cNvGrpSpPr/>
          <p:nvPr/>
        </p:nvGrpSpPr>
        <p:grpSpPr>
          <a:xfrm>
            <a:off x="4931895" y="2603348"/>
            <a:ext cx="137160" cy="1112041"/>
            <a:chOff x="4433665" y="2301257"/>
            <a:chExt cx="137160" cy="1112041"/>
          </a:xfrm>
          <a:solidFill>
            <a:srgbClr val="FF9900"/>
          </a:solidFill>
        </p:grpSpPr>
        <p:sp>
          <p:nvSpPr>
            <p:cNvPr id="211" name="Rectangle 21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2" name="Rectangle 21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3" name="Rectangle 21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Rectangle 21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Rectangle 21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Rectangle 21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Rectangle 21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Rectangle 21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1" name="TextBox 290"/>
          <p:cNvSpPr txBox="1"/>
          <p:nvPr/>
        </p:nvSpPr>
        <p:spPr>
          <a:xfrm>
            <a:off x="2047368" y="5021454"/>
            <a:ext cx="7826329" cy="707886"/>
          </a:xfrm>
          <a:prstGeom prst="rect">
            <a:avLst/>
          </a:prstGeom>
          <a:noFill/>
        </p:spPr>
        <p:txBody>
          <a:bodyPr wrap="square" rtlCol="0">
            <a:spAutoFit/>
          </a:bodyPr>
          <a:lstStyle/>
          <a:p>
            <a:pPr algn="ctr"/>
            <a:r>
              <a:rPr lang="en-US" sz="4000" dirty="0" smtClean="0">
                <a:solidFill>
                  <a:srgbClr val="002060"/>
                </a:solidFill>
              </a:rPr>
              <a:t>Convolutional Layer</a:t>
            </a:r>
            <a:endParaRPr lang="en-US" sz="4000" dirty="0">
              <a:solidFill>
                <a:srgbClr val="002060"/>
              </a:solidFill>
            </a:endParaRPr>
          </a:p>
        </p:txBody>
      </p:sp>
    </p:spTree>
    <p:extLst>
      <p:ext uri="{BB962C8B-B14F-4D97-AF65-F5344CB8AC3E}">
        <p14:creationId xmlns:p14="http://schemas.microsoft.com/office/powerpoint/2010/main" val="34814641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04167E-6 -7.40741E-7 L 1.04167E-6 0.28449 " pathEditMode="relative" rAng="0" ptsTypes="AA">
                                      <p:cBhvr>
                                        <p:cTn id="6" dur="700" fill="hold"/>
                                        <p:tgtEl>
                                          <p:spTgt spid="772"/>
                                        </p:tgtEl>
                                        <p:attrNameLst>
                                          <p:attrName>ppt_x</p:attrName>
                                          <p:attrName>ppt_y</p:attrName>
                                        </p:attrNameLst>
                                      </p:cBhvr>
                                      <p:rCtr x="0" y="14213"/>
                                    </p:animMotion>
                                  </p:childTnLst>
                                </p:cTn>
                              </p:par>
                              <p:par>
                                <p:cTn id="7" presetID="22" presetClass="entr" presetSubtype="1"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ipe(up)">
                                      <p:cBhvr>
                                        <p:cTn id="9" dur="700"/>
                                        <p:tgtEl>
                                          <p:spTgt spid="3"/>
                                        </p:tgtEl>
                                      </p:cBhvr>
                                    </p:animEffect>
                                  </p:childTnLst>
                                </p:cTn>
                              </p:par>
                            </p:childTnLst>
                          </p:cTn>
                        </p:par>
                        <p:par>
                          <p:cTn id="10" fill="hold">
                            <p:stCondLst>
                              <p:cond delay="700"/>
                            </p:stCondLst>
                            <p:childTnLst>
                              <p:par>
                                <p:cTn id="11" presetID="1" presetClass="exit" presetSubtype="0" fill="hold" grpId="1" nodeType="afterEffect">
                                  <p:stCondLst>
                                    <p:cond delay="0"/>
                                  </p:stCondLst>
                                  <p:childTnLst>
                                    <p:set>
                                      <p:cBhvr>
                                        <p:cTn id="12" dur="1" fill="hold">
                                          <p:stCondLst>
                                            <p:cond delay="0"/>
                                          </p:stCondLst>
                                        </p:cTn>
                                        <p:tgtEl>
                                          <p:spTgt spid="772"/>
                                        </p:tgtEl>
                                        <p:attrNameLst>
                                          <p:attrName>style.visibility</p:attrName>
                                        </p:attrNameLst>
                                      </p:cBhvr>
                                      <p:to>
                                        <p:strVal val="hidden"/>
                                      </p:to>
                                    </p:set>
                                  </p:childTnLst>
                                </p:cTn>
                              </p:par>
                            </p:childTnLst>
                          </p:cTn>
                        </p:par>
                        <p:par>
                          <p:cTn id="13" fill="hold">
                            <p:stCondLst>
                              <p:cond delay="700"/>
                            </p:stCondLst>
                            <p:childTnLst>
                              <p:par>
                                <p:cTn id="14" presetID="1" presetClass="entr" presetSubtype="0" fill="hold" grpId="1" nodeType="afterEffect">
                                  <p:stCondLst>
                                    <p:cond delay="0"/>
                                  </p:stCondLst>
                                  <p:childTnLst>
                                    <p:set>
                                      <p:cBhvr>
                                        <p:cTn id="15" dur="1" fill="hold">
                                          <p:stCondLst>
                                            <p:cond delay="0"/>
                                          </p:stCondLst>
                                        </p:cTn>
                                        <p:tgtEl>
                                          <p:spTgt spid="141"/>
                                        </p:tgtEl>
                                        <p:attrNameLst>
                                          <p:attrName>style.visibility</p:attrName>
                                        </p:attrNameLst>
                                      </p:cBhvr>
                                      <p:to>
                                        <p:strVal val="visible"/>
                                      </p:to>
                                    </p:set>
                                  </p:childTnLst>
                                </p:cTn>
                              </p:par>
                              <p:par>
                                <p:cTn id="16" presetID="42" presetClass="path" presetSubtype="0" accel="50000" decel="50000" fill="hold" grpId="0" nodeType="withEffect">
                                  <p:stCondLst>
                                    <p:cond delay="0"/>
                                  </p:stCondLst>
                                  <p:childTnLst>
                                    <p:animMotion origin="layout" path="M -3.33333E-6 -3.7037E-6 L -3.33333E-6 0.28449 " pathEditMode="relative" rAng="0" ptsTypes="AA">
                                      <p:cBhvr>
                                        <p:cTn id="17" dur="700" fill="hold"/>
                                        <p:tgtEl>
                                          <p:spTgt spid="141"/>
                                        </p:tgtEl>
                                        <p:attrNameLst>
                                          <p:attrName>ppt_x</p:attrName>
                                          <p:attrName>ppt_y</p:attrName>
                                        </p:attrNameLst>
                                      </p:cBhvr>
                                      <p:rCtr x="0" y="14213"/>
                                    </p:animMotion>
                                  </p:childTnLst>
                                </p:cTn>
                              </p:par>
                              <p:par>
                                <p:cTn id="18" presetID="22" presetClass="entr" presetSubtype="1" fill="hold" nodeType="withEffect">
                                  <p:stCondLst>
                                    <p:cond delay="0"/>
                                  </p:stCondLst>
                                  <p:childTnLst>
                                    <p:set>
                                      <p:cBhvr>
                                        <p:cTn id="19" dur="1" fill="hold">
                                          <p:stCondLst>
                                            <p:cond delay="0"/>
                                          </p:stCondLst>
                                        </p:cTn>
                                        <p:tgtEl>
                                          <p:spTgt spid="142"/>
                                        </p:tgtEl>
                                        <p:attrNameLst>
                                          <p:attrName>style.visibility</p:attrName>
                                        </p:attrNameLst>
                                      </p:cBhvr>
                                      <p:to>
                                        <p:strVal val="visible"/>
                                      </p:to>
                                    </p:set>
                                    <p:animEffect transition="in" filter="wipe(up)">
                                      <p:cBhvr>
                                        <p:cTn id="20" dur="700"/>
                                        <p:tgtEl>
                                          <p:spTgt spid="142"/>
                                        </p:tgtEl>
                                      </p:cBhvr>
                                    </p:animEffect>
                                  </p:childTnLst>
                                </p:cTn>
                              </p:par>
                            </p:childTnLst>
                          </p:cTn>
                        </p:par>
                        <p:par>
                          <p:cTn id="21" fill="hold">
                            <p:stCondLst>
                              <p:cond delay="1400"/>
                            </p:stCondLst>
                            <p:childTnLst>
                              <p:par>
                                <p:cTn id="22" presetID="1" presetClass="exit" presetSubtype="0" fill="hold" grpId="2" nodeType="afterEffect">
                                  <p:stCondLst>
                                    <p:cond delay="0"/>
                                  </p:stCondLst>
                                  <p:childTnLst>
                                    <p:set>
                                      <p:cBhvr>
                                        <p:cTn id="23" dur="1" fill="hold">
                                          <p:stCondLst>
                                            <p:cond delay="0"/>
                                          </p:stCondLst>
                                        </p:cTn>
                                        <p:tgtEl>
                                          <p:spTgt spid="141"/>
                                        </p:tgtEl>
                                        <p:attrNameLst>
                                          <p:attrName>style.visibility</p:attrName>
                                        </p:attrNameLst>
                                      </p:cBhvr>
                                      <p:to>
                                        <p:strVal val="hidden"/>
                                      </p:to>
                                    </p:set>
                                  </p:childTnLst>
                                </p:cTn>
                              </p:par>
                            </p:childTnLst>
                          </p:cTn>
                        </p:par>
                        <p:par>
                          <p:cTn id="24" fill="hold">
                            <p:stCondLst>
                              <p:cond delay="1400"/>
                            </p:stCondLst>
                            <p:childTnLst>
                              <p:par>
                                <p:cTn id="25" presetID="1" presetClass="entr" presetSubtype="0" fill="hold" grpId="1" nodeType="after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42" presetClass="path" presetSubtype="0" accel="50000" decel="50000" fill="hold" grpId="0" nodeType="withEffect">
                                  <p:stCondLst>
                                    <p:cond delay="0"/>
                                  </p:stCondLst>
                                  <p:childTnLst>
                                    <p:animMotion origin="layout" path="M 2.91667E-6 1.85185E-6 L 2.91667E-6 0.28449 " pathEditMode="relative" rAng="0" ptsTypes="AA">
                                      <p:cBhvr>
                                        <p:cTn id="28" dur="700" fill="hold"/>
                                        <p:tgtEl>
                                          <p:spTgt spid="151"/>
                                        </p:tgtEl>
                                        <p:attrNameLst>
                                          <p:attrName>ppt_x</p:attrName>
                                          <p:attrName>ppt_y</p:attrName>
                                        </p:attrNameLst>
                                      </p:cBhvr>
                                      <p:rCtr x="0" y="14213"/>
                                    </p:animMotion>
                                  </p:childTnLst>
                                </p:cTn>
                              </p:par>
                              <p:par>
                                <p:cTn id="29" presetID="22" presetClass="entr" presetSubtype="1" fill="hold" nodeType="withEffect">
                                  <p:stCondLst>
                                    <p:cond delay="0"/>
                                  </p:stCondLst>
                                  <p:childTnLst>
                                    <p:set>
                                      <p:cBhvr>
                                        <p:cTn id="30" dur="1" fill="hold">
                                          <p:stCondLst>
                                            <p:cond delay="0"/>
                                          </p:stCondLst>
                                        </p:cTn>
                                        <p:tgtEl>
                                          <p:spTgt spid="152"/>
                                        </p:tgtEl>
                                        <p:attrNameLst>
                                          <p:attrName>style.visibility</p:attrName>
                                        </p:attrNameLst>
                                      </p:cBhvr>
                                      <p:to>
                                        <p:strVal val="visible"/>
                                      </p:to>
                                    </p:set>
                                    <p:animEffect transition="in" filter="wipe(up)">
                                      <p:cBhvr>
                                        <p:cTn id="31" dur="700"/>
                                        <p:tgtEl>
                                          <p:spTgt spid="152"/>
                                        </p:tgtEl>
                                      </p:cBhvr>
                                    </p:animEffect>
                                  </p:childTnLst>
                                </p:cTn>
                              </p:par>
                            </p:childTnLst>
                          </p:cTn>
                        </p:par>
                        <p:par>
                          <p:cTn id="32" fill="hold">
                            <p:stCondLst>
                              <p:cond delay="2100"/>
                            </p:stCondLst>
                            <p:childTnLst>
                              <p:par>
                                <p:cTn id="33" presetID="1" presetClass="exit" presetSubtype="0" fill="hold" grpId="2" nodeType="afterEffect">
                                  <p:stCondLst>
                                    <p:cond delay="0"/>
                                  </p:stCondLst>
                                  <p:childTnLst>
                                    <p:set>
                                      <p:cBhvr>
                                        <p:cTn id="34" dur="1" fill="hold">
                                          <p:stCondLst>
                                            <p:cond delay="0"/>
                                          </p:stCondLst>
                                        </p:cTn>
                                        <p:tgtEl>
                                          <p:spTgt spid="151"/>
                                        </p:tgtEl>
                                        <p:attrNameLst>
                                          <p:attrName>style.visibility</p:attrName>
                                        </p:attrNameLst>
                                      </p:cBhvr>
                                      <p:to>
                                        <p:strVal val="hidden"/>
                                      </p:to>
                                    </p:set>
                                  </p:childTnLst>
                                </p:cTn>
                              </p:par>
                            </p:childTnLst>
                          </p:cTn>
                        </p:par>
                        <p:par>
                          <p:cTn id="35" fill="hold">
                            <p:stCondLst>
                              <p:cond delay="2100"/>
                            </p:stCondLst>
                            <p:childTnLst>
                              <p:par>
                                <p:cTn id="36" presetID="1" presetClass="entr" presetSubtype="0" fill="hold" grpId="1" nodeType="afterEffect">
                                  <p:stCondLst>
                                    <p:cond delay="0"/>
                                  </p:stCondLst>
                                  <p:childTnLst>
                                    <p:set>
                                      <p:cBhvr>
                                        <p:cTn id="37" dur="1" fill="hold">
                                          <p:stCondLst>
                                            <p:cond delay="0"/>
                                          </p:stCondLst>
                                        </p:cTn>
                                        <p:tgtEl>
                                          <p:spTgt spid="161"/>
                                        </p:tgtEl>
                                        <p:attrNameLst>
                                          <p:attrName>style.visibility</p:attrName>
                                        </p:attrNameLst>
                                      </p:cBhvr>
                                      <p:to>
                                        <p:strVal val="visible"/>
                                      </p:to>
                                    </p:set>
                                  </p:childTnLst>
                                </p:cTn>
                              </p:par>
                              <p:par>
                                <p:cTn id="38" presetID="42" presetClass="path" presetSubtype="0" accel="50000" decel="50000" fill="hold" grpId="0" nodeType="withEffect">
                                  <p:stCondLst>
                                    <p:cond delay="0"/>
                                  </p:stCondLst>
                                  <p:childTnLst>
                                    <p:animMotion origin="layout" path="M -2.70833E-6 -3.7037E-6 L -2.70833E-6 0.28449 " pathEditMode="relative" rAng="0" ptsTypes="AA">
                                      <p:cBhvr>
                                        <p:cTn id="39" dur="700" fill="hold"/>
                                        <p:tgtEl>
                                          <p:spTgt spid="161"/>
                                        </p:tgtEl>
                                        <p:attrNameLst>
                                          <p:attrName>ppt_x</p:attrName>
                                          <p:attrName>ppt_y</p:attrName>
                                        </p:attrNameLst>
                                      </p:cBhvr>
                                      <p:rCtr x="0" y="14213"/>
                                    </p:animMotion>
                                  </p:childTnLst>
                                </p:cTn>
                              </p:par>
                              <p:par>
                                <p:cTn id="40" presetID="22" presetClass="entr" presetSubtype="1" fill="hold" nodeType="withEffect">
                                  <p:stCondLst>
                                    <p:cond delay="0"/>
                                  </p:stCondLst>
                                  <p:childTnLst>
                                    <p:set>
                                      <p:cBhvr>
                                        <p:cTn id="41" dur="1" fill="hold">
                                          <p:stCondLst>
                                            <p:cond delay="0"/>
                                          </p:stCondLst>
                                        </p:cTn>
                                        <p:tgtEl>
                                          <p:spTgt spid="162"/>
                                        </p:tgtEl>
                                        <p:attrNameLst>
                                          <p:attrName>style.visibility</p:attrName>
                                        </p:attrNameLst>
                                      </p:cBhvr>
                                      <p:to>
                                        <p:strVal val="visible"/>
                                      </p:to>
                                    </p:set>
                                    <p:animEffect transition="in" filter="wipe(up)">
                                      <p:cBhvr>
                                        <p:cTn id="42" dur="700"/>
                                        <p:tgtEl>
                                          <p:spTgt spid="162"/>
                                        </p:tgtEl>
                                      </p:cBhvr>
                                    </p:animEffect>
                                  </p:childTnLst>
                                </p:cTn>
                              </p:par>
                            </p:childTnLst>
                          </p:cTn>
                        </p:par>
                        <p:par>
                          <p:cTn id="43" fill="hold">
                            <p:stCondLst>
                              <p:cond delay="2800"/>
                            </p:stCondLst>
                            <p:childTnLst>
                              <p:par>
                                <p:cTn id="44" presetID="1" presetClass="exit" presetSubtype="0" fill="hold" grpId="2" nodeType="afterEffect">
                                  <p:stCondLst>
                                    <p:cond delay="0"/>
                                  </p:stCondLst>
                                  <p:childTnLst>
                                    <p:set>
                                      <p:cBhvr>
                                        <p:cTn id="45" dur="1" fill="hold">
                                          <p:stCondLst>
                                            <p:cond delay="0"/>
                                          </p:stCondLst>
                                        </p:cTn>
                                        <p:tgtEl>
                                          <p:spTgt spid="161"/>
                                        </p:tgtEl>
                                        <p:attrNameLst>
                                          <p:attrName>style.visibility</p:attrName>
                                        </p:attrNameLst>
                                      </p:cBhvr>
                                      <p:to>
                                        <p:strVal val="hidden"/>
                                      </p:to>
                                    </p:set>
                                  </p:childTnLst>
                                </p:cTn>
                              </p:par>
                            </p:childTnLst>
                          </p:cTn>
                        </p:par>
                        <p:par>
                          <p:cTn id="46" fill="hold">
                            <p:stCondLst>
                              <p:cond delay="2800"/>
                            </p:stCondLst>
                            <p:childTnLst>
                              <p:par>
                                <p:cTn id="47" presetID="1" presetClass="entr" presetSubtype="0" fill="hold" grpId="1" nodeType="afterEffect">
                                  <p:stCondLst>
                                    <p:cond delay="0"/>
                                  </p:stCondLst>
                                  <p:childTnLst>
                                    <p:set>
                                      <p:cBhvr>
                                        <p:cTn id="48" dur="1" fill="hold">
                                          <p:stCondLst>
                                            <p:cond delay="0"/>
                                          </p:stCondLst>
                                        </p:cTn>
                                        <p:tgtEl>
                                          <p:spTgt spid="171"/>
                                        </p:tgtEl>
                                        <p:attrNameLst>
                                          <p:attrName>style.visibility</p:attrName>
                                        </p:attrNameLst>
                                      </p:cBhvr>
                                      <p:to>
                                        <p:strVal val="visible"/>
                                      </p:to>
                                    </p:set>
                                  </p:childTnLst>
                                </p:cTn>
                              </p:par>
                              <p:par>
                                <p:cTn id="49" presetID="42" presetClass="path" presetSubtype="0" accel="50000" decel="50000" fill="hold" grpId="0" nodeType="withEffect">
                                  <p:stCondLst>
                                    <p:cond delay="0"/>
                                  </p:stCondLst>
                                  <p:childTnLst>
                                    <p:animMotion origin="layout" path="M 2.91667E-6 7.40741E-7 L 2.91667E-6 0.28449 " pathEditMode="relative" rAng="0" ptsTypes="AA">
                                      <p:cBhvr>
                                        <p:cTn id="50" dur="700" fill="hold"/>
                                        <p:tgtEl>
                                          <p:spTgt spid="171"/>
                                        </p:tgtEl>
                                        <p:attrNameLst>
                                          <p:attrName>ppt_x</p:attrName>
                                          <p:attrName>ppt_y</p:attrName>
                                        </p:attrNameLst>
                                      </p:cBhvr>
                                      <p:rCtr x="0" y="14213"/>
                                    </p:animMotion>
                                  </p:childTnLst>
                                </p:cTn>
                              </p:par>
                              <p:par>
                                <p:cTn id="51" presetID="22" presetClass="entr" presetSubtype="1" fill="hold" nodeType="withEffect">
                                  <p:stCondLst>
                                    <p:cond delay="0"/>
                                  </p:stCondLst>
                                  <p:childTnLst>
                                    <p:set>
                                      <p:cBhvr>
                                        <p:cTn id="52" dur="1" fill="hold">
                                          <p:stCondLst>
                                            <p:cond delay="0"/>
                                          </p:stCondLst>
                                        </p:cTn>
                                        <p:tgtEl>
                                          <p:spTgt spid="172"/>
                                        </p:tgtEl>
                                        <p:attrNameLst>
                                          <p:attrName>style.visibility</p:attrName>
                                        </p:attrNameLst>
                                      </p:cBhvr>
                                      <p:to>
                                        <p:strVal val="visible"/>
                                      </p:to>
                                    </p:set>
                                    <p:animEffect transition="in" filter="wipe(up)">
                                      <p:cBhvr>
                                        <p:cTn id="53" dur="700"/>
                                        <p:tgtEl>
                                          <p:spTgt spid="172"/>
                                        </p:tgtEl>
                                      </p:cBhvr>
                                    </p:animEffect>
                                  </p:childTnLst>
                                </p:cTn>
                              </p:par>
                            </p:childTnLst>
                          </p:cTn>
                        </p:par>
                        <p:par>
                          <p:cTn id="54" fill="hold">
                            <p:stCondLst>
                              <p:cond delay="3500"/>
                            </p:stCondLst>
                            <p:childTnLst>
                              <p:par>
                                <p:cTn id="55" presetID="1" presetClass="exit" presetSubtype="0" fill="hold" grpId="2" nodeType="afterEffect">
                                  <p:stCondLst>
                                    <p:cond delay="0"/>
                                  </p:stCondLst>
                                  <p:childTnLst>
                                    <p:set>
                                      <p:cBhvr>
                                        <p:cTn id="56" dur="1" fill="hold">
                                          <p:stCondLst>
                                            <p:cond delay="0"/>
                                          </p:stCondLst>
                                        </p:cTn>
                                        <p:tgtEl>
                                          <p:spTgt spid="171"/>
                                        </p:tgtEl>
                                        <p:attrNameLst>
                                          <p:attrName>style.visibility</p:attrName>
                                        </p:attrNameLst>
                                      </p:cBhvr>
                                      <p:to>
                                        <p:strVal val="hidden"/>
                                      </p:to>
                                    </p:set>
                                  </p:childTnLst>
                                </p:cTn>
                              </p:par>
                            </p:childTnLst>
                          </p:cTn>
                        </p:par>
                        <p:par>
                          <p:cTn id="57" fill="hold">
                            <p:stCondLst>
                              <p:cond delay="3500"/>
                            </p:stCondLst>
                            <p:childTnLst>
                              <p:par>
                                <p:cTn id="58" presetID="1" presetClass="entr" presetSubtype="0" fill="hold" grpId="1" nodeType="afterEffect">
                                  <p:stCondLst>
                                    <p:cond delay="0"/>
                                  </p:stCondLst>
                                  <p:childTnLst>
                                    <p:set>
                                      <p:cBhvr>
                                        <p:cTn id="59" dur="1" fill="hold">
                                          <p:stCondLst>
                                            <p:cond delay="0"/>
                                          </p:stCondLst>
                                        </p:cTn>
                                        <p:tgtEl>
                                          <p:spTgt spid="189"/>
                                        </p:tgtEl>
                                        <p:attrNameLst>
                                          <p:attrName>style.visibility</p:attrName>
                                        </p:attrNameLst>
                                      </p:cBhvr>
                                      <p:to>
                                        <p:strVal val="visible"/>
                                      </p:to>
                                    </p:set>
                                  </p:childTnLst>
                                </p:cTn>
                              </p:par>
                              <p:par>
                                <p:cTn id="60" presetID="42" presetClass="path" presetSubtype="0" accel="50000" decel="50000" fill="hold" grpId="0" nodeType="withEffect">
                                  <p:stCondLst>
                                    <p:cond delay="0"/>
                                  </p:stCondLst>
                                  <p:childTnLst>
                                    <p:animMotion origin="layout" path="M -8.33333E-7 7.40741E-7 L -8.33333E-7 0.28449 " pathEditMode="relative" rAng="0" ptsTypes="AA">
                                      <p:cBhvr>
                                        <p:cTn id="61" dur="700" fill="hold"/>
                                        <p:tgtEl>
                                          <p:spTgt spid="189"/>
                                        </p:tgtEl>
                                        <p:attrNameLst>
                                          <p:attrName>ppt_x</p:attrName>
                                          <p:attrName>ppt_y</p:attrName>
                                        </p:attrNameLst>
                                      </p:cBhvr>
                                      <p:rCtr x="0" y="14213"/>
                                    </p:animMotion>
                                  </p:childTnLst>
                                </p:cTn>
                              </p:par>
                              <p:par>
                                <p:cTn id="62" presetID="22" presetClass="entr" presetSubtype="1" fill="hold" nodeType="withEffect">
                                  <p:stCondLst>
                                    <p:cond delay="0"/>
                                  </p:stCondLst>
                                  <p:childTnLst>
                                    <p:set>
                                      <p:cBhvr>
                                        <p:cTn id="63" dur="1" fill="hold">
                                          <p:stCondLst>
                                            <p:cond delay="0"/>
                                          </p:stCondLst>
                                        </p:cTn>
                                        <p:tgtEl>
                                          <p:spTgt spid="190"/>
                                        </p:tgtEl>
                                        <p:attrNameLst>
                                          <p:attrName>style.visibility</p:attrName>
                                        </p:attrNameLst>
                                      </p:cBhvr>
                                      <p:to>
                                        <p:strVal val="visible"/>
                                      </p:to>
                                    </p:set>
                                    <p:animEffect transition="in" filter="wipe(up)">
                                      <p:cBhvr>
                                        <p:cTn id="64" dur="700"/>
                                        <p:tgtEl>
                                          <p:spTgt spid="190"/>
                                        </p:tgtEl>
                                      </p:cBhvr>
                                    </p:animEffect>
                                  </p:childTnLst>
                                </p:cTn>
                              </p:par>
                            </p:childTnLst>
                          </p:cTn>
                        </p:par>
                        <p:par>
                          <p:cTn id="65" fill="hold">
                            <p:stCondLst>
                              <p:cond delay="4200"/>
                            </p:stCondLst>
                            <p:childTnLst>
                              <p:par>
                                <p:cTn id="66" presetID="1" presetClass="exit" presetSubtype="0" fill="hold" grpId="2" nodeType="afterEffect">
                                  <p:stCondLst>
                                    <p:cond delay="0"/>
                                  </p:stCondLst>
                                  <p:childTnLst>
                                    <p:set>
                                      <p:cBhvr>
                                        <p:cTn id="67" dur="1" fill="hold">
                                          <p:stCondLst>
                                            <p:cond delay="0"/>
                                          </p:stCondLst>
                                        </p:cTn>
                                        <p:tgtEl>
                                          <p:spTgt spid="189"/>
                                        </p:tgtEl>
                                        <p:attrNameLst>
                                          <p:attrName>style.visibility</p:attrName>
                                        </p:attrNameLst>
                                      </p:cBhvr>
                                      <p:to>
                                        <p:strVal val="hidden"/>
                                      </p:to>
                                    </p:set>
                                  </p:childTnLst>
                                </p:cTn>
                              </p:par>
                            </p:childTnLst>
                          </p:cTn>
                        </p:par>
                        <p:par>
                          <p:cTn id="68" fill="hold">
                            <p:stCondLst>
                              <p:cond delay="4200"/>
                            </p:stCondLst>
                            <p:childTnLst>
                              <p:par>
                                <p:cTn id="69" presetID="1" presetClass="entr" presetSubtype="0" fill="hold" grpId="1" nodeType="afterEffect">
                                  <p:stCondLst>
                                    <p:cond delay="0"/>
                                  </p:stCondLst>
                                  <p:childTnLst>
                                    <p:set>
                                      <p:cBhvr>
                                        <p:cTn id="70" dur="1" fill="hold">
                                          <p:stCondLst>
                                            <p:cond delay="0"/>
                                          </p:stCondLst>
                                        </p:cTn>
                                        <p:tgtEl>
                                          <p:spTgt spid="199"/>
                                        </p:tgtEl>
                                        <p:attrNameLst>
                                          <p:attrName>style.visibility</p:attrName>
                                        </p:attrNameLst>
                                      </p:cBhvr>
                                      <p:to>
                                        <p:strVal val="visible"/>
                                      </p:to>
                                    </p:set>
                                  </p:childTnLst>
                                </p:cTn>
                              </p:par>
                              <p:par>
                                <p:cTn id="71" presetID="42" presetClass="path" presetSubtype="0" accel="50000" decel="50000" fill="hold" grpId="0" nodeType="withEffect">
                                  <p:stCondLst>
                                    <p:cond delay="0"/>
                                  </p:stCondLst>
                                  <p:childTnLst>
                                    <p:animMotion origin="layout" path="M 4.79167E-6 4.81481E-6 L 4.79167E-6 0.28449 " pathEditMode="relative" rAng="0" ptsTypes="AA">
                                      <p:cBhvr>
                                        <p:cTn id="72" dur="700" fill="hold"/>
                                        <p:tgtEl>
                                          <p:spTgt spid="199"/>
                                        </p:tgtEl>
                                        <p:attrNameLst>
                                          <p:attrName>ppt_x</p:attrName>
                                          <p:attrName>ppt_y</p:attrName>
                                        </p:attrNameLst>
                                      </p:cBhvr>
                                      <p:rCtr x="0" y="14213"/>
                                    </p:animMotion>
                                  </p:childTnLst>
                                </p:cTn>
                              </p:par>
                              <p:par>
                                <p:cTn id="73" presetID="22" presetClass="entr" presetSubtype="1" fill="hold" nodeType="withEffect">
                                  <p:stCondLst>
                                    <p:cond delay="0"/>
                                  </p:stCondLst>
                                  <p:childTnLst>
                                    <p:set>
                                      <p:cBhvr>
                                        <p:cTn id="74" dur="1" fill="hold">
                                          <p:stCondLst>
                                            <p:cond delay="0"/>
                                          </p:stCondLst>
                                        </p:cTn>
                                        <p:tgtEl>
                                          <p:spTgt spid="200"/>
                                        </p:tgtEl>
                                        <p:attrNameLst>
                                          <p:attrName>style.visibility</p:attrName>
                                        </p:attrNameLst>
                                      </p:cBhvr>
                                      <p:to>
                                        <p:strVal val="visible"/>
                                      </p:to>
                                    </p:set>
                                    <p:animEffect transition="in" filter="wipe(up)">
                                      <p:cBhvr>
                                        <p:cTn id="75" dur="700"/>
                                        <p:tgtEl>
                                          <p:spTgt spid="200"/>
                                        </p:tgtEl>
                                      </p:cBhvr>
                                    </p:animEffect>
                                  </p:childTnLst>
                                </p:cTn>
                              </p:par>
                            </p:childTnLst>
                          </p:cTn>
                        </p:par>
                        <p:par>
                          <p:cTn id="76" fill="hold">
                            <p:stCondLst>
                              <p:cond delay="4900"/>
                            </p:stCondLst>
                            <p:childTnLst>
                              <p:par>
                                <p:cTn id="77" presetID="1" presetClass="exit" presetSubtype="0" fill="hold" grpId="2" nodeType="afterEffect">
                                  <p:stCondLst>
                                    <p:cond delay="0"/>
                                  </p:stCondLst>
                                  <p:childTnLst>
                                    <p:set>
                                      <p:cBhvr>
                                        <p:cTn id="78" dur="1" fill="hold">
                                          <p:stCondLst>
                                            <p:cond delay="0"/>
                                          </p:stCondLst>
                                        </p:cTn>
                                        <p:tgtEl>
                                          <p:spTgt spid="199"/>
                                        </p:tgtEl>
                                        <p:attrNameLst>
                                          <p:attrName>style.visibility</p:attrName>
                                        </p:attrNameLst>
                                      </p:cBhvr>
                                      <p:to>
                                        <p:strVal val="hidden"/>
                                      </p:to>
                                    </p:set>
                                  </p:childTnLst>
                                </p:cTn>
                              </p:par>
                            </p:childTnLst>
                          </p:cTn>
                        </p:par>
                        <p:par>
                          <p:cTn id="79" fill="hold">
                            <p:stCondLst>
                              <p:cond delay="4900"/>
                            </p:stCondLst>
                            <p:childTnLst>
                              <p:par>
                                <p:cTn id="80" presetID="1" presetClass="entr" presetSubtype="0" fill="hold" grpId="1" nodeType="afterEffect">
                                  <p:stCondLst>
                                    <p:cond delay="0"/>
                                  </p:stCondLst>
                                  <p:childTnLst>
                                    <p:set>
                                      <p:cBhvr>
                                        <p:cTn id="81" dur="1" fill="hold">
                                          <p:stCondLst>
                                            <p:cond delay="0"/>
                                          </p:stCondLst>
                                        </p:cTn>
                                        <p:tgtEl>
                                          <p:spTgt spid="209"/>
                                        </p:tgtEl>
                                        <p:attrNameLst>
                                          <p:attrName>style.visibility</p:attrName>
                                        </p:attrNameLst>
                                      </p:cBhvr>
                                      <p:to>
                                        <p:strVal val="visible"/>
                                      </p:to>
                                    </p:set>
                                  </p:childTnLst>
                                </p:cTn>
                              </p:par>
                              <p:par>
                                <p:cTn id="82" presetID="42" presetClass="path" presetSubtype="0" accel="50000" decel="50000" fill="hold" grpId="0" nodeType="withEffect">
                                  <p:stCondLst>
                                    <p:cond delay="0"/>
                                  </p:stCondLst>
                                  <p:childTnLst>
                                    <p:animMotion origin="layout" path="M -4.16667E-7 4.81481E-6 L -4.16667E-7 0.28449 " pathEditMode="relative" rAng="0" ptsTypes="AA">
                                      <p:cBhvr>
                                        <p:cTn id="83" dur="700" fill="hold"/>
                                        <p:tgtEl>
                                          <p:spTgt spid="209"/>
                                        </p:tgtEl>
                                        <p:attrNameLst>
                                          <p:attrName>ppt_x</p:attrName>
                                          <p:attrName>ppt_y</p:attrName>
                                        </p:attrNameLst>
                                      </p:cBhvr>
                                      <p:rCtr x="0" y="14213"/>
                                    </p:animMotion>
                                  </p:childTnLst>
                                </p:cTn>
                              </p:par>
                              <p:par>
                                <p:cTn id="84" presetID="22" presetClass="entr" presetSubtype="1" fill="hold" nodeType="withEffect">
                                  <p:stCondLst>
                                    <p:cond delay="0"/>
                                  </p:stCondLst>
                                  <p:childTnLst>
                                    <p:set>
                                      <p:cBhvr>
                                        <p:cTn id="85" dur="1" fill="hold">
                                          <p:stCondLst>
                                            <p:cond delay="0"/>
                                          </p:stCondLst>
                                        </p:cTn>
                                        <p:tgtEl>
                                          <p:spTgt spid="210"/>
                                        </p:tgtEl>
                                        <p:attrNameLst>
                                          <p:attrName>style.visibility</p:attrName>
                                        </p:attrNameLst>
                                      </p:cBhvr>
                                      <p:to>
                                        <p:strVal val="visible"/>
                                      </p:to>
                                    </p:set>
                                    <p:animEffect transition="in" filter="wipe(up)">
                                      <p:cBhvr>
                                        <p:cTn id="86" dur="700"/>
                                        <p:tgtEl>
                                          <p:spTgt spid="210"/>
                                        </p:tgtEl>
                                      </p:cBhvr>
                                    </p:animEffect>
                                  </p:childTnLst>
                                </p:cTn>
                              </p:par>
                            </p:childTnLst>
                          </p:cTn>
                        </p:par>
                        <p:par>
                          <p:cTn id="87" fill="hold">
                            <p:stCondLst>
                              <p:cond delay="5600"/>
                            </p:stCondLst>
                            <p:childTnLst>
                              <p:par>
                                <p:cTn id="88" presetID="1" presetClass="exit" presetSubtype="0" fill="hold" grpId="2" nodeType="afterEffect">
                                  <p:stCondLst>
                                    <p:cond delay="0"/>
                                  </p:stCondLst>
                                  <p:childTnLst>
                                    <p:set>
                                      <p:cBhvr>
                                        <p:cTn id="89" dur="1" fill="hold">
                                          <p:stCondLst>
                                            <p:cond delay="0"/>
                                          </p:stCondLst>
                                        </p:cTn>
                                        <p:tgtEl>
                                          <p:spTgt spid="2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 grpId="0" animBg="1"/>
      <p:bldP spid="772" grpId="1" animBg="1"/>
      <p:bldP spid="141" grpId="0" animBg="1"/>
      <p:bldP spid="141" grpId="1" animBg="1"/>
      <p:bldP spid="141" grpId="2" animBg="1"/>
      <p:bldP spid="151" grpId="0" animBg="1"/>
      <p:bldP spid="151" grpId="1" animBg="1"/>
      <p:bldP spid="151" grpId="2" animBg="1"/>
      <p:bldP spid="161" grpId="0" animBg="1"/>
      <p:bldP spid="161" grpId="1" animBg="1"/>
      <p:bldP spid="161" grpId="2" animBg="1"/>
      <p:bldP spid="171" grpId="0" animBg="1"/>
      <p:bldP spid="171" grpId="1" animBg="1"/>
      <p:bldP spid="171" grpId="2" animBg="1"/>
      <p:bldP spid="189" grpId="0" animBg="1"/>
      <p:bldP spid="189" grpId="1" animBg="1"/>
      <p:bldP spid="189" grpId="2" animBg="1"/>
      <p:bldP spid="199" grpId="0" animBg="1"/>
      <p:bldP spid="199" grpId="1" animBg="1"/>
      <p:bldP spid="199" grpId="2" animBg="1"/>
      <p:bldP spid="209" grpId="0" animBg="1"/>
      <p:bldP spid="209" grpId="1" animBg="1"/>
      <p:bldP spid="209" grpId="2"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hd-wallpapersdownload.com/upload/bulk-upload/all-images-of-dogs-dowload.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322" r="14660"/>
          <a:stretch/>
        </p:blipFill>
        <p:spPr bwMode="auto">
          <a:xfrm>
            <a:off x="661182" y="2328203"/>
            <a:ext cx="2250830" cy="2286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CNN for Image Classification</a:t>
            </a:r>
            <a:endParaRPr lang="en-US" dirty="0"/>
          </a:p>
        </p:txBody>
      </p:sp>
      <p:grpSp>
        <p:nvGrpSpPr>
          <p:cNvPr id="132" name="Group 131"/>
          <p:cNvGrpSpPr/>
          <p:nvPr/>
        </p:nvGrpSpPr>
        <p:grpSpPr>
          <a:xfrm>
            <a:off x="698692" y="2369233"/>
            <a:ext cx="2100776" cy="2259037"/>
            <a:chOff x="811236" y="2355166"/>
            <a:chExt cx="1828800" cy="1828800"/>
          </a:xfrm>
        </p:grpSpPr>
        <p:grpSp>
          <p:nvGrpSpPr>
            <p:cNvPr id="68" name="Group 67"/>
            <p:cNvGrpSpPr/>
            <p:nvPr/>
          </p:nvGrpSpPr>
          <p:grpSpPr>
            <a:xfrm>
              <a:off x="811236" y="2355166"/>
              <a:ext cx="1828800" cy="915572"/>
              <a:chOff x="811236" y="2355166"/>
              <a:chExt cx="1828800" cy="915572"/>
            </a:xfrm>
          </p:grpSpPr>
          <p:grpSp>
            <p:nvGrpSpPr>
              <p:cNvPr id="36" name="Group 35"/>
              <p:cNvGrpSpPr/>
              <p:nvPr/>
            </p:nvGrpSpPr>
            <p:grpSpPr>
              <a:xfrm>
                <a:off x="811236" y="2355166"/>
                <a:ext cx="914400" cy="914400"/>
                <a:chOff x="811236" y="2355166"/>
                <a:chExt cx="914400" cy="914400"/>
              </a:xfrm>
            </p:grpSpPr>
            <p:grpSp>
              <p:nvGrpSpPr>
                <p:cNvPr id="20" name="Group 19"/>
                <p:cNvGrpSpPr/>
                <p:nvPr/>
              </p:nvGrpSpPr>
              <p:grpSpPr>
                <a:xfrm>
                  <a:off x="811236" y="2355166"/>
                  <a:ext cx="914400" cy="457200"/>
                  <a:chOff x="811236" y="2355166"/>
                  <a:chExt cx="914400" cy="457200"/>
                </a:xfrm>
              </p:grpSpPr>
              <p:grpSp>
                <p:nvGrpSpPr>
                  <p:cNvPr id="12" name="Group 11"/>
                  <p:cNvGrpSpPr/>
                  <p:nvPr/>
                </p:nvGrpSpPr>
                <p:grpSpPr>
                  <a:xfrm>
                    <a:off x="1268436" y="2355166"/>
                    <a:ext cx="457200" cy="457200"/>
                    <a:chOff x="658836" y="2202766"/>
                    <a:chExt cx="457200" cy="457200"/>
                  </a:xfrm>
                </p:grpSpPr>
                <p:grpSp>
                  <p:nvGrpSpPr>
                    <p:cNvPr id="8" name="Group 7"/>
                    <p:cNvGrpSpPr/>
                    <p:nvPr/>
                  </p:nvGrpSpPr>
                  <p:grpSpPr>
                    <a:xfrm>
                      <a:off x="658836" y="2202766"/>
                      <a:ext cx="228600" cy="457200"/>
                      <a:chOff x="658836" y="2202766"/>
                      <a:chExt cx="228600" cy="457200"/>
                    </a:xfrm>
                  </p:grpSpPr>
                  <p:sp>
                    <p:nvSpPr>
                      <p:cNvPr id="4" name="Rectangle 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887436" y="2202766"/>
                      <a:ext cx="228600" cy="457200"/>
                      <a:chOff x="658836" y="2202766"/>
                      <a:chExt cx="228600" cy="457200"/>
                    </a:xfrm>
                  </p:grpSpPr>
                  <p:sp>
                    <p:nvSpPr>
                      <p:cNvPr id="10" name="Rectangle 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811236" y="2355166"/>
                    <a:ext cx="457200" cy="457200"/>
                    <a:chOff x="658836" y="2202766"/>
                    <a:chExt cx="457200" cy="457200"/>
                  </a:xfrm>
                </p:grpSpPr>
                <p:grpSp>
                  <p:nvGrpSpPr>
                    <p:cNvPr id="14" name="Group 13"/>
                    <p:cNvGrpSpPr/>
                    <p:nvPr/>
                  </p:nvGrpSpPr>
                  <p:grpSpPr>
                    <a:xfrm>
                      <a:off x="658836" y="2202766"/>
                      <a:ext cx="228600" cy="457200"/>
                      <a:chOff x="658836" y="2202766"/>
                      <a:chExt cx="228600" cy="457200"/>
                    </a:xfrm>
                  </p:grpSpPr>
                  <p:sp>
                    <p:nvSpPr>
                      <p:cNvPr id="18" name="Rectangle 1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87436" y="2202766"/>
                      <a:ext cx="228600" cy="457200"/>
                      <a:chOff x="658836" y="2202766"/>
                      <a:chExt cx="228600" cy="457200"/>
                    </a:xfrm>
                  </p:grpSpPr>
                  <p:sp>
                    <p:nvSpPr>
                      <p:cNvPr id="16" name="Rectangle 1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21" name="Group 20"/>
                <p:cNvGrpSpPr/>
                <p:nvPr/>
              </p:nvGrpSpPr>
              <p:grpSpPr>
                <a:xfrm>
                  <a:off x="811236" y="2812366"/>
                  <a:ext cx="914400" cy="457200"/>
                  <a:chOff x="811236" y="2355166"/>
                  <a:chExt cx="914400" cy="457200"/>
                </a:xfrm>
              </p:grpSpPr>
              <p:grpSp>
                <p:nvGrpSpPr>
                  <p:cNvPr id="22" name="Group 21"/>
                  <p:cNvGrpSpPr/>
                  <p:nvPr/>
                </p:nvGrpSpPr>
                <p:grpSpPr>
                  <a:xfrm>
                    <a:off x="1268436" y="2355166"/>
                    <a:ext cx="457200" cy="457200"/>
                    <a:chOff x="658836" y="2202766"/>
                    <a:chExt cx="457200" cy="457200"/>
                  </a:xfrm>
                </p:grpSpPr>
                <p:grpSp>
                  <p:nvGrpSpPr>
                    <p:cNvPr id="30" name="Group 29"/>
                    <p:cNvGrpSpPr/>
                    <p:nvPr/>
                  </p:nvGrpSpPr>
                  <p:grpSpPr>
                    <a:xfrm>
                      <a:off x="658836" y="2202766"/>
                      <a:ext cx="228600" cy="457200"/>
                      <a:chOff x="658836" y="2202766"/>
                      <a:chExt cx="228600" cy="457200"/>
                    </a:xfrm>
                  </p:grpSpPr>
                  <p:sp>
                    <p:nvSpPr>
                      <p:cNvPr id="34" name="Rectangle 3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887436" y="2202766"/>
                      <a:ext cx="228600" cy="457200"/>
                      <a:chOff x="658836" y="2202766"/>
                      <a:chExt cx="228600" cy="457200"/>
                    </a:xfrm>
                  </p:grpSpPr>
                  <p:sp>
                    <p:nvSpPr>
                      <p:cNvPr id="32" name="Rectangle 3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811236" y="2355166"/>
                    <a:ext cx="457200" cy="457200"/>
                    <a:chOff x="658836" y="2202766"/>
                    <a:chExt cx="457200" cy="457200"/>
                  </a:xfrm>
                </p:grpSpPr>
                <p:grpSp>
                  <p:nvGrpSpPr>
                    <p:cNvPr id="24" name="Group 23"/>
                    <p:cNvGrpSpPr/>
                    <p:nvPr/>
                  </p:nvGrpSpPr>
                  <p:grpSpPr>
                    <a:xfrm>
                      <a:off x="658836" y="2202766"/>
                      <a:ext cx="228600" cy="457200"/>
                      <a:chOff x="658836" y="2202766"/>
                      <a:chExt cx="228600" cy="457200"/>
                    </a:xfrm>
                  </p:grpSpPr>
                  <p:sp>
                    <p:nvSpPr>
                      <p:cNvPr id="28" name="Rectangle 2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887436" y="2202766"/>
                      <a:ext cx="228600" cy="457200"/>
                      <a:chOff x="658836" y="2202766"/>
                      <a:chExt cx="228600" cy="457200"/>
                    </a:xfrm>
                  </p:grpSpPr>
                  <p:sp>
                    <p:nvSpPr>
                      <p:cNvPr id="26" name="Rectangle 2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nvGrpSpPr>
              <p:cNvPr id="37" name="Group 36"/>
              <p:cNvGrpSpPr/>
              <p:nvPr/>
            </p:nvGrpSpPr>
            <p:grpSpPr>
              <a:xfrm>
                <a:off x="1725636" y="2356338"/>
                <a:ext cx="914400" cy="914400"/>
                <a:chOff x="811236" y="2355166"/>
                <a:chExt cx="914400" cy="914400"/>
              </a:xfrm>
            </p:grpSpPr>
            <p:grpSp>
              <p:nvGrpSpPr>
                <p:cNvPr id="38" name="Group 37"/>
                <p:cNvGrpSpPr/>
                <p:nvPr/>
              </p:nvGrpSpPr>
              <p:grpSpPr>
                <a:xfrm>
                  <a:off x="811236" y="2355166"/>
                  <a:ext cx="914400" cy="457200"/>
                  <a:chOff x="811236" y="2355166"/>
                  <a:chExt cx="914400" cy="457200"/>
                </a:xfrm>
              </p:grpSpPr>
              <p:grpSp>
                <p:nvGrpSpPr>
                  <p:cNvPr id="54" name="Group 53"/>
                  <p:cNvGrpSpPr/>
                  <p:nvPr/>
                </p:nvGrpSpPr>
                <p:grpSpPr>
                  <a:xfrm>
                    <a:off x="1268436" y="2355166"/>
                    <a:ext cx="457200" cy="457200"/>
                    <a:chOff x="658836" y="2202766"/>
                    <a:chExt cx="457200" cy="457200"/>
                  </a:xfrm>
                </p:grpSpPr>
                <p:grpSp>
                  <p:nvGrpSpPr>
                    <p:cNvPr id="62" name="Group 61"/>
                    <p:cNvGrpSpPr/>
                    <p:nvPr/>
                  </p:nvGrpSpPr>
                  <p:grpSpPr>
                    <a:xfrm>
                      <a:off x="658836" y="2202766"/>
                      <a:ext cx="228600" cy="457200"/>
                      <a:chOff x="658836" y="2202766"/>
                      <a:chExt cx="228600" cy="457200"/>
                    </a:xfrm>
                  </p:grpSpPr>
                  <p:sp>
                    <p:nvSpPr>
                      <p:cNvPr id="66" name="Rectangle 6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887436" y="2202766"/>
                      <a:ext cx="228600" cy="457200"/>
                      <a:chOff x="658836" y="2202766"/>
                      <a:chExt cx="228600" cy="457200"/>
                    </a:xfrm>
                  </p:grpSpPr>
                  <p:sp>
                    <p:nvSpPr>
                      <p:cNvPr id="64" name="Rectangle 6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5" name="Group 54"/>
                  <p:cNvGrpSpPr/>
                  <p:nvPr/>
                </p:nvGrpSpPr>
                <p:grpSpPr>
                  <a:xfrm>
                    <a:off x="811236" y="2355166"/>
                    <a:ext cx="457200" cy="457200"/>
                    <a:chOff x="658836" y="2202766"/>
                    <a:chExt cx="457200" cy="457200"/>
                  </a:xfrm>
                </p:grpSpPr>
                <p:grpSp>
                  <p:nvGrpSpPr>
                    <p:cNvPr id="56" name="Group 55"/>
                    <p:cNvGrpSpPr/>
                    <p:nvPr/>
                  </p:nvGrpSpPr>
                  <p:grpSpPr>
                    <a:xfrm>
                      <a:off x="658836" y="2202766"/>
                      <a:ext cx="228600" cy="457200"/>
                      <a:chOff x="658836" y="2202766"/>
                      <a:chExt cx="228600" cy="457200"/>
                    </a:xfrm>
                  </p:grpSpPr>
                  <p:sp>
                    <p:nvSpPr>
                      <p:cNvPr id="60" name="Rectangle 5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887436" y="2202766"/>
                      <a:ext cx="228600" cy="457200"/>
                      <a:chOff x="658836" y="2202766"/>
                      <a:chExt cx="228600" cy="457200"/>
                    </a:xfrm>
                  </p:grpSpPr>
                  <p:sp>
                    <p:nvSpPr>
                      <p:cNvPr id="58" name="Rectangle 5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39" name="Group 38"/>
                <p:cNvGrpSpPr/>
                <p:nvPr/>
              </p:nvGrpSpPr>
              <p:grpSpPr>
                <a:xfrm>
                  <a:off x="811236" y="2812366"/>
                  <a:ext cx="914400" cy="457200"/>
                  <a:chOff x="811236" y="2355166"/>
                  <a:chExt cx="914400" cy="457200"/>
                </a:xfrm>
              </p:grpSpPr>
              <p:grpSp>
                <p:nvGrpSpPr>
                  <p:cNvPr id="40" name="Group 39"/>
                  <p:cNvGrpSpPr/>
                  <p:nvPr/>
                </p:nvGrpSpPr>
                <p:grpSpPr>
                  <a:xfrm>
                    <a:off x="1268436" y="2355166"/>
                    <a:ext cx="457200" cy="457200"/>
                    <a:chOff x="658836" y="2202766"/>
                    <a:chExt cx="457200" cy="457200"/>
                  </a:xfrm>
                </p:grpSpPr>
                <p:grpSp>
                  <p:nvGrpSpPr>
                    <p:cNvPr id="48" name="Group 47"/>
                    <p:cNvGrpSpPr/>
                    <p:nvPr/>
                  </p:nvGrpSpPr>
                  <p:grpSpPr>
                    <a:xfrm>
                      <a:off x="658836" y="2202766"/>
                      <a:ext cx="228600" cy="457200"/>
                      <a:chOff x="658836" y="2202766"/>
                      <a:chExt cx="228600" cy="457200"/>
                    </a:xfrm>
                  </p:grpSpPr>
                  <p:sp>
                    <p:nvSpPr>
                      <p:cNvPr id="52" name="Rectangle 5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887436" y="2202766"/>
                      <a:ext cx="228600" cy="457200"/>
                      <a:chOff x="658836" y="2202766"/>
                      <a:chExt cx="228600" cy="457200"/>
                    </a:xfrm>
                  </p:grpSpPr>
                  <p:sp>
                    <p:nvSpPr>
                      <p:cNvPr id="50" name="Rectangle 4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41" name="Group 40"/>
                  <p:cNvGrpSpPr/>
                  <p:nvPr/>
                </p:nvGrpSpPr>
                <p:grpSpPr>
                  <a:xfrm>
                    <a:off x="811236" y="2355166"/>
                    <a:ext cx="457200" cy="457200"/>
                    <a:chOff x="658836" y="2202766"/>
                    <a:chExt cx="457200" cy="457200"/>
                  </a:xfrm>
                </p:grpSpPr>
                <p:grpSp>
                  <p:nvGrpSpPr>
                    <p:cNvPr id="42" name="Group 41"/>
                    <p:cNvGrpSpPr/>
                    <p:nvPr/>
                  </p:nvGrpSpPr>
                  <p:grpSpPr>
                    <a:xfrm>
                      <a:off x="658836" y="2202766"/>
                      <a:ext cx="228600" cy="457200"/>
                      <a:chOff x="658836" y="2202766"/>
                      <a:chExt cx="228600" cy="457200"/>
                    </a:xfrm>
                  </p:grpSpPr>
                  <p:sp>
                    <p:nvSpPr>
                      <p:cNvPr id="46" name="Rectangle 4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887436" y="2202766"/>
                      <a:ext cx="228600" cy="457200"/>
                      <a:chOff x="658836" y="2202766"/>
                      <a:chExt cx="228600" cy="457200"/>
                    </a:xfrm>
                  </p:grpSpPr>
                  <p:sp>
                    <p:nvSpPr>
                      <p:cNvPr id="44" name="Rectangle 4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grpSp>
          <p:nvGrpSpPr>
            <p:cNvPr id="69" name="Group 68"/>
            <p:cNvGrpSpPr/>
            <p:nvPr/>
          </p:nvGrpSpPr>
          <p:grpSpPr>
            <a:xfrm>
              <a:off x="811236" y="3268394"/>
              <a:ext cx="1828800" cy="915572"/>
              <a:chOff x="811236" y="2355166"/>
              <a:chExt cx="1828800" cy="915572"/>
            </a:xfrm>
          </p:grpSpPr>
          <p:grpSp>
            <p:nvGrpSpPr>
              <p:cNvPr id="70" name="Group 69"/>
              <p:cNvGrpSpPr/>
              <p:nvPr/>
            </p:nvGrpSpPr>
            <p:grpSpPr>
              <a:xfrm>
                <a:off x="811236" y="2355166"/>
                <a:ext cx="914400" cy="914400"/>
                <a:chOff x="811236" y="2355166"/>
                <a:chExt cx="914400" cy="914400"/>
              </a:xfrm>
            </p:grpSpPr>
            <p:grpSp>
              <p:nvGrpSpPr>
                <p:cNvPr id="102" name="Group 101"/>
                <p:cNvGrpSpPr/>
                <p:nvPr/>
              </p:nvGrpSpPr>
              <p:grpSpPr>
                <a:xfrm>
                  <a:off x="811236" y="2355166"/>
                  <a:ext cx="914400" cy="457200"/>
                  <a:chOff x="811236" y="2355166"/>
                  <a:chExt cx="914400" cy="457200"/>
                </a:xfrm>
              </p:grpSpPr>
              <p:grpSp>
                <p:nvGrpSpPr>
                  <p:cNvPr id="118" name="Group 117"/>
                  <p:cNvGrpSpPr/>
                  <p:nvPr/>
                </p:nvGrpSpPr>
                <p:grpSpPr>
                  <a:xfrm>
                    <a:off x="1268436" y="2355166"/>
                    <a:ext cx="457200" cy="457200"/>
                    <a:chOff x="658836" y="2202766"/>
                    <a:chExt cx="457200" cy="457200"/>
                  </a:xfrm>
                </p:grpSpPr>
                <p:grpSp>
                  <p:nvGrpSpPr>
                    <p:cNvPr id="126" name="Group 125"/>
                    <p:cNvGrpSpPr/>
                    <p:nvPr/>
                  </p:nvGrpSpPr>
                  <p:grpSpPr>
                    <a:xfrm>
                      <a:off x="658836" y="2202766"/>
                      <a:ext cx="228600" cy="457200"/>
                      <a:chOff x="658836" y="2202766"/>
                      <a:chExt cx="228600" cy="457200"/>
                    </a:xfrm>
                  </p:grpSpPr>
                  <p:sp>
                    <p:nvSpPr>
                      <p:cNvPr id="130" name="Rectangle 12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7" name="Group 126"/>
                    <p:cNvGrpSpPr/>
                    <p:nvPr/>
                  </p:nvGrpSpPr>
                  <p:grpSpPr>
                    <a:xfrm>
                      <a:off x="887436" y="2202766"/>
                      <a:ext cx="228600" cy="457200"/>
                      <a:chOff x="658836" y="2202766"/>
                      <a:chExt cx="228600" cy="457200"/>
                    </a:xfrm>
                  </p:grpSpPr>
                  <p:sp>
                    <p:nvSpPr>
                      <p:cNvPr id="128" name="Rectangle 12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811236" y="2355166"/>
                    <a:ext cx="457200" cy="457200"/>
                    <a:chOff x="658836" y="2202766"/>
                    <a:chExt cx="457200" cy="457200"/>
                  </a:xfrm>
                </p:grpSpPr>
                <p:grpSp>
                  <p:nvGrpSpPr>
                    <p:cNvPr id="120" name="Group 119"/>
                    <p:cNvGrpSpPr/>
                    <p:nvPr/>
                  </p:nvGrpSpPr>
                  <p:grpSpPr>
                    <a:xfrm>
                      <a:off x="658836" y="2202766"/>
                      <a:ext cx="228600" cy="457200"/>
                      <a:chOff x="658836" y="2202766"/>
                      <a:chExt cx="228600" cy="457200"/>
                    </a:xfrm>
                  </p:grpSpPr>
                  <p:sp>
                    <p:nvSpPr>
                      <p:cNvPr id="124" name="Rectangle 12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887436" y="2202766"/>
                      <a:ext cx="228600" cy="457200"/>
                      <a:chOff x="658836" y="2202766"/>
                      <a:chExt cx="228600" cy="457200"/>
                    </a:xfrm>
                  </p:grpSpPr>
                  <p:sp>
                    <p:nvSpPr>
                      <p:cNvPr id="122" name="Rectangle 12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103" name="Group 102"/>
                <p:cNvGrpSpPr/>
                <p:nvPr/>
              </p:nvGrpSpPr>
              <p:grpSpPr>
                <a:xfrm>
                  <a:off x="811236" y="2812366"/>
                  <a:ext cx="914400" cy="457200"/>
                  <a:chOff x="811236" y="2355166"/>
                  <a:chExt cx="914400" cy="457200"/>
                </a:xfrm>
              </p:grpSpPr>
              <p:grpSp>
                <p:nvGrpSpPr>
                  <p:cNvPr id="104" name="Group 103"/>
                  <p:cNvGrpSpPr/>
                  <p:nvPr/>
                </p:nvGrpSpPr>
                <p:grpSpPr>
                  <a:xfrm>
                    <a:off x="1268436" y="2355166"/>
                    <a:ext cx="457200" cy="457200"/>
                    <a:chOff x="658836" y="2202766"/>
                    <a:chExt cx="457200" cy="457200"/>
                  </a:xfrm>
                </p:grpSpPr>
                <p:grpSp>
                  <p:nvGrpSpPr>
                    <p:cNvPr id="112" name="Group 111"/>
                    <p:cNvGrpSpPr/>
                    <p:nvPr/>
                  </p:nvGrpSpPr>
                  <p:grpSpPr>
                    <a:xfrm>
                      <a:off x="658836" y="2202766"/>
                      <a:ext cx="228600" cy="457200"/>
                      <a:chOff x="658836" y="2202766"/>
                      <a:chExt cx="228600" cy="457200"/>
                    </a:xfrm>
                  </p:grpSpPr>
                  <p:sp>
                    <p:nvSpPr>
                      <p:cNvPr id="116" name="Rectangle 11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887436" y="2202766"/>
                      <a:ext cx="228600" cy="457200"/>
                      <a:chOff x="658836" y="2202766"/>
                      <a:chExt cx="228600" cy="457200"/>
                    </a:xfrm>
                  </p:grpSpPr>
                  <p:sp>
                    <p:nvSpPr>
                      <p:cNvPr id="114" name="Rectangle 11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5" name="Group 104"/>
                  <p:cNvGrpSpPr/>
                  <p:nvPr/>
                </p:nvGrpSpPr>
                <p:grpSpPr>
                  <a:xfrm>
                    <a:off x="811236" y="2355166"/>
                    <a:ext cx="457200" cy="457200"/>
                    <a:chOff x="658836" y="2202766"/>
                    <a:chExt cx="457200" cy="457200"/>
                  </a:xfrm>
                </p:grpSpPr>
                <p:grpSp>
                  <p:nvGrpSpPr>
                    <p:cNvPr id="106" name="Group 105"/>
                    <p:cNvGrpSpPr/>
                    <p:nvPr/>
                  </p:nvGrpSpPr>
                  <p:grpSpPr>
                    <a:xfrm>
                      <a:off x="658836" y="2202766"/>
                      <a:ext cx="228600" cy="457200"/>
                      <a:chOff x="658836" y="2202766"/>
                      <a:chExt cx="228600" cy="457200"/>
                    </a:xfrm>
                  </p:grpSpPr>
                  <p:sp>
                    <p:nvSpPr>
                      <p:cNvPr id="110" name="Rectangle 10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887436" y="2202766"/>
                      <a:ext cx="228600" cy="457200"/>
                      <a:chOff x="658836" y="2202766"/>
                      <a:chExt cx="228600" cy="457200"/>
                    </a:xfrm>
                  </p:grpSpPr>
                  <p:sp>
                    <p:nvSpPr>
                      <p:cNvPr id="108" name="Rectangle 10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nvGrpSpPr>
              <p:cNvPr id="71" name="Group 70"/>
              <p:cNvGrpSpPr/>
              <p:nvPr/>
            </p:nvGrpSpPr>
            <p:grpSpPr>
              <a:xfrm>
                <a:off x="1725636" y="2356338"/>
                <a:ext cx="914400" cy="914400"/>
                <a:chOff x="811236" y="2355166"/>
                <a:chExt cx="914400" cy="914400"/>
              </a:xfrm>
            </p:grpSpPr>
            <p:grpSp>
              <p:nvGrpSpPr>
                <p:cNvPr id="72" name="Group 71"/>
                <p:cNvGrpSpPr/>
                <p:nvPr/>
              </p:nvGrpSpPr>
              <p:grpSpPr>
                <a:xfrm>
                  <a:off x="811236" y="2355166"/>
                  <a:ext cx="914400" cy="457200"/>
                  <a:chOff x="811236" y="2355166"/>
                  <a:chExt cx="914400" cy="457200"/>
                </a:xfrm>
              </p:grpSpPr>
              <p:grpSp>
                <p:nvGrpSpPr>
                  <p:cNvPr id="88" name="Group 87"/>
                  <p:cNvGrpSpPr/>
                  <p:nvPr/>
                </p:nvGrpSpPr>
                <p:grpSpPr>
                  <a:xfrm>
                    <a:off x="1268436" y="2355166"/>
                    <a:ext cx="457200" cy="457200"/>
                    <a:chOff x="658836" y="2202766"/>
                    <a:chExt cx="457200" cy="457200"/>
                  </a:xfrm>
                </p:grpSpPr>
                <p:grpSp>
                  <p:nvGrpSpPr>
                    <p:cNvPr id="96" name="Group 95"/>
                    <p:cNvGrpSpPr/>
                    <p:nvPr/>
                  </p:nvGrpSpPr>
                  <p:grpSpPr>
                    <a:xfrm>
                      <a:off x="658836" y="2202766"/>
                      <a:ext cx="228600" cy="457200"/>
                      <a:chOff x="658836" y="2202766"/>
                      <a:chExt cx="228600" cy="457200"/>
                    </a:xfrm>
                  </p:grpSpPr>
                  <p:sp>
                    <p:nvSpPr>
                      <p:cNvPr id="100" name="Rectangle 9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887436" y="2202766"/>
                      <a:ext cx="228600" cy="457200"/>
                      <a:chOff x="658836" y="2202766"/>
                      <a:chExt cx="228600" cy="457200"/>
                    </a:xfrm>
                  </p:grpSpPr>
                  <p:sp>
                    <p:nvSpPr>
                      <p:cNvPr id="98" name="Rectangle 9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9" name="Group 88"/>
                  <p:cNvGrpSpPr/>
                  <p:nvPr/>
                </p:nvGrpSpPr>
                <p:grpSpPr>
                  <a:xfrm>
                    <a:off x="811236" y="2355166"/>
                    <a:ext cx="457200" cy="457200"/>
                    <a:chOff x="658836" y="2202766"/>
                    <a:chExt cx="457200" cy="457200"/>
                  </a:xfrm>
                </p:grpSpPr>
                <p:grpSp>
                  <p:nvGrpSpPr>
                    <p:cNvPr id="90" name="Group 89"/>
                    <p:cNvGrpSpPr/>
                    <p:nvPr/>
                  </p:nvGrpSpPr>
                  <p:grpSpPr>
                    <a:xfrm>
                      <a:off x="658836" y="2202766"/>
                      <a:ext cx="228600" cy="457200"/>
                      <a:chOff x="658836" y="2202766"/>
                      <a:chExt cx="228600" cy="457200"/>
                    </a:xfrm>
                  </p:grpSpPr>
                  <p:sp>
                    <p:nvSpPr>
                      <p:cNvPr id="94" name="Rectangle 9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887436" y="2202766"/>
                      <a:ext cx="228600" cy="457200"/>
                      <a:chOff x="658836" y="2202766"/>
                      <a:chExt cx="228600" cy="457200"/>
                    </a:xfrm>
                  </p:grpSpPr>
                  <p:sp>
                    <p:nvSpPr>
                      <p:cNvPr id="92" name="Rectangle 9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73" name="Group 72"/>
                <p:cNvGrpSpPr/>
                <p:nvPr/>
              </p:nvGrpSpPr>
              <p:grpSpPr>
                <a:xfrm>
                  <a:off x="811236" y="2812366"/>
                  <a:ext cx="914400" cy="457200"/>
                  <a:chOff x="811236" y="2355166"/>
                  <a:chExt cx="914400" cy="457200"/>
                </a:xfrm>
              </p:grpSpPr>
              <p:grpSp>
                <p:nvGrpSpPr>
                  <p:cNvPr id="74" name="Group 73"/>
                  <p:cNvGrpSpPr/>
                  <p:nvPr/>
                </p:nvGrpSpPr>
                <p:grpSpPr>
                  <a:xfrm>
                    <a:off x="1268436" y="2355166"/>
                    <a:ext cx="457200" cy="457200"/>
                    <a:chOff x="658836" y="2202766"/>
                    <a:chExt cx="457200" cy="457200"/>
                  </a:xfrm>
                </p:grpSpPr>
                <p:grpSp>
                  <p:nvGrpSpPr>
                    <p:cNvPr id="82" name="Group 81"/>
                    <p:cNvGrpSpPr/>
                    <p:nvPr/>
                  </p:nvGrpSpPr>
                  <p:grpSpPr>
                    <a:xfrm>
                      <a:off x="658836" y="2202766"/>
                      <a:ext cx="228600" cy="457200"/>
                      <a:chOff x="658836" y="2202766"/>
                      <a:chExt cx="228600" cy="457200"/>
                    </a:xfrm>
                  </p:grpSpPr>
                  <p:sp>
                    <p:nvSpPr>
                      <p:cNvPr id="86" name="Rectangle 8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887436" y="2202766"/>
                      <a:ext cx="228600" cy="457200"/>
                      <a:chOff x="658836" y="2202766"/>
                      <a:chExt cx="228600" cy="457200"/>
                    </a:xfrm>
                  </p:grpSpPr>
                  <p:sp>
                    <p:nvSpPr>
                      <p:cNvPr id="84" name="Rectangle 8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5" name="Group 74"/>
                  <p:cNvGrpSpPr/>
                  <p:nvPr/>
                </p:nvGrpSpPr>
                <p:grpSpPr>
                  <a:xfrm>
                    <a:off x="811236" y="2355166"/>
                    <a:ext cx="457200" cy="457200"/>
                    <a:chOff x="658836" y="2202766"/>
                    <a:chExt cx="457200" cy="457200"/>
                  </a:xfrm>
                </p:grpSpPr>
                <p:grpSp>
                  <p:nvGrpSpPr>
                    <p:cNvPr id="76" name="Group 75"/>
                    <p:cNvGrpSpPr/>
                    <p:nvPr/>
                  </p:nvGrpSpPr>
                  <p:grpSpPr>
                    <a:xfrm>
                      <a:off x="658836" y="2202766"/>
                      <a:ext cx="228600" cy="457200"/>
                      <a:chOff x="658836" y="2202766"/>
                      <a:chExt cx="228600" cy="457200"/>
                    </a:xfrm>
                  </p:grpSpPr>
                  <p:sp>
                    <p:nvSpPr>
                      <p:cNvPr id="80" name="Rectangle 7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887436" y="2202766"/>
                      <a:ext cx="228600" cy="457200"/>
                      <a:chOff x="658836" y="2202766"/>
                      <a:chExt cx="228600" cy="457200"/>
                    </a:xfrm>
                  </p:grpSpPr>
                  <p:sp>
                    <p:nvSpPr>
                      <p:cNvPr id="78" name="Rectangle 7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grpSp>
      <p:sp>
        <p:nvSpPr>
          <p:cNvPr id="772" name="Rectangle 771"/>
          <p:cNvSpPr/>
          <p:nvPr/>
        </p:nvSpPr>
        <p:spPr>
          <a:xfrm>
            <a:off x="698691" y="2367785"/>
            <a:ext cx="262597" cy="282380"/>
          </a:xfrm>
          <a:prstGeom prst="rect">
            <a:avLst/>
          </a:prstGeom>
          <a:solidFill>
            <a:srgbClr val="FFFF00">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961288" y="2371099"/>
            <a:ext cx="262597" cy="282380"/>
          </a:xfrm>
          <a:prstGeom prst="rect">
            <a:avLst/>
          </a:prstGeom>
          <a:solidFill>
            <a:srgbClr val="FFFF00">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Rectangle 150"/>
          <p:cNvSpPr/>
          <p:nvPr/>
        </p:nvSpPr>
        <p:spPr>
          <a:xfrm>
            <a:off x="1218024" y="2375543"/>
            <a:ext cx="262597" cy="282380"/>
          </a:xfrm>
          <a:prstGeom prst="rect">
            <a:avLst/>
          </a:prstGeom>
          <a:solidFill>
            <a:srgbClr val="FFFF00">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ectangle 160"/>
          <p:cNvSpPr/>
          <p:nvPr/>
        </p:nvSpPr>
        <p:spPr>
          <a:xfrm>
            <a:off x="1489706" y="2369957"/>
            <a:ext cx="262597" cy="282380"/>
          </a:xfrm>
          <a:prstGeom prst="rect">
            <a:avLst/>
          </a:prstGeom>
          <a:solidFill>
            <a:srgbClr val="FFFF00">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ectangle 170"/>
          <p:cNvSpPr/>
          <p:nvPr/>
        </p:nvSpPr>
        <p:spPr>
          <a:xfrm>
            <a:off x="1752303" y="2365056"/>
            <a:ext cx="262597" cy="282380"/>
          </a:xfrm>
          <a:prstGeom prst="rect">
            <a:avLst/>
          </a:prstGeom>
          <a:solidFill>
            <a:srgbClr val="FFFF00">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Rectangle 188"/>
          <p:cNvSpPr/>
          <p:nvPr/>
        </p:nvSpPr>
        <p:spPr>
          <a:xfrm>
            <a:off x="2008454" y="2365056"/>
            <a:ext cx="262597" cy="282380"/>
          </a:xfrm>
          <a:prstGeom prst="rect">
            <a:avLst/>
          </a:prstGeom>
          <a:solidFill>
            <a:srgbClr val="FFFF00">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Rectangle 198"/>
          <p:cNvSpPr/>
          <p:nvPr/>
        </p:nvSpPr>
        <p:spPr>
          <a:xfrm>
            <a:off x="2271051" y="2372090"/>
            <a:ext cx="262597" cy="282380"/>
          </a:xfrm>
          <a:prstGeom prst="rect">
            <a:avLst/>
          </a:prstGeom>
          <a:solidFill>
            <a:srgbClr val="FFFF00">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9" name="Rectangle 208"/>
          <p:cNvSpPr/>
          <p:nvPr/>
        </p:nvSpPr>
        <p:spPr>
          <a:xfrm>
            <a:off x="2540086" y="2372090"/>
            <a:ext cx="262597" cy="282380"/>
          </a:xfrm>
          <a:prstGeom prst="rect">
            <a:avLst/>
          </a:prstGeom>
          <a:solidFill>
            <a:srgbClr val="FFFF00">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p:nvGrpSpPr>
        <p:grpSpPr>
          <a:xfrm>
            <a:off x="3809122" y="2328203"/>
            <a:ext cx="1097280" cy="1112866"/>
            <a:chOff x="5754276" y="2864514"/>
            <a:chExt cx="1097280" cy="1112866"/>
          </a:xfrm>
        </p:grpSpPr>
        <p:grpSp>
          <p:nvGrpSpPr>
            <p:cNvPr id="219" name="Group 218"/>
            <p:cNvGrpSpPr/>
            <p:nvPr/>
          </p:nvGrpSpPr>
          <p:grpSpPr>
            <a:xfrm>
              <a:off x="5754276" y="2864514"/>
              <a:ext cx="137160" cy="1112041"/>
              <a:chOff x="4433665" y="2301257"/>
              <a:chExt cx="137160" cy="1112041"/>
            </a:xfrm>
          </p:grpSpPr>
          <p:sp>
            <p:nvSpPr>
              <p:cNvPr id="220" name="Rectangle 219"/>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Rectangle 220"/>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Rectangle 221"/>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Rectangle 222"/>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Rectangle 223"/>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5" name="Rectangle 224"/>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Rectangle 225"/>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Rectangle 226"/>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8" name="Group 227"/>
            <p:cNvGrpSpPr/>
            <p:nvPr/>
          </p:nvGrpSpPr>
          <p:grpSpPr>
            <a:xfrm>
              <a:off x="5891436" y="2865339"/>
              <a:ext cx="137160" cy="1112041"/>
              <a:chOff x="4433665" y="2301257"/>
              <a:chExt cx="137160" cy="1112041"/>
            </a:xfrm>
          </p:grpSpPr>
          <p:sp>
            <p:nvSpPr>
              <p:cNvPr id="229" name="Rectangle 228"/>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Rectangle 229"/>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1" name="Rectangle 230"/>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Rectangle 231"/>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Rectangle 232"/>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Rectangle 233"/>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Rectangle 234"/>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6" name="Rectangle 235"/>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7" name="Group 236"/>
            <p:cNvGrpSpPr/>
            <p:nvPr/>
          </p:nvGrpSpPr>
          <p:grpSpPr>
            <a:xfrm>
              <a:off x="6028596" y="2865339"/>
              <a:ext cx="137160" cy="1112041"/>
              <a:chOff x="4433665" y="2301257"/>
              <a:chExt cx="137160" cy="1112041"/>
            </a:xfrm>
          </p:grpSpPr>
          <p:sp>
            <p:nvSpPr>
              <p:cNvPr id="238" name="Rectangle 237"/>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Rectangle 238"/>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Rectangle 239"/>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Rectangle 240"/>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Rectangle 241"/>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Rectangle 242"/>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Rectangle 243"/>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 name="Rectangle 244"/>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6" name="Group 245"/>
            <p:cNvGrpSpPr/>
            <p:nvPr/>
          </p:nvGrpSpPr>
          <p:grpSpPr>
            <a:xfrm>
              <a:off x="6165756" y="2865339"/>
              <a:ext cx="137160" cy="1112041"/>
              <a:chOff x="4433665" y="2301257"/>
              <a:chExt cx="137160" cy="1112041"/>
            </a:xfrm>
          </p:grpSpPr>
          <p:sp>
            <p:nvSpPr>
              <p:cNvPr id="247" name="Rectangle 246"/>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Rectangle 247"/>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9" name="Rectangle 248"/>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0" name="Rectangle 249"/>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1" name="Rectangle 250"/>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Rectangle 251"/>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Rectangle 252"/>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Rectangle 253"/>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5" name="Group 254"/>
            <p:cNvGrpSpPr/>
            <p:nvPr/>
          </p:nvGrpSpPr>
          <p:grpSpPr>
            <a:xfrm>
              <a:off x="6302916" y="2865339"/>
              <a:ext cx="137160" cy="1112041"/>
              <a:chOff x="4433665" y="2301257"/>
              <a:chExt cx="137160" cy="1112041"/>
            </a:xfrm>
          </p:grpSpPr>
          <p:sp>
            <p:nvSpPr>
              <p:cNvPr id="256" name="Rectangle 255"/>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Rectangle 256"/>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Rectangle 257"/>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Rectangle 258"/>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0" name="Rectangle 259"/>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Rectangle 260"/>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Rectangle 261"/>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Rectangle 262"/>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4" name="Group 263"/>
            <p:cNvGrpSpPr/>
            <p:nvPr/>
          </p:nvGrpSpPr>
          <p:grpSpPr>
            <a:xfrm>
              <a:off x="6440076" y="2865339"/>
              <a:ext cx="137160" cy="1112041"/>
              <a:chOff x="4433665" y="2301257"/>
              <a:chExt cx="137160" cy="1112041"/>
            </a:xfrm>
          </p:grpSpPr>
          <p:sp>
            <p:nvSpPr>
              <p:cNvPr id="265" name="Rectangle 264"/>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Rectangle 265"/>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Rectangle 266"/>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Rectangle 267"/>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Rectangle 268"/>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Rectangle 269"/>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Rectangle 270"/>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Rectangle 271"/>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73" name="Group 272"/>
            <p:cNvGrpSpPr/>
            <p:nvPr/>
          </p:nvGrpSpPr>
          <p:grpSpPr>
            <a:xfrm>
              <a:off x="6577236" y="2865339"/>
              <a:ext cx="137160" cy="1112041"/>
              <a:chOff x="4433665" y="2301257"/>
              <a:chExt cx="137160" cy="1112041"/>
            </a:xfrm>
          </p:grpSpPr>
          <p:sp>
            <p:nvSpPr>
              <p:cNvPr id="274" name="Rectangle 273"/>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Rectangle 274"/>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Rectangle 275"/>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7" name="Rectangle 276"/>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Rectangle 277"/>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Rectangle 278"/>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Rectangle 279"/>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Rectangle 280"/>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2" name="Group 281"/>
            <p:cNvGrpSpPr/>
            <p:nvPr/>
          </p:nvGrpSpPr>
          <p:grpSpPr>
            <a:xfrm>
              <a:off x="6714396" y="2865339"/>
              <a:ext cx="137160" cy="1112041"/>
              <a:chOff x="4433665" y="2301257"/>
              <a:chExt cx="137160" cy="1112041"/>
            </a:xfrm>
          </p:grpSpPr>
          <p:sp>
            <p:nvSpPr>
              <p:cNvPr id="283" name="Rectangle 282"/>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Rectangle 283"/>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Rectangle 284"/>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Rectangle 285"/>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7" name="Rectangle 286"/>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8" name="Rectangle 287"/>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Rectangle 288"/>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Rectangle 289"/>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 name="Group 6"/>
          <p:cNvGrpSpPr/>
          <p:nvPr/>
        </p:nvGrpSpPr>
        <p:grpSpPr>
          <a:xfrm>
            <a:off x="3954493" y="2598639"/>
            <a:ext cx="1097280" cy="1112866"/>
            <a:chOff x="6268334" y="3159368"/>
            <a:chExt cx="1097280" cy="1112866"/>
          </a:xfrm>
        </p:grpSpPr>
        <p:grpSp>
          <p:nvGrpSpPr>
            <p:cNvPr id="291" name="Group 290"/>
            <p:cNvGrpSpPr/>
            <p:nvPr/>
          </p:nvGrpSpPr>
          <p:grpSpPr>
            <a:xfrm>
              <a:off x="6268334" y="3159368"/>
              <a:ext cx="137160" cy="1112041"/>
              <a:chOff x="4433665" y="2301257"/>
              <a:chExt cx="137160" cy="1112041"/>
            </a:xfrm>
            <a:solidFill>
              <a:srgbClr val="FF9900"/>
            </a:solidFill>
          </p:grpSpPr>
          <p:sp>
            <p:nvSpPr>
              <p:cNvPr id="292" name="Rectangle 291"/>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 name="Rectangle 292"/>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 name="Rectangle 293"/>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5" name="Rectangle 294"/>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6" name="Rectangle 295"/>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7" name="Rectangle 296"/>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8" name="Rectangle 297"/>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Rectangle 298"/>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00" name="Group 299"/>
            <p:cNvGrpSpPr/>
            <p:nvPr/>
          </p:nvGrpSpPr>
          <p:grpSpPr>
            <a:xfrm>
              <a:off x="6405494" y="3160193"/>
              <a:ext cx="137160" cy="1112041"/>
              <a:chOff x="4433665" y="2301257"/>
              <a:chExt cx="137160" cy="1112041"/>
            </a:xfrm>
            <a:solidFill>
              <a:srgbClr val="FF9900"/>
            </a:solidFill>
          </p:grpSpPr>
          <p:sp>
            <p:nvSpPr>
              <p:cNvPr id="301" name="Rectangle 30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2" name="Rectangle 30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Rectangle 30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4" name="Rectangle 30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5" name="Rectangle 30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Rectangle 30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7" name="Rectangle 30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8" name="Rectangle 30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09" name="Group 308"/>
            <p:cNvGrpSpPr/>
            <p:nvPr/>
          </p:nvGrpSpPr>
          <p:grpSpPr>
            <a:xfrm>
              <a:off x="6542654" y="3160193"/>
              <a:ext cx="137160" cy="1112041"/>
              <a:chOff x="4433665" y="2301257"/>
              <a:chExt cx="137160" cy="1112041"/>
            </a:xfrm>
            <a:solidFill>
              <a:srgbClr val="FF9900"/>
            </a:solidFill>
          </p:grpSpPr>
          <p:sp>
            <p:nvSpPr>
              <p:cNvPr id="310" name="Rectangle 309"/>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1" name="Rectangle 310"/>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2" name="Rectangle 311"/>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3" name="Rectangle 312"/>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Rectangle 313"/>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5" name="Rectangle 314"/>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6" name="Rectangle 315"/>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Rectangle 316"/>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8" name="Group 317"/>
            <p:cNvGrpSpPr/>
            <p:nvPr/>
          </p:nvGrpSpPr>
          <p:grpSpPr>
            <a:xfrm>
              <a:off x="6679814" y="3160193"/>
              <a:ext cx="137160" cy="1112041"/>
              <a:chOff x="4433665" y="2301257"/>
              <a:chExt cx="137160" cy="1112041"/>
            </a:xfrm>
            <a:solidFill>
              <a:srgbClr val="FF9900"/>
            </a:solidFill>
          </p:grpSpPr>
          <p:sp>
            <p:nvSpPr>
              <p:cNvPr id="319" name="Rectangle 318"/>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0" name="Rectangle 319"/>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1" name="Rectangle 320"/>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2" name="Rectangle 321"/>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3" name="Rectangle 322"/>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4" name="Rectangle 323"/>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5" name="Rectangle 324"/>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6" name="Rectangle 325"/>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7" name="Group 326"/>
            <p:cNvGrpSpPr/>
            <p:nvPr/>
          </p:nvGrpSpPr>
          <p:grpSpPr>
            <a:xfrm>
              <a:off x="6816974" y="3160193"/>
              <a:ext cx="137160" cy="1112041"/>
              <a:chOff x="4433665" y="2301257"/>
              <a:chExt cx="137160" cy="1112041"/>
            </a:xfrm>
            <a:solidFill>
              <a:srgbClr val="FF9900"/>
            </a:solidFill>
          </p:grpSpPr>
          <p:sp>
            <p:nvSpPr>
              <p:cNvPr id="328" name="Rectangle 327"/>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9" name="Rectangle 328"/>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Rectangle 329"/>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1" name="Rectangle 330"/>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2" name="Rectangle 331"/>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3" name="Rectangle 332"/>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4" name="Rectangle 333"/>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5" name="Rectangle 334"/>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36" name="Group 335"/>
            <p:cNvGrpSpPr/>
            <p:nvPr/>
          </p:nvGrpSpPr>
          <p:grpSpPr>
            <a:xfrm>
              <a:off x="6954134" y="3160193"/>
              <a:ext cx="137160" cy="1112041"/>
              <a:chOff x="4433665" y="2301257"/>
              <a:chExt cx="137160" cy="1112041"/>
            </a:xfrm>
            <a:solidFill>
              <a:srgbClr val="FF9900"/>
            </a:solidFill>
          </p:grpSpPr>
          <p:sp>
            <p:nvSpPr>
              <p:cNvPr id="337" name="Rectangle 336"/>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8" name="Rectangle 337"/>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9" name="Rectangle 338"/>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0" name="Rectangle 339"/>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1" name="Rectangle 340"/>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2" name="Rectangle 341"/>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3" name="Rectangle 342"/>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4" name="Rectangle 343"/>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5" name="Group 344"/>
            <p:cNvGrpSpPr/>
            <p:nvPr/>
          </p:nvGrpSpPr>
          <p:grpSpPr>
            <a:xfrm>
              <a:off x="7091294" y="3160193"/>
              <a:ext cx="137160" cy="1112041"/>
              <a:chOff x="4433665" y="2301257"/>
              <a:chExt cx="137160" cy="1112041"/>
            </a:xfrm>
            <a:solidFill>
              <a:srgbClr val="FF9900"/>
            </a:solidFill>
          </p:grpSpPr>
          <p:sp>
            <p:nvSpPr>
              <p:cNvPr id="346" name="Rectangle 345"/>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7" name="Rectangle 346"/>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8" name="Rectangle 347"/>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9" name="Rectangle 348"/>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0" name="Rectangle 349"/>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1" name="Rectangle 350"/>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2" name="Rectangle 351"/>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3" name="Rectangle 352"/>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54" name="Group 353"/>
            <p:cNvGrpSpPr/>
            <p:nvPr/>
          </p:nvGrpSpPr>
          <p:grpSpPr>
            <a:xfrm>
              <a:off x="7228454" y="3160193"/>
              <a:ext cx="137160" cy="1112041"/>
              <a:chOff x="4433665" y="2301257"/>
              <a:chExt cx="137160" cy="1112041"/>
            </a:xfrm>
            <a:solidFill>
              <a:srgbClr val="FF9900"/>
            </a:solidFill>
          </p:grpSpPr>
          <p:sp>
            <p:nvSpPr>
              <p:cNvPr id="355" name="Rectangle 354"/>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6" name="Rectangle 355"/>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7" name="Rectangle 356"/>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8" name="Rectangle 357"/>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9" name="Rectangle 358"/>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0" name="Rectangle 359"/>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1" name="Rectangle 360"/>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2" name="Rectangle 361"/>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3" name="Group 2"/>
          <p:cNvGrpSpPr/>
          <p:nvPr/>
        </p:nvGrpSpPr>
        <p:grpSpPr>
          <a:xfrm>
            <a:off x="4091653" y="2880194"/>
            <a:ext cx="137160" cy="1112041"/>
            <a:chOff x="4433665" y="2301257"/>
            <a:chExt cx="137160" cy="1112041"/>
          </a:xfrm>
          <a:solidFill>
            <a:srgbClr val="FFFF00"/>
          </a:solidFill>
        </p:grpSpPr>
        <p:sp>
          <p:nvSpPr>
            <p:cNvPr id="180" name="Rectangle 179"/>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Rectangle 180"/>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Rectangle 181"/>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Rectangle 182"/>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Rectangle 183"/>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Rectangle 184"/>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Rectangle 185"/>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Rectangle 186"/>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4228813" y="2881019"/>
            <a:ext cx="137160" cy="1112041"/>
            <a:chOff x="4433665" y="2301257"/>
            <a:chExt cx="137160" cy="1112041"/>
          </a:xfrm>
          <a:solidFill>
            <a:srgbClr val="FFFF00"/>
          </a:solidFill>
        </p:grpSpPr>
        <p:sp>
          <p:nvSpPr>
            <p:cNvPr id="143" name="Rectangle 14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ectangle 14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ectangle 14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14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2" name="Group 151"/>
          <p:cNvGrpSpPr/>
          <p:nvPr/>
        </p:nvGrpSpPr>
        <p:grpSpPr>
          <a:xfrm>
            <a:off x="4365973" y="2881019"/>
            <a:ext cx="137160" cy="1112041"/>
            <a:chOff x="4433665" y="2301257"/>
            <a:chExt cx="137160" cy="1112041"/>
          </a:xfrm>
          <a:solidFill>
            <a:srgbClr val="FFFF00"/>
          </a:solidFill>
        </p:grpSpPr>
        <p:sp>
          <p:nvSpPr>
            <p:cNvPr id="153" name="Rectangle 15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ectangle 15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ectangle 15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ectangle 15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Rectangle 15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ectangle 15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Rectangle 15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ectangle 15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2" name="Group 161"/>
          <p:cNvGrpSpPr/>
          <p:nvPr/>
        </p:nvGrpSpPr>
        <p:grpSpPr>
          <a:xfrm>
            <a:off x="4503133" y="2881019"/>
            <a:ext cx="137160" cy="1112041"/>
            <a:chOff x="4433665" y="2301257"/>
            <a:chExt cx="137160" cy="1112041"/>
          </a:xfrm>
          <a:solidFill>
            <a:srgbClr val="FFFF00"/>
          </a:solidFill>
        </p:grpSpPr>
        <p:sp>
          <p:nvSpPr>
            <p:cNvPr id="163" name="Rectangle 16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ectangle 16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ectangle 16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ectangle 16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Rectangle 16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ectangle 16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Rectangle 16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ectangle 16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2" name="Group 171"/>
          <p:cNvGrpSpPr/>
          <p:nvPr/>
        </p:nvGrpSpPr>
        <p:grpSpPr>
          <a:xfrm>
            <a:off x="4640293" y="2881019"/>
            <a:ext cx="137160" cy="1112041"/>
            <a:chOff x="4433665" y="2301257"/>
            <a:chExt cx="137160" cy="1112041"/>
          </a:xfrm>
          <a:solidFill>
            <a:srgbClr val="FFFF00"/>
          </a:solidFill>
        </p:grpSpPr>
        <p:sp>
          <p:nvSpPr>
            <p:cNvPr id="173" name="Rectangle 17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Rectangle 17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ectangle 17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ectangle 17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Rectangle 17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Rectangle 17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Rectangle 17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ectangle 18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0" name="Group 189"/>
          <p:cNvGrpSpPr/>
          <p:nvPr/>
        </p:nvGrpSpPr>
        <p:grpSpPr>
          <a:xfrm>
            <a:off x="4777453" y="2881019"/>
            <a:ext cx="137160" cy="1112041"/>
            <a:chOff x="4433665" y="2301257"/>
            <a:chExt cx="137160" cy="1112041"/>
          </a:xfrm>
          <a:solidFill>
            <a:srgbClr val="FFFF00"/>
          </a:solidFill>
        </p:grpSpPr>
        <p:sp>
          <p:nvSpPr>
            <p:cNvPr id="191" name="Rectangle 19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Rectangle 19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Rectangle 19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Rectangle 19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Rectangle 19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Rectangle 19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Rectangle 19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Rectangle 19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0" name="Group 199"/>
          <p:cNvGrpSpPr/>
          <p:nvPr/>
        </p:nvGrpSpPr>
        <p:grpSpPr>
          <a:xfrm>
            <a:off x="4914613" y="2881019"/>
            <a:ext cx="137160" cy="1112041"/>
            <a:chOff x="4433665" y="2301257"/>
            <a:chExt cx="137160" cy="1112041"/>
          </a:xfrm>
          <a:solidFill>
            <a:srgbClr val="FFFF00"/>
          </a:solidFill>
        </p:grpSpPr>
        <p:sp>
          <p:nvSpPr>
            <p:cNvPr id="201" name="Rectangle 20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Rectangle 20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Rectangle 20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Rectangle 20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Rectangle 20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Rectangle 20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Rectangle 20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Rectangle 20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0" name="Group 209"/>
          <p:cNvGrpSpPr/>
          <p:nvPr/>
        </p:nvGrpSpPr>
        <p:grpSpPr>
          <a:xfrm>
            <a:off x="5051773" y="2881019"/>
            <a:ext cx="137160" cy="1112041"/>
            <a:chOff x="4433665" y="2301257"/>
            <a:chExt cx="137160" cy="1112041"/>
          </a:xfrm>
          <a:solidFill>
            <a:srgbClr val="FFFF00"/>
          </a:solidFill>
        </p:grpSpPr>
        <p:sp>
          <p:nvSpPr>
            <p:cNvPr id="211" name="Rectangle 21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2" name="Rectangle 21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3" name="Rectangle 21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Rectangle 21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Rectangle 21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Rectangle 21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Rectangle 21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Rectangle 21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63" name="TextBox 362"/>
          <p:cNvSpPr txBox="1"/>
          <p:nvPr/>
        </p:nvSpPr>
        <p:spPr>
          <a:xfrm>
            <a:off x="2047368" y="5021454"/>
            <a:ext cx="7826329" cy="707886"/>
          </a:xfrm>
          <a:prstGeom prst="rect">
            <a:avLst/>
          </a:prstGeom>
          <a:noFill/>
        </p:spPr>
        <p:txBody>
          <a:bodyPr wrap="square" rtlCol="0">
            <a:spAutoFit/>
          </a:bodyPr>
          <a:lstStyle/>
          <a:p>
            <a:pPr algn="ctr"/>
            <a:r>
              <a:rPr lang="en-US" sz="4000" dirty="0" smtClean="0">
                <a:solidFill>
                  <a:srgbClr val="002060"/>
                </a:solidFill>
              </a:rPr>
              <a:t>Convolutional Layer</a:t>
            </a:r>
            <a:endParaRPr lang="en-US" sz="4000" dirty="0">
              <a:solidFill>
                <a:srgbClr val="002060"/>
              </a:solidFill>
            </a:endParaRPr>
          </a:p>
        </p:txBody>
      </p:sp>
    </p:spTree>
    <p:extLst>
      <p:ext uri="{BB962C8B-B14F-4D97-AF65-F5344CB8AC3E}">
        <p14:creationId xmlns:p14="http://schemas.microsoft.com/office/powerpoint/2010/main" val="109652796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04167E-6 -7.40741E-7 L 1.04167E-6 0.28449 " pathEditMode="relative" rAng="0" ptsTypes="AA">
                                      <p:cBhvr>
                                        <p:cTn id="6" dur="700" fill="hold"/>
                                        <p:tgtEl>
                                          <p:spTgt spid="772"/>
                                        </p:tgtEl>
                                        <p:attrNameLst>
                                          <p:attrName>ppt_x</p:attrName>
                                          <p:attrName>ppt_y</p:attrName>
                                        </p:attrNameLst>
                                      </p:cBhvr>
                                      <p:rCtr x="0" y="14213"/>
                                    </p:animMotion>
                                  </p:childTnLst>
                                </p:cTn>
                              </p:par>
                              <p:par>
                                <p:cTn id="7" presetID="22" presetClass="entr" presetSubtype="1"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ipe(up)">
                                      <p:cBhvr>
                                        <p:cTn id="9" dur="700"/>
                                        <p:tgtEl>
                                          <p:spTgt spid="3"/>
                                        </p:tgtEl>
                                      </p:cBhvr>
                                    </p:animEffect>
                                  </p:childTnLst>
                                </p:cTn>
                              </p:par>
                            </p:childTnLst>
                          </p:cTn>
                        </p:par>
                        <p:par>
                          <p:cTn id="10" fill="hold">
                            <p:stCondLst>
                              <p:cond delay="700"/>
                            </p:stCondLst>
                            <p:childTnLst>
                              <p:par>
                                <p:cTn id="11" presetID="1" presetClass="exit" presetSubtype="0" fill="hold" grpId="1" nodeType="afterEffect">
                                  <p:stCondLst>
                                    <p:cond delay="0"/>
                                  </p:stCondLst>
                                  <p:childTnLst>
                                    <p:set>
                                      <p:cBhvr>
                                        <p:cTn id="12" dur="1" fill="hold">
                                          <p:stCondLst>
                                            <p:cond delay="0"/>
                                          </p:stCondLst>
                                        </p:cTn>
                                        <p:tgtEl>
                                          <p:spTgt spid="772"/>
                                        </p:tgtEl>
                                        <p:attrNameLst>
                                          <p:attrName>style.visibility</p:attrName>
                                        </p:attrNameLst>
                                      </p:cBhvr>
                                      <p:to>
                                        <p:strVal val="hidden"/>
                                      </p:to>
                                    </p:set>
                                  </p:childTnLst>
                                </p:cTn>
                              </p:par>
                            </p:childTnLst>
                          </p:cTn>
                        </p:par>
                        <p:par>
                          <p:cTn id="13" fill="hold">
                            <p:stCondLst>
                              <p:cond delay="700"/>
                            </p:stCondLst>
                            <p:childTnLst>
                              <p:par>
                                <p:cTn id="14" presetID="1" presetClass="entr" presetSubtype="0" fill="hold" grpId="1" nodeType="afterEffect">
                                  <p:stCondLst>
                                    <p:cond delay="0"/>
                                  </p:stCondLst>
                                  <p:childTnLst>
                                    <p:set>
                                      <p:cBhvr>
                                        <p:cTn id="15" dur="1" fill="hold">
                                          <p:stCondLst>
                                            <p:cond delay="0"/>
                                          </p:stCondLst>
                                        </p:cTn>
                                        <p:tgtEl>
                                          <p:spTgt spid="141"/>
                                        </p:tgtEl>
                                        <p:attrNameLst>
                                          <p:attrName>style.visibility</p:attrName>
                                        </p:attrNameLst>
                                      </p:cBhvr>
                                      <p:to>
                                        <p:strVal val="visible"/>
                                      </p:to>
                                    </p:set>
                                  </p:childTnLst>
                                </p:cTn>
                              </p:par>
                              <p:par>
                                <p:cTn id="16" presetID="42" presetClass="path" presetSubtype="0" accel="50000" decel="50000" fill="hold" grpId="0" nodeType="withEffect">
                                  <p:stCondLst>
                                    <p:cond delay="0"/>
                                  </p:stCondLst>
                                  <p:childTnLst>
                                    <p:animMotion origin="layout" path="M -3.33333E-6 -3.7037E-6 L -3.33333E-6 0.28449 " pathEditMode="relative" rAng="0" ptsTypes="AA">
                                      <p:cBhvr>
                                        <p:cTn id="17" dur="700" fill="hold"/>
                                        <p:tgtEl>
                                          <p:spTgt spid="141"/>
                                        </p:tgtEl>
                                        <p:attrNameLst>
                                          <p:attrName>ppt_x</p:attrName>
                                          <p:attrName>ppt_y</p:attrName>
                                        </p:attrNameLst>
                                      </p:cBhvr>
                                      <p:rCtr x="0" y="14213"/>
                                    </p:animMotion>
                                  </p:childTnLst>
                                </p:cTn>
                              </p:par>
                              <p:par>
                                <p:cTn id="18" presetID="22" presetClass="entr" presetSubtype="1" fill="hold" nodeType="withEffect">
                                  <p:stCondLst>
                                    <p:cond delay="0"/>
                                  </p:stCondLst>
                                  <p:childTnLst>
                                    <p:set>
                                      <p:cBhvr>
                                        <p:cTn id="19" dur="1" fill="hold">
                                          <p:stCondLst>
                                            <p:cond delay="0"/>
                                          </p:stCondLst>
                                        </p:cTn>
                                        <p:tgtEl>
                                          <p:spTgt spid="142"/>
                                        </p:tgtEl>
                                        <p:attrNameLst>
                                          <p:attrName>style.visibility</p:attrName>
                                        </p:attrNameLst>
                                      </p:cBhvr>
                                      <p:to>
                                        <p:strVal val="visible"/>
                                      </p:to>
                                    </p:set>
                                    <p:animEffect transition="in" filter="wipe(up)">
                                      <p:cBhvr>
                                        <p:cTn id="20" dur="700"/>
                                        <p:tgtEl>
                                          <p:spTgt spid="142"/>
                                        </p:tgtEl>
                                      </p:cBhvr>
                                    </p:animEffect>
                                  </p:childTnLst>
                                </p:cTn>
                              </p:par>
                            </p:childTnLst>
                          </p:cTn>
                        </p:par>
                        <p:par>
                          <p:cTn id="21" fill="hold">
                            <p:stCondLst>
                              <p:cond delay="1400"/>
                            </p:stCondLst>
                            <p:childTnLst>
                              <p:par>
                                <p:cTn id="22" presetID="1" presetClass="exit" presetSubtype="0" fill="hold" grpId="2" nodeType="afterEffect">
                                  <p:stCondLst>
                                    <p:cond delay="0"/>
                                  </p:stCondLst>
                                  <p:childTnLst>
                                    <p:set>
                                      <p:cBhvr>
                                        <p:cTn id="23" dur="1" fill="hold">
                                          <p:stCondLst>
                                            <p:cond delay="0"/>
                                          </p:stCondLst>
                                        </p:cTn>
                                        <p:tgtEl>
                                          <p:spTgt spid="141"/>
                                        </p:tgtEl>
                                        <p:attrNameLst>
                                          <p:attrName>style.visibility</p:attrName>
                                        </p:attrNameLst>
                                      </p:cBhvr>
                                      <p:to>
                                        <p:strVal val="hidden"/>
                                      </p:to>
                                    </p:set>
                                  </p:childTnLst>
                                </p:cTn>
                              </p:par>
                            </p:childTnLst>
                          </p:cTn>
                        </p:par>
                        <p:par>
                          <p:cTn id="24" fill="hold">
                            <p:stCondLst>
                              <p:cond delay="1400"/>
                            </p:stCondLst>
                            <p:childTnLst>
                              <p:par>
                                <p:cTn id="25" presetID="1" presetClass="entr" presetSubtype="0" fill="hold" grpId="1" nodeType="after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42" presetClass="path" presetSubtype="0" accel="50000" decel="50000" fill="hold" grpId="0" nodeType="withEffect">
                                  <p:stCondLst>
                                    <p:cond delay="0"/>
                                  </p:stCondLst>
                                  <p:childTnLst>
                                    <p:animMotion origin="layout" path="M 2.91667E-6 1.85185E-6 L 2.91667E-6 0.28449 " pathEditMode="relative" rAng="0" ptsTypes="AA">
                                      <p:cBhvr>
                                        <p:cTn id="28" dur="700" fill="hold"/>
                                        <p:tgtEl>
                                          <p:spTgt spid="151"/>
                                        </p:tgtEl>
                                        <p:attrNameLst>
                                          <p:attrName>ppt_x</p:attrName>
                                          <p:attrName>ppt_y</p:attrName>
                                        </p:attrNameLst>
                                      </p:cBhvr>
                                      <p:rCtr x="0" y="14213"/>
                                    </p:animMotion>
                                  </p:childTnLst>
                                </p:cTn>
                              </p:par>
                              <p:par>
                                <p:cTn id="29" presetID="22" presetClass="entr" presetSubtype="1" fill="hold" nodeType="withEffect">
                                  <p:stCondLst>
                                    <p:cond delay="0"/>
                                  </p:stCondLst>
                                  <p:childTnLst>
                                    <p:set>
                                      <p:cBhvr>
                                        <p:cTn id="30" dur="1" fill="hold">
                                          <p:stCondLst>
                                            <p:cond delay="0"/>
                                          </p:stCondLst>
                                        </p:cTn>
                                        <p:tgtEl>
                                          <p:spTgt spid="152"/>
                                        </p:tgtEl>
                                        <p:attrNameLst>
                                          <p:attrName>style.visibility</p:attrName>
                                        </p:attrNameLst>
                                      </p:cBhvr>
                                      <p:to>
                                        <p:strVal val="visible"/>
                                      </p:to>
                                    </p:set>
                                    <p:animEffect transition="in" filter="wipe(up)">
                                      <p:cBhvr>
                                        <p:cTn id="31" dur="700"/>
                                        <p:tgtEl>
                                          <p:spTgt spid="152"/>
                                        </p:tgtEl>
                                      </p:cBhvr>
                                    </p:animEffect>
                                  </p:childTnLst>
                                </p:cTn>
                              </p:par>
                            </p:childTnLst>
                          </p:cTn>
                        </p:par>
                        <p:par>
                          <p:cTn id="32" fill="hold">
                            <p:stCondLst>
                              <p:cond delay="2100"/>
                            </p:stCondLst>
                            <p:childTnLst>
                              <p:par>
                                <p:cTn id="33" presetID="1" presetClass="exit" presetSubtype="0" fill="hold" grpId="2" nodeType="afterEffect">
                                  <p:stCondLst>
                                    <p:cond delay="0"/>
                                  </p:stCondLst>
                                  <p:childTnLst>
                                    <p:set>
                                      <p:cBhvr>
                                        <p:cTn id="34" dur="1" fill="hold">
                                          <p:stCondLst>
                                            <p:cond delay="0"/>
                                          </p:stCondLst>
                                        </p:cTn>
                                        <p:tgtEl>
                                          <p:spTgt spid="151"/>
                                        </p:tgtEl>
                                        <p:attrNameLst>
                                          <p:attrName>style.visibility</p:attrName>
                                        </p:attrNameLst>
                                      </p:cBhvr>
                                      <p:to>
                                        <p:strVal val="hidden"/>
                                      </p:to>
                                    </p:set>
                                  </p:childTnLst>
                                </p:cTn>
                              </p:par>
                            </p:childTnLst>
                          </p:cTn>
                        </p:par>
                        <p:par>
                          <p:cTn id="35" fill="hold">
                            <p:stCondLst>
                              <p:cond delay="2100"/>
                            </p:stCondLst>
                            <p:childTnLst>
                              <p:par>
                                <p:cTn id="36" presetID="1" presetClass="entr" presetSubtype="0" fill="hold" grpId="1" nodeType="afterEffect">
                                  <p:stCondLst>
                                    <p:cond delay="0"/>
                                  </p:stCondLst>
                                  <p:childTnLst>
                                    <p:set>
                                      <p:cBhvr>
                                        <p:cTn id="37" dur="1" fill="hold">
                                          <p:stCondLst>
                                            <p:cond delay="0"/>
                                          </p:stCondLst>
                                        </p:cTn>
                                        <p:tgtEl>
                                          <p:spTgt spid="161"/>
                                        </p:tgtEl>
                                        <p:attrNameLst>
                                          <p:attrName>style.visibility</p:attrName>
                                        </p:attrNameLst>
                                      </p:cBhvr>
                                      <p:to>
                                        <p:strVal val="visible"/>
                                      </p:to>
                                    </p:set>
                                  </p:childTnLst>
                                </p:cTn>
                              </p:par>
                              <p:par>
                                <p:cTn id="38" presetID="42" presetClass="path" presetSubtype="0" accel="50000" decel="50000" fill="hold" grpId="0" nodeType="withEffect">
                                  <p:stCondLst>
                                    <p:cond delay="0"/>
                                  </p:stCondLst>
                                  <p:childTnLst>
                                    <p:animMotion origin="layout" path="M -2.70833E-6 -3.7037E-6 L -2.70833E-6 0.28449 " pathEditMode="relative" rAng="0" ptsTypes="AA">
                                      <p:cBhvr>
                                        <p:cTn id="39" dur="700" fill="hold"/>
                                        <p:tgtEl>
                                          <p:spTgt spid="161"/>
                                        </p:tgtEl>
                                        <p:attrNameLst>
                                          <p:attrName>ppt_x</p:attrName>
                                          <p:attrName>ppt_y</p:attrName>
                                        </p:attrNameLst>
                                      </p:cBhvr>
                                      <p:rCtr x="0" y="14213"/>
                                    </p:animMotion>
                                  </p:childTnLst>
                                </p:cTn>
                              </p:par>
                              <p:par>
                                <p:cTn id="40" presetID="22" presetClass="entr" presetSubtype="1" fill="hold" nodeType="withEffect">
                                  <p:stCondLst>
                                    <p:cond delay="0"/>
                                  </p:stCondLst>
                                  <p:childTnLst>
                                    <p:set>
                                      <p:cBhvr>
                                        <p:cTn id="41" dur="1" fill="hold">
                                          <p:stCondLst>
                                            <p:cond delay="0"/>
                                          </p:stCondLst>
                                        </p:cTn>
                                        <p:tgtEl>
                                          <p:spTgt spid="162"/>
                                        </p:tgtEl>
                                        <p:attrNameLst>
                                          <p:attrName>style.visibility</p:attrName>
                                        </p:attrNameLst>
                                      </p:cBhvr>
                                      <p:to>
                                        <p:strVal val="visible"/>
                                      </p:to>
                                    </p:set>
                                    <p:animEffect transition="in" filter="wipe(up)">
                                      <p:cBhvr>
                                        <p:cTn id="42" dur="700"/>
                                        <p:tgtEl>
                                          <p:spTgt spid="162"/>
                                        </p:tgtEl>
                                      </p:cBhvr>
                                    </p:animEffect>
                                  </p:childTnLst>
                                </p:cTn>
                              </p:par>
                            </p:childTnLst>
                          </p:cTn>
                        </p:par>
                        <p:par>
                          <p:cTn id="43" fill="hold">
                            <p:stCondLst>
                              <p:cond delay="2800"/>
                            </p:stCondLst>
                            <p:childTnLst>
                              <p:par>
                                <p:cTn id="44" presetID="1" presetClass="exit" presetSubtype="0" fill="hold" grpId="2" nodeType="afterEffect">
                                  <p:stCondLst>
                                    <p:cond delay="0"/>
                                  </p:stCondLst>
                                  <p:childTnLst>
                                    <p:set>
                                      <p:cBhvr>
                                        <p:cTn id="45" dur="1" fill="hold">
                                          <p:stCondLst>
                                            <p:cond delay="0"/>
                                          </p:stCondLst>
                                        </p:cTn>
                                        <p:tgtEl>
                                          <p:spTgt spid="161"/>
                                        </p:tgtEl>
                                        <p:attrNameLst>
                                          <p:attrName>style.visibility</p:attrName>
                                        </p:attrNameLst>
                                      </p:cBhvr>
                                      <p:to>
                                        <p:strVal val="hidden"/>
                                      </p:to>
                                    </p:set>
                                  </p:childTnLst>
                                </p:cTn>
                              </p:par>
                            </p:childTnLst>
                          </p:cTn>
                        </p:par>
                        <p:par>
                          <p:cTn id="46" fill="hold">
                            <p:stCondLst>
                              <p:cond delay="2800"/>
                            </p:stCondLst>
                            <p:childTnLst>
                              <p:par>
                                <p:cTn id="47" presetID="1" presetClass="entr" presetSubtype="0" fill="hold" grpId="1" nodeType="afterEffect">
                                  <p:stCondLst>
                                    <p:cond delay="0"/>
                                  </p:stCondLst>
                                  <p:childTnLst>
                                    <p:set>
                                      <p:cBhvr>
                                        <p:cTn id="48" dur="1" fill="hold">
                                          <p:stCondLst>
                                            <p:cond delay="0"/>
                                          </p:stCondLst>
                                        </p:cTn>
                                        <p:tgtEl>
                                          <p:spTgt spid="171"/>
                                        </p:tgtEl>
                                        <p:attrNameLst>
                                          <p:attrName>style.visibility</p:attrName>
                                        </p:attrNameLst>
                                      </p:cBhvr>
                                      <p:to>
                                        <p:strVal val="visible"/>
                                      </p:to>
                                    </p:set>
                                  </p:childTnLst>
                                </p:cTn>
                              </p:par>
                              <p:par>
                                <p:cTn id="49" presetID="42" presetClass="path" presetSubtype="0" accel="50000" decel="50000" fill="hold" grpId="0" nodeType="withEffect">
                                  <p:stCondLst>
                                    <p:cond delay="0"/>
                                  </p:stCondLst>
                                  <p:childTnLst>
                                    <p:animMotion origin="layout" path="M 2.91667E-6 7.40741E-7 L 2.91667E-6 0.28449 " pathEditMode="relative" rAng="0" ptsTypes="AA">
                                      <p:cBhvr>
                                        <p:cTn id="50" dur="700" fill="hold"/>
                                        <p:tgtEl>
                                          <p:spTgt spid="171"/>
                                        </p:tgtEl>
                                        <p:attrNameLst>
                                          <p:attrName>ppt_x</p:attrName>
                                          <p:attrName>ppt_y</p:attrName>
                                        </p:attrNameLst>
                                      </p:cBhvr>
                                      <p:rCtr x="0" y="14213"/>
                                    </p:animMotion>
                                  </p:childTnLst>
                                </p:cTn>
                              </p:par>
                              <p:par>
                                <p:cTn id="51" presetID="22" presetClass="entr" presetSubtype="1" fill="hold" nodeType="withEffect">
                                  <p:stCondLst>
                                    <p:cond delay="0"/>
                                  </p:stCondLst>
                                  <p:childTnLst>
                                    <p:set>
                                      <p:cBhvr>
                                        <p:cTn id="52" dur="1" fill="hold">
                                          <p:stCondLst>
                                            <p:cond delay="0"/>
                                          </p:stCondLst>
                                        </p:cTn>
                                        <p:tgtEl>
                                          <p:spTgt spid="172"/>
                                        </p:tgtEl>
                                        <p:attrNameLst>
                                          <p:attrName>style.visibility</p:attrName>
                                        </p:attrNameLst>
                                      </p:cBhvr>
                                      <p:to>
                                        <p:strVal val="visible"/>
                                      </p:to>
                                    </p:set>
                                    <p:animEffect transition="in" filter="wipe(up)">
                                      <p:cBhvr>
                                        <p:cTn id="53" dur="700"/>
                                        <p:tgtEl>
                                          <p:spTgt spid="172"/>
                                        </p:tgtEl>
                                      </p:cBhvr>
                                    </p:animEffect>
                                  </p:childTnLst>
                                </p:cTn>
                              </p:par>
                            </p:childTnLst>
                          </p:cTn>
                        </p:par>
                        <p:par>
                          <p:cTn id="54" fill="hold">
                            <p:stCondLst>
                              <p:cond delay="3500"/>
                            </p:stCondLst>
                            <p:childTnLst>
                              <p:par>
                                <p:cTn id="55" presetID="1" presetClass="exit" presetSubtype="0" fill="hold" grpId="2" nodeType="afterEffect">
                                  <p:stCondLst>
                                    <p:cond delay="0"/>
                                  </p:stCondLst>
                                  <p:childTnLst>
                                    <p:set>
                                      <p:cBhvr>
                                        <p:cTn id="56" dur="1" fill="hold">
                                          <p:stCondLst>
                                            <p:cond delay="0"/>
                                          </p:stCondLst>
                                        </p:cTn>
                                        <p:tgtEl>
                                          <p:spTgt spid="171"/>
                                        </p:tgtEl>
                                        <p:attrNameLst>
                                          <p:attrName>style.visibility</p:attrName>
                                        </p:attrNameLst>
                                      </p:cBhvr>
                                      <p:to>
                                        <p:strVal val="hidden"/>
                                      </p:to>
                                    </p:set>
                                  </p:childTnLst>
                                </p:cTn>
                              </p:par>
                            </p:childTnLst>
                          </p:cTn>
                        </p:par>
                        <p:par>
                          <p:cTn id="57" fill="hold">
                            <p:stCondLst>
                              <p:cond delay="3500"/>
                            </p:stCondLst>
                            <p:childTnLst>
                              <p:par>
                                <p:cTn id="58" presetID="1" presetClass="entr" presetSubtype="0" fill="hold" grpId="1" nodeType="afterEffect">
                                  <p:stCondLst>
                                    <p:cond delay="0"/>
                                  </p:stCondLst>
                                  <p:childTnLst>
                                    <p:set>
                                      <p:cBhvr>
                                        <p:cTn id="59" dur="1" fill="hold">
                                          <p:stCondLst>
                                            <p:cond delay="0"/>
                                          </p:stCondLst>
                                        </p:cTn>
                                        <p:tgtEl>
                                          <p:spTgt spid="189"/>
                                        </p:tgtEl>
                                        <p:attrNameLst>
                                          <p:attrName>style.visibility</p:attrName>
                                        </p:attrNameLst>
                                      </p:cBhvr>
                                      <p:to>
                                        <p:strVal val="visible"/>
                                      </p:to>
                                    </p:set>
                                  </p:childTnLst>
                                </p:cTn>
                              </p:par>
                              <p:par>
                                <p:cTn id="60" presetID="42" presetClass="path" presetSubtype="0" accel="50000" decel="50000" fill="hold" grpId="0" nodeType="withEffect">
                                  <p:stCondLst>
                                    <p:cond delay="0"/>
                                  </p:stCondLst>
                                  <p:childTnLst>
                                    <p:animMotion origin="layout" path="M -8.33333E-7 7.40741E-7 L -8.33333E-7 0.28449 " pathEditMode="relative" rAng="0" ptsTypes="AA">
                                      <p:cBhvr>
                                        <p:cTn id="61" dur="700" fill="hold"/>
                                        <p:tgtEl>
                                          <p:spTgt spid="189"/>
                                        </p:tgtEl>
                                        <p:attrNameLst>
                                          <p:attrName>ppt_x</p:attrName>
                                          <p:attrName>ppt_y</p:attrName>
                                        </p:attrNameLst>
                                      </p:cBhvr>
                                      <p:rCtr x="0" y="14213"/>
                                    </p:animMotion>
                                  </p:childTnLst>
                                </p:cTn>
                              </p:par>
                              <p:par>
                                <p:cTn id="62" presetID="22" presetClass="entr" presetSubtype="1" fill="hold" nodeType="withEffect">
                                  <p:stCondLst>
                                    <p:cond delay="0"/>
                                  </p:stCondLst>
                                  <p:childTnLst>
                                    <p:set>
                                      <p:cBhvr>
                                        <p:cTn id="63" dur="1" fill="hold">
                                          <p:stCondLst>
                                            <p:cond delay="0"/>
                                          </p:stCondLst>
                                        </p:cTn>
                                        <p:tgtEl>
                                          <p:spTgt spid="190"/>
                                        </p:tgtEl>
                                        <p:attrNameLst>
                                          <p:attrName>style.visibility</p:attrName>
                                        </p:attrNameLst>
                                      </p:cBhvr>
                                      <p:to>
                                        <p:strVal val="visible"/>
                                      </p:to>
                                    </p:set>
                                    <p:animEffect transition="in" filter="wipe(up)">
                                      <p:cBhvr>
                                        <p:cTn id="64" dur="700"/>
                                        <p:tgtEl>
                                          <p:spTgt spid="190"/>
                                        </p:tgtEl>
                                      </p:cBhvr>
                                    </p:animEffect>
                                  </p:childTnLst>
                                </p:cTn>
                              </p:par>
                            </p:childTnLst>
                          </p:cTn>
                        </p:par>
                        <p:par>
                          <p:cTn id="65" fill="hold">
                            <p:stCondLst>
                              <p:cond delay="4200"/>
                            </p:stCondLst>
                            <p:childTnLst>
                              <p:par>
                                <p:cTn id="66" presetID="1" presetClass="exit" presetSubtype="0" fill="hold" grpId="2" nodeType="afterEffect">
                                  <p:stCondLst>
                                    <p:cond delay="0"/>
                                  </p:stCondLst>
                                  <p:childTnLst>
                                    <p:set>
                                      <p:cBhvr>
                                        <p:cTn id="67" dur="1" fill="hold">
                                          <p:stCondLst>
                                            <p:cond delay="0"/>
                                          </p:stCondLst>
                                        </p:cTn>
                                        <p:tgtEl>
                                          <p:spTgt spid="189"/>
                                        </p:tgtEl>
                                        <p:attrNameLst>
                                          <p:attrName>style.visibility</p:attrName>
                                        </p:attrNameLst>
                                      </p:cBhvr>
                                      <p:to>
                                        <p:strVal val="hidden"/>
                                      </p:to>
                                    </p:set>
                                  </p:childTnLst>
                                </p:cTn>
                              </p:par>
                            </p:childTnLst>
                          </p:cTn>
                        </p:par>
                        <p:par>
                          <p:cTn id="68" fill="hold">
                            <p:stCondLst>
                              <p:cond delay="4200"/>
                            </p:stCondLst>
                            <p:childTnLst>
                              <p:par>
                                <p:cTn id="69" presetID="1" presetClass="entr" presetSubtype="0" fill="hold" grpId="1" nodeType="afterEffect">
                                  <p:stCondLst>
                                    <p:cond delay="0"/>
                                  </p:stCondLst>
                                  <p:childTnLst>
                                    <p:set>
                                      <p:cBhvr>
                                        <p:cTn id="70" dur="1" fill="hold">
                                          <p:stCondLst>
                                            <p:cond delay="0"/>
                                          </p:stCondLst>
                                        </p:cTn>
                                        <p:tgtEl>
                                          <p:spTgt spid="199"/>
                                        </p:tgtEl>
                                        <p:attrNameLst>
                                          <p:attrName>style.visibility</p:attrName>
                                        </p:attrNameLst>
                                      </p:cBhvr>
                                      <p:to>
                                        <p:strVal val="visible"/>
                                      </p:to>
                                    </p:set>
                                  </p:childTnLst>
                                </p:cTn>
                              </p:par>
                              <p:par>
                                <p:cTn id="71" presetID="42" presetClass="path" presetSubtype="0" accel="50000" decel="50000" fill="hold" grpId="0" nodeType="withEffect">
                                  <p:stCondLst>
                                    <p:cond delay="0"/>
                                  </p:stCondLst>
                                  <p:childTnLst>
                                    <p:animMotion origin="layout" path="M 4.79167E-6 4.81481E-6 L 4.79167E-6 0.28449 " pathEditMode="relative" rAng="0" ptsTypes="AA">
                                      <p:cBhvr>
                                        <p:cTn id="72" dur="700" fill="hold"/>
                                        <p:tgtEl>
                                          <p:spTgt spid="199"/>
                                        </p:tgtEl>
                                        <p:attrNameLst>
                                          <p:attrName>ppt_x</p:attrName>
                                          <p:attrName>ppt_y</p:attrName>
                                        </p:attrNameLst>
                                      </p:cBhvr>
                                      <p:rCtr x="0" y="14213"/>
                                    </p:animMotion>
                                  </p:childTnLst>
                                </p:cTn>
                              </p:par>
                              <p:par>
                                <p:cTn id="73" presetID="22" presetClass="entr" presetSubtype="1" fill="hold" nodeType="withEffect">
                                  <p:stCondLst>
                                    <p:cond delay="0"/>
                                  </p:stCondLst>
                                  <p:childTnLst>
                                    <p:set>
                                      <p:cBhvr>
                                        <p:cTn id="74" dur="1" fill="hold">
                                          <p:stCondLst>
                                            <p:cond delay="0"/>
                                          </p:stCondLst>
                                        </p:cTn>
                                        <p:tgtEl>
                                          <p:spTgt spid="200"/>
                                        </p:tgtEl>
                                        <p:attrNameLst>
                                          <p:attrName>style.visibility</p:attrName>
                                        </p:attrNameLst>
                                      </p:cBhvr>
                                      <p:to>
                                        <p:strVal val="visible"/>
                                      </p:to>
                                    </p:set>
                                    <p:animEffect transition="in" filter="wipe(up)">
                                      <p:cBhvr>
                                        <p:cTn id="75" dur="700"/>
                                        <p:tgtEl>
                                          <p:spTgt spid="200"/>
                                        </p:tgtEl>
                                      </p:cBhvr>
                                    </p:animEffect>
                                  </p:childTnLst>
                                </p:cTn>
                              </p:par>
                            </p:childTnLst>
                          </p:cTn>
                        </p:par>
                        <p:par>
                          <p:cTn id="76" fill="hold">
                            <p:stCondLst>
                              <p:cond delay="4900"/>
                            </p:stCondLst>
                            <p:childTnLst>
                              <p:par>
                                <p:cTn id="77" presetID="1" presetClass="exit" presetSubtype="0" fill="hold" grpId="2" nodeType="afterEffect">
                                  <p:stCondLst>
                                    <p:cond delay="0"/>
                                  </p:stCondLst>
                                  <p:childTnLst>
                                    <p:set>
                                      <p:cBhvr>
                                        <p:cTn id="78" dur="1" fill="hold">
                                          <p:stCondLst>
                                            <p:cond delay="0"/>
                                          </p:stCondLst>
                                        </p:cTn>
                                        <p:tgtEl>
                                          <p:spTgt spid="199"/>
                                        </p:tgtEl>
                                        <p:attrNameLst>
                                          <p:attrName>style.visibility</p:attrName>
                                        </p:attrNameLst>
                                      </p:cBhvr>
                                      <p:to>
                                        <p:strVal val="hidden"/>
                                      </p:to>
                                    </p:set>
                                  </p:childTnLst>
                                </p:cTn>
                              </p:par>
                            </p:childTnLst>
                          </p:cTn>
                        </p:par>
                        <p:par>
                          <p:cTn id="79" fill="hold">
                            <p:stCondLst>
                              <p:cond delay="4900"/>
                            </p:stCondLst>
                            <p:childTnLst>
                              <p:par>
                                <p:cTn id="80" presetID="1" presetClass="entr" presetSubtype="0" fill="hold" grpId="1" nodeType="afterEffect">
                                  <p:stCondLst>
                                    <p:cond delay="0"/>
                                  </p:stCondLst>
                                  <p:childTnLst>
                                    <p:set>
                                      <p:cBhvr>
                                        <p:cTn id="81" dur="1" fill="hold">
                                          <p:stCondLst>
                                            <p:cond delay="0"/>
                                          </p:stCondLst>
                                        </p:cTn>
                                        <p:tgtEl>
                                          <p:spTgt spid="209"/>
                                        </p:tgtEl>
                                        <p:attrNameLst>
                                          <p:attrName>style.visibility</p:attrName>
                                        </p:attrNameLst>
                                      </p:cBhvr>
                                      <p:to>
                                        <p:strVal val="visible"/>
                                      </p:to>
                                    </p:set>
                                  </p:childTnLst>
                                </p:cTn>
                              </p:par>
                              <p:par>
                                <p:cTn id="82" presetID="42" presetClass="path" presetSubtype="0" accel="50000" decel="50000" fill="hold" grpId="0" nodeType="withEffect">
                                  <p:stCondLst>
                                    <p:cond delay="0"/>
                                  </p:stCondLst>
                                  <p:childTnLst>
                                    <p:animMotion origin="layout" path="M -4.16667E-7 4.81481E-6 L -4.16667E-7 0.28449 " pathEditMode="relative" rAng="0" ptsTypes="AA">
                                      <p:cBhvr>
                                        <p:cTn id="83" dur="700" fill="hold"/>
                                        <p:tgtEl>
                                          <p:spTgt spid="209"/>
                                        </p:tgtEl>
                                        <p:attrNameLst>
                                          <p:attrName>ppt_x</p:attrName>
                                          <p:attrName>ppt_y</p:attrName>
                                        </p:attrNameLst>
                                      </p:cBhvr>
                                      <p:rCtr x="0" y="14213"/>
                                    </p:animMotion>
                                  </p:childTnLst>
                                </p:cTn>
                              </p:par>
                              <p:par>
                                <p:cTn id="84" presetID="22" presetClass="entr" presetSubtype="1" fill="hold" nodeType="withEffect">
                                  <p:stCondLst>
                                    <p:cond delay="0"/>
                                  </p:stCondLst>
                                  <p:childTnLst>
                                    <p:set>
                                      <p:cBhvr>
                                        <p:cTn id="85" dur="1" fill="hold">
                                          <p:stCondLst>
                                            <p:cond delay="0"/>
                                          </p:stCondLst>
                                        </p:cTn>
                                        <p:tgtEl>
                                          <p:spTgt spid="210"/>
                                        </p:tgtEl>
                                        <p:attrNameLst>
                                          <p:attrName>style.visibility</p:attrName>
                                        </p:attrNameLst>
                                      </p:cBhvr>
                                      <p:to>
                                        <p:strVal val="visible"/>
                                      </p:to>
                                    </p:set>
                                    <p:animEffect transition="in" filter="wipe(up)">
                                      <p:cBhvr>
                                        <p:cTn id="86" dur="700"/>
                                        <p:tgtEl>
                                          <p:spTgt spid="210"/>
                                        </p:tgtEl>
                                      </p:cBhvr>
                                    </p:animEffect>
                                  </p:childTnLst>
                                </p:cTn>
                              </p:par>
                            </p:childTnLst>
                          </p:cTn>
                        </p:par>
                        <p:par>
                          <p:cTn id="87" fill="hold">
                            <p:stCondLst>
                              <p:cond delay="5600"/>
                            </p:stCondLst>
                            <p:childTnLst>
                              <p:par>
                                <p:cTn id="88" presetID="1" presetClass="exit" presetSubtype="0" fill="hold" grpId="2" nodeType="afterEffect">
                                  <p:stCondLst>
                                    <p:cond delay="0"/>
                                  </p:stCondLst>
                                  <p:childTnLst>
                                    <p:set>
                                      <p:cBhvr>
                                        <p:cTn id="89" dur="1" fill="hold">
                                          <p:stCondLst>
                                            <p:cond delay="0"/>
                                          </p:stCondLst>
                                        </p:cTn>
                                        <p:tgtEl>
                                          <p:spTgt spid="2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 grpId="0" animBg="1"/>
      <p:bldP spid="772" grpId="1" animBg="1"/>
      <p:bldP spid="141" grpId="0" animBg="1"/>
      <p:bldP spid="141" grpId="1" animBg="1"/>
      <p:bldP spid="141" grpId="2" animBg="1"/>
      <p:bldP spid="151" grpId="0" animBg="1"/>
      <p:bldP spid="151" grpId="1" animBg="1"/>
      <p:bldP spid="151" grpId="2" animBg="1"/>
      <p:bldP spid="161" grpId="0" animBg="1"/>
      <p:bldP spid="161" grpId="1" animBg="1"/>
      <p:bldP spid="161" grpId="2" animBg="1"/>
      <p:bldP spid="171" grpId="0" animBg="1"/>
      <p:bldP spid="171" grpId="1" animBg="1"/>
      <p:bldP spid="171" grpId="2" animBg="1"/>
      <p:bldP spid="189" grpId="0" animBg="1"/>
      <p:bldP spid="189" grpId="1" animBg="1"/>
      <p:bldP spid="189" grpId="2" animBg="1"/>
      <p:bldP spid="199" grpId="0" animBg="1"/>
      <p:bldP spid="199" grpId="1" animBg="1"/>
      <p:bldP spid="199" grpId="2" animBg="1"/>
      <p:bldP spid="209" grpId="0" animBg="1"/>
      <p:bldP spid="209" grpId="1" animBg="1"/>
      <p:bldP spid="209"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4000" y="815975"/>
            <a:ext cx="11645900" cy="904875"/>
          </a:xfrm>
        </p:spPr>
        <p:txBody>
          <a:bodyPr/>
          <a:lstStyle/>
          <a:p>
            <a:r>
              <a:rPr lang="en-US" altLang="x-none" b="1">
                <a:solidFill>
                  <a:schemeClr val="accent2"/>
                </a:solidFill>
              </a:rPr>
              <a:t>Representation</a:t>
            </a:r>
          </a:p>
        </p:txBody>
      </p:sp>
      <p:sp>
        <p:nvSpPr>
          <p:cNvPr id="18435" name="Rectangle 3"/>
          <p:cNvSpPr>
            <a:spLocks noGrp="1" noChangeArrowheads="1"/>
          </p:cNvSpPr>
          <p:nvPr>
            <p:ph type="body" idx="1"/>
          </p:nvPr>
        </p:nvSpPr>
        <p:spPr/>
        <p:txBody>
          <a:bodyPr/>
          <a:lstStyle/>
          <a:p>
            <a:pPr marL="342900" indent="-342900">
              <a:lnSpc>
                <a:spcPct val="90000"/>
              </a:lnSpc>
              <a:buFont typeface="Courier New" charset="0"/>
              <a:buChar char="o"/>
            </a:pPr>
            <a:r>
              <a:rPr lang="en-US" altLang="x-none" sz="2400" dirty="0"/>
              <a:t>Decision trees</a:t>
            </a:r>
          </a:p>
          <a:p>
            <a:pPr marL="342900" indent="-342900">
              <a:lnSpc>
                <a:spcPct val="90000"/>
              </a:lnSpc>
              <a:buFont typeface="Courier New" charset="0"/>
              <a:buChar char="o"/>
            </a:pPr>
            <a:r>
              <a:rPr lang="en-US" altLang="x-none" sz="2400" dirty="0"/>
              <a:t>Sets of rules / Logic programs</a:t>
            </a:r>
          </a:p>
          <a:p>
            <a:pPr marL="342900" indent="-342900">
              <a:lnSpc>
                <a:spcPct val="90000"/>
              </a:lnSpc>
              <a:buFont typeface="Courier New" charset="0"/>
              <a:buChar char="o"/>
            </a:pPr>
            <a:r>
              <a:rPr lang="en-US" altLang="x-none" sz="2400" dirty="0"/>
              <a:t>Instances</a:t>
            </a:r>
          </a:p>
          <a:p>
            <a:pPr marL="342900" indent="-342900">
              <a:lnSpc>
                <a:spcPct val="90000"/>
              </a:lnSpc>
              <a:buFont typeface="Courier New" charset="0"/>
              <a:buChar char="o"/>
            </a:pPr>
            <a:r>
              <a:rPr lang="en-US" altLang="x-none" sz="2400" dirty="0"/>
              <a:t>Graphical models (Bayes/Markov nets)</a:t>
            </a:r>
          </a:p>
          <a:p>
            <a:pPr marL="342900" indent="-342900">
              <a:lnSpc>
                <a:spcPct val="90000"/>
              </a:lnSpc>
              <a:buFont typeface="Courier New" charset="0"/>
              <a:buChar char="o"/>
            </a:pPr>
            <a:r>
              <a:rPr lang="en-US" altLang="x-none" sz="2400" dirty="0"/>
              <a:t>Neural networks</a:t>
            </a:r>
          </a:p>
          <a:p>
            <a:pPr marL="342900" indent="-342900">
              <a:lnSpc>
                <a:spcPct val="90000"/>
              </a:lnSpc>
              <a:buFont typeface="Courier New" charset="0"/>
              <a:buChar char="o"/>
            </a:pPr>
            <a:r>
              <a:rPr lang="en-US" altLang="x-none" sz="2400" dirty="0"/>
              <a:t>Support vector machines</a:t>
            </a:r>
          </a:p>
          <a:p>
            <a:pPr marL="342900" indent="-342900">
              <a:lnSpc>
                <a:spcPct val="90000"/>
              </a:lnSpc>
              <a:buFont typeface="Courier New" charset="0"/>
              <a:buChar char="o"/>
            </a:pPr>
            <a:r>
              <a:rPr lang="en-US" altLang="x-none" sz="2400" dirty="0"/>
              <a:t>Model ensembles</a:t>
            </a:r>
          </a:p>
          <a:p>
            <a:pPr marL="342900" indent="-342900">
              <a:lnSpc>
                <a:spcPct val="90000"/>
              </a:lnSpc>
              <a:buFont typeface="Courier New" charset="0"/>
              <a:buChar char="o"/>
            </a:pPr>
            <a:r>
              <a:rPr lang="en-US" altLang="x-none" sz="2400" dirty="0"/>
              <a:t>Etc.</a:t>
            </a:r>
          </a:p>
        </p:txBody>
      </p:sp>
    </p:spTree>
    <p:extLst>
      <p:ext uri="{BB962C8B-B14F-4D97-AF65-F5344CB8AC3E}">
        <p14:creationId xmlns:p14="http://schemas.microsoft.com/office/powerpoint/2010/main" val="5343809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hd-wallpapersdownload.com/upload/bulk-upload/all-images-of-dogs-dowload.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322" r="14660"/>
          <a:stretch/>
        </p:blipFill>
        <p:spPr bwMode="auto">
          <a:xfrm>
            <a:off x="661182" y="2328203"/>
            <a:ext cx="2250830" cy="2286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CNN for Image Classification</a:t>
            </a:r>
            <a:endParaRPr lang="en-US" dirty="0"/>
          </a:p>
        </p:txBody>
      </p:sp>
      <p:grpSp>
        <p:nvGrpSpPr>
          <p:cNvPr id="132" name="Group 131"/>
          <p:cNvGrpSpPr/>
          <p:nvPr/>
        </p:nvGrpSpPr>
        <p:grpSpPr>
          <a:xfrm>
            <a:off x="698692" y="2369233"/>
            <a:ext cx="2100776" cy="2259037"/>
            <a:chOff x="811236" y="2355166"/>
            <a:chExt cx="1828800" cy="1828800"/>
          </a:xfrm>
        </p:grpSpPr>
        <p:grpSp>
          <p:nvGrpSpPr>
            <p:cNvPr id="68" name="Group 67"/>
            <p:cNvGrpSpPr/>
            <p:nvPr/>
          </p:nvGrpSpPr>
          <p:grpSpPr>
            <a:xfrm>
              <a:off x="811236" y="2355166"/>
              <a:ext cx="1828800" cy="915572"/>
              <a:chOff x="811236" y="2355166"/>
              <a:chExt cx="1828800" cy="915572"/>
            </a:xfrm>
          </p:grpSpPr>
          <p:grpSp>
            <p:nvGrpSpPr>
              <p:cNvPr id="36" name="Group 35"/>
              <p:cNvGrpSpPr/>
              <p:nvPr/>
            </p:nvGrpSpPr>
            <p:grpSpPr>
              <a:xfrm>
                <a:off x="811236" y="2355166"/>
                <a:ext cx="914400" cy="914400"/>
                <a:chOff x="811236" y="2355166"/>
                <a:chExt cx="914400" cy="914400"/>
              </a:xfrm>
            </p:grpSpPr>
            <p:grpSp>
              <p:nvGrpSpPr>
                <p:cNvPr id="20" name="Group 19"/>
                <p:cNvGrpSpPr/>
                <p:nvPr/>
              </p:nvGrpSpPr>
              <p:grpSpPr>
                <a:xfrm>
                  <a:off x="811236" y="2355166"/>
                  <a:ext cx="914400" cy="457200"/>
                  <a:chOff x="811236" y="2355166"/>
                  <a:chExt cx="914400" cy="457200"/>
                </a:xfrm>
              </p:grpSpPr>
              <p:grpSp>
                <p:nvGrpSpPr>
                  <p:cNvPr id="12" name="Group 11"/>
                  <p:cNvGrpSpPr/>
                  <p:nvPr/>
                </p:nvGrpSpPr>
                <p:grpSpPr>
                  <a:xfrm>
                    <a:off x="1268436" y="2355166"/>
                    <a:ext cx="457200" cy="457200"/>
                    <a:chOff x="658836" y="2202766"/>
                    <a:chExt cx="457200" cy="457200"/>
                  </a:xfrm>
                </p:grpSpPr>
                <p:grpSp>
                  <p:nvGrpSpPr>
                    <p:cNvPr id="8" name="Group 7"/>
                    <p:cNvGrpSpPr/>
                    <p:nvPr/>
                  </p:nvGrpSpPr>
                  <p:grpSpPr>
                    <a:xfrm>
                      <a:off x="658836" y="2202766"/>
                      <a:ext cx="228600" cy="457200"/>
                      <a:chOff x="658836" y="2202766"/>
                      <a:chExt cx="228600" cy="457200"/>
                    </a:xfrm>
                  </p:grpSpPr>
                  <p:sp>
                    <p:nvSpPr>
                      <p:cNvPr id="4" name="Rectangle 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887436" y="2202766"/>
                      <a:ext cx="228600" cy="457200"/>
                      <a:chOff x="658836" y="2202766"/>
                      <a:chExt cx="228600" cy="457200"/>
                    </a:xfrm>
                  </p:grpSpPr>
                  <p:sp>
                    <p:nvSpPr>
                      <p:cNvPr id="10" name="Rectangle 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811236" y="2355166"/>
                    <a:ext cx="457200" cy="457200"/>
                    <a:chOff x="658836" y="2202766"/>
                    <a:chExt cx="457200" cy="457200"/>
                  </a:xfrm>
                </p:grpSpPr>
                <p:grpSp>
                  <p:nvGrpSpPr>
                    <p:cNvPr id="14" name="Group 13"/>
                    <p:cNvGrpSpPr/>
                    <p:nvPr/>
                  </p:nvGrpSpPr>
                  <p:grpSpPr>
                    <a:xfrm>
                      <a:off x="658836" y="2202766"/>
                      <a:ext cx="228600" cy="457200"/>
                      <a:chOff x="658836" y="2202766"/>
                      <a:chExt cx="228600" cy="457200"/>
                    </a:xfrm>
                  </p:grpSpPr>
                  <p:sp>
                    <p:nvSpPr>
                      <p:cNvPr id="18" name="Rectangle 1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87436" y="2202766"/>
                      <a:ext cx="228600" cy="457200"/>
                      <a:chOff x="658836" y="2202766"/>
                      <a:chExt cx="228600" cy="457200"/>
                    </a:xfrm>
                  </p:grpSpPr>
                  <p:sp>
                    <p:nvSpPr>
                      <p:cNvPr id="16" name="Rectangle 1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21" name="Group 20"/>
                <p:cNvGrpSpPr/>
                <p:nvPr/>
              </p:nvGrpSpPr>
              <p:grpSpPr>
                <a:xfrm>
                  <a:off x="811236" y="2812366"/>
                  <a:ext cx="914400" cy="457200"/>
                  <a:chOff x="811236" y="2355166"/>
                  <a:chExt cx="914400" cy="457200"/>
                </a:xfrm>
              </p:grpSpPr>
              <p:grpSp>
                <p:nvGrpSpPr>
                  <p:cNvPr id="22" name="Group 21"/>
                  <p:cNvGrpSpPr/>
                  <p:nvPr/>
                </p:nvGrpSpPr>
                <p:grpSpPr>
                  <a:xfrm>
                    <a:off x="1268436" y="2355166"/>
                    <a:ext cx="457200" cy="457200"/>
                    <a:chOff x="658836" y="2202766"/>
                    <a:chExt cx="457200" cy="457200"/>
                  </a:xfrm>
                </p:grpSpPr>
                <p:grpSp>
                  <p:nvGrpSpPr>
                    <p:cNvPr id="30" name="Group 29"/>
                    <p:cNvGrpSpPr/>
                    <p:nvPr/>
                  </p:nvGrpSpPr>
                  <p:grpSpPr>
                    <a:xfrm>
                      <a:off x="658836" y="2202766"/>
                      <a:ext cx="228600" cy="457200"/>
                      <a:chOff x="658836" y="2202766"/>
                      <a:chExt cx="228600" cy="457200"/>
                    </a:xfrm>
                  </p:grpSpPr>
                  <p:sp>
                    <p:nvSpPr>
                      <p:cNvPr id="34" name="Rectangle 3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887436" y="2202766"/>
                      <a:ext cx="228600" cy="457200"/>
                      <a:chOff x="658836" y="2202766"/>
                      <a:chExt cx="228600" cy="457200"/>
                    </a:xfrm>
                  </p:grpSpPr>
                  <p:sp>
                    <p:nvSpPr>
                      <p:cNvPr id="32" name="Rectangle 3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811236" y="2355166"/>
                    <a:ext cx="457200" cy="457200"/>
                    <a:chOff x="658836" y="2202766"/>
                    <a:chExt cx="457200" cy="457200"/>
                  </a:xfrm>
                </p:grpSpPr>
                <p:grpSp>
                  <p:nvGrpSpPr>
                    <p:cNvPr id="24" name="Group 23"/>
                    <p:cNvGrpSpPr/>
                    <p:nvPr/>
                  </p:nvGrpSpPr>
                  <p:grpSpPr>
                    <a:xfrm>
                      <a:off x="658836" y="2202766"/>
                      <a:ext cx="228600" cy="457200"/>
                      <a:chOff x="658836" y="2202766"/>
                      <a:chExt cx="228600" cy="457200"/>
                    </a:xfrm>
                  </p:grpSpPr>
                  <p:sp>
                    <p:nvSpPr>
                      <p:cNvPr id="28" name="Rectangle 2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887436" y="2202766"/>
                      <a:ext cx="228600" cy="457200"/>
                      <a:chOff x="658836" y="2202766"/>
                      <a:chExt cx="228600" cy="457200"/>
                    </a:xfrm>
                  </p:grpSpPr>
                  <p:sp>
                    <p:nvSpPr>
                      <p:cNvPr id="26" name="Rectangle 2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nvGrpSpPr>
              <p:cNvPr id="37" name="Group 36"/>
              <p:cNvGrpSpPr/>
              <p:nvPr/>
            </p:nvGrpSpPr>
            <p:grpSpPr>
              <a:xfrm>
                <a:off x="1725636" y="2356338"/>
                <a:ext cx="914400" cy="914400"/>
                <a:chOff x="811236" y="2355166"/>
                <a:chExt cx="914400" cy="914400"/>
              </a:xfrm>
            </p:grpSpPr>
            <p:grpSp>
              <p:nvGrpSpPr>
                <p:cNvPr id="38" name="Group 37"/>
                <p:cNvGrpSpPr/>
                <p:nvPr/>
              </p:nvGrpSpPr>
              <p:grpSpPr>
                <a:xfrm>
                  <a:off x="811236" y="2355166"/>
                  <a:ext cx="914400" cy="457200"/>
                  <a:chOff x="811236" y="2355166"/>
                  <a:chExt cx="914400" cy="457200"/>
                </a:xfrm>
              </p:grpSpPr>
              <p:grpSp>
                <p:nvGrpSpPr>
                  <p:cNvPr id="54" name="Group 53"/>
                  <p:cNvGrpSpPr/>
                  <p:nvPr/>
                </p:nvGrpSpPr>
                <p:grpSpPr>
                  <a:xfrm>
                    <a:off x="1268436" y="2355166"/>
                    <a:ext cx="457200" cy="457200"/>
                    <a:chOff x="658836" y="2202766"/>
                    <a:chExt cx="457200" cy="457200"/>
                  </a:xfrm>
                </p:grpSpPr>
                <p:grpSp>
                  <p:nvGrpSpPr>
                    <p:cNvPr id="62" name="Group 61"/>
                    <p:cNvGrpSpPr/>
                    <p:nvPr/>
                  </p:nvGrpSpPr>
                  <p:grpSpPr>
                    <a:xfrm>
                      <a:off x="658836" y="2202766"/>
                      <a:ext cx="228600" cy="457200"/>
                      <a:chOff x="658836" y="2202766"/>
                      <a:chExt cx="228600" cy="457200"/>
                    </a:xfrm>
                  </p:grpSpPr>
                  <p:sp>
                    <p:nvSpPr>
                      <p:cNvPr id="66" name="Rectangle 6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887436" y="2202766"/>
                      <a:ext cx="228600" cy="457200"/>
                      <a:chOff x="658836" y="2202766"/>
                      <a:chExt cx="228600" cy="457200"/>
                    </a:xfrm>
                  </p:grpSpPr>
                  <p:sp>
                    <p:nvSpPr>
                      <p:cNvPr id="64" name="Rectangle 6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5" name="Group 54"/>
                  <p:cNvGrpSpPr/>
                  <p:nvPr/>
                </p:nvGrpSpPr>
                <p:grpSpPr>
                  <a:xfrm>
                    <a:off x="811236" y="2355166"/>
                    <a:ext cx="457200" cy="457200"/>
                    <a:chOff x="658836" y="2202766"/>
                    <a:chExt cx="457200" cy="457200"/>
                  </a:xfrm>
                </p:grpSpPr>
                <p:grpSp>
                  <p:nvGrpSpPr>
                    <p:cNvPr id="56" name="Group 55"/>
                    <p:cNvGrpSpPr/>
                    <p:nvPr/>
                  </p:nvGrpSpPr>
                  <p:grpSpPr>
                    <a:xfrm>
                      <a:off x="658836" y="2202766"/>
                      <a:ext cx="228600" cy="457200"/>
                      <a:chOff x="658836" y="2202766"/>
                      <a:chExt cx="228600" cy="457200"/>
                    </a:xfrm>
                  </p:grpSpPr>
                  <p:sp>
                    <p:nvSpPr>
                      <p:cNvPr id="60" name="Rectangle 5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887436" y="2202766"/>
                      <a:ext cx="228600" cy="457200"/>
                      <a:chOff x="658836" y="2202766"/>
                      <a:chExt cx="228600" cy="457200"/>
                    </a:xfrm>
                  </p:grpSpPr>
                  <p:sp>
                    <p:nvSpPr>
                      <p:cNvPr id="58" name="Rectangle 5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39" name="Group 38"/>
                <p:cNvGrpSpPr/>
                <p:nvPr/>
              </p:nvGrpSpPr>
              <p:grpSpPr>
                <a:xfrm>
                  <a:off x="811236" y="2812366"/>
                  <a:ext cx="914400" cy="457200"/>
                  <a:chOff x="811236" y="2355166"/>
                  <a:chExt cx="914400" cy="457200"/>
                </a:xfrm>
              </p:grpSpPr>
              <p:grpSp>
                <p:nvGrpSpPr>
                  <p:cNvPr id="40" name="Group 39"/>
                  <p:cNvGrpSpPr/>
                  <p:nvPr/>
                </p:nvGrpSpPr>
                <p:grpSpPr>
                  <a:xfrm>
                    <a:off x="1268436" y="2355166"/>
                    <a:ext cx="457200" cy="457200"/>
                    <a:chOff x="658836" y="2202766"/>
                    <a:chExt cx="457200" cy="457200"/>
                  </a:xfrm>
                </p:grpSpPr>
                <p:grpSp>
                  <p:nvGrpSpPr>
                    <p:cNvPr id="48" name="Group 47"/>
                    <p:cNvGrpSpPr/>
                    <p:nvPr/>
                  </p:nvGrpSpPr>
                  <p:grpSpPr>
                    <a:xfrm>
                      <a:off x="658836" y="2202766"/>
                      <a:ext cx="228600" cy="457200"/>
                      <a:chOff x="658836" y="2202766"/>
                      <a:chExt cx="228600" cy="457200"/>
                    </a:xfrm>
                  </p:grpSpPr>
                  <p:sp>
                    <p:nvSpPr>
                      <p:cNvPr id="52" name="Rectangle 5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887436" y="2202766"/>
                      <a:ext cx="228600" cy="457200"/>
                      <a:chOff x="658836" y="2202766"/>
                      <a:chExt cx="228600" cy="457200"/>
                    </a:xfrm>
                  </p:grpSpPr>
                  <p:sp>
                    <p:nvSpPr>
                      <p:cNvPr id="50" name="Rectangle 4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41" name="Group 40"/>
                  <p:cNvGrpSpPr/>
                  <p:nvPr/>
                </p:nvGrpSpPr>
                <p:grpSpPr>
                  <a:xfrm>
                    <a:off x="811236" y="2355166"/>
                    <a:ext cx="457200" cy="457200"/>
                    <a:chOff x="658836" y="2202766"/>
                    <a:chExt cx="457200" cy="457200"/>
                  </a:xfrm>
                </p:grpSpPr>
                <p:grpSp>
                  <p:nvGrpSpPr>
                    <p:cNvPr id="42" name="Group 41"/>
                    <p:cNvGrpSpPr/>
                    <p:nvPr/>
                  </p:nvGrpSpPr>
                  <p:grpSpPr>
                    <a:xfrm>
                      <a:off x="658836" y="2202766"/>
                      <a:ext cx="228600" cy="457200"/>
                      <a:chOff x="658836" y="2202766"/>
                      <a:chExt cx="228600" cy="457200"/>
                    </a:xfrm>
                  </p:grpSpPr>
                  <p:sp>
                    <p:nvSpPr>
                      <p:cNvPr id="46" name="Rectangle 4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887436" y="2202766"/>
                      <a:ext cx="228600" cy="457200"/>
                      <a:chOff x="658836" y="2202766"/>
                      <a:chExt cx="228600" cy="457200"/>
                    </a:xfrm>
                  </p:grpSpPr>
                  <p:sp>
                    <p:nvSpPr>
                      <p:cNvPr id="44" name="Rectangle 4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grpSp>
          <p:nvGrpSpPr>
            <p:cNvPr id="69" name="Group 68"/>
            <p:cNvGrpSpPr/>
            <p:nvPr/>
          </p:nvGrpSpPr>
          <p:grpSpPr>
            <a:xfrm>
              <a:off x="811236" y="3268394"/>
              <a:ext cx="1828800" cy="915572"/>
              <a:chOff x="811236" y="2355166"/>
              <a:chExt cx="1828800" cy="915572"/>
            </a:xfrm>
          </p:grpSpPr>
          <p:grpSp>
            <p:nvGrpSpPr>
              <p:cNvPr id="70" name="Group 69"/>
              <p:cNvGrpSpPr/>
              <p:nvPr/>
            </p:nvGrpSpPr>
            <p:grpSpPr>
              <a:xfrm>
                <a:off x="811236" y="2355166"/>
                <a:ext cx="914400" cy="914400"/>
                <a:chOff x="811236" y="2355166"/>
                <a:chExt cx="914400" cy="914400"/>
              </a:xfrm>
            </p:grpSpPr>
            <p:grpSp>
              <p:nvGrpSpPr>
                <p:cNvPr id="102" name="Group 101"/>
                <p:cNvGrpSpPr/>
                <p:nvPr/>
              </p:nvGrpSpPr>
              <p:grpSpPr>
                <a:xfrm>
                  <a:off x="811236" y="2355166"/>
                  <a:ext cx="914400" cy="457200"/>
                  <a:chOff x="811236" y="2355166"/>
                  <a:chExt cx="914400" cy="457200"/>
                </a:xfrm>
              </p:grpSpPr>
              <p:grpSp>
                <p:nvGrpSpPr>
                  <p:cNvPr id="118" name="Group 117"/>
                  <p:cNvGrpSpPr/>
                  <p:nvPr/>
                </p:nvGrpSpPr>
                <p:grpSpPr>
                  <a:xfrm>
                    <a:off x="1268436" y="2355166"/>
                    <a:ext cx="457200" cy="457200"/>
                    <a:chOff x="658836" y="2202766"/>
                    <a:chExt cx="457200" cy="457200"/>
                  </a:xfrm>
                </p:grpSpPr>
                <p:grpSp>
                  <p:nvGrpSpPr>
                    <p:cNvPr id="126" name="Group 125"/>
                    <p:cNvGrpSpPr/>
                    <p:nvPr/>
                  </p:nvGrpSpPr>
                  <p:grpSpPr>
                    <a:xfrm>
                      <a:off x="658836" y="2202766"/>
                      <a:ext cx="228600" cy="457200"/>
                      <a:chOff x="658836" y="2202766"/>
                      <a:chExt cx="228600" cy="457200"/>
                    </a:xfrm>
                  </p:grpSpPr>
                  <p:sp>
                    <p:nvSpPr>
                      <p:cNvPr id="130" name="Rectangle 12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7" name="Group 126"/>
                    <p:cNvGrpSpPr/>
                    <p:nvPr/>
                  </p:nvGrpSpPr>
                  <p:grpSpPr>
                    <a:xfrm>
                      <a:off x="887436" y="2202766"/>
                      <a:ext cx="228600" cy="457200"/>
                      <a:chOff x="658836" y="2202766"/>
                      <a:chExt cx="228600" cy="457200"/>
                    </a:xfrm>
                  </p:grpSpPr>
                  <p:sp>
                    <p:nvSpPr>
                      <p:cNvPr id="128" name="Rectangle 12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811236" y="2355166"/>
                    <a:ext cx="457200" cy="457200"/>
                    <a:chOff x="658836" y="2202766"/>
                    <a:chExt cx="457200" cy="457200"/>
                  </a:xfrm>
                </p:grpSpPr>
                <p:grpSp>
                  <p:nvGrpSpPr>
                    <p:cNvPr id="120" name="Group 119"/>
                    <p:cNvGrpSpPr/>
                    <p:nvPr/>
                  </p:nvGrpSpPr>
                  <p:grpSpPr>
                    <a:xfrm>
                      <a:off x="658836" y="2202766"/>
                      <a:ext cx="228600" cy="457200"/>
                      <a:chOff x="658836" y="2202766"/>
                      <a:chExt cx="228600" cy="457200"/>
                    </a:xfrm>
                  </p:grpSpPr>
                  <p:sp>
                    <p:nvSpPr>
                      <p:cNvPr id="124" name="Rectangle 12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887436" y="2202766"/>
                      <a:ext cx="228600" cy="457200"/>
                      <a:chOff x="658836" y="2202766"/>
                      <a:chExt cx="228600" cy="457200"/>
                    </a:xfrm>
                  </p:grpSpPr>
                  <p:sp>
                    <p:nvSpPr>
                      <p:cNvPr id="122" name="Rectangle 12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103" name="Group 102"/>
                <p:cNvGrpSpPr/>
                <p:nvPr/>
              </p:nvGrpSpPr>
              <p:grpSpPr>
                <a:xfrm>
                  <a:off x="811236" y="2812366"/>
                  <a:ext cx="914400" cy="457200"/>
                  <a:chOff x="811236" y="2355166"/>
                  <a:chExt cx="914400" cy="457200"/>
                </a:xfrm>
              </p:grpSpPr>
              <p:grpSp>
                <p:nvGrpSpPr>
                  <p:cNvPr id="104" name="Group 103"/>
                  <p:cNvGrpSpPr/>
                  <p:nvPr/>
                </p:nvGrpSpPr>
                <p:grpSpPr>
                  <a:xfrm>
                    <a:off x="1268436" y="2355166"/>
                    <a:ext cx="457200" cy="457200"/>
                    <a:chOff x="658836" y="2202766"/>
                    <a:chExt cx="457200" cy="457200"/>
                  </a:xfrm>
                </p:grpSpPr>
                <p:grpSp>
                  <p:nvGrpSpPr>
                    <p:cNvPr id="112" name="Group 111"/>
                    <p:cNvGrpSpPr/>
                    <p:nvPr/>
                  </p:nvGrpSpPr>
                  <p:grpSpPr>
                    <a:xfrm>
                      <a:off x="658836" y="2202766"/>
                      <a:ext cx="228600" cy="457200"/>
                      <a:chOff x="658836" y="2202766"/>
                      <a:chExt cx="228600" cy="457200"/>
                    </a:xfrm>
                  </p:grpSpPr>
                  <p:sp>
                    <p:nvSpPr>
                      <p:cNvPr id="116" name="Rectangle 11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887436" y="2202766"/>
                      <a:ext cx="228600" cy="457200"/>
                      <a:chOff x="658836" y="2202766"/>
                      <a:chExt cx="228600" cy="457200"/>
                    </a:xfrm>
                  </p:grpSpPr>
                  <p:sp>
                    <p:nvSpPr>
                      <p:cNvPr id="114" name="Rectangle 11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5" name="Group 104"/>
                  <p:cNvGrpSpPr/>
                  <p:nvPr/>
                </p:nvGrpSpPr>
                <p:grpSpPr>
                  <a:xfrm>
                    <a:off x="811236" y="2355166"/>
                    <a:ext cx="457200" cy="457200"/>
                    <a:chOff x="658836" y="2202766"/>
                    <a:chExt cx="457200" cy="457200"/>
                  </a:xfrm>
                </p:grpSpPr>
                <p:grpSp>
                  <p:nvGrpSpPr>
                    <p:cNvPr id="106" name="Group 105"/>
                    <p:cNvGrpSpPr/>
                    <p:nvPr/>
                  </p:nvGrpSpPr>
                  <p:grpSpPr>
                    <a:xfrm>
                      <a:off x="658836" y="2202766"/>
                      <a:ext cx="228600" cy="457200"/>
                      <a:chOff x="658836" y="2202766"/>
                      <a:chExt cx="228600" cy="457200"/>
                    </a:xfrm>
                  </p:grpSpPr>
                  <p:sp>
                    <p:nvSpPr>
                      <p:cNvPr id="110" name="Rectangle 10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887436" y="2202766"/>
                      <a:ext cx="228600" cy="457200"/>
                      <a:chOff x="658836" y="2202766"/>
                      <a:chExt cx="228600" cy="457200"/>
                    </a:xfrm>
                  </p:grpSpPr>
                  <p:sp>
                    <p:nvSpPr>
                      <p:cNvPr id="108" name="Rectangle 10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nvGrpSpPr>
              <p:cNvPr id="71" name="Group 70"/>
              <p:cNvGrpSpPr/>
              <p:nvPr/>
            </p:nvGrpSpPr>
            <p:grpSpPr>
              <a:xfrm>
                <a:off x="1725636" y="2356338"/>
                <a:ext cx="914400" cy="914400"/>
                <a:chOff x="811236" y="2355166"/>
                <a:chExt cx="914400" cy="914400"/>
              </a:xfrm>
            </p:grpSpPr>
            <p:grpSp>
              <p:nvGrpSpPr>
                <p:cNvPr id="72" name="Group 71"/>
                <p:cNvGrpSpPr/>
                <p:nvPr/>
              </p:nvGrpSpPr>
              <p:grpSpPr>
                <a:xfrm>
                  <a:off x="811236" y="2355166"/>
                  <a:ext cx="914400" cy="457200"/>
                  <a:chOff x="811236" y="2355166"/>
                  <a:chExt cx="914400" cy="457200"/>
                </a:xfrm>
              </p:grpSpPr>
              <p:grpSp>
                <p:nvGrpSpPr>
                  <p:cNvPr id="88" name="Group 87"/>
                  <p:cNvGrpSpPr/>
                  <p:nvPr/>
                </p:nvGrpSpPr>
                <p:grpSpPr>
                  <a:xfrm>
                    <a:off x="1268436" y="2355166"/>
                    <a:ext cx="457200" cy="457200"/>
                    <a:chOff x="658836" y="2202766"/>
                    <a:chExt cx="457200" cy="457200"/>
                  </a:xfrm>
                </p:grpSpPr>
                <p:grpSp>
                  <p:nvGrpSpPr>
                    <p:cNvPr id="96" name="Group 95"/>
                    <p:cNvGrpSpPr/>
                    <p:nvPr/>
                  </p:nvGrpSpPr>
                  <p:grpSpPr>
                    <a:xfrm>
                      <a:off x="658836" y="2202766"/>
                      <a:ext cx="228600" cy="457200"/>
                      <a:chOff x="658836" y="2202766"/>
                      <a:chExt cx="228600" cy="457200"/>
                    </a:xfrm>
                  </p:grpSpPr>
                  <p:sp>
                    <p:nvSpPr>
                      <p:cNvPr id="100" name="Rectangle 9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887436" y="2202766"/>
                      <a:ext cx="228600" cy="457200"/>
                      <a:chOff x="658836" y="2202766"/>
                      <a:chExt cx="228600" cy="457200"/>
                    </a:xfrm>
                  </p:grpSpPr>
                  <p:sp>
                    <p:nvSpPr>
                      <p:cNvPr id="98" name="Rectangle 9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9" name="Group 88"/>
                  <p:cNvGrpSpPr/>
                  <p:nvPr/>
                </p:nvGrpSpPr>
                <p:grpSpPr>
                  <a:xfrm>
                    <a:off x="811236" y="2355166"/>
                    <a:ext cx="457200" cy="457200"/>
                    <a:chOff x="658836" y="2202766"/>
                    <a:chExt cx="457200" cy="457200"/>
                  </a:xfrm>
                </p:grpSpPr>
                <p:grpSp>
                  <p:nvGrpSpPr>
                    <p:cNvPr id="90" name="Group 89"/>
                    <p:cNvGrpSpPr/>
                    <p:nvPr/>
                  </p:nvGrpSpPr>
                  <p:grpSpPr>
                    <a:xfrm>
                      <a:off x="658836" y="2202766"/>
                      <a:ext cx="228600" cy="457200"/>
                      <a:chOff x="658836" y="2202766"/>
                      <a:chExt cx="228600" cy="457200"/>
                    </a:xfrm>
                  </p:grpSpPr>
                  <p:sp>
                    <p:nvSpPr>
                      <p:cNvPr id="94" name="Rectangle 9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887436" y="2202766"/>
                      <a:ext cx="228600" cy="457200"/>
                      <a:chOff x="658836" y="2202766"/>
                      <a:chExt cx="228600" cy="457200"/>
                    </a:xfrm>
                  </p:grpSpPr>
                  <p:sp>
                    <p:nvSpPr>
                      <p:cNvPr id="92" name="Rectangle 9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73" name="Group 72"/>
                <p:cNvGrpSpPr/>
                <p:nvPr/>
              </p:nvGrpSpPr>
              <p:grpSpPr>
                <a:xfrm>
                  <a:off x="811236" y="2812366"/>
                  <a:ext cx="914400" cy="457200"/>
                  <a:chOff x="811236" y="2355166"/>
                  <a:chExt cx="914400" cy="457200"/>
                </a:xfrm>
              </p:grpSpPr>
              <p:grpSp>
                <p:nvGrpSpPr>
                  <p:cNvPr id="74" name="Group 73"/>
                  <p:cNvGrpSpPr/>
                  <p:nvPr/>
                </p:nvGrpSpPr>
                <p:grpSpPr>
                  <a:xfrm>
                    <a:off x="1268436" y="2355166"/>
                    <a:ext cx="457200" cy="457200"/>
                    <a:chOff x="658836" y="2202766"/>
                    <a:chExt cx="457200" cy="457200"/>
                  </a:xfrm>
                </p:grpSpPr>
                <p:grpSp>
                  <p:nvGrpSpPr>
                    <p:cNvPr id="82" name="Group 81"/>
                    <p:cNvGrpSpPr/>
                    <p:nvPr/>
                  </p:nvGrpSpPr>
                  <p:grpSpPr>
                    <a:xfrm>
                      <a:off x="658836" y="2202766"/>
                      <a:ext cx="228600" cy="457200"/>
                      <a:chOff x="658836" y="2202766"/>
                      <a:chExt cx="228600" cy="457200"/>
                    </a:xfrm>
                  </p:grpSpPr>
                  <p:sp>
                    <p:nvSpPr>
                      <p:cNvPr id="86" name="Rectangle 8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887436" y="2202766"/>
                      <a:ext cx="228600" cy="457200"/>
                      <a:chOff x="658836" y="2202766"/>
                      <a:chExt cx="228600" cy="457200"/>
                    </a:xfrm>
                  </p:grpSpPr>
                  <p:sp>
                    <p:nvSpPr>
                      <p:cNvPr id="84" name="Rectangle 8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5" name="Group 74"/>
                  <p:cNvGrpSpPr/>
                  <p:nvPr/>
                </p:nvGrpSpPr>
                <p:grpSpPr>
                  <a:xfrm>
                    <a:off x="811236" y="2355166"/>
                    <a:ext cx="457200" cy="457200"/>
                    <a:chOff x="658836" y="2202766"/>
                    <a:chExt cx="457200" cy="457200"/>
                  </a:xfrm>
                </p:grpSpPr>
                <p:grpSp>
                  <p:nvGrpSpPr>
                    <p:cNvPr id="76" name="Group 75"/>
                    <p:cNvGrpSpPr/>
                    <p:nvPr/>
                  </p:nvGrpSpPr>
                  <p:grpSpPr>
                    <a:xfrm>
                      <a:off x="658836" y="2202766"/>
                      <a:ext cx="228600" cy="457200"/>
                      <a:chOff x="658836" y="2202766"/>
                      <a:chExt cx="228600" cy="457200"/>
                    </a:xfrm>
                  </p:grpSpPr>
                  <p:sp>
                    <p:nvSpPr>
                      <p:cNvPr id="80" name="Rectangle 7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887436" y="2202766"/>
                      <a:ext cx="228600" cy="457200"/>
                      <a:chOff x="658836" y="2202766"/>
                      <a:chExt cx="228600" cy="457200"/>
                    </a:xfrm>
                  </p:grpSpPr>
                  <p:sp>
                    <p:nvSpPr>
                      <p:cNvPr id="78" name="Rectangle 7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grpSp>
      <p:sp>
        <p:nvSpPr>
          <p:cNvPr id="772" name="Rectangle 771"/>
          <p:cNvSpPr/>
          <p:nvPr/>
        </p:nvSpPr>
        <p:spPr>
          <a:xfrm>
            <a:off x="698691" y="2367785"/>
            <a:ext cx="262597" cy="282380"/>
          </a:xfrm>
          <a:prstGeom prst="rect">
            <a:avLst/>
          </a:prstGeom>
          <a:solidFill>
            <a:srgbClr val="006600">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961288" y="2371099"/>
            <a:ext cx="262597" cy="282380"/>
          </a:xfrm>
          <a:prstGeom prst="rect">
            <a:avLst/>
          </a:prstGeom>
          <a:solidFill>
            <a:srgbClr val="006600">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Rectangle 150"/>
          <p:cNvSpPr/>
          <p:nvPr/>
        </p:nvSpPr>
        <p:spPr>
          <a:xfrm>
            <a:off x="1218024" y="2375543"/>
            <a:ext cx="262597" cy="282380"/>
          </a:xfrm>
          <a:prstGeom prst="rect">
            <a:avLst/>
          </a:prstGeom>
          <a:solidFill>
            <a:srgbClr val="006600">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ectangle 160"/>
          <p:cNvSpPr/>
          <p:nvPr/>
        </p:nvSpPr>
        <p:spPr>
          <a:xfrm>
            <a:off x="1489706" y="2369957"/>
            <a:ext cx="262597" cy="282380"/>
          </a:xfrm>
          <a:prstGeom prst="rect">
            <a:avLst/>
          </a:prstGeom>
          <a:solidFill>
            <a:srgbClr val="006600">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1" name="Rectangle 170"/>
          <p:cNvSpPr/>
          <p:nvPr/>
        </p:nvSpPr>
        <p:spPr>
          <a:xfrm>
            <a:off x="1752303" y="2365056"/>
            <a:ext cx="262597" cy="282380"/>
          </a:xfrm>
          <a:prstGeom prst="rect">
            <a:avLst/>
          </a:prstGeom>
          <a:solidFill>
            <a:srgbClr val="006600">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Rectangle 188"/>
          <p:cNvSpPr/>
          <p:nvPr/>
        </p:nvSpPr>
        <p:spPr>
          <a:xfrm>
            <a:off x="2008454" y="2365056"/>
            <a:ext cx="262597" cy="282380"/>
          </a:xfrm>
          <a:prstGeom prst="rect">
            <a:avLst/>
          </a:prstGeom>
          <a:solidFill>
            <a:srgbClr val="006600">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9" name="Rectangle 198"/>
          <p:cNvSpPr/>
          <p:nvPr/>
        </p:nvSpPr>
        <p:spPr>
          <a:xfrm>
            <a:off x="2271051" y="2372090"/>
            <a:ext cx="262597" cy="282380"/>
          </a:xfrm>
          <a:prstGeom prst="rect">
            <a:avLst/>
          </a:prstGeom>
          <a:solidFill>
            <a:srgbClr val="006600">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9" name="Rectangle 208"/>
          <p:cNvSpPr/>
          <p:nvPr/>
        </p:nvSpPr>
        <p:spPr>
          <a:xfrm>
            <a:off x="2540086" y="2372090"/>
            <a:ext cx="262597" cy="282380"/>
          </a:xfrm>
          <a:prstGeom prst="rect">
            <a:avLst/>
          </a:prstGeom>
          <a:solidFill>
            <a:srgbClr val="006600">
              <a:alpha val="60000"/>
            </a:srgbClr>
          </a:solidFill>
          <a:ln w="190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p:nvGrpSpPr>
        <p:grpSpPr>
          <a:xfrm>
            <a:off x="3809122" y="2328203"/>
            <a:ext cx="1097280" cy="1112866"/>
            <a:chOff x="5754276" y="2864514"/>
            <a:chExt cx="1097280" cy="1112866"/>
          </a:xfrm>
        </p:grpSpPr>
        <p:grpSp>
          <p:nvGrpSpPr>
            <p:cNvPr id="219" name="Group 218"/>
            <p:cNvGrpSpPr/>
            <p:nvPr/>
          </p:nvGrpSpPr>
          <p:grpSpPr>
            <a:xfrm>
              <a:off x="5754276" y="2864514"/>
              <a:ext cx="137160" cy="1112041"/>
              <a:chOff x="4433665" y="2301257"/>
              <a:chExt cx="137160" cy="1112041"/>
            </a:xfrm>
          </p:grpSpPr>
          <p:sp>
            <p:nvSpPr>
              <p:cNvPr id="220" name="Rectangle 219"/>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Rectangle 220"/>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Rectangle 221"/>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Rectangle 222"/>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Rectangle 223"/>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5" name="Rectangle 224"/>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Rectangle 225"/>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Rectangle 226"/>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8" name="Group 227"/>
            <p:cNvGrpSpPr/>
            <p:nvPr/>
          </p:nvGrpSpPr>
          <p:grpSpPr>
            <a:xfrm>
              <a:off x="5891436" y="2865339"/>
              <a:ext cx="137160" cy="1112041"/>
              <a:chOff x="4433665" y="2301257"/>
              <a:chExt cx="137160" cy="1112041"/>
            </a:xfrm>
          </p:grpSpPr>
          <p:sp>
            <p:nvSpPr>
              <p:cNvPr id="229" name="Rectangle 228"/>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Rectangle 229"/>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1" name="Rectangle 230"/>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Rectangle 231"/>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Rectangle 232"/>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Rectangle 233"/>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Rectangle 234"/>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6" name="Rectangle 235"/>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7" name="Group 236"/>
            <p:cNvGrpSpPr/>
            <p:nvPr/>
          </p:nvGrpSpPr>
          <p:grpSpPr>
            <a:xfrm>
              <a:off x="6028596" y="2865339"/>
              <a:ext cx="137160" cy="1112041"/>
              <a:chOff x="4433665" y="2301257"/>
              <a:chExt cx="137160" cy="1112041"/>
            </a:xfrm>
          </p:grpSpPr>
          <p:sp>
            <p:nvSpPr>
              <p:cNvPr id="238" name="Rectangle 237"/>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Rectangle 238"/>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Rectangle 239"/>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Rectangle 240"/>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Rectangle 241"/>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Rectangle 242"/>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Rectangle 243"/>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 name="Rectangle 244"/>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6" name="Group 245"/>
            <p:cNvGrpSpPr/>
            <p:nvPr/>
          </p:nvGrpSpPr>
          <p:grpSpPr>
            <a:xfrm>
              <a:off x="6165756" y="2865339"/>
              <a:ext cx="137160" cy="1112041"/>
              <a:chOff x="4433665" y="2301257"/>
              <a:chExt cx="137160" cy="1112041"/>
            </a:xfrm>
          </p:grpSpPr>
          <p:sp>
            <p:nvSpPr>
              <p:cNvPr id="247" name="Rectangle 246"/>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Rectangle 247"/>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9" name="Rectangle 248"/>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0" name="Rectangle 249"/>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1" name="Rectangle 250"/>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Rectangle 251"/>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Rectangle 252"/>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Rectangle 253"/>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5" name="Group 254"/>
            <p:cNvGrpSpPr/>
            <p:nvPr/>
          </p:nvGrpSpPr>
          <p:grpSpPr>
            <a:xfrm>
              <a:off x="6302916" y="2865339"/>
              <a:ext cx="137160" cy="1112041"/>
              <a:chOff x="4433665" y="2301257"/>
              <a:chExt cx="137160" cy="1112041"/>
            </a:xfrm>
          </p:grpSpPr>
          <p:sp>
            <p:nvSpPr>
              <p:cNvPr id="256" name="Rectangle 255"/>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Rectangle 256"/>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Rectangle 257"/>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Rectangle 258"/>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0" name="Rectangle 259"/>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Rectangle 260"/>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Rectangle 261"/>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Rectangle 262"/>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4" name="Group 263"/>
            <p:cNvGrpSpPr/>
            <p:nvPr/>
          </p:nvGrpSpPr>
          <p:grpSpPr>
            <a:xfrm>
              <a:off x="6440076" y="2865339"/>
              <a:ext cx="137160" cy="1112041"/>
              <a:chOff x="4433665" y="2301257"/>
              <a:chExt cx="137160" cy="1112041"/>
            </a:xfrm>
          </p:grpSpPr>
          <p:sp>
            <p:nvSpPr>
              <p:cNvPr id="265" name="Rectangle 264"/>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Rectangle 265"/>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Rectangle 266"/>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Rectangle 267"/>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Rectangle 268"/>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Rectangle 269"/>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Rectangle 270"/>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Rectangle 271"/>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73" name="Group 272"/>
            <p:cNvGrpSpPr/>
            <p:nvPr/>
          </p:nvGrpSpPr>
          <p:grpSpPr>
            <a:xfrm>
              <a:off x="6577236" y="2865339"/>
              <a:ext cx="137160" cy="1112041"/>
              <a:chOff x="4433665" y="2301257"/>
              <a:chExt cx="137160" cy="1112041"/>
            </a:xfrm>
          </p:grpSpPr>
          <p:sp>
            <p:nvSpPr>
              <p:cNvPr id="274" name="Rectangle 273"/>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Rectangle 274"/>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Rectangle 275"/>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7" name="Rectangle 276"/>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Rectangle 277"/>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Rectangle 278"/>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Rectangle 279"/>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Rectangle 280"/>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2" name="Group 281"/>
            <p:cNvGrpSpPr/>
            <p:nvPr/>
          </p:nvGrpSpPr>
          <p:grpSpPr>
            <a:xfrm>
              <a:off x="6714396" y="2865339"/>
              <a:ext cx="137160" cy="1112041"/>
              <a:chOff x="4433665" y="2301257"/>
              <a:chExt cx="137160" cy="1112041"/>
            </a:xfrm>
          </p:grpSpPr>
          <p:sp>
            <p:nvSpPr>
              <p:cNvPr id="283" name="Rectangle 282"/>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Rectangle 283"/>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Rectangle 284"/>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Rectangle 285"/>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7" name="Rectangle 286"/>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8" name="Rectangle 287"/>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Rectangle 288"/>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Rectangle 289"/>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 name="Group 6"/>
          <p:cNvGrpSpPr/>
          <p:nvPr/>
        </p:nvGrpSpPr>
        <p:grpSpPr>
          <a:xfrm>
            <a:off x="3954493" y="2598639"/>
            <a:ext cx="1097280" cy="1112866"/>
            <a:chOff x="6268334" y="3159368"/>
            <a:chExt cx="1097280" cy="1112866"/>
          </a:xfrm>
        </p:grpSpPr>
        <p:grpSp>
          <p:nvGrpSpPr>
            <p:cNvPr id="291" name="Group 290"/>
            <p:cNvGrpSpPr/>
            <p:nvPr/>
          </p:nvGrpSpPr>
          <p:grpSpPr>
            <a:xfrm>
              <a:off x="6268334" y="3159368"/>
              <a:ext cx="137160" cy="1112041"/>
              <a:chOff x="4433665" y="2301257"/>
              <a:chExt cx="137160" cy="1112041"/>
            </a:xfrm>
            <a:solidFill>
              <a:srgbClr val="FF9900"/>
            </a:solidFill>
          </p:grpSpPr>
          <p:sp>
            <p:nvSpPr>
              <p:cNvPr id="292" name="Rectangle 291"/>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 name="Rectangle 292"/>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 name="Rectangle 293"/>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5" name="Rectangle 294"/>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6" name="Rectangle 295"/>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7" name="Rectangle 296"/>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8" name="Rectangle 297"/>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Rectangle 298"/>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00" name="Group 299"/>
            <p:cNvGrpSpPr/>
            <p:nvPr/>
          </p:nvGrpSpPr>
          <p:grpSpPr>
            <a:xfrm>
              <a:off x="6405494" y="3160193"/>
              <a:ext cx="137160" cy="1112041"/>
              <a:chOff x="4433665" y="2301257"/>
              <a:chExt cx="137160" cy="1112041"/>
            </a:xfrm>
            <a:solidFill>
              <a:srgbClr val="FF9900"/>
            </a:solidFill>
          </p:grpSpPr>
          <p:sp>
            <p:nvSpPr>
              <p:cNvPr id="301" name="Rectangle 30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2" name="Rectangle 30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Rectangle 30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4" name="Rectangle 30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5" name="Rectangle 30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Rectangle 30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7" name="Rectangle 30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8" name="Rectangle 30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09" name="Group 308"/>
            <p:cNvGrpSpPr/>
            <p:nvPr/>
          </p:nvGrpSpPr>
          <p:grpSpPr>
            <a:xfrm>
              <a:off x="6542654" y="3160193"/>
              <a:ext cx="137160" cy="1112041"/>
              <a:chOff x="4433665" y="2301257"/>
              <a:chExt cx="137160" cy="1112041"/>
            </a:xfrm>
            <a:solidFill>
              <a:srgbClr val="FF9900"/>
            </a:solidFill>
          </p:grpSpPr>
          <p:sp>
            <p:nvSpPr>
              <p:cNvPr id="310" name="Rectangle 309"/>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1" name="Rectangle 310"/>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2" name="Rectangle 311"/>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3" name="Rectangle 312"/>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Rectangle 313"/>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5" name="Rectangle 314"/>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6" name="Rectangle 315"/>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Rectangle 316"/>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8" name="Group 317"/>
            <p:cNvGrpSpPr/>
            <p:nvPr/>
          </p:nvGrpSpPr>
          <p:grpSpPr>
            <a:xfrm>
              <a:off x="6679814" y="3160193"/>
              <a:ext cx="137160" cy="1112041"/>
              <a:chOff x="4433665" y="2301257"/>
              <a:chExt cx="137160" cy="1112041"/>
            </a:xfrm>
            <a:solidFill>
              <a:srgbClr val="FF9900"/>
            </a:solidFill>
          </p:grpSpPr>
          <p:sp>
            <p:nvSpPr>
              <p:cNvPr id="319" name="Rectangle 318"/>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0" name="Rectangle 319"/>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1" name="Rectangle 320"/>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2" name="Rectangle 321"/>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3" name="Rectangle 322"/>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4" name="Rectangle 323"/>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5" name="Rectangle 324"/>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6" name="Rectangle 325"/>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7" name="Group 326"/>
            <p:cNvGrpSpPr/>
            <p:nvPr/>
          </p:nvGrpSpPr>
          <p:grpSpPr>
            <a:xfrm>
              <a:off x="6816974" y="3160193"/>
              <a:ext cx="137160" cy="1112041"/>
              <a:chOff x="4433665" y="2301257"/>
              <a:chExt cx="137160" cy="1112041"/>
            </a:xfrm>
            <a:solidFill>
              <a:srgbClr val="FF9900"/>
            </a:solidFill>
          </p:grpSpPr>
          <p:sp>
            <p:nvSpPr>
              <p:cNvPr id="328" name="Rectangle 327"/>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9" name="Rectangle 328"/>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Rectangle 329"/>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1" name="Rectangle 330"/>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2" name="Rectangle 331"/>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3" name="Rectangle 332"/>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4" name="Rectangle 333"/>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5" name="Rectangle 334"/>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36" name="Group 335"/>
            <p:cNvGrpSpPr/>
            <p:nvPr/>
          </p:nvGrpSpPr>
          <p:grpSpPr>
            <a:xfrm>
              <a:off x="6954134" y="3160193"/>
              <a:ext cx="137160" cy="1112041"/>
              <a:chOff x="4433665" y="2301257"/>
              <a:chExt cx="137160" cy="1112041"/>
            </a:xfrm>
            <a:solidFill>
              <a:srgbClr val="FF9900"/>
            </a:solidFill>
          </p:grpSpPr>
          <p:sp>
            <p:nvSpPr>
              <p:cNvPr id="337" name="Rectangle 336"/>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8" name="Rectangle 337"/>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9" name="Rectangle 338"/>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0" name="Rectangle 339"/>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1" name="Rectangle 340"/>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2" name="Rectangle 341"/>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3" name="Rectangle 342"/>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4" name="Rectangle 343"/>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5" name="Group 344"/>
            <p:cNvGrpSpPr/>
            <p:nvPr/>
          </p:nvGrpSpPr>
          <p:grpSpPr>
            <a:xfrm>
              <a:off x="7091294" y="3160193"/>
              <a:ext cx="137160" cy="1112041"/>
              <a:chOff x="4433665" y="2301257"/>
              <a:chExt cx="137160" cy="1112041"/>
            </a:xfrm>
            <a:solidFill>
              <a:srgbClr val="FF9900"/>
            </a:solidFill>
          </p:grpSpPr>
          <p:sp>
            <p:nvSpPr>
              <p:cNvPr id="346" name="Rectangle 345"/>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7" name="Rectangle 346"/>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8" name="Rectangle 347"/>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9" name="Rectangle 348"/>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0" name="Rectangle 349"/>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1" name="Rectangle 350"/>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2" name="Rectangle 351"/>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3" name="Rectangle 352"/>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54" name="Group 353"/>
            <p:cNvGrpSpPr/>
            <p:nvPr/>
          </p:nvGrpSpPr>
          <p:grpSpPr>
            <a:xfrm>
              <a:off x="7228454" y="3160193"/>
              <a:ext cx="137160" cy="1112041"/>
              <a:chOff x="4433665" y="2301257"/>
              <a:chExt cx="137160" cy="1112041"/>
            </a:xfrm>
            <a:solidFill>
              <a:srgbClr val="FF9900"/>
            </a:solidFill>
          </p:grpSpPr>
          <p:sp>
            <p:nvSpPr>
              <p:cNvPr id="355" name="Rectangle 354"/>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6" name="Rectangle 355"/>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7" name="Rectangle 356"/>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8" name="Rectangle 357"/>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9" name="Rectangle 358"/>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0" name="Rectangle 359"/>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1" name="Rectangle 360"/>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2" name="Rectangle 361"/>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4" name="Group 133"/>
          <p:cNvGrpSpPr/>
          <p:nvPr/>
        </p:nvGrpSpPr>
        <p:grpSpPr>
          <a:xfrm>
            <a:off x="4099864" y="2896061"/>
            <a:ext cx="1097280" cy="1112866"/>
            <a:chOff x="4244053" y="3032594"/>
            <a:chExt cx="1097280" cy="1112866"/>
          </a:xfrm>
        </p:grpSpPr>
        <p:grpSp>
          <p:nvGrpSpPr>
            <p:cNvPr id="363" name="Group 362"/>
            <p:cNvGrpSpPr/>
            <p:nvPr/>
          </p:nvGrpSpPr>
          <p:grpSpPr>
            <a:xfrm>
              <a:off x="4244053" y="3032594"/>
              <a:ext cx="137160" cy="1112041"/>
              <a:chOff x="4433665" y="2301257"/>
              <a:chExt cx="137160" cy="1112041"/>
            </a:xfrm>
            <a:solidFill>
              <a:srgbClr val="FFFF00"/>
            </a:solidFill>
          </p:grpSpPr>
          <p:sp>
            <p:nvSpPr>
              <p:cNvPr id="364" name="Rectangle 363"/>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5" name="Rectangle 364"/>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6" name="Rectangle 365"/>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7" name="Rectangle 366"/>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8" name="Rectangle 367"/>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9" name="Rectangle 368"/>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0" name="Rectangle 369"/>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1" name="Rectangle 370"/>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72" name="Group 371"/>
            <p:cNvGrpSpPr/>
            <p:nvPr/>
          </p:nvGrpSpPr>
          <p:grpSpPr>
            <a:xfrm>
              <a:off x="4381213" y="3033419"/>
              <a:ext cx="137160" cy="1112041"/>
              <a:chOff x="4433665" y="2301257"/>
              <a:chExt cx="137160" cy="1112041"/>
            </a:xfrm>
            <a:solidFill>
              <a:srgbClr val="FFFF00"/>
            </a:solidFill>
          </p:grpSpPr>
          <p:sp>
            <p:nvSpPr>
              <p:cNvPr id="373" name="Rectangle 37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4" name="Rectangle 37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5" name="Rectangle 37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6" name="Rectangle 37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7" name="Rectangle 37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8" name="Rectangle 37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9" name="Rectangle 37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0" name="Rectangle 37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81" name="Group 380"/>
            <p:cNvGrpSpPr/>
            <p:nvPr/>
          </p:nvGrpSpPr>
          <p:grpSpPr>
            <a:xfrm>
              <a:off x="4518373" y="3033419"/>
              <a:ext cx="137160" cy="1112041"/>
              <a:chOff x="4433665" y="2301257"/>
              <a:chExt cx="137160" cy="1112041"/>
            </a:xfrm>
            <a:solidFill>
              <a:srgbClr val="FFFF00"/>
            </a:solidFill>
          </p:grpSpPr>
          <p:sp>
            <p:nvSpPr>
              <p:cNvPr id="382" name="Rectangle 381"/>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3" name="Rectangle 382"/>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4" name="Rectangle 383"/>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5" name="Rectangle 384"/>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6" name="Rectangle 385"/>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7" name="Rectangle 386"/>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8" name="Rectangle 387"/>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9" name="Rectangle 388"/>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0" name="Group 389"/>
            <p:cNvGrpSpPr/>
            <p:nvPr/>
          </p:nvGrpSpPr>
          <p:grpSpPr>
            <a:xfrm>
              <a:off x="4655533" y="3033419"/>
              <a:ext cx="137160" cy="1112041"/>
              <a:chOff x="4433665" y="2301257"/>
              <a:chExt cx="137160" cy="1112041"/>
            </a:xfrm>
            <a:solidFill>
              <a:srgbClr val="FFFF00"/>
            </a:solidFill>
          </p:grpSpPr>
          <p:sp>
            <p:nvSpPr>
              <p:cNvPr id="391" name="Rectangle 39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2" name="Rectangle 39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3" name="Rectangle 39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4" name="Rectangle 39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5" name="Rectangle 39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6" name="Rectangle 39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7" name="Rectangle 39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8" name="Rectangle 39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9" name="Group 398"/>
            <p:cNvGrpSpPr/>
            <p:nvPr/>
          </p:nvGrpSpPr>
          <p:grpSpPr>
            <a:xfrm>
              <a:off x="4792693" y="3033419"/>
              <a:ext cx="137160" cy="1112041"/>
              <a:chOff x="4433665" y="2301257"/>
              <a:chExt cx="137160" cy="1112041"/>
            </a:xfrm>
            <a:solidFill>
              <a:srgbClr val="FFFF00"/>
            </a:solidFill>
          </p:grpSpPr>
          <p:sp>
            <p:nvSpPr>
              <p:cNvPr id="400" name="Rectangle 399"/>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1" name="Rectangle 400"/>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2" name="Rectangle 401"/>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3" name="Rectangle 402"/>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4" name="Rectangle 403"/>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5" name="Rectangle 404"/>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6" name="Rectangle 405"/>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7" name="Rectangle 406"/>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8" name="Group 407"/>
            <p:cNvGrpSpPr/>
            <p:nvPr/>
          </p:nvGrpSpPr>
          <p:grpSpPr>
            <a:xfrm>
              <a:off x="4929853" y="3033419"/>
              <a:ext cx="137160" cy="1112041"/>
              <a:chOff x="4433665" y="2301257"/>
              <a:chExt cx="137160" cy="1112041"/>
            </a:xfrm>
            <a:solidFill>
              <a:srgbClr val="FFFF00"/>
            </a:solidFill>
          </p:grpSpPr>
          <p:sp>
            <p:nvSpPr>
              <p:cNvPr id="409" name="Rectangle 408"/>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Rectangle 409"/>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1" name="Rectangle 410"/>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2" name="Rectangle 411"/>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3" name="Rectangle 412"/>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4" name="Rectangle 413"/>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Rectangle 414"/>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6" name="Rectangle 415"/>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7" name="Group 416"/>
            <p:cNvGrpSpPr/>
            <p:nvPr/>
          </p:nvGrpSpPr>
          <p:grpSpPr>
            <a:xfrm>
              <a:off x="5067013" y="3033419"/>
              <a:ext cx="137160" cy="1112041"/>
              <a:chOff x="4433665" y="2301257"/>
              <a:chExt cx="137160" cy="1112041"/>
            </a:xfrm>
            <a:solidFill>
              <a:srgbClr val="FFFF00"/>
            </a:solidFill>
          </p:grpSpPr>
          <p:sp>
            <p:nvSpPr>
              <p:cNvPr id="418" name="Rectangle 417"/>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9" name="Rectangle 418"/>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0" name="Rectangle 419"/>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1" name="Rectangle 420"/>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2" name="Rectangle 421"/>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3" name="Rectangle 422"/>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4" name="Rectangle 423"/>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5" name="Rectangle 424"/>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6" name="Group 425"/>
            <p:cNvGrpSpPr/>
            <p:nvPr/>
          </p:nvGrpSpPr>
          <p:grpSpPr>
            <a:xfrm>
              <a:off x="5204173" y="3033419"/>
              <a:ext cx="137160" cy="1112041"/>
              <a:chOff x="4433665" y="2301257"/>
              <a:chExt cx="137160" cy="1112041"/>
            </a:xfrm>
            <a:solidFill>
              <a:srgbClr val="FFFF00"/>
            </a:solidFill>
          </p:grpSpPr>
          <p:sp>
            <p:nvSpPr>
              <p:cNvPr id="427" name="Rectangle 426"/>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Rectangle 427"/>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Rectangle 428"/>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0" name="Rectangle 429"/>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1" name="Rectangle 430"/>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2" name="Rectangle 431"/>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3" name="Rectangle 432"/>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Rectangle 433"/>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3" name="Group 2"/>
          <p:cNvGrpSpPr/>
          <p:nvPr/>
        </p:nvGrpSpPr>
        <p:grpSpPr>
          <a:xfrm>
            <a:off x="4253446" y="3189462"/>
            <a:ext cx="137160" cy="1112041"/>
            <a:chOff x="4433665" y="2301257"/>
            <a:chExt cx="137160" cy="1112041"/>
          </a:xfrm>
          <a:solidFill>
            <a:srgbClr val="006600"/>
          </a:solidFill>
        </p:grpSpPr>
        <p:sp>
          <p:nvSpPr>
            <p:cNvPr id="180" name="Rectangle 179"/>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Rectangle 180"/>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Rectangle 181"/>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Rectangle 182"/>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Rectangle 183"/>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Rectangle 184"/>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Rectangle 185"/>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Rectangle 186"/>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4390606" y="3190287"/>
            <a:ext cx="137160" cy="1112041"/>
            <a:chOff x="4433665" y="2301257"/>
            <a:chExt cx="137160" cy="1112041"/>
          </a:xfrm>
          <a:solidFill>
            <a:srgbClr val="006600"/>
          </a:solidFill>
        </p:grpSpPr>
        <p:sp>
          <p:nvSpPr>
            <p:cNvPr id="143" name="Rectangle 14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ectangle 14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ectangle 14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14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2" name="Group 151"/>
          <p:cNvGrpSpPr/>
          <p:nvPr/>
        </p:nvGrpSpPr>
        <p:grpSpPr>
          <a:xfrm>
            <a:off x="4527766" y="3190287"/>
            <a:ext cx="137160" cy="1112041"/>
            <a:chOff x="4433665" y="2301257"/>
            <a:chExt cx="137160" cy="1112041"/>
          </a:xfrm>
          <a:solidFill>
            <a:srgbClr val="006600"/>
          </a:solidFill>
        </p:grpSpPr>
        <p:sp>
          <p:nvSpPr>
            <p:cNvPr id="153" name="Rectangle 15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ectangle 15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ectangle 15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ectangle 15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Rectangle 15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ectangle 15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Rectangle 15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ectangle 15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2" name="Group 161"/>
          <p:cNvGrpSpPr/>
          <p:nvPr/>
        </p:nvGrpSpPr>
        <p:grpSpPr>
          <a:xfrm>
            <a:off x="4664926" y="3190287"/>
            <a:ext cx="137160" cy="1112041"/>
            <a:chOff x="4433665" y="2301257"/>
            <a:chExt cx="137160" cy="1112041"/>
          </a:xfrm>
          <a:solidFill>
            <a:srgbClr val="006600"/>
          </a:solidFill>
        </p:grpSpPr>
        <p:sp>
          <p:nvSpPr>
            <p:cNvPr id="163" name="Rectangle 16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ectangle 16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ectangle 16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ectangle 16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Rectangle 16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ectangle 16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Rectangle 16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ectangle 16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2" name="Group 171"/>
          <p:cNvGrpSpPr/>
          <p:nvPr/>
        </p:nvGrpSpPr>
        <p:grpSpPr>
          <a:xfrm>
            <a:off x="4802086" y="3190287"/>
            <a:ext cx="137160" cy="1112041"/>
            <a:chOff x="4433665" y="2301257"/>
            <a:chExt cx="137160" cy="1112041"/>
          </a:xfrm>
          <a:solidFill>
            <a:srgbClr val="006600"/>
          </a:solidFill>
        </p:grpSpPr>
        <p:sp>
          <p:nvSpPr>
            <p:cNvPr id="173" name="Rectangle 17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Rectangle 17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ectangle 17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ectangle 17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Rectangle 17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Rectangle 17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Rectangle 17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ectangle 18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0" name="Group 189"/>
          <p:cNvGrpSpPr/>
          <p:nvPr/>
        </p:nvGrpSpPr>
        <p:grpSpPr>
          <a:xfrm>
            <a:off x="4939246" y="3190287"/>
            <a:ext cx="137160" cy="1112041"/>
            <a:chOff x="4433665" y="2301257"/>
            <a:chExt cx="137160" cy="1112041"/>
          </a:xfrm>
          <a:solidFill>
            <a:srgbClr val="006600"/>
          </a:solidFill>
        </p:grpSpPr>
        <p:sp>
          <p:nvSpPr>
            <p:cNvPr id="191" name="Rectangle 19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Rectangle 19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Rectangle 19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Rectangle 19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Rectangle 19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Rectangle 19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Rectangle 19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Rectangle 19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0" name="Group 199"/>
          <p:cNvGrpSpPr/>
          <p:nvPr/>
        </p:nvGrpSpPr>
        <p:grpSpPr>
          <a:xfrm>
            <a:off x="5076406" y="3190287"/>
            <a:ext cx="137160" cy="1112041"/>
            <a:chOff x="4433665" y="2301257"/>
            <a:chExt cx="137160" cy="1112041"/>
          </a:xfrm>
          <a:solidFill>
            <a:srgbClr val="006600"/>
          </a:solidFill>
        </p:grpSpPr>
        <p:sp>
          <p:nvSpPr>
            <p:cNvPr id="201" name="Rectangle 20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Rectangle 20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Rectangle 20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Rectangle 20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Rectangle 20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Rectangle 20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Rectangle 20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Rectangle 20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0" name="Group 209"/>
          <p:cNvGrpSpPr/>
          <p:nvPr/>
        </p:nvGrpSpPr>
        <p:grpSpPr>
          <a:xfrm>
            <a:off x="5213566" y="3190287"/>
            <a:ext cx="137160" cy="1112041"/>
            <a:chOff x="4433665" y="2301257"/>
            <a:chExt cx="137160" cy="1112041"/>
          </a:xfrm>
          <a:solidFill>
            <a:srgbClr val="006600"/>
          </a:solidFill>
        </p:grpSpPr>
        <p:sp>
          <p:nvSpPr>
            <p:cNvPr id="211" name="Rectangle 21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2" name="Rectangle 21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3" name="Rectangle 21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Rectangle 21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Rectangle 21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Rectangle 21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Rectangle 21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Rectangle 21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35" name="TextBox 434"/>
          <p:cNvSpPr txBox="1"/>
          <p:nvPr/>
        </p:nvSpPr>
        <p:spPr>
          <a:xfrm>
            <a:off x="2047368" y="5021454"/>
            <a:ext cx="7826329" cy="707886"/>
          </a:xfrm>
          <a:prstGeom prst="rect">
            <a:avLst/>
          </a:prstGeom>
          <a:noFill/>
        </p:spPr>
        <p:txBody>
          <a:bodyPr wrap="square" rtlCol="0">
            <a:spAutoFit/>
          </a:bodyPr>
          <a:lstStyle/>
          <a:p>
            <a:pPr algn="ctr"/>
            <a:r>
              <a:rPr lang="en-US" sz="4000" dirty="0" smtClean="0">
                <a:solidFill>
                  <a:srgbClr val="002060"/>
                </a:solidFill>
              </a:rPr>
              <a:t>Convolutional Layer</a:t>
            </a:r>
            <a:endParaRPr lang="en-US" sz="4000" dirty="0">
              <a:solidFill>
                <a:srgbClr val="002060"/>
              </a:solidFill>
            </a:endParaRPr>
          </a:p>
        </p:txBody>
      </p:sp>
    </p:spTree>
    <p:extLst>
      <p:ext uri="{BB962C8B-B14F-4D97-AF65-F5344CB8AC3E}">
        <p14:creationId xmlns:p14="http://schemas.microsoft.com/office/powerpoint/2010/main" val="134663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04167E-6 -7.40741E-7 L 1.04167E-6 0.28449 " pathEditMode="relative" rAng="0" ptsTypes="AA">
                                      <p:cBhvr>
                                        <p:cTn id="6" dur="700" fill="hold"/>
                                        <p:tgtEl>
                                          <p:spTgt spid="772"/>
                                        </p:tgtEl>
                                        <p:attrNameLst>
                                          <p:attrName>ppt_x</p:attrName>
                                          <p:attrName>ppt_y</p:attrName>
                                        </p:attrNameLst>
                                      </p:cBhvr>
                                      <p:rCtr x="0" y="14213"/>
                                    </p:animMotion>
                                  </p:childTnLst>
                                </p:cTn>
                              </p:par>
                              <p:par>
                                <p:cTn id="7" presetID="22" presetClass="entr" presetSubtype="1"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ipe(up)">
                                      <p:cBhvr>
                                        <p:cTn id="9" dur="700"/>
                                        <p:tgtEl>
                                          <p:spTgt spid="3"/>
                                        </p:tgtEl>
                                      </p:cBhvr>
                                    </p:animEffect>
                                  </p:childTnLst>
                                </p:cTn>
                              </p:par>
                            </p:childTnLst>
                          </p:cTn>
                        </p:par>
                        <p:par>
                          <p:cTn id="10" fill="hold">
                            <p:stCondLst>
                              <p:cond delay="700"/>
                            </p:stCondLst>
                            <p:childTnLst>
                              <p:par>
                                <p:cTn id="11" presetID="1" presetClass="exit" presetSubtype="0" fill="hold" grpId="1" nodeType="afterEffect">
                                  <p:stCondLst>
                                    <p:cond delay="0"/>
                                  </p:stCondLst>
                                  <p:childTnLst>
                                    <p:set>
                                      <p:cBhvr>
                                        <p:cTn id="12" dur="1" fill="hold">
                                          <p:stCondLst>
                                            <p:cond delay="0"/>
                                          </p:stCondLst>
                                        </p:cTn>
                                        <p:tgtEl>
                                          <p:spTgt spid="772"/>
                                        </p:tgtEl>
                                        <p:attrNameLst>
                                          <p:attrName>style.visibility</p:attrName>
                                        </p:attrNameLst>
                                      </p:cBhvr>
                                      <p:to>
                                        <p:strVal val="hidden"/>
                                      </p:to>
                                    </p:set>
                                  </p:childTnLst>
                                </p:cTn>
                              </p:par>
                            </p:childTnLst>
                          </p:cTn>
                        </p:par>
                        <p:par>
                          <p:cTn id="13" fill="hold">
                            <p:stCondLst>
                              <p:cond delay="700"/>
                            </p:stCondLst>
                            <p:childTnLst>
                              <p:par>
                                <p:cTn id="14" presetID="1" presetClass="entr" presetSubtype="0" fill="hold" grpId="1" nodeType="afterEffect">
                                  <p:stCondLst>
                                    <p:cond delay="0"/>
                                  </p:stCondLst>
                                  <p:childTnLst>
                                    <p:set>
                                      <p:cBhvr>
                                        <p:cTn id="15" dur="1" fill="hold">
                                          <p:stCondLst>
                                            <p:cond delay="0"/>
                                          </p:stCondLst>
                                        </p:cTn>
                                        <p:tgtEl>
                                          <p:spTgt spid="141"/>
                                        </p:tgtEl>
                                        <p:attrNameLst>
                                          <p:attrName>style.visibility</p:attrName>
                                        </p:attrNameLst>
                                      </p:cBhvr>
                                      <p:to>
                                        <p:strVal val="visible"/>
                                      </p:to>
                                    </p:set>
                                  </p:childTnLst>
                                </p:cTn>
                              </p:par>
                              <p:par>
                                <p:cTn id="16" presetID="42" presetClass="path" presetSubtype="0" accel="50000" decel="50000" fill="hold" grpId="0" nodeType="withEffect">
                                  <p:stCondLst>
                                    <p:cond delay="0"/>
                                  </p:stCondLst>
                                  <p:childTnLst>
                                    <p:animMotion origin="layout" path="M -3.33333E-6 -3.7037E-6 L -3.33333E-6 0.28449 " pathEditMode="relative" rAng="0" ptsTypes="AA">
                                      <p:cBhvr>
                                        <p:cTn id="17" dur="700" fill="hold"/>
                                        <p:tgtEl>
                                          <p:spTgt spid="141"/>
                                        </p:tgtEl>
                                        <p:attrNameLst>
                                          <p:attrName>ppt_x</p:attrName>
                                          <p:attrName>ppt_y</p:attrName>
                                        </p:attrNameLst>
                                      </p:cBhvr>
                                      <p:rCtr x="0" y="14213"/>
                                    </p:animMotion>
                                  </p:childTnLst>
                                </p:cTn>
                              </p:par>
                              <p:par>
                                <p:cTn id="18" presetID="22" presetClass="entr" presetSubtype="1" fill="hold" nodeType="withEffect">
                                  <p:stCondLst>
                                    <p:cond delay="0"/>
                                  </p:stCondLst>
                                  <p:childTnLst>
                                    <p:set>
                                      <p:cBhvr>
                                        <p:cTn id="19" dur="1" fill="hold">
                                          <p:stCondLst>
                                            <p:cond delay="0"/>
                                          </p:stCondLst>
                                        </p:cTn>
                                        <p:tgtEl>
                                          <p:spTgt spid="142"/>
                                        </p:tgtEl>
                                        <p:attrNameLst>
                                          <p:attrName>style.visibility</p:attrName>
                                        </p:attrNameLst>
                                      </p:cBhvr>
                                      <p:to>
                                        <p:strVal val="visible"/>
                                      </p:to>
                                    </p:set>
                                    <p:animEffect transition="in" filter="wipe(up)">
                                      <p:cBhvr>
                                        <p:cTn id="20" dur="700"/>
                                        <p:tgtEl>
                                          <p:spTgt spid="142"/>
                                        </p:tgtEl>
                                      </p:cBhvr>
                                    </p:animEffect>
                                  </p:childTnLst>
                                </p:cTn>
                              </p:par>
                            </p:childTnLst>
                          </p:cTn>
                        </p:par>
                        <p:par>
                          <p:cTn id="21" fill="hold">
                            <p:stCondLst>
                              <p:cond delay="1400"/>
                            </p:stCondLst>
                            <p:childTnLst>
                              <p:par>
                                <p:cTn id="22" presetID="1" presetClass="exit" presetSubtype="0" fill="hold" grpId="2" nodeType="afterEffect">
                                  <p:stCondLst>
                                    <p:cond delay="0"/>
                                  </p:stCondLst>
                                  <p:childTnLst>
                                    <p:set>
                                      <p:cBhvr>
                                        <p:cTn id="23" dur="1" fill="hold">
                                          <p:stCondLst>
                                            <p:cond delay="0"/>
                                          </p:stCondLst>
                                        </p:cTn>
                                        <p:tgtEl>
                                          <p:spTgt spid="141"/>
                                        </p:tgtEl>
                                        <p:attrNameLst>
                                          <p:attrName>style.visibility</p:attrName>
                                        </p:attrNameLst>
                                      </p:cBhvr>
                                      <p:to>
                                        <p:strVal val="hidden"/>
                                      </p:to>
                                    </p:set>
                                  </p:childTnLst>
                                </p:cTn>
                              </p:par>
                            </p:childTnLst>
                          </p:cTn>
                        </p:par>
                        <p:par>
                          <p:cTn id="24" fill="hold">
                            <p:stCondLst>
                              <p:cond delay="1400"/>
                            </p:stCondLst>
                            <p:childTnLst>
                              <p:par>
                                <p:cTn id="25" presetID="1" presetClass="entr" presetSubtype="0" fill="hold" grpId="1" nodeType="after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42" presetClass="path" presetSubtype="0" accel="50000" decel="50000" fill="hold" grpId="0" nodeType="withEffect">
                                  <p:stCondLst>
                                    <p:cond delay="0"/>
                                  </p:stCondLst>
                                  <p:childTnLst>
                                    <p:animMotion origin="layout" path="M 2.91667E-6 1.85185E-6 L 2.91667E-6 0.28449 " pathEditMode="relative" rAng="0" ptsTypes="AA">
                                      <p:cBhvr>
                                        <p:cTn id="28" dur="700" fill="hold"/>
                                        <p:tgtEl>
                                          <p:spTgt spid="151"/>
                                        </p:tgtEl>
                                        <p:attrNameLst>
                                          <p:attrName>ppt_x</p:attrName>
                                          <p:attrName>ppt_y</p:attrName>
                                        </p:attrNameLst>
                                      </p:cBhvr>
                                      <p:rCtr x="0" y="14213"/>
                                    </p:animMotion>
                                  </p:childTnLst>
                                </p:cTn>
                              </p:par>
                              <p:par>
                                <p:cTn id="29" presetID="22" presetClass="entr" presetSubtype="1" fill="hold" nodeType="withEffect">
                                  <p:stCondLst>
                                    <p:cond delay="0"/>
                                  </p:stCondLst>
                                  <p:childTnLst>
                                    <p:set>
                                      <p:cBhvr>
                                        <p:cTn id="30" dur="1" fill="hold">
                                          <p:stCondLst>
                                            <p:cond delay="0"/>
                                          </p:stCondLst>
                                        </p:cTn>
                                        <p:tgtEl>
                                          <p:spTgt spid="152"/>
                                        </p:tgtEl>
                                        <p:attrNameLst>
                                          <p:attrName>style.visibility</p:attrName>
                                        </p:attrNameLst>
                                      </p:cBhvr>
                                      <p:to>
                                        <p:strVal val="visible"/>
                                      </p:to>
                                    </p:set>
                                    <p:animEffect transition="in" filter="wipe(up)">
                                      <p:cBhvr>
                                        <p:cTn id="31" dur="700"/>
                                        <p:tgtEl>
                                          <p:spTgt spid="152"/>
                                        </p:tgtEl>
                                      </p:cBhvr>
                                    </p:animEffect>
                                  </p:childTnLst>
                                </p:cTn>
                              </p:par>
                            </p:childTnLst>
                          </p:cTn>
                        </p:par>
                        <p:par>
                          <p:cTn id="32" fill="hold">
                            <p:stCondLst>
                              <p:cond delay="2100"/>
                            </p:stCondLst>
                            <p:childTnLst>
                              <p:par>
                                <p:cTn id="33" presetID="1" presetClass="exit" presetSubtype="0" fill="hold" grpId="2" nodeType="afterEffect">
                                  <p:stCondLst>
                                    <p:cond delay="0"/>
                                  </p:stCondLst>
                                  <p:childTnLst>
                                    <p:set>
                                      <p:cBhvr>
                                        <p:cTn id="34" dur="1" fill="hold">
                                          <p:stCondLst>
                                            <p:cond delay="0"/>
                                          </p:stCondLst>
                                        </p:cTn>
                                        <p:tgtEl>
                                          <p:spTgt spid="151"/>
                                        </p:tgtEl>
                                        <p:attrNameLst>
                                          <p:attrName>style.visibility</p:attrName>
                                        </p:attrNameLst>
                                      </p:cBhvr>
                                      <p:to>
                                        <p:strVal val="hidden"/>
                                      </p:to>
                                    </p:set>
                                  </p:childTnLst>
                                </p:cTn>
                              </p:par>
                            </p:childTnLst>
                          </p:cTn>
                        </p:par>
                        <p:par>
                          <p:cTn id="35" fill="hold">
                            <p:stCondLst>
                              <p:cond delay="2100"/>
                            </p:stCondLst>
                            <p:childTnLst>
                              <p:par>
                                <p:cTn id="36" presetID="1" presetClass="entr" presetSubtype="0" fill="hold" grpId="1" nodeType="afterEffect">
                                  <p:stCondLst>
                                    <p:cond delay="0"/>
                                  </p:stCondLst>
                                  <p:childTnLst>
                                    <p:set>
                                      <p:cBhvr>
                                        <p:cTn id="37" dur="1" fill="hold">
                                          <p:stCondLst>
                                            <p:cond delay="0"/>
                                          </p:stCondLst>
                                        </p:cTn>
                                        <p:tgtEl>
                                          <p:spTgt spid="161"/>
                                        </p:tgtEl>
                                        <p:attrNameLst>
                                          <p:attrName>style.visibility</p:attrName>
                                        </p:attrNameLst>
                                      </p:cBhvr>
                                      <p:to>
                                        <p:strVal val="visible"/>
                                      </p:to>
                                    </p:set>
                                  </p:childTnLst>
                                </p:cTn>
                              </p:par>
                              <p:par>
                                <p:cTn id="38" presetID="42" presetClass="path" presetSubtype="0" accel="50000" decel="50000" fill="hold" grpId="0" nodeType="withEffect">
                                  <p:stCondLst>
                                    <p:cond delay="0"/>
                                  </p:stCondLst>
                                  <p:childTnLst>
                                    <p:animMotion origin="layout" path="M -2.70833E-6 -3.7037E-6 L -2.70833E-6 0.28449 " pathEditMode="relative" rAng="0" ptsTypes="AA">
                                      <p:cBhvr>
                                        <p:cTn id="39" dur="700" fill="hold"/>
                                        <p:tgtEl>
                                          <p:spTgt spid="161"/>
                                        </p:tgtEl>
                                        <p:attrNameLst>
                                          <p:attrName>ppt_x</p:attrName>
                                          <p:attrName>ppt_y</p:attrName>
                                        </p:attrNameLst>
                                      </p:cBhvr>
                                      <p:rCtr x="0" y="14213"/>
                                    </p:animMotion>
                                  </p:childTnLst>
                                </p:cTn>
                              </p:par>
                              <p:par>
                                <p:cTn id="40" presetID="22" presetClass="entr" presetSubtype="1" fill="hold" nodeType="withEffect">
                                  <p:stCondLst>
                                    <p:cond delay="0"/>
                                  </p:stCondLst>
                                  <p:childTnLst>
                                    <p:set>
                                      <p:cBhvr>
                                        <p:cTn id="41" dur="1" fill="hold">
                                          <p:stCondLst>
                                            <p:cond delay="0"/>
                                          </p:stCondLst>
                                        </p:cTn>
                                        <p:tgtEl>
                                          <p:spTgt spid="162"/>
                                        </p:tgtEl>
                                        <p:attrNameLst>
                                          <p:attrName>style.visibility</p:attrName>
                                        </p:attrNameLst>
                                      </p:cBhvr>
                                      <p:to>
                                        <p:strVal val="visible"/>
                                      </p:to>
                                    </p:set>
                                    <p:animEffect transition="in" filter="wipe(up)">
                                      <p:cBhvr>
                                        <p:cTn id="42" dur="700"/>
                                        <p:tgtEl>
                                          <p:spTgt spid="162"/>
                                        </p:tgtEl>
                                      </p:cBhvr>
                                    </p:animEffect>
                                  </p:childTnLst>
                                </p:cTn>
                              </p:par>
                            </p:childTnLst>
                          </p:cTn>
                        </p:par>
                        <p:par>
                          <p:cTn id="43" fill="hold">
                            <p:stCondLst>
                              <p:cond delay="2800"/>
                            </p:stCondLst>
                            <p:childTnLst>
                              <p:par>
                                <p:cTn id="44" presetID="1" presetClass="exit" presetSubtype="0" fill="hold" grpId="2" nodeType="afterEffect">
                                  <p:stCondLst>
                                    <p:cond delay="0"/>
                                  </p:stCondLst>
                                  <p:childTnLst>
                                    <p:set>
                                      <p:cBhvr>
                                        <p:cTn id="45" dur="1" fill="hold">
                                          <p:stCondLst>
                                            <p:cond delay="0"/>
                                          </p:stCondLst>
                                        </p:cTn>
                                        <p:tgtEl>
                                          <p:spTgt spid="161"/>
                                        </p:tgtEl>
                                        <p:attrNameLst>
                                          <p:attrName>style.visibility</p:attrName>
                                        </p:attrNameLst>
                                      </p:cBhvr>
                                      <p:to>
                                        <p:strVal val="hidden"/>
                                      </p:to>
                                    </p:set>
                                  </p:childTnLst>
                                </p:cTn>
                              </p:par>
                            </p:childTnLst>
                          </p:cTn>
                        </p:par>
                        <p:par>
                          <p:cTn id="46" fill="hold">
                            <p:stCondLst>
                              <p:cond delay="2800"/>
                            </p:stCondLst>
                            <p:childTnLst>
                              <p:par>
                                <p:cTn id="47" presetID="1" presetClass="entr" presetSubtype="0" fill="hold" grpId="1" nodeType="afterEffect">
                                  <p:stCondLst>
                                    <p:cond delay="0"/>
                                  </p:stCondLst>
                                  <p:childTnLst>
                                    <p:set>
                                      <p:cBhvr>
                                        <p:cTn id="48" dur="1" fill="hold">
                                          <p:stCondLst>
                                            <p:cond delay="0"/>
                                          </p:stCondLst>
                                        </p:cTn>
                                        <p:tgtEl>
                                          <p:spTgt spid="171"/>
                                        </p:tgtEl>
                                        <p:attrNameLst>
                                          <p:attrName>style.visibility</p:attrName>
                                        </p:attrNameLst>
                                      </p:cBhvr>
                                      <p:to>
                                        <p:strVal val="visible"/>
                                      </p:to>
                                    </p:set>
                                  </p:childTnLst>
                                </p:cTn>
                              </p:par>
                              <p:par>
                                <p:cTn id="49" presetID="42" presetClass="path" presetSubtype="0" accel="50000" decel="50000" fill="hold" grpId="0" nodeType="withEffect">
                                  <p:stCondLst>
                                    <p:cond delay="0"/>
                                  </p:stCondLst>
                                  <p:childTnLst>
                                    <p:animMotion origin="layout" path="M 2.91667E-6 7.40741E-7 L 2.91667E-6 0.28449 " pathEditMode="relative" rAng="0" ptsTypes="AA">
                                      <p:cBhvr>
                                        <p:cTn id="50" dur="700" fill="hold"/>
                                        <p:tgtEl>
                                          <p:spTgt spid="171"/>
                                        </p:tgtEl>
                                        <p:attrNameLst>
                                          <p:attrName>ppt_x</p:attrName>
                                          <p:attrName>ppt_y</p:attrName>
                                        </p:attrNameLst>
                                      </p:cBhvr>
                                      <p:rCtr x="0" y="14213"/>
                                    </p:animMotion>
                                  </p:childTnLst>
                                </p:cTn>
                              </p:par>
                              <p:par>
                                <p:cTn id="51" presetID="22" presetClass="entr" presetSubtype="1" fill="hold" nodeType="withEffect">
                                  <p:stCondLst>
                                    <p:cond delay="0"/>
                                  </p:stCondLst>
                                  <p:childTnLst>
                                    <p:set>
                                      <p:cBhvr>
                                        <p:cTn id="52" dur="1" fill="hold">
                                          <p:stCondLst>
                                            <p:cond delay="0"/>
                                          </p:stCondLst>
                                        </p:cTn>
                                        <p:tgtEl>
                                          <p:spTgt spid="172"/>
                                        </p:tgtEl>
                                        <p:attrNameLst>
                                          <p:attrName>style.visibility</p:attrName>
                                        </p:attrNameLst>
                                      </p:cBhvr>
                                      <p:to>
                                        <p:strVal val="visible"/>
                                      </p:to>
                                    </p:set>
                                    <p:animEffect transition="in" filter="wipe(up)">
                                      <p:cBhvr>
                                        <p:cTn id="53" dur="700"/>
                                        <p:tgtEl>
                                          <p:spTgt spid="172"/>
                                        </p:tgtEl>
                                      </p:cBhvr>
                                    </p:animEffect>
                                  </p:childTnLst>
                                </p:cTn>
                              </p:par>
                            </p:childTnLst>
                          </p:cTn>
                        </p:par>
                        <p:par>
                          <p:cTn id="54" fill="hold">
                            <p:stCondLst>
                              <p:cond delay="3500"/>
                            </p:stCondLst>
                            <p:childTnLst>
                              <p:par>
                                <p:cTn id="55" presetID="1" presetClass="exit" presetSubtype="0" fill="hold" grpId="2" nodeType="afterEffect">
                                  <p:stCondLst>
                                    <p:cond delay="0"/>
                                  </p:stCondLst>
                                  <p:childTnLst>
                                    <p:set>
                                      <p:cBhvr>
                                        <p:cTn id="56" dur="1" fill="hold">
                                          <p:stCondLst>
                                            <p:cond delay="0"/>
                                          </p:stCondLst>
                                        </p:cTn>
                                        <p:tgtEl>
                                          <p:spTgt spid="171"/>
                                        </p:tgtEl>
                                        <p:attrNameLst>
                                          <p:attrName>style.visibility</p:attrName>
                                        </p:attrNameLst>
                                      </p:cBhvr>
                                      <p:to>
                                        <p:strVal val="hidden"/>
                                      </p:to>
                                    </p:set>
                                  </p:childTnLst>
                                </p:cTn>
                              </p:par>
                            </p:childTnLst>
                          </p:cTn>
                        </p:par>
                        <p:par>
                          <p:cTn id="57" fill="hold">
                            <p:stCondLst>
                              <p:cond delay="3500"/>
                            </p:stCondLst>
                            <p:childTnLst>
                              <p:par>
                                <p:cTn id="58" presetID="1" presetClass="entr" presetSubtype="0" fill="hold" grpId="1" nodeType="afterEffect">
                                  <p:stCondLst>
                                    <p:cond delay="0"/>
                                  </p:stCondLst>
                                  <p:childTnLst>
                                    <p:set>
                                      <p:cBhvr>
                                        <p:cTn id="59" dur="1" fill="hold">
                                          <p:stCondLst>
                                            <p:cond delay="0"/>
                                          </p:stCondLst>
                                        </p:cTn>
                                        <p:tgtEl>
                                          <p:spTgt spid="189"/>
                                        </p:tgtEl>
                                        <p:attrNameLst>
                                          <p:attrName>style.visibility</p:attrName>
                                        </p:attrNameLst>
                                      </p:cBhvr>
                                      <p:to>
                                        <p:strVal val="visible"/>
                                      </p:to>
                                    </p:set>
                                  </p:childTnLst>
                                </p:cTn>
                              </p:par>
                              <p:par>
                                <p:cTn id="60" presetID="42" presetClass="path" presetSubtype="0" accel="50000" decel="50000" fill="hold" grpId="0" nodeType="withEffect">
                                  <p:stCondLst>
                                    <p:cond delay="0"/>
                                  </p:stCondLst>
                                  <p:childTnLst>
                                    <p:animMotion origin="layout" path="M -8.33333E-7 7.40741E-7 L -8.33333E-7 0.28449 " pathEditMode="relative" rAng="0" ptsTypes="AA">
                                      <p:cBhvr>
                                        <p:cTn id="61" dur="700" fill="hold"/>
                                        <p:tgtEl>
                                          <p:spTgt spid="189"/>
                                        </p:tgtEl>
                                        <p:attrNameLst>
                                          <p:attrName>ppt_x</p:attrName>
                                          <p:attrName>ppt_y</p:attrName>
                                        </p:attrNameLst>
                                      </p:cBhvr>
                                      <p:rCtr x="0" y="14213"/>
                                    </p:animMotion>
                                  </p:childTnLst>
                                </p:cTn>
                              </p:par>
                              <p:par>
                                <p:cTn id="62" presetID="22" presetClass="entr" presetSubtype="1" fill="hold" nodeType="withEffect">
                                  <p:stCondLst>
                                    <p:cond delay="0"/>
                                  </p:stCondLst>
                                  <p:childTnLst>
                                    <p:set>
                                      <p:cBhvr>
                                        <p:cTn id="63" dur="1" fill="hold">
                                          <p:stCondLst>
                                            <p:cond delay="0"/>
                                          </p:stCondLst>
                                        </p:cTn>
                                        <p:tgtEl>
                                          <p:spTgt spid="190"/>
                                        </p:tgtEl>
                                        <p:attrNameLst>
                                          <p:attrName>style.visibility</p:attrName>
                                        </p:attrNameLst>
                                      </p:cBhvr>
                                      <p:to>
                                        <p:strVal val="visible"/>
                                      </p:to>
                                    </p:set>
                                    <p:animEffect transition="in" filter="wipe(up)">
                                      <p:cBhvr>
                                        <p:cTn id="64" dur="700"/>
                                        <p:tgtEl>
                                          <p:spTgt spid="190"/>
                                        </p:tgtEl>
                                      </p:cBhvr>
                                    </p:animEffect>
                                  </p:childTnLst>
                                </p:cTn>
                              </p:par>
                            </p:childTnLst>
                          </p:cTn>
                        </p:par>
                        <p:par>
                          <p:cTn id="65" fill="hold">
                            <p:stCondLst>
                              <p:cond delay="4200"/>
                            </p:stCondLst>
                            <p:childTnLst>
                              <p:par>
                                <p:cTn id="66" presetID="1" presetClass="exit" presetSubtype="0" fill="hold" grpId="2" nodeType="afterEffect">
                                  <p:stCondLst>
                                    <p:cond delay="0"/>
                                  </p:stCondLst>
                                  <p:childTnLst>
                                    <p:set>
                                      <p:cBhvr>
                                        <p:cTn id="67" dur="1" fill="hold">
                                          <p:stCondLst>
                                            <p:cond delay="0"/>
                                          </p:stCondLst>
                                        </p:cTn>
                                        <p:tgtEl>
                                          <p:spTgt spid="189"/>
                                        </p:tgtEl>
                                        <p:attrNameLst>
                                          <p:attrName>style.visibility</p:attrName>
                                        </p:attrNameLst>
                                      </p:cBhvr>
                                      <p:to>
                                        <p:strVal val="hidden"/>
                                      </p:to>
                                    </p:set>
                                  </p:childTnLst>
                                </p:cTn>
                              </p:par>
                            </p:childTnLst>
                          </p:cTn>
                        </p:par>
                        <p:par>
                          <p:cTn id="68" fill="hold">
                            <p:stCondLst>
                              <p:cond delay="4200"/>
                            </p:stCondLst>
                            <p:childTnLst>
                              <p:par>
                                <p:cTn id="69" presetID="1" presetClass="entr" presetSubtype="0" fill="hold" grpId="1" nodeType="afterEffect">
                                  <p:stCondLst>
                                    <p:cond delay="0"/>
                                  </p:stCondLst>
                                  <p:childTnLst>
                                    <p:set>
                                      <p:cBhvr>
                                        <p:cTn id="70" dur="1" fill="hold">
                                          <p:stCondLst>
                                            <p:cond delay="0"/>
                                          </p:stCondLst>
                                        </p:cTn>
                                        <p:tgtEl>
                                          <p:spTgt spid="199"/>
                                        </p:tgtEl>
                                        <p:attrNameLst>
                                          <p:attrName>style.visibility</p:attrName>
                                        </p:attrNameLst>
                                      </p:cBhvr>
                                      <p:to>
                                        <p:strVal val="visible"/>
                                      </p:to>
                                    </p:set>
                                  </p:childTnLst>
                                </p:cTn>
                              </p:par>
                              <p:par>
                                <p:cTn id="71" presetID="42" presetClass="path" presetSubtype="0" accel="50000" decel="50000" fill="hold" grpId="0" nodeType="withEffect">
                                  <p:stCondLst>
                                    <p:cond delay="0"/>
                                  </p:stCondLst>
                                  <p:childTnLst>
                                    <p:animMotion origin="layout" path="M 4.79167E-6 4.81481E-6 L 4.79167E-6 0.28449 " pathEditMode="relative" rAng="0" ptsTypes="AA">
                                      <p:cBhvr>
                                        <p:cTn id="72" dur="700" fill="hold"/>
                                        <p:tgtEl>
                                          <p:spTgt spid="199"/>
                                        </p:tgtEl>
                                        <p:attrNameLst>
                                          <p:attrName>ppt_x</p:attrName>
                                          <p:attrName>ppt_y</p:attrName>
                                        </p:attrNameLst>
                                      </p:cBhvr>
                                      <p:rCtr x="0" y="14213"/>
                                    </p:animMotion>
                                  </p:childTnLst>
                                </p:cTn>
                              </p:par>
                              <p:par>
                                <p:cTn id="73" presetID="22" presetClass="entr" presetSubtype="1" fill="hold" nodeType="withEffect">
                                  <p:stCondLst>
                                    <p:cond delay="0"/>
                                  </p:stCondLst>
                                  <p:childTnLst>
                                    <p:set>
                                      <p:cBhvr>
                                        <p:cTn id="74" dur="1" fill="hold">
                                          <p:stCondLst>
                                            <p:cond delay="0"/>
                                          </p:stCondLst>
                                        </p:cTn>
                                        <p:tgtEl>
                                          <p:spTgt spid="200"/>
                                        </p:tgtEl>
                                        <p:attrNameLst>
                                          <p:attrName>style.visibility</p:attrName>
                                        </p:attrNameLst>
                                      </p:cBhvr>
                                      <p:to>
                                        <p:strVal val="visible"/>
                                      </p:to>
                                    </p:set>
                                    <p:animEffect transition="in" filter="wipe(up)">
                                      <p:cBhvr>
                                        <p:cTn id="75" dur="700"/>
                                        <p:tgtEl>
                                          <p:spTgt spid="200"/>
                                        </p:tgtEl>
                                      </p:cBhvr>
                                    </p:animEffect>
                                  </p:childTnLst>
                                </p:cTn>
                              </p:par>
                            </p:childTnLst>
                          </p:cTn>
                        </p:par>
                        <p:par>
                          <p:cTn id="76" fill="hold">
                            <p:stCondLst>
                              <p:cond delay="4900"/>
                            </p:stCondLst>
                            <p:childTnLst>
                              <p:par>
                                <p:cTn id="77" presetID="1" presetClass="exit" presetSubtype="0" fill="hold" grpId="2" nodeType="afterEffect">
                                  <p:stCondLst>
                                    <p:cond delay="0"/>
                                  </p:stCondLst>
                                  <p:childTnLst>
                                    <p:set>
                                      <p:cBhvr>
                                        <p:cTn id="78" dur="1" fill="hold">
                                          <p:stCondLst>
                                            <p:cond delay="0"/>
                                          </p:stCondLst>
                                        </p:cTn>
                                        <p:tgtEl>
                                          <p:spTgt spid="199"/>
                                        </p:tgtEl>
                                        <p:attrNameLst>
                                          <p:attrName>style.visibility</p:attrName>
                                        </p:attrNameLst>
                                      </p:cBhvr>
                                      <p:to>
                                        <p:strVal val="hidden"/>
                                      </p:to>
                                    </p:set>
                                  </p:childTnLst>
                                </p:cTn>
                              </p:par>
                            </p:childTnLst>
                          </p:cTn>
                        </p:par>
                        <p:par>
                          <p:cTn id="79" fill="hold">
                            <p:stCondLst>
                              <p:cond delay="4900"/>
                            </p:stCondLst>
                            <p:childTnLst>
                              <p:par>
                                <p:cTn id="80" presetID="1" presetClass="entr" presetSubtype="0" fill="hold" grpId="1" nodeType="afterEffect">
                                  <p:stCondLst>
                                    <p:cond delay="0"/>
                                  </p:stCondLst>
                                  <p:childTnLst>
                                    <p:set>
                                      <p:cBhvr>
                                        <p:cTn id="81" dur="1" fill="hold">
                                          <p:stCondLst>
                                            <p:cond delay="0"/>
                                          </p:stCondLst>
                                        </p:cTn>
                                        <p:tgtEl>
                                          <p:spTgt spid="209"/>
                                        </p:tgtEl>
                                        <p:attrNameLst>
                                          <p:attrName>style.visibility</p:attrName>
                                        </p:attrNameLst>
                                      </p:cBhvr>
                                      <p:to>
                                        <p:strVal val="visible"/>
                                      </p:to>
                                    </p:set>
                                  </p:childTnLst>
                                </p:cTn>
                              </p:par>
                              <p:par>
                                <p:cTn id="82" presetID="42" presetClass="path" presetSubtype="0" accel="50000" decel="50000" fill="hold" grpId="0" nodeType="withEffect">
                                  <p:stCondLst>
                                    <p:cond delay="0"/>
                                  </p:stCondLst>
                                  <p:childTnLst>
                                    <p:animMotion origin="layout" path="M -4.16667E-7 4.81481E-6 L -4.16667E-7 0.28449 " pathEditMode="relative" rAng="0" ptsTypes="AA">
                                      <p:cBhvr>
                                        <p:cTn id="83" dur="700" fill="hold"/>
                                        <p:tgtEl>
                                          <p:spTgt spid="209"/>
                                        </p:tgtEl>
                                        <p:attrNameLst>
                                          <p:attrName>ppt_x</p:attrName>
                                          <p:attrName>ppt_y</p:attrName>
                                        </p:attrNameLst>
                                      </p:cBhvr>
                                      <p:rCtr x="0" y="14213"/>
                                    </p:animMotion>
                                  </p:childTnLst>
                                </p:cTn>
                              </p:par>
                              <p:par>
                                <p:cTn id="84" presetID="22" presetClass="entr" presetSubtype="1" fill="hold" nodeType="withEffect">
                                  <p:stCondLst>
                                    <p:cond delay="0"/>
                                  </p:stCondLst>
                                  <p:childTnLst>
                                    <p:set>
                                      <p:cBhvr>
                                        <p:cTn id="85" dur="1" fill="hold">
                                          <p:stCondLst>
                                            <p:cond delay="0"/>
                                          </p:stCondLst>
                                        </p:cTn>
                                        <p:tgtEl>
                                          <p:spTgt spid="210"/>
                                        </p:tgtEl>
                                        <p:attrNameLst>
                                          <p:attrName>style.visibility</p:attrName>
                                        </p:attrNameLst>
                                      </p:cBhvr>
                                      <p:to>
                                        <p:strVal val="visible"/>
                                      </p:to>
                                    </p:set>
                                    <p:animEffect transition="in" filter="wipe(up)">
                                      <p:cBhvr>
                                        <p:cTn id="86" dur="700"/>
                                        <p:tgtEl>
                                          <p:spTgt spid="210"/>
                                        </p:tgtEl>
                                      </p:cBhvr>
                                    </p:animEffect>
                                  </p:childTnLst>
                                </p:cTn>
                              </p:par>
                            </p:childTnLst>
                          </p:cTn>
                        </p:par>
                        <p:par>
                          <p:cTn id="87" fill="hold">
                            <p:stCondLst>
                              <p:cond delay="5600"/>
                            </p:stCondLst>
                            <p:childTnLst>
                              <p:par>
                                <p:cTn id="88" presetID="1" presetClass="exit" presetSubtype="0" fill="hold" grpId="2" nodeType="afterEffect">
                                  <p:stCondLst>
                                    <p:cond delay="0"/>
                                  </p:stCondLst>
                                  <p:childTnLst>
                                    <p:set>
                                      <p:cBhvr>
                                        <p:cTn id="89" dur="1" fill="hold">
                                          <p:stCondLst>
                                            <p:cond delay="0"/>
                                          </p:stCondLst>
                                        </p:cTn>
                                        <p:tgtEl>
                                          <p:spTgt spid="2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 grpId="0" animBg="1"/>
      <p:bldP spid="772" grpId="1" animBg="1"/>
      <p:bldP spid="141" grpId="0" animBg="1"/>
      <p:bldP spid="141" grpId="1" animBg="1"/>
      <p:bldP spid="141" grpId="2" animBg="1"/>
      <p:bldP spid="151" grpId="0" animBg="1"/>
      <p:bldP spid="151" grpId="1" animBg="1"/>
      <p:bldP spid="151" grpId="2" animBg="1"/>
      <p:bldP spid="161" grpId="0" animBg="1"/>
      <p:bldP spid="161" grpId="1" animBg="1"/>
      <p:bldP spid="161" grpId="2" animBg="1"/>
      <p:bldP spid="171" grpId="0" animBg="1"/>
      <p:bldP spid="171" grpId="1" animBg="1"/>
      <p:bldP spid="171" grpId="2" animBg="1"/>
      <p:bldP spid="189" grpId="0" animBg="1"/>
      <p:bldP spid="189" grpId="1" animBg="1"/>
      <p:bldP spid="189" grpId="2" animBg="1"/>
      <p:bldP spid="199" grpId="0" animBg="1"/>
      <p:bldP spid="199" grpId="1" animBg="1"/>
      <p:bldP spid="199" grpId="2" animBg="1"/>
      <p:bldP spid="209" grpId="0" animBg="1"/>
      <p:bldP spid="209" grpId="1" animBg="1"/>
      <p:bldP spid="209" grpId="2"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82700" y="927100"/>
            <a:ext cx="9626600" cy="5003800"/>
          </a:xfrm>
          <a:prstGeom prst="rect">
            <a:avLst/>
          </a:prstGeom>
        </p:spPr>
      </p:pic>
    </p:spTree>
    <p:extLst>
      <p:ext uri="{BB962C8B-B14F-4D97-AF65-F5344CB8AC3E}">
        <p14:creationId xmlns:p14="http://schemas.microsoft.com/office/powerpoint/2010/main" val="2116120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hd-wallpapersdownload.com/upload/bulk-upload/all-images-of-dogs-dowload.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322" r="14660"/>
          <a:stretch/>
        </p:blipFill>
        <p:spPr bwMode="auto">
          <a:xfrm>
            <a:off x="661182" y="2328203"/>
            <a:ext cx="2250830" cy="2286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CNN for Image Classification</a:t>
            </a:r>
            <a:endParaRPr lang="en-US" dirty="0"/>
          </a:p>
        </p:txBody>
      </p:sp>
      <p:grpSp>
        <p:nvGrpSpPr>
          <p:cNvPr id="132" name="Group 131"/>
          <p:cNvGrpSpPr/>
          <p:nvPr/>
        </p:nvGrpSpPr>
        <p:grpSpPr>
          <a:xfrm>
            <a:off x="698692" y="2369233"/>
            <a:ext cx="2100776" cy="2259037"/>
            <a:chOff x="811236" y="2355166"/>
            <a:chExt cx="1828800" cy="1828800"/>
          </a:xfrm>
        </p:grpSpPr>
        <p:grpSp>
          <p:nvGrpSpPr>
            <p:cNvPr id="68" name="Group 67"/>
            <p:cNvGrpSpPr/>
            <p:nvPr/>
          </p:nvGrpSpPr>
          <p:grpSpPr>
            <a:xfrm>
              <a:off x="811236" y="2355166"/>
              <a:ext cx="1828800" cy="915572"/>
              <a:chOff x="811236" y="2355166"/>
              <a:chExt cx="1828800" cy="915572"/>
            </a:xfrm>
          </p:grpSpPr>
          <p:grpSp>
            <p:nvGrpSpPr>
              <p:cNvPr id="36" name="Group 35"/>
              <p:cNvGrpSpPr/>
              <p:nvPr/>
            </p:nvGrpSpPr>
            <p:grpSpPr>
              <a:xfrm>
                <a:off x="811236" y="2355166"/>
                <a:ext cx="914400" cy="914400"/>
                <a:chOff x="811236" y="2355166"/>
                <a:chExt cx="914400" cy="914400"/>
              </a:xfrm>
            </p:grpSpPr>
            <p:grpSp>
              <p:nvGrpSpPr>
                <p:cNvPr id="20" name="Group 19"/>
                <p:cNvGrpSpPr/>
                <p:nvPr/>
              </p:nvGrpSpPr>
              <p:grpSpPr>
                <a:xfrm>
                  <a:off x="811236" y="2355166"/>
                  <a:ext cx="914400" cy="457200"/>
                  <a:chOff x="811236" y="2355166"/>
                  <a:chExt cx="914400" cy="457200"/>
                </a:xfrm>
              </p:grpSpPr>
              <p:grpSp>
                <p:nvGrpSpPr>
                  <p:cNvPr id="12" name="Group 11"/>
                  <p:cNvGrpSpPr/>
                  <p:nvPr/>
                </p:nvGrpSpPr>
                <p:grpSpPr>
                  <a:xfrm>
                    <a:off x="1268436" y="2355166"/>
                    <a:ext cx="457200" cy="457200"/>
                    <a:chOff x="658836" y="2202766"/>
                    <a:chExt cx="457200" cy="457200"/>
                  </a:xfrm>
                </p:grpSpPr>
                <p:grpSp>
                  <p:nvGrpSpPr>
                    <p:cNvPr id="8" name="Group 7"/>
                    <p:cNvGrpSpPr/>
                    <p:nvPr/>
                  </p:nvGrpSpPr>
                  <p:grpSpPr>
                    <a:xfrm>
                      <a:off x="658836" y="2202766"/>
                      <a:ext cx="228600" cy="457200"/>
                      <a:chOff x="658836" y="2202766"/>
                      <a:chExt cx="228600" cy="457200"/>
                    </a:xfrm>
                  </p:grpSpPr>
                  <p:sp>
                    <p:nvSpPr>
                      <p:cNvPr id="4" name="Rectangle 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887436" y="2202766"/>
                      <a:ext cx="228600" cy="457200"/>
                      <a:chOff x="658836" y="2202766"/>
                      <a:chExt cx="228600" cy="457200"/>
                    </a:xfrm>
                  </p:grpSpPr>
                  <p:sp>
                    <p:nvSpPr>
                      <p:cNvPr id="10" name="Rectangle 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811236" y="2355166"/>
                    <a:ext cx="457200" cy="457200"/>
                    <a:chOff x="658836" y="2202766"/>
                    <a:chExt cx="457200" cy="457200"/>
                  </a:xfrm>
                </p:grpSpPr>
                <p:grpSp>
                  <p:nvGrpSpPr>
                    <p:cNvPr id="14" name="Group 13"/>
                    <p:cNvGrpSpPr/>
                    <p:nvPr/>
                  </p:nvGrpSpPr>
                  <p:grpSpPr>
                    <a:xfrm>
                      <a:off x="658836" y="2202766"/>
                      <a:ext cx="228600" cy="457200"/>
                      <a:chOff x="658836" y="2202766"/>
                      <a:chExt cx="228600" cy="457200"/>
                    </a:xfrm>
                  </p:grpSpPr>
                  <p:sp>
                    <p:nvSpPr>
                      <p:cNvPr id="18" name="Rectangle 1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87436" y="2202766"/>
                      <a:ext cx="228600" cy="457200"/>
                      <a:chOff x="658836" y="2202766"/>
                      <a:chExt cx="228600" cy="457200"/>
                    </a:xfrm>
                  </p:grpSpPr>
                  <p:sp>
                    <p:nvSpPr>
                      <p:cNvPr id="16" name="Rectangle 1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21" name="Group 20"/>
                <p:cNvGrpSpPr/>
                <p:nvPr/>
              </p:nvGrpSpPr>
              <p:grpSpPr>
                <a:xfrm>
                  <a:off x="811236" y="2812366"/>
                  <a:ext cx="914400" cy="457200"/>
                  <a:chOff x="811236" y="2355166"/>
                  <a:chExt cx="914400" cy="457200"/>
                </a:xfrm>
              </p:grpSpPr>
              <p:grpSp>
                <p:nvGrpSpPr>
                  <p:cNvPr id="22" name="Group 21"/>
                  <p:cNvGrpSpPr/>
                  <p:nvPr/>
                </p:nvGrpSpPr>
                <p:grpSpPr>
                  <a:xfrm>
                    <a:off x="1268436" y="2355166"/>
                    <a:ext cx="457200" cy="457200"/>
                    <a:chOff x="658836" y="2202766"/>
                    <a:chExt cx="457200" cy="457200"/>
                  </a:xfrm>
                </p:grpSpPr>
                <p:grpSp>
                  <p:nvGrpSpPr>
                    <p:cNvPr id="30" name="Group 29"/>
                    <p:cNvGrpSpPr/>
                    <p:nvPr/>
                  </p:nvGrpSpPr>
                  <p:grpSpPr>
                    <a:xfrm>
                      <a:off x="658836" y="2202766"/>
                      <a:ext cx="228600" cy="457200"/>
                      <a:chOff x="658836" y="2202766"/>
                      <a:chExt cx="228600" cy="457200"/>
                    </a:xfrm>
                  </p:grpSpPr>
                  <p:sp>
                    <p:nvSpPr>
                      <p:cNvPr id="34" name="Rectangle 3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887436" y="2202766"/>
                      <a:ext cx="228600" cy="457200"/>
                      <a:chOff x="658836" y="2202766"/>
                      <a:chExt cx="228600" cy="457200"/>
                    </a:xfrm>
                  </p:grpSpPr>
                  <p:sp>
                    <p:nvSpPr>
                      <p:cNvPr id="32" name="Rectangle 3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811236" y="2355166"/>
                    <a:ext cx="457200" cy="457200"/>
                    <a:chOff x="658836" y="2202766"/>
                    <a:chExt cx="457200" cy="457200"/>
                  </a:xfrm>
                </p:grpSpPr>
                <p:grpSp>
                  <p:nvGrpSpPr>
                    <p:cNvPr id="24" name="Group 23"/>
                    <p:cNvGrpSpPr/>
                    <p:nvPr/>
                  </p:nvGrpSpPr>
                  <p:grpSpPr>
                    <a:xfrm>
                      <a:off x="658836" y="2202766"/>
                      <a:ext cx="228600" cy="457200"/>
                      <a:chOff x="658836" y="2202766"/>
                      <a:chExt cx="228600" cy="457200"/>
                    </a:xfrm>
                  </p:grpSpPr>
                  <p:sp>
                    <p:nvSpPr>
                      <p:cNvPr id="28" name="Rectangle 2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887436" y="2202766"/>
                      <a:ext cx="228600" cy="457200"/>
                      <a:chOff x="658836" y="2202766"/>
                      <a:chExt cx="228600" cy="457200"/>
                    </a:xfrm>
                  </p:grpSpPr>
                  <p:sp>
                    <p:nvSpPr>
                      <p:cNvPr id="26" name="Rectangle 2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nvGrpSpPr>
              <p:cNvPr id="37" name="Group 36"/>
              <p:cNvGrpSpPr/>
              <p:nvPr/>
            </p:nvGrpSpPr>
            <p:grpSpPr>
              <a:xfrm>
                <a:off x="1725636" y="2356338"/>
                <a:ext cx="914400" cy="914400"/>
                <a:chOff x="811236" y="2355166"/>
                <a:chExt cx="914400" cy="914400"/>
              </a:xfrm>
            </p:grpSpPr>
            <p:grpSp>
              <p:nvGrpSpPr>
                <p:cNvPr id="38" name="Group 37"/>
                <p:cNvGrpSpPr/>
                <p:nvPr/>
              </p:nvGrpSpPr>
              <p:grpSpPr>
                <a:xfrm>
                  <a:off x="811236" y="2355166"/>
                  <a:ext cx="914400" cy="457200"/>
                  <a:chOff x="811236" y="2355166"/>
                  <a:chExt cx="914400" cy="457200"/>
                </a:xfrm>
              </p:grpSpPr>
              <p:grpSp>
                <p:nvGrpSpPr>
                  <p:cNvPr id="54" name="Group 53"/>
                  <p:cNvGrpSpPr/>
                  <p:nvPr/>
                </p:nvGrpSpPr>
                <p:grpSpPr>
                  <a:xfrm>
                    <a:off x="1268436" y="2355166"/>
                    <a:ext cx="457200" cy="457200"/>
                    <a:chOff x="658836" y="2202766"/>
                    <a:chExt cx="457200" cy="457200"/>
                  </a:xfrm>
                </p:grpSpPr>
                <p:grpSp>
                  <p:nvGrpSpPr>
                    <p:cNvPr id="62" name="Group 61"/>
                    <p:cNvGrpSpPr/>
                    <p:nvPr/>
                  </p:nvGrpSpPr>
                  <p:grpSpPr>
                    <a:xfrm>
                      <a:off x="658836" y="2202766"/>
                      <a:ext cx="228600" cy="457200"/>
                      <a:chOff x="658836" y="2202766"/>
                      <a:chExt cx="228600" cy="457200"/>
                    </a:xfrm>
                  </p:grpSpPr>
                  <p:sp>
                    <p:nvSpPr>
                      <p:cNvPr id="66" name="Rectangle 6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887436" y="2202766"/>
                      <a:ext cx="228600" cy="457200"/>
                      <a:chOff x="658836" y="2202766"/>
                      <a:chExt cx="228600" cy="457200"/>
                    </a:xfrm>
                  </p:grpSpPr>
                  <p:sp>
                    <p:nvSpPr>
                      <p:cNvPr id="64" name="Rectangle 6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5" name="Group 54"/>
                  <p:cNvGrpSpPr/>
                  <p:nvPr/>
                </p:nvGrpSpPr>
                <p:grpSpPr>
                  <a:xfrm>
                    <a:off x="811236" y="2355166"/>
                    <a:ext cx="457200" cy="457200"/>
                    <a:chOff x="658836" y="2202766"/>
                    <a:chExt cx="457200" cy="457200"/>
                  </a:xfrm>
                </p:grpSpPr>
                <p:grpSp>
                  <p:nvGrpSpPr>
                    <p:cNvPr id="56" name="Group 55"/>
                    <p:cNvGrpSpPr/>
                    <p:nvPr/>
                  </p:nvGrpSpPr>
                  <p:grpSpPr>
                    <a:xfrm>
                      <a:off x="658836" y="2202766"/>
                      <a:ext cx="228600" cy="457200"/>
                      <a:chOff x="658836" y="2202766"/>
                      <a:chExt cx="228600" cy="457200"/>
                    </a:xfrm>
                  </p:grpSpPr>
                  <p:sp>
                    <p:nvSpPr>
                      <p:cNvPr id="60" name="Rectangle 5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887436" y="2202766"/>
                      <a:ext cx="228600" cy="457200"/>
                      <a:chOff x="658836" y="2202766"/>
                      <a:chExt cx="228600" cy="457200"/>
                    </a:xfrm>
                  </p:grpSpPr>
                  <p:sp>
                    <p:nvSpPr>
                      <p:cNvPr id="58" name="Rectangle 5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39" name="Group 38"/>
                <p:cNvGrpSpPr/>
                <p:nvPr/>
              </p:nvGrpSpPr>
              <p:grpSpPr>
                <a:xfrm>
                  <a:off x="811236" y="2812366"/>
                  <a:ext cx="914400" cy="457200"/>
                  <a:chOff x="811236" y="2355166"/>
                  <a:chExt cx="914400" cy="457200"/>
                </a:xfrm>
              </p:grpSpPr>
              <p:grpSp>
                <p:nvGrpSpPr>
                  <p:cNvPr id="40" name="Group 39"/>
                  <p:cNvGrpSpPr/>
                  <p:nvPr/>
                </p:nvGrpSpPr>
                <p:grpSpPr>
                  <a:xfrm>
                    <a:off x="1268436" y="2355166"/>
                    <a:ext cx="457200" cy="457200"/>
                    <a:chOff x="658836" y="2202766"/>
                    <a:chExt cx="457200" cy="457200"/>
                  </a:xfrm>
                </p:grpSpPr>
                <p:grpSp>
                  <p:nvGrpSpPr>
                    <p:cNvPr id="48" name="Group 47"/>
                    <p:cNvGrpSpPr/>
                    <p:nvPr/>
                  </p:nvGrpSpPr>
                  <p:grpSpPr>
                    <a:xfrm>
                      <a:off x="658836" y="2202766"/>
                      <a:ext cx="228600" cy="457200"/>
                      <a:chOff x="658836" y="2202766"/>
                      <a:chExt cx="228600" cy="457200"/>
                    </a:xfrm>
                  </p:grpSpPr>
                  <p:sp>
                    <p:nvSpPr>
                      <p:cNvPr id="52" name="Rectangle 5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887436" y="2202766"/>
                      <a:ext cx="228600" cy="457200"/>
                      <a:chOff x="658836" y="2202766"/>
                      <a:chExt cx="228600" cy="457200"/>
                    </a:xfrm>
                  </p:grpSpPr>
                  <p:sp>
                    <p:nvSpPr>
                      <p:cNvPr id="50" name="Rectangle 4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41" name="Group 40"/>
                  <p:cNvGrpSpPr/>
                  <p:nvPr/>
                </p:nvGrpSpPr>
                <p:grpSpPr>
                  <a:xfrm>
                    <a:off x="811236" y="2355166"/>
                    <a:ext cx="457200" cy="457200"/>
                    <a:chOff x="658836" y="2202766"/>
                    <a:chExt cx="457200" cy="457200"/>
                  </a:xfrm>
                </p:grpSpPr>
                <p:grpSp>
                  <p:nvGrpSpPr>
                    <p:cNvPr id="42" name="Group 41"/>
                    <p:cNvGrpSpPr/>
                    <p:nvPr/>
                  </p:nvGrpSpPr>
                  <p:grpSpPr>
                    <a:xfrm>
                      <a:off x="658836" y="2202766"/>
                      <a:ext cx="228600" cy="457200"/>
                      <a:chOff x="658836" y="2202766"/>
                      <a:chExt cx="228600" cy="457200"/>
                    </a:xfrm>
                  </p:grpSpPr>
                  <p:sp>
                    <p:nvSpPr>
                      <p:cNvPr id="46" name="Rectangle 4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887436" y="2202766"/>
                      <a:ext cx="228600" cy="457200"/>
                      <a:chOff x="658836" y="2202766"/>
                      <a:chExt cx="228600" cy="457200"/>
                    </a:xfrm>
                  </p:grpSpPr>
                  <p:sp>
                    <p:nvSpPr>
                      <p:cNvPr id="44" name="Rectangle 4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grpSp>
          <p:nvGrpSpPr>
            <p:cNvPr id="69" name="Group 68"/>
            <p:cNvGrpSpPr/>
            <p:nvPr/>
          </p:nvGrpSpPr>
          <p:grpSpPr>
            <a:xfrm>
              <a:off x="811236" y="3268394"/>
              <a:ext cx="1828800" cy="915572"/>
              <a:chOff x="811236" y="2355166"/>
              <a:chExt cx="1828800" cy="915572"/>
            </a:xfrm>
          </p:grpSpPr>
          <p:grpSp>
            <p:nvGrpSpPr>
              <p:cNvPr id="70" name="Group 69"/>
              <p:cNvGrpSpPr/>
              <p:nvPr/>
            </p:nvGrpSpPr>
            <p:grpSpPr>
              <a:xfrm>
                <a:off x="811236" y="2355166"/>
                <a:ext cx="914400" cy="914400"/>
                <a:chOff x="811236" y="2355166"/>
                <a:chExt cx="914400" cy="914400"/>
              </a:xfrm>
            </p:grpSpPr>
            <p:grpSp>
              <p:nvGrpSpPr>
                <p:cNvPr id="102" name="Group 101"/>
                <p:cNvGrpSpPr/>
                <p:nvPr/>
              </p:nvGrpSpPr>
              <p:grpSpPr>
                <a:xfrm>
                  <a:off x="811236" y="2355166"/>
                  <a:ext cx="914400" cy="457200"/>
                  <a:chOff x="811236" y="2355166"/>
                  <a:chExt cx="914400" cy="457200"/>
                </a:xfrm>
              </p:grpSpPr>
              <p:grpSp>
                <p:nvGrpSpPr>
                  <p:cNvPr id="118" name="Group 117"/>
                  <p:cNvGrpSpPr/>
                  <p:nvPr/>
                </p:nvGrpSpPr>
                <p:grpSpPr>
                  <a:xfrm>
                    <a:off x="1268436" y="2355166"/>
                    <a:ext cx="457200" cy="457200"/>
                    <a:chOff x="658836" y="2202766"/>
                    <a:chExt cx="457200" cy="457200"/>
                  </a:xfrm>
                </p:grpSpPr>
                <p:grpSp>
                  <p:nvGrpSpPr>
                    <p:cNvPr id="126" name="Group 125"/>
                    <p:cNvGrpSpPr/>
                    <p:nvPr/>
                  </p:nvGrpSpPr>
                  <p:grpSpPr>
                    <a:xfrm>
                      <a:off x="658836" y="2202766"/>
                      <a:ext cx="228600" cy="457200"/>
                      <a:chOff x="658836" y="2202766"/>
                      <a:chExt cx="228600" cy="457200"/>
                    </a:xfrm>
                  </p:grpSpPr>
                  <p:sp>
                    <p:nvSpPr>
                      <p:cNvPr id="130" name="Rectangle 12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7" name="Group 126"/>
                    <p:cNvGrpSpPr/>
                    <p:nvPr/>
                  </p:nvGrpSpPr>
                  <p:grpSpPr>
                    <a:xfrm>
                      <a:off x="887436" y="2202766"/>
                      <a:ext cx="228600" cy="457200"/>
                      <a:chOff x="658836" y="2202766"/>
                      <a:chExt cx="228600" cy="457200"/>
                    </a:xfrm>
                  </p:grpSpPr>
                  <p:sp>
                    <p:nvSpPr>
                      <p:cNvPr id="128" name="Rectangle 12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811236" y="2355166"/>
                    <a:ext cx="457200" cy="457200"/>
                    <a:chOff x="658836" y="2202766"/>
                    <a:chExt cx="457200" cy="457200"/>
                  </a:xfrm>
                </p:grpSpPr>
                <p:grpSp>
                  <p:nvGrpSpPr>
                    <p:cNvPr id="120" name="Group 119"/>
                    <p:cNvGrpSpPr/>
                    <p:nvPr/>
                  </p:nvGrpSpPr>
                  <p:grpSpPr>
                    <a:xfrm>
                      <a:off x="658836" y="2202766"/>
                      <a:ext cx="228600" cy="457200"/>
                      <a:chOff x="658836" y="2202766"/>
                      <a:chExt cx="228600" cy="457200"/>
                    </a:xfrm>
                  </p:grpSpPr>
                  <p:sp>
                    <p:nvSpPr>
                      <p:cNvPr id="124" name="Rectangle 12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887436" y="2202766"/>
                      <a:ext cx="228600" cy="457200"/>
                      <a:chOff x="658836" y="2202766"/>
                      <a:chExt cx="228600" cy="457200"/>
                    </a:xfrm>
                  </p:grpSpPr>
                  <p:sp>
                    <p:nvSpPr>
                      <p:cNvPr id="122" name="Rectangle 12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103" name="Group 102"/>
                <p:cNvGrpSpPr/>
                <p:nvPr/>
              </p:nvGrpSpPr>
              <p:grpSpPr>
                <a:xfrm>
                  <a:off x="811236" y="2812366"/>
                  <a:ext cx="914400" cy="457200"/>
                  <a:chOff x="811236" y="2355166"/>
                  <a:chExt cx="914400" cy="457200"/>
                </a:xfrm>
              </p:grpSpPr>
              <p:grpSp>
                <p:nvGrpSpPr>
                  <p:cNvPr id="104" name="Group 103"/>
                  <p:cNvGrpSpPr/>
                  <p:nvPr/>
                </p:nvGrpSpPr>
                <p:grpSpPr>
                  <a:xfrm>
                    <a:off x="1268436" y="2355166"/>
                    <a:ext cx="457200" cy="457200"/>
                    <a:chOff x="658836" y="2202766"/>
                    <a:chExt cx="457200" cy="457200"/>
                  </a:xfrm>
                </p:grpSpPr>
                <p:grpSp>
                  <p:nvGrpSpPr>
                    <p:cNvPr id="112" name="Group 111"/>
                    <p:cNvGrpSpPr/>
                    <p:nvPr/>
                  </p:nvGrpSpPr>
                  <p:grpSpPr>
                    <a:xfrm>
                      <a:off x="658836" y="2202766"/>
                      <a:ext cx="228600" cy="457200"/>
                      <a:chOff x="658836" y="2202766"/>
                      <a:chExt cx="228600" cy="457200"/>
                    </a:xfrm>
                  </p:grpSpPr>
                  <p:sp>
                    <p:nvSpPr>
                      <p:cNvPr id="116" name="Rectangle 11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887436" y="2202766"/>
                      <a:ext cx="228600" cy="457200"/>
                      <a:chOff x="658836" y="2202766"/>
                      <a:chExt cx="228600" cy="457200"/>
                    </a:xfrm>
                  </p:grpSpPr>
                  <p:sp>
                    <p:nvSpPr>
                      <p:cNvPr id="114" name="Rectangle 11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5" name="Group 104"/>
                  <p:cNvGrpSpPr/>
                  <p:nvPr/>
                </p:nvGrpSpPr>
                <p:grpSpPr>
                  <a:xfrm>
                    <a:off x="811236" y="2355166"/>
                    <a:ext cx="457200" cy="457200"/>
                    <a:chOff x="658836" y="2202766"/>
                    <a:chExt cx="457200" cy="457200"/>
                  </a:xfrm>
                </p:grpSpPr>
                <p:grpSp>
                  <p:nvGrpSpPr>
                    <p:cNvPr id="106" name="Group 105"/>
                    <p:cNvGrpSpPr/>
                    <p:nvPr/>
                  </p:nvGrpSpPr>
                  <p:grpSpPr>
                    <a:xfrm>
                      <a:off x="658836" y="2202766"/>
                      <a:ext cx="228600" cy="457200"/>
                      <a:chOff x="658836" y="2202766"/>
                      <a:chExt cx="228600" cy="457200"/>
                    </a:xfrm>
                  </p:grpSpPr>
                  <p:sp>
                    <p:nvSpPr>
                      <p:cNvPr id="110" name="Rectangle 10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887436" y="2202766"/>
                      <a:ext cx="228600" cy="457200"/>
                      <a:chOff x="658836" y="2202766"/>
                      <a:chExt cx="228600" cy="457200"/>
                    </a:xfrm>
                  </p:grpSpPr>
                  <p:sp>
                    <p:nvSpPr>
                      <p:cNvPr id="108" name="Rectangle 10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nvGrpSpPr>
              <p:cNvPr id="71" name="Group 70"/>
              <p:cNvGrpSpPr/>
              <p:nvPr/>
            </p:nvGrpSpPr>
            <p:grpSpPr>
              <a:xfrm>
                <a:off x="1725636" y="2356338"/>
                <a:ext cx="914400" cy="914400"/>
                <a:chOff x="811236" y="2355166"/>
                <a:chExt cx="914400" cy="914400"/>
              </a:xfrm>
            </p:grpSpPr>
            <p:grpSp>
              <p:nvGrpSpPr>
                <p:cNvPr id="72" name="Group 71"/>
                <p:cNvGrpSpPr/>
                <p:nvPr/>
              </p:nvGrpSpPr>
              <p:grpSpPr>
                <a:xfrm>
                  <a:off x="811236" y="2355166"/>
                  <a:ext cx="914400" cy="457200"/>
                  <a:chOff x="811236" y="2355166"/>
                  <a:chExt cx="914400" cy="457200"/>
                </a:xfrm>
              </p:grpSpPr>
              <p:grpSp>
                <p:nvGrpSpPr>
                  <p:cNvPr id="88" name="Group 87"/>
                  <p:cNvGrpSpPr/>
                  <p:nvPr/>
                </p:nvGrpSpPr>
                <p:grpSpPr>
                  <a:xfrm>
                    <a:off x="1268436" y="2355166"/>
                    <a:ext cx="457200" cy="457200"/>
                    <a:chOff x="658836" y="2202766"/>
                    <a:chExt cx="457200" cy="457200"/>
                  </a:xfrm>
                </p:grpSpPr>
                <p:grpSp>
                  <p:nvGrpSpPr>
                    <p:cNvPr id="96" name="Group 95"/>
                    <p:cNvGrpSpPr/>
                    <p:nvPr/>
                  </p:nvGrpSpPr>
                  <p:grpSpPr>
                    <a:xfrm>
                      <a:off x="658836" y="2202766"/>
                      <a:ext cx="228600" cy="457200"/>
                      <a:chOff x="658836" y="2202766"/>
                      <a:chExt cx="228600" cy="457200"/>
                    </a:xfrm>
                  </p:grpSpPr>
                  <p:sp>
                    <p:nvSpPr>
                      <p:cNvPr id="100" name="Rectangle 9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887436" y="2202766"/>
                      <a:ext cx="228600" cy="457200"/>
                      <a:chOff x="658836" y="2202766"/>
                      <a:chExt cx="228600" cy="457200"/>
                    </a:xfrm>
                  </p:grpSpPr>
                  <p:sp>
                    <p:nvSpPr>
                      <p:cNvPr id="98" name="Rectangle 9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9" name="Group 88"/>
                  <p:cNvGrpSpPr/>
                  <p:nvPr/>
                </p:nvGrpSpPr>
                <p:grpSpPr>
                  <a:xfrm>
                    <a:off x="811236" y="2355166"/>
                    <a:ext cx="457200" cy="457200"/>
                    <a:chOff x="658836" y="2202766"/>
                    <a:chExt cx="457200" cy="457200"/>
                  </a:xfrm>
                </p:grpSpPr>
                <p:grpSp>
                  <p:nvGrpSpPr>
                    <p:cNvPr id="90" name="Group 89"/>
                    <p:cNvGrpSpPr/>
                    <p:nvPr/>
                  </p:nvGrpSpPr>
                  <p:grpSpPr>
                    <a:xfrm>
                      <a:off x="658836" y="2202766"/>
                      <a:ext cx="228600" cy="457200"/>
                      <a:chOff x="658836" y="2202766"/>
                      <a:chExt cx="228600" cy="457200"/>
                    </a:xfrm>
                  </p:grpSpPr>
                  <p:sp>
                    <p:nvSpPr>
                      <p:cNvPr id="94" name="Rectangle 9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887436" y="2202766"/>
                      <a:ext cx="228600" cy="457200"/>
                      <a:chOff x="658836" y="2202766"/>
                      <a:chExt cx="228600" cy="457200"/>
                    </a:xfrm>
                  </p:grpSpPr>
                  <p:sp>
                    <p:nvSpPr>
                      <p:cNvPr id="92" name="Rectangle 9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73" name="Group 72"/>
                <p:cNvGrpSpPr/>
                <p:nvPr/>
              </p:nvGrpSpPr>
              <p:grpSpPr>
                <a:xfrm>
                  <a:off x="811236" y="2812366"/>
                  <a:ext cx="914400" cy="457200"/>
                  <a:chOff x="811236" y="2355166"/>
                  <a:chExt cx="914400" cy="457200"/>
                </a:xfrm>
              </p:grpSpPr>
              <p:grpSp>
                <p:nvGrpSpPr>
                  <p:cNvPr id="74" name="Group 73"/>
                  <p:cNvGrpSpPr/>
                  <p:nvPr/>
                </p:nvGrpSpPr>
                <p:grpSpPr>
                  <a:xfrm>
                    <a:off x="1268436" y="2355166"/>
                    <a:ext cx="457200" cy="457200"/>
                    <a:chOff x="658836" y="2202766"/>
                    <a:chExt cx="457200" cy="457200"/>
                  </a:xfrm>
                </p:grpSpPr>
                <p:grpSp>
                  <p:nvGrpSpPr>
                    <p:cNvPr id="82" name="Group 81"/>
                    <p:cNvGrpSpPr/>
                    <p:nvPr/>
                  </p:nvGrpSpPr>
                  <p:grpSpPr>
                    <a:xfrm>
                      <a:off x="658836" y="2202766"/>
                      <a:ext cx="228600" cy="457200"/>
                      <a:chOff x="658836" y="2202766"/>
                      <a:chExt cx="228600" cy="457200"/>
                    </a:xfrm>
                  </p:grpSpPr>
                  <p:sp>
                    <p:nvSpPr>
                      <p:cNvPr id="86" name="Rectangle 8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887436" y="2202766"/>
                      <a:ext cx="228600" cy="457200"/>
                      <a:chOff x="658836" y="2202766"/>
                      <a:chExt cx="228600" cy="457200"/>
                    </a:xfrm>
                  </p:grpSpPr>
                  <p:sp>
                    <p:nvSpPr>
                      <p:cNvPr id="84" name="Rectangle 8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5" name="Group 74"/>
                  <p:cNvGrpSpPr/>
                  <p:nvPr/>
                </p:nvGrpSpPr>
                <p:grpSpPr>
                  <a:xfrm>
                    <a:off x="811236" y="2355166"/>
                    <a:ext cx="457200" cy="457200"/>
                    <a:chOff x="658836" y="2202766"/>
                    <a:chExt cx="457200" cy="457200"/>
                  </a:xfrm>
                </p:grpSpPr>
                <p:grpSp>
                  <p:nvGrpSpPr>
                    <p:cNvPr id="76" name="Group 75"/>
                    <p:cNvGrpSpPr/>
                    <p:nvPr/>
                  </p:nvGrpSpPr>
                  <p:grpSpPr>
                    <a:xfrm>
                      <a:off x="658836" y="2202766"/>
                      <a:ext cx="228600" cy="457200"/>
                      <a:chOff x="658836" y="2202766"/>
                      <a:chExt cx="228600" cy="457200"/>
                    </a:xfrm>
                  </p:grpSpPr>
                  <p:sp>
                    <p:nvSpPr>
                      <p:cNvPr id="80" name="Rectangle 7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887436" y="2202766"/>
                      <a:ext cx="228600" cy="457200"/>
                      <a:chOff x="658836" y="2202766"/>
                      <a:chExt cx="228600" cy="457200"/>
                    </a:xfrm>
                  </p:grpSpPr>
                  <p:sp>
                    <p:nvSpPr>
                      <p:cNvPr id="78" name="Rectangle 7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grpSp>
      <p:grpSp>
        <p:nvGrpSpPr>
          <p:cNvPr id="6" name="Group 5"/>
          <p:cNvGrpSpPr/>
          <p:nvPr/>
        </p:nvGrpSpPr>
        <p:grpSpPr>
          <a:xfrm>
            <a:off x="3809122" y="2328203"/>
            <a:ext cx="1097280" cy="1112866"/>
            <a:chOff x="5754276" y="2864514"/>
            <a:chExt cx="1097280" cy="1112866"/>
          </a:xfrm>
        </p:grpSpPr>
        <p:grpSp>
          <p:nvGrpSpPr>
            <p:cNvPr id="219" name="Group 218"/>
            <p:cNvGrpSpPr/>
            <p:nvPr/>
          </p:nvGrpSpPr>
          <p:grpSpPr>
            <a:xfrm>
              <a:off x="5754276" y="2864514"/>
              <a:ext cx="137160" cy="1112041"/>
              <a:chOff x="4433665" y="2301257"/>
              <a:chExt cx="137160" cy="1112041"/>
            </a:xfrm>
          </p:grpSpPr>
          <p:sp>
            <p:nvSpPr>
              <p:cNvPr id="220" name="Rectangle 219"/>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Rectangle 220"/>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Rectangle 221"/>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Rectangle 222"/>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Rectangle 223"/>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5" name="Rectangle 224"/>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Rectangle 225"/>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Rectangle 226"/>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8" name="Group 227"/>
            <p:cNvGrpSpPr/>
            <p:nvPr/>
          </p:nvGrpSpPr>
          <p:grpSpPr>
            <a:xfrm>
              <a:off x="5891436" y="2865339"/>
              <a:ext cx="137160" cy="1112041"/>
              <a:chOff x="4433665" y="2301257"/>
              <a:chExt cx="137160" cy="1112041"/>
            </a:xfrm>
          </p:grpSpPr>
          <p:sp>
            <p:nvSpPr>
              <p:cNvPr id="229" name="Rectangle 228"/>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Rectangle 229"/>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1" name="Rectangle 230"/>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Rectangle 231"/>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Rectangle 232"/>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Rectangle 233"/>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Rectangle 234"/>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6" name="Rectangle 235"/>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7" name="Group 236"/>
            <p:cNvGrpSpPr/>
            <p:nvPr/>
          </p:nvGrpSpPr>
          <p:grpSpPr>
            <a:xfrm>
              <a:off x="6028596" y="2865339"/>
              <a:ext cx="137160" cy="1112041"/>
              <a:chOff x="4433665" y="2301257"/>
              <a:chExt cx="137160" cy="1112041"/>
            </a:xfrm>
          </p:grpSpPr>
          <p:sp>
            <p:nvSpPr>
              <p:cNvPr id="238" name="Rectangle 237"/>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Rectangle 238"/>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Rectangle 239"/>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Rectangle 240"/>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Rectangle 241"/>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Rectangle 242"/>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Rectangle 243"/>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 name="Rectangle 244"/>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6" name="Group 245"/>
            <p:cNvGrpSpPr/>
            <p:nvPr/>
          </p:nvGrpSpPr>
          <p:grpSpPr>
            <a:xfrm>
              <a:off x="6165756" y="2865339"/>
              <a:ext cx="137160" cy="1112041"/>
              <a:chOff x="4433665" y="2301257"/>
              <a:chExt cx="137160" cy="1112041"/>
            </a:xfrm>
          </p:grpSpPr>
          <p:sp>
            <p:nvSpPr>
              <p:cNvPr id="247" name="Rectangle 246"/>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Rectangle 247"/>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9" name="Rectangle 248"/>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0" name="Rectangle 249"/>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1" name="Rectangle 250"/>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Rectangle 251"/>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Rectangle 252"/>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Rectangle 253"/>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5" name="Group 254"/>
            <p:cNvGrpSpPr/>
            <p:nvPr/>
          </p:nvGrpSpPr>
          <p:grpSpPr>
            <a:xfrm>
              <a:off x="6302916" y="2865339"/>
              <a:ext cx="137160" cy="1112041"/>
              <a:chOff x="4433665" y="2301257"/>
              <a:chExt cx="137160" cy="1112041"/>
            </a:xfrm>
          </p:grpSpPr>
          <p:sp>
            <p:nvSpPr>
              <p:cNvPr id="256" name="Rectangle 255"/>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Rectangle 256"/>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Rectangle 257"/>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Rectangle 258"/>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0" name="Rectangle 259"/>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Rectangle 260"/>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Rectangle 261"/>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Rectangle 262"/>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4" name="Group 263"/>
            <p:cNvGrpSpPr/>
            <p:nvPr/>
          </p:nvGrpSpPr>
          <p:grpSpPr>
            <a:xfrm>
              <a:off x="6440076" y="2865339"/>
              <a:ext cx="137160" cy="1112041"/>
              <a:chOff x="4433665" y="2301257"/>
              <a:chExt cx="137160" cy="1112041"/>
            </a:xfrm>
          </p:grpSpPr>
          <p:sp>
            <p:nvSpPr>
              <p:cNvPr id="265" name="Rectangle 264"/>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Rectangle 265"/>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Rectangle 266"/>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Rectangle 267"/>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Rectangle 268"/>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Rectangle 269"/>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Rectangle 270"/>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Rectangle 271"/>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73" name="Group 272"/>
            <p:cNvGrpSpPr/>
            <p:nvPr/>
          </p:nvGrpSpPr>
          <p:grpSpPr>
            <a:xfrm>
              <a:off x="6577236" y="2865339"/>
              <a:ext cx="137160" cy="1112041"/>
              <a:chOff x="4433665" y="2301257"/>
              <a:chExt cx="137160" cy="1112041"/>
            </a:xfrm>
          </p:grpSpPr>
          <p:sp>
            <p:nvSpPr>
              <p:cNvPr id="274" name="Rectangle 273"/>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Rectangle 274"/>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Rectangle 275"/>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7" name="Rectangle 276"/>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Rectangle 277"/>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Rectangle 278"/>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Rectangle 279"/>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Rectangle 280"/>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2" name="Group 281"/>
            <p:cNvGrpSpPr/>
            <p:nvPr/>
          </p:nvGrpSpPr>
          <p:grpSpPr>
            <a:xfrm>
              <a:off x="6714396" y="2865339"/>
              <a:ext cx="137160" cy="1112041"/>
              <a:chOff x="4433665" y="2301257"/>
              <a:chExt cx="137160" cy="1112041"/>
            </a:xfrm>
          </p:grpSpPr>
          <p:sp>
            <p:nvSpPr>
              <p:cNvPr id="283" name="Rectangle 282"/>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Rectangle 283"/>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Rectangle 284"/>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Rectangle 285"/>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7" name="Rectangle 286"/>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8" name="Rectangle 287"/>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Rectangle 288"/>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Rectangle 289"/>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 name="Group 6"/>
          <p:cNvGrpSpPr/>
          <p:nvPr/>
        </p:nvGrpSpPr>
        <p:grpSpPr>
          <a:xfrm>
            <a:off x="3954493" y="2598639"/>
            <a:ext cx="1097280" cy="1112866"/>
            <a:chOff x="6268334" y="3159368"/>
            <a:chExt cx="1097280" cy="1112866"/>
          </a:xfrm>
        </p:grpSpPr>
        <p:grpSp>
          <p:nvGrpSpPr>
            <p:cNvPr id="291" name="Group 290"/>
            <p:cNvGrpSpPr/>
            <p:nvPr/>
          </p:nvGrpSpPr>
          <p:grpSpPr>
            <a:xfrm>
              <a:off x="6268334" y="3159368"/>
              <a:ext cx="137160" cy="1112041"/>
              <a:chOff x="4433665" y="2301257"/>
              <a:chExt cx="137160" cy="1112041"/>
            </a:xfrm>
            <a:solidFill>
              <a:srgbClr val="FF9900"/>
            </a:solidFill>
          </p:grpSpPr>
          <p:sp>
            <p:nvSpPr>
              <p:cNvPr id="292" name="Rectangle 291"/>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 name="Rectangle 292"/>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 name="Rectangle 293"/>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5" name="Rectangle 294"/>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6" name="Rectangle 295"/>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7" name="Rectangle 296"/>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8" name="Rectangle 297"/>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Rectangle 298"/>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00" name="Group 299"/>
            <p:cNvGrpSpPr/>
            <p:nvPr/>
          </p:nvGrpSpPr>
          <p:grpSpPr>
            <a:xfrm>
              <a:off x="6405494" y="3160193"/>
              <a:ext cx="137160" cy="1112041"/>
              <a:chOff x="4433665" y="2301257"/>
              <a:chExt cx="137160" cy="1112041"/>
            </a:xfrm>
            <a:solidFill>
              <a:srgbClr val="FF9900"/>
            </a:solidFill>
          </p:grpSpPr>
          <p:sp>
            <p:nvSpPr>
              <p:cNvPr id="301" name="Rectangle 30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2" name="Rectangle 30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Rectangle 30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4" name="Rectangle 30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5" name="Rectangle 30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Rectangle 30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7" name="Rectangle 30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8" name="Rectangle 30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09" name="Group 308"/>
            <p:cNvGrpSpPr/>
            <p:nvPr/>
          </p:nvGrpSpPr>
          <p:grpSpPr>
            <a:xfrm>
              <a:off x="6542654" y="3160193"/>
              <a:ext cx="137160" cy="1112041"/>
              <a:chOff x="4433665" y="2301257"/>
              <a:chExt cx="137160" cy="1112041"/>
            </a:xfrm>
            <a:solidFill>
              <a:srgbClr val="FF9900"/>
            </a:solidFill>
          </p:grpSpPr>
          <p:sp>
            <p:nvSpPr>
              <p:cNvPr id="310" name="Rectangle 309"/>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1" name="Rectangle 310"/>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2" name="Rectangle 311"/>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3" name="Rectangle 312"/>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Rectangle 313"/>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5" name="Rectangle 314"/>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6" name="Rectangle 315"/>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Rectangle 316"/>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8" name="Group 317"/>
            <p:cNvGrpSpPr/>
            <p:nvPr/>
          </p:nvGrpSpPr>
          <p:grpSpPr>
            <a:xfrm>
              <a:off x="6679814" y="3160193"/>
              <a:ext cx="137160" cy="1112041"/>
              <a:chOff x="4433665" y="2301257"/>
              <a:chExt cx="137160" cy="1112041"/>
            </a:xfrm>
            <a:solidFill>
              <a:srgbClr val="FF9900"/>
            </a:solidFill>
          </p:grpSpPr>
          <p:sp>
            <p:nvSpPr>
              <p:cNvPr id="319" name="Rectangle 318"/>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0" name="Rectangle 319"/>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1" name="Rectangle 320"/>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2" name="Rectangle 321"/>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3" name="Rectangle 322"/>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4" name="Rectangle 323"/>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5" name="Rectangle 324"/>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6" name="Rectangle 325"/>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7" name="Group 326"/>
            <p:cNvGrpSpPr/>
            <p:nvPr/>
          </p:nvGrpSpPr>
          <p:grpSpPr>
            <a:xfrm>
              <a:off x="6816974" y="3160193"/>
              <a:ext cx="137160" cy="1112041"/>
              <a:chOff x="4433665" y="2301257"/>
              <a:chExt cx="137160" cy="1112041"/>
            </a:xfrm>
            <a:solidFill>
              <a:srgbClr val="FF9900"/>
            </a:solidFill>
          </p:grpSpPr>
          <p:sp>
            <p:nvSpPr>
              <p:cNvPr id="328" name="Rectangle 327"/>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9" name="Rectangle 328"/>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Rectangle 329"/>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1" name="Rectangle 330"/>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2" name="Rectangle 331"/>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3" name="Rectangle 332"/>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4" name="Rectangle 333"/>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5" name="Rectangle 334"/>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36" name="Group 335"/>
            <p:cNvGrpSpPr/>
            <p:nvPr/>
          </p:nvGrpSpPr>
          <p:grpSpPr>
            <a:xfrm>
              <a:off x="6954134" y="3160193"/>
              <a:ext cx="137160" cy="1112041"/>
              <a:chOff x="4433665" y="2301257"/>
              <a:chExt cx="137160" cy="1112041"/>
            </a:xfrm>
            <a:solidFill>
              <a:srgbClr val="FF9900"/>
            </a:solidFill>
          </p:grpSpPr>
          <p:sp>
            <p:nvSpPr>
              <p:cNvPr id="337" name="Rectangle 336"/>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8" name="Rectangle 337"/>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9" name="Rectangle 338"/>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0" name="Rectangle 339"/>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1" name="Rectangle 340"/>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2" name="Rectangle 341"/>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3" name="Rectangle 342"/>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4" name="Rectangle 343"/>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5" name="Group 344"/>
            <p:cNvGrpSpPr/>
            <p:nvPr/>
          </p:nvGrpSpPr>
          <p:grpSpPr>
            <a:xfrm>
              <a:off x="7091294" y="3160193"/>
              <a:ext cx="137160" cy="1112041"/>
              <a:chOff x="4433665" y="2301257"/>
              <a:chExt cx="137160" cy="1112041"/>
            </a:xfrm>
            <a:solidFill>
              <a:srgbClr val="FF9900"/>
            </a:solidFill>
          </p:grpSpPr>
          <p:sp>
            <p:nvSpPr>
              <p:cNvPr id="346" name="Rectangle 345"/>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7" name="Rectangle 346"/>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8" name="Rectangle 347"/>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9" name="Rectangle 348"/>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0" name="Rectangle 349"/>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1" name="Rectangle 350"/>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2" name="Rectangle 351"/>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3" name="Rectangle 352"/>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54" name="Group 353"/>
            <p:cNvGrpSpPr/>
            <p:nvPr/>
          </p:nvGrpSpPr>
          <p:grpSpPr>
            <a:xfrm>
              <a:off x="7228454" y="3160193"/>
              <a:ext cx="137160" cy="1112041"/>
              <a:chOff x="4433665" y="2301257"/>
              <a:chExt cx="137160" cy="1112041"/>
            </a:xfrm>
            <a:solidFill>
              <a:srgbClr val="FF9900"/>
            </a:solidFill>
          </p:grpSpPr>
          <p:sp>
            <p:nvSpPr>
              <p:cNvPr id="355" name="Rectangle 354"/>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6" name="Rectangle 355"/>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7" name="Rectangle 356"/>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8" name="Rectangle 357"/>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9" name="Rectangle 358"/>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0" name="Rectangle 359"/>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1" name="Rectangle 360"/>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2" name="Rectangle 361"/>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4" name="Group 133"/>
          <p:cNvGrpSpPr/>
          <p:nvPr/>
        </p:nvGrpSpPr>
        <p:grpSpPr>
          <a:xfrm>
            <a:off x="4099864" y="2896061"/>
            <a:ext cx="1097280" cy="1112866"/>
            <a:chOff x="4244053" y="3032594"/>
            <a:chExt cx="1097280" cy="1112866"/>
          </a:xfrm>
        </p:grpSpPr>
        <p:grpSp>
          <p:nvGrpSpPr>
            <p:cNvPr id="363" name="Group 362"/>
            <p:cNvGrpSpPr/>
            <p:nvPr/>
          </p:nvGrpSpPr>
          <p:grpSpPr>
            <a:xfrm>
              <a:off x="4244053" y="3032594"/>
              <a:ext cx="137160" cy="1112041"/>
              <a:chOff x="4433665" y="2301257"/>
              <a:chExt cx="137160" cy="1112041"/>
            </a:xfrm>
            <a:solidFill>
              <a:srgbClr val="FFFF00"/>
            </a:solidFill>
          </p:grpSpPr>
          <p:sp>
            <p:nvSpPr>
              <p:cNvPr id="364" name="Rectangle 363"/>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5" name="Rectangle 364"/>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6" name="Rectangle 365"/>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7" name="Rectangle 366"/>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8" name="Rectangle 367"/>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9" name="Rectangle 368"/>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0" name="Rectangle 369"/>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1" name="Rectangle 370"/>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72" name="Group 371"/>
            <p:cNvGrpSpPr/>
            <p:nvPr/>
          </p:nvGrpSpPr>
          <p:grpSpPr>
            <a:xfrm>
              <a:off x="4381213" y="3033419"/>
              <a:ext cx="137160" cy="1112041"/>
              <a:chOff x="4433665" y="2301257"/>
              <a:chExt cx="137160" cy="1112041"/>
            </a:xfrm>
            <a:solidFill>
              <a:srgbClr val="FFFF00"/>
            </a:solidFill>
          </p:grpSpPr>
          <p:sp>
            <p:nvSpPr>
              <p:cNvPr id="373" name="Rectangle 37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4" name="Rectangle 37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5" name="Rectangle 37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6" name="Rectangle 37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7" name="Rectangle 37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8" name="Rectangle 37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9" name="Rectangle 37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0" name="Rectangle 37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81" name="Group 380"/>
            <p:cNvGrpSpPr/>
            <p:nvPr/>
          </p:nvGrpSpPr>
          <p:grpSpPr>
            <a:xfrm>
              <a:off x="4518373" y="3033419"/>
              <a:ext cx="137160" cy="1112041"/>
              <a:chOff x="4433665" y="2301257"/>
              <a:chExt cx="137160" cy="1112041"/>
            </a:xfrm>
            <a:solidFill>
              <a:srgbClr val="FFFF00"/>
            </a:solidFill>
          </p:grpSpPr>
          <p:sp>
            <p:nvSpPr>
              <p:cNvPr id="382" name="Rectangle 381"/>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3" name="Rectangle 382"/>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4" name="Rectangle 383"/>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5" name="Rectangle 384"/>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6" name="Rectangle 385"/>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7" name="Rectangle 386"/>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8" name="Rectangle 387"/>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9" name="Rectangle 388"/>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0" name="Group 389"/>
            <p:cNvGrpSpPr/>
            <p:nvPr/>
          </p:nvGrpSpPr>
          <p:grpSpPr>
            <a:xfrm>
              <a:off x="4655533" y="3033419"/>
              <a:ext cx="137160" cy="1112041"/>
              <a:chOff x="4433665" y="2301257"/>
              <a:chExt cx="137160" cy="1112041"/>
            </a:xfrm>
            <a:solidFill>
              <a:srgbClr val="FFFF00"/>
            </a:solidFill>
          </p:grpSpPr>
          <p:sp>
            <p:nvSpPr>
              <p:cNvPr id="391" name="Rectangle 39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2" name="Rectangle 39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3" name="Rectangle 39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4" name="Rectangle 39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5" name="Rectangle 39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6" name="Rectangle 39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7" name="Rectangle 39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8" name="Rectangle 39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9" name="Group 398"/>
            <p:cNvGrpSpPr/>
            <p:nvPr/>
          </p:nvGrpSpPr>
          <p:grpSpPr>
            <a:xfrm>
              <a:off x="4792693" y="3033419"/>
              <a:ext cx="137160" cy="1112041"/>
              <a:chOff x="4433665" y="2301257"/>
              <a:chExt cx="137160" cy="1112041"/>
            </a:xfrm>
            <a:solidFill>
              <a:srgbClr val="FFFF00"/>
            </a:solidFill>
          </p:grpSpPr>
          <p:sp>
            <p:nvSpPr>
              <p:cNvPr id="400" name="Rectangle 399"/>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1" name="Rectangle 400"/>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2" name="Rectangle 401"/>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3" name="Rectangle 402"/>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4" name="Rectangle 403"/>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5" name="Rectangle 404"/>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6" name="Rectangle 405"/>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7" name="Rectangle 406"/>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8" name="Group 407"/>
            <p:cNvGrpSpPr/>
            <p:nvPr/>
          </p:nvGrpSpPr>
          <p:grpSpPr>
            <a:xfrm>
              <a:off x="4929853" y="3033419"/>
              <a:ext cx="137160" cy="1112041"/>
              <a:chOff x="4433665" y="2301257"/>
              <a:chExt cx="137160" cy="1112041"/>
            </a:xfrm>
            <a:solidFill>
              <a:srgbClr val="FFFF00"/>
            </a:solidFill>
          </p:grpSpPr>
          <p:sp>
            <p:nvSpPr>
              <p:cNvPr id="409" name="Rectangle 408"/>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Rectangle 409"/>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1" name="Rectangle 410"/>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2" name="Rectangle 411"/>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3" name="Rectangle 412"/>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4" name="Rectangle 413"/>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Rectangle 414"/>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6" name="Rectangle 415"/>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7" name="Group 416"/>
            <p:cNvGrpSpPr/>
            <p:nvPr/>
          </p:nvGrpSpPr>
          <p:grpSpPr>
            <a:xfrm>
              <a:off x="5067013" y="3033419"/>
              <a:ext cx="137160" cy="1112041"/>
              <a:chOff x="4433665" y="2301257"/>
              <a:chExt cx="137160" cy="1112041"/>
            </a:xfrm>
            <a:solidFill>
              <a:srgbClr val="FFFF00"/>
            </a:solidFill>
          </p:grpSpPr>
          <p:sp>
            <p:nvSpPr>
              <p:cNvPr id="418" name="Rectangle 417"/>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9" name="Rectangle 418"/>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0" name="Rectangle 419"/>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1" name="Rectangle 420"/>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2" name="Rectangle 421"/>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3" name="Rectangle 422"/>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4" name="Rectangle 423"/>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5" name="Rectangle 424"/>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6" name="Group 425"/>
            <p:cNvGrpSpPr/>
            <p:nvPr/>
          </p:nvGrpSpPr>
          <p:grpSpPr>
            <a:xfrm>
              <a:off x="5204173" y="3033419"/>
              <a:ext cx="137160" cy="1112041"/>
              <a:chOff x="4433665" y="2301257"/>
              <a:chExt cx="137160" cy="1112041"/>
            </a:xfrm>
            <a:solidFill>
              <a:srgbClr val="FFFF00"/>
            </a:solidFill>
          </p:grpSpPr>
          <p:sp>
            <p:nvSpPr>
              <p:cNvPr id="427" name="Rectangle 426"/>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Rectangle 427"/>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Rectangle 428"/>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0" name="Rectangle 429"/>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1" name="Rectangle 430"/>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2" name="Rectangle 431"/>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3" name="Rectangle 432"/>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Rectangle 433"/>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3" name="Group 2"/>
          <p:cNvGrpSpPr/>
          <p:nvPr/>
        </p:nvGrpSpPr>
        <p:grpSpPr>
          <a:xfrm>
            <a:off x="4253446" y="3189462"/>
            <a:ext cx="137160" cy="1112041"/>
            <a:chOff x="4433665" y="2301257"/>
            <a:chExt cx="137160" cy="1112041"/>
          </a:xfrm>
          <a:solidFill>
            <a:srgbClr val="006600"/>
          </a:solidFill>
        </p:grpSpPr>
        <p:sp>
          <p:nvSpPr>
            <p:cNvPr id="180" name="Rectangle 179"/>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Rectangle 180"/>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Rectangle 181"/>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Rectangle 182"/>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Rectangle 183"/>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Rectangle 184"/>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Rectangle 185"/>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Rectangle 186"/>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4390606" y="3190287"/>
            <a:ext cx="137160" cy="1112041"/>
            <a:chOff x="4433665" y="2301257"/>
            <a:chExt cx="137160" cy="1112041"/>
          </a:xfrm>
          <a:solidFill>
            <a:srgbClr val="006600"/>
          </a:solidFill>
        </p:grpSpPr>
        <p:sp>
          <p:nvSpPr>
            <p:cNvPr id="143" name="Rectangle 14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ectangle 14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ectangle 14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14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2" name="Group 151"/>
          <p:cNvGrpSpPr/>
          <p:nvPr/>
        </p:nvGrpSpPr>
        <p:grpSpPr>
          <a:xfrm>
            <a:off x="4527766" y="3190287"/>
            <a:ext cx="137160" cy="1112041"/>
            <a:chOff x="4433665" y="2301257"/>
            <a:chExt cx="137160" cy="1112041"/>
          </a:xfrm>
          <a:solidFill>
            <a:srgbClr val="006600"/>
          </a:solidFill>
        </p:grpSpPr>
        <p:sp>
          <p:nvSpPr>
            <p:cNvPr id="153" name="Rectangle 15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ectangle 15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ectangle 15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ectangle 15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Rectangle 15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ectangle 15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Rectangle 15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ectangle 15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2" name="Group 161"/>
          <p:cNvGrpSpPr/>
          <p:nvPr/>
        </p:nvGrpSpPr>
        <p:grpSpPr>
          <a:xfrm>
            <a:off x="4664926" y="3190287"/>
            <a:ext cx="137160" cy="1112041"/>
            <a:chOff x="4433665" y="2301257"/>
            <a:chExt cx="137160" cy="1112041"/>
          </a:xfrm>
          <a:solidFill>
            <a:srgbClr val="006600"/>
          </a:solidFill>
        </p:grpSpPr>
        <p:sp>
          <p:nvSpPr>
            <p:cNvPr id="163" name="Rectangle 16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ectangle 16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ectangle 16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ectangle 16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Rectangle 16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ectangle 16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Rectangle 16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ectangle 16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2" name="Group 171"/>
          <p:cNvGrpSpPr/>
          <p:nvPr/>
        </p:nvGrpSpPr>
        <p:grpSpPr>
          <a:xfrm>
            <a:off x="4802086" y="3190287"/>
            <a:ext cx="137160" cy="1112041"/>
            <a:chOff x="4433665" y="2301257"/>
            <a:chExt cx="137160" cy="1112041"/>
          </a:xfrm>
          <a:solidFill>
            <a:srgbClr val="006600"/>
          </a:solidFill>
        </p:grpSpPr>
        <p:sp>
          <p:nvSpPr>
            <p:cNvPr id="173" name="Rectangle 17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Rectangle 17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ectangle 17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ectangle 17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Rectangle 17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Rectangle 17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Rectangle 17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ectangle 18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0" name="Group 189"/>
          <p:cNvGrpSpPr/>
          <p:nvPr/>
        </p:nvGrpSpPr>
        <p:grpSpPr>
          <a:xfrm>
            <a:off x="4939246" y="3190287"/>
            <a:ext cx="137160" cy="1112041"/>
            <a:chOff x="4433665" y="2301257"/>
            <a:chExt cx="137160" cy="1112041"/>
          </a:xfrm>
          <a:solidFill>
            <a:srgbClr val="006600"/>
          </a:solidFill>
        </p:grpSpPr>
        <p:sp>
          <p:nvSpPr>
            <p:cNvPr id="191" name="Rectangle 19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Rectangle 19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Rectangle 19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Rectangle 19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Rectangle 19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Rectangle 19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Rectangle 19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Rectangle 19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0" name="Group 199"/>
          <p:cNvGrpSpPr/>
          <p:nvPr/>
        </p:nvGrpSpPr>
        <p:grpSpPr>
          <a:xfrm>
            <a:off x="5076406" y="3190287"/>
            <a:ext cx="137160" cy="1112041"/>
            <a:chOff x="4433665" y="2301257"/>
            <a:chExt cx="137160" cy="1112041"/>
          </a:xfrm>
          <a:solidFill>
            <a:srgbClr val="006600"/>
          </a:solidFill>
        </p:grpSpPr>
        <p:sp>
          <p:nvSpPr>
            <p:cNvPr id="201" name="Rectangle 20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Rectangle 20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Rectangle 20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Rectangle 20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Rectangle 20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Rectangle 20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Rectangle 20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Rectangle 20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0" name="Group 209"/>
          <p:cNvGrpSpPr/>
          <p:nvPr/>
        </p:nvGrpSpPr>
        <p:grpSpPr>
          <a:xfrm>
            <a:off x="5213566" y="3190287"/>
            <a:ext cx="137160" cy="1112041"/>
            <a:chOff x="4433665" y="2301257"/>
            <a:chExt cx="137160" cy="1112041"/>
          </a:xfrm>
          <a:solidFill>
            <a:srgbClr val="006600"/>
          </a:solidFill>
        </p:grpSpPr>
        <p:sp>
          <p:nvSpPr>
            <p:cNvPr id="211" name="Rectangle 21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2" name="Rectangle 21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3" name="Rectangle 21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Rectangle 21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Rectangle 21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Rectangle 21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Rectangle 21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Rectangle 21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3" name="Rectangle 132"/>
          <p:cNvSpPr/>
          <p:nvPr/>
        </p:nvSpPr>
        <p:spPr>
          <a:xfrm>
            <a:off x="4253445" y="3189462"/>
            <a:ext cx="282531" cy="275454"/>
          </a:xfrm>
          <a:prstGeom prst="rect">
            <a:avLst/>
          </a:prstGeom>
          <a:solidFill>
            <a:schemeClr val="accent1">
              <a:alpha val="7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4390606" y="3189462"/>
            <a:ext cx="137160" cy="124691"/>
          </a:xfrm>
          <a:prstGeom prst="rect">
            <a:avLst/>
          </a:prstGeom>
          <a:solidFill>
            <a:srgbClr val="00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5" name="Rectangle 434"/>
          <p:cNvSpPr/>
          <p:nvPr/>
        </p:nvSpPr>
        <p:spPr>
          <a:xfrm>
            <a:off x="4390605" y="3189305"/>
            <a:ext cx="137160" cy="137160"/>
          </a:xfrm>
          <a:prstGeom prst="rect">
            <a:avLst/>
          </a:prstGeom>
          <a:solidFill>
            <a:srgbClr val="0066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6" name="Group 135"/>
          <p:cNvGrpSpPr/>
          <p:nvPr/>
        </p:nvGrpSpPr>
        <p:grpSpPr>
          <a:xfrm>
            <a:off x="7436701" y="3190287"/>
            <a:ext cx="548640" cy="560730"/>
            <a:chOff x="7436701" y="3190287"/>
            <a:chExt cx="548640" cy="560730"/>
          </a:xfrm>
          <a:noFill/>
        </p:grpSpPr>
        <p:grpSp>
          <p:nvGrpSpPr>
            <p:cNvPr id="437" name="Group 436"/>
            <p:cNvGrpSpPr/>
            <p:nvPr/>
          </p:nvGrpSpPr>
          <p:grpSpPr>
            <a:xfrm>
              <a:off x="7436701" y="3190287"/>
              <a:ext cx="137160" cy="560730"/>
              <a:chOff x="4433665" y="2301257"/>
              <a:chExt cx="137160" cy="560730"/>
            </a:xfrm>
            <a:grpFill/>
          </p:grpSpPr>
          <p:sp>
            <p:nvSpPr>
              <p:cNvPr id="438" name="Rectangle 437"/>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9" name="Rectangle 438"/>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0" name="Rectangle 439"/>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1" name="Rectangle 440"/>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46" name="Group 445"/>
            <p:cNvGrpSpPr/>
            <p:nvPr/>
          </p:nvGrpSpPr>
          <p:grpSpPr>
            <a:xfrm>
              <a:off x="7573861" y="3190287"/>
              <a:ext cx="137160" cy="560730"/>
              <a:chOff x="4433665" y="2301257"/>
              <a:chExt cx="137160" cy="560730"/>
            </a:xfrm>
            <a:grpFill/>
          </p:grpSpPr>
          <p:sp>
            <p:nvSpPr>
              <p:cNvPr id="447" name="Rectangle 446"/>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8" name="Rectangle 447"/>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9" name="Rectangle 448"/>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0" name="Rectangle 449"/>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55" name="Group 454"/>
            <p:cNvGrpSpPr/>
            <p:nvPr/>
          </p:nvGrpSpPr>
          <p:grpSpPr>
            <a:xfrm>
              <a:off x="7711021" y="3190287"/>
              <a:ext cx="137160" cy="560730"/>
              <a:chOff x="4433665" y="2301257"/>
              <a:chExt cx="137160" cy="560730"/>
            </a:xfrm>
            <a:grpFill/>
          </p:grpSpPr>
          <p:sp>
            <p:nvSpPr>
              <p:cNvPr id="456" name="Rectangle 455"/>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7" name="Rectangle 456"/>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8" name="Rectangle 457"/>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9" name="Rectangle 458"/>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4" name="Group 463"/>
            <p:cNvGrpSpPr/>
            <p:nvPr/>
          </p:nvGrpSpPr>
          <p:grpSpPr>
            <a:xfrm>
              <a:off x="7848181" y="3190287"/>
              <a:ext cx="137160" cy="560730"/>
              <a:chOff x="4433665" y="2301257"/>
              <a:chExt cx="137160" cy="560730"/>
            </a:xfrm>
            <a:grpFill/>
          </p:grpSpPr>
          <p:sp>
            <p:nvSpPr>
              <p:cNvPr id="465" name="Rectangle 464"/>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6" name="Rectangle 465"/>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7" name="Rectangle 466"/>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8" name="Rectangle 467"/>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482" name="TextBox 481"/>
          <p:cNvSpPr txBox="1"/>
          <p:nvPr/>
        </p:nvSpPr>
        <p:spPr>
          <a:xfrm>
            <a:off x="2047368" y="5021454"/>
            <a:ext cx="7826329" cy="707886"/>
          </a:xfrm>
          <a:prstGeom prst="rect">
            <a:avLst/>
          </a:prstGeom>
          <a:noFill/>
        </p:spPr>
        <p:txBody>
          <a:bodyPr wrap="square" rtlCol="0">
            <a:spAutoFit/>
          </a:bodyPr>
          <a:lstStyle/>
          <a:p>
            <a:pPr algn="ctr"/>
            <a:r>
              <a:rPr lang="en-US" sz="4000" dirty="0" smtClean="0">
                <a:solidFill>
                  <a:srgbClr val="002060"/>
                </a:solidFill>
              </a:rPr>
              <a:t>Max Pooling</a:t>
            </a:r>
            <a:endParaRPr lang="en-US" sz="4000" dirty="0">
              <a:solidFill>
                <a:srgbClr val="002060"/>
              </a:solidFill>
            </a:endParaRPr>
          </a:p>
        </p:txBody>
      </p:sp>
    </p:spTree>
    <p:extLst>
      <p:ext uri="{BB962C8B-B14F-4D97-AF65-F5344CB8AC3E}">
        <p14:creationId xmlns:p14="http://schemas.microsoft.com/office/powerpoint/2010/main" val="208391996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0"/>
                                          </p:stCondLst>
                                        </p:cTn>
                                        <p:tgtEl>
                                          <p:spTgt spid="135"/>
                                        </p:tgtEl>
                                        <p:attrNameLst>
                                          <p:attrName>style.visibility</p:attrName>
                                        </p:attrNameLst>
                                      </p:cBhvr>
                                      <p:to>
                                        <p:strVal val="visible"/>
                                      </p:to>
                                    </p:set>
                                  </p:childTnLst>
                                </p:cTn>
                              </p:par>
                              <p:par>
                                <p:cTn id="10" presetID="27" presetClass="emph" presetSubtype="0" fill="remove" grpId="1" nodeType="withEffect">
                                  <p:stCondLst>
                                    <p:cond delay="250"/>
                                  </p:stCondLst>
                                  <p:childTnLst>
                                    <p:animClr clrSpc="rgb" dir="cw">
                                      <p:cBhvr override="childStyle">
                                        <p:cTn id="11" dur="250" autoRev="1" fill="remove"/>
                                        <p:tgtEl>
                                          <p:spTgt spid="135"/>
                                        </p:tgtEl>
                                        <p:attrNameLst>
                                          <p:attrName>style.color</p:attrName>
                                        </p:attrNameLst>
                                      </p:cBhvr>
                                      <p:to>
                                        <a:schemeClr val="bg1"/>
                                      </p:to>
                                    </p:animClr>
                                    <p:animClr clrSpc="rgb" dir="cw">
                                      <p:cBhvr>
                                        <p:cTn id="12" dur="250" autoRev="1" fill="remove"/>
                                        <p:tgtEl>
                                          <p:spTgt spid="135"/>
                                        </p:tgtEl>
                                        <p:attrNameLst>
                                          <p:attrName>fillcolor</p:attrName>
                                        </p:attrNameLst>
                                      </p:cBhvr>
                                      <p:to>
                                        <a:schemeClr val="bg1"/>
                                      </p:to>
                                    </p:animClr>
                                    <p:set>
                                      <p:cBhvr>
                                        <p:cTn id="13" dur="250" autoRev="1" fill="remove"/>
                                        <p:tgtEl>
                                          <p:spTgt spid="135"/>
                                        </p:tgtEl>
                                        <p:attrNameLst>
                                          <p:attrName>fill.type</p:attrName>
                                        </p:attrNameLst>
                                      </p:cBhvr>
                                      <p:to>
                                        <p:strVal val="solid"/>
                                      </p:to>
                                    </p:set>
                                    <p:set>
                                      <p:cBhvr>
                                        <p:cTn id="14" dur="250" autoRev="1" fill="remove"/>
                                        <p:tgtEl>
                                          <p:spTgt spid="135"/>
                                        </p:tgtEl>
                                        <p:attrNameLst>
                                          <p:attrName>fill.on</p:attrName>
                                        </p:attrNameLst>
                                      </p:cBhvr>
                                      <p:to>
                                        <p:strVal val="true"/>
                                      </p:to>
                                    </p:set>
                                  </p:childTnLst>
                                </p:cTn>
                              </p:par>
                            </p:childTnLst>
                          </p:cTn>
                        </p:par>
                        <p:par>
                          <p:cTn id="15" fill="hold">
                            <p:stCondLst>
                              <p:cond delay="750"/>
                            </p:stCondLst>
                            <p:childTnLst>
                              <p:par>
                                <p:cTn id="16" presetID="1" presetClass="entr" presetSubtype="0" fill="hold" grpId="0" nodeType="afterEffect">
                                  <p:stCondLst>
                                    <p:cond delay="0"/>
                                  </p:stCondLst>
                                  <p:childTnLst>
                                    <p:set>
                                      <p:cBhvr>
                                        <p:cTn id="17" dur="1" fill="hold">
                                          <p:stCondLst>
                                            <p:cond delay="0"/>
                                          </p:stCondLst>
                                        </p:cTn>
                                        <p:tgtEl>
                                          <p:spTgt spid="435"/>
                                        </p:tgtEl>
                                        <p:attrNameLst>
                                          <p:attrName>style.visibility</p:attrName>
                                        </p:attrNameLst>
                                      </p:cBhvr>
                                      <p:to>
                                        <p:strVal val="visible"/>
                                      </p:to>
                                    </p:set>
                                  </p:childTnLst>
                                </p:cTn>
                              </p:par>
                            </p:childTnLst>
                          </p:cTn>
                        </p:par>
                        <p:par>
                          <p:cTn id="18" fill="hold">
                            <p:stCondLst>
                              <p:cond delay="750"/>
                            </p:stCondLst>
                            <p:childTnLst>
                              <p:par>
                                <p:cTn id="19" presetID="63" presetClass="path" presetSubtype="0" accel="50000" decel="50000" fill="hold" grpId="1" nodeType="afterEffect">
                                  <p:stCondLst>
                                    <p:cond delay="0"/>
                                  </p:stCondLst>
                                  <p:childTnLst>
                                    <p:animMotion origin="layout" path="M 0 0 L 0.25 0 E" pathEditMode="relative" ptsTypes="">
                                      <p:cBhvr>
                                        <p:cTn id="20" dur="2000" fill="hold"/>
                                        <p:tgtEl>
                                          <p:spTgt spid="43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5" grpId="0" animBg="1"/>
      <p:bldP spid="135" grpId="1" animBg="1"/>
      <p:bldP spid="435" grpId="0" animBg="1"/>
      <p:bldP spid="435"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hd-wallpapersdownload.com/upload/bulk-upload/all-images-of-dogs-dowload.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322" r="14660"/>
          <a:stretch/>
        </p:blipFill>
        <p:spPr bwMode="auto">
          <a:xfrm>
            <a:off x="661182" y="2328203"/>
            <a:ext cx="2250830" cy="2286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CNN for Image Classification</a:t>
            </a:r>
            <a:endParaRPr lang="en-US" dirty="0"/>
          </a:p>
        </p:txBody>
      </p:sp>
      <p:grpSp>
        <p:nvGrpSpPr>
          <p:cNvPr id="132" name="Group 131"/>
          <p:cNvGrpSpPr/>
          <p:nvPr/>
        </p:nvGrpSpPr>
        <p:grpSpPr>
          <a:xfrm>
            <a:off x="698692" y="2369233"/>
            <a:ext cx="2100776" cy="2259037"/>
            <a:chOff x="811236" y="2355166"/>
            <a:chExt cx="1828800" cy="1828800"/>
          </a:xfrm>
        </p:grpSpPr>
        <p:grpSp>
          <p:nvGrpSpPr>
            <p:cNvPr id="68" name="Group 67"/>
            <p:cNvGrpSpPr/>
            <p:nvPr/>
          </p:nvGrpSpPr>
          <p:grpSpPr>
            <a:xfrm>
              <a:off x="811236" y="2355166"/>
              <a:ext cx="1828800" cy="915572"/>
              <a:chOff x="811236" y="2355166"/>
              <a:chExt cx="1828800" cy="915572"/>
            </a:xfrm>
          </p:grpSpPr>
          <p:grpSp>
            <p:nvGrpSpPr>
              <p:cNvPr id="36" name="Group 35"/>
              <p:cNvGrpSpPr/>
              <p:nvPr/>
            </p:nvGrpSpPr>
            <p:grpSpPr>
              <a:xfrm>
                <a:off x="811236" y="2355166"/>
                <a:ext cx="914400" cy="914400"/>
                <a:chOff x="811236" y="2355166"/>
                <a:chExt cx="914400" cy="914400"/>
              </a:xfrm>
            </p:grpSpPr>
            <p:grpSp>
              <p:nvGrpSpPr>
                <p:cNvPr id="20" name="Group 19"/>
                <p:cNvGrpSpPr/>
                <p:nvPr/>
              </p:nvGrpSpPr>
              <p:grpSpPr>
                <a:xfrm>
                  <a:off x="811236" y="2355166"/>
                  <a:ext cx="914400" cy="457200"/>
                  <a:chOff x="811236" y="2355166"/>
                  <a:chExt cx="914400" cy="457200"/>
                </a:xfrm>
              </p:grpSpPr>
              <p:grpSp>
                <p:nvGrpSpPr>
                  <p:cNvPr id="12" name="Group 11"/>
                  <p:cNvGrpSpPr/>
                  <p:nvPr/>
                </p:nvGrpSpPr>
                <p:grpSpPr>
                  <a:xfrm>
                    <a:off x="1268436" y="2355166"/>
                    <a:ext cx="457200" cy="457200"/>
                    <a:chOff x="658836" y="2202766"/>
                    <a:chExt cx="457200" cy="457200"/>
                  </a:xfrm>
                </p:grpSpPr>
                <p:grpSp>
                  <p:nvGrpSpPr>
                    <p:cNvPr id="8" name="Group 7"/>
                    <p:cNvGrpSpPr/>
                    <p:nvPr/>
                  </p:nvGrpSpPr>
                  <p:grpSpPr>
                    <a:xfrm>
                      <a:off x="658836" y="2202766"/>
                      <a:ext cx="228600" cy="457200"/>
                      <a:chOff x="658836" y="2202766"/>
                      <a:chExt cx="228600" cy="457200"/>
                    </a:xfrm>
                  </p:grpSpPr>
                  <p:sp>
                    <p:nvSpPr>
                      <p:cNvPr id="4" name="Rectangle 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887436" y="2202766"/>
                      <a:ext cx="228600" cy="457200"/>
                      <a:chOff x="658836" y="2202766"/>
                      <a:chExt cx="228600" cy="457200"/>
                    </a:xfrm>
                  </p:grpSpPr>
                  <p:sp>
                    <p:nvSpPr>
                      <p:cNvPr id="10" name="Rectangle 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811236" y="2355166"/>
                    <a:ext cx="457200" cy="457200"/>
                    <a:chOff x="658836" y="2202766"/>
                    <a:chExt cx="457200" cy="457200"/>
                  </a:xfrm>
                </p:grpSpPr>
                <p:grpSp>
                  <p:nvGrpSpPr>
                    <p:cNvPr id="14" name="Group 13"/>
                    <p:cNvGrpSpPr/>
                    <p:nvPr/>
                  </p:nvGrpSpPr>
                  <p:grpSpPr>
                    <a:xfrm>
                      <a:off x="658836" y="2202766"/>
                      <a:ext cx="228600" cy="457200"/>
                      <a:chOff x="658836" y="2202766"/>
                      <a:chExt cx="228600" cy="457200"/>
                    </a:xfrm>
                  </p:grpSpPr>
                  <p:sp>
                    <p:nvSpPr>
                      <p:cNvPr id="18" name="Rectangle 1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87436" y="2202766"/>
                      <a:ext cx="228600" cy="457200"/>
                      <a:chOff x="658836" y="2202766"/>
                      <a:chExt cx="228600" cy="457200"/>
                    </a:xfrm>
                  </p:grpSpPr>
                  <p:sp>
                    <p:nvSpPr>
                      <p:cNvPr id="16" name="Rectangle 1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21" name="Group 20"/>
                <p:cNvGrpSpPr/>
                <p:nvPr/>
              </p:nvGrpSpPr>
              <p:grpSpPr>
                <a:xfrm>
                  <a:off x="811236" y="2812366"/>
                  <a:ext cx="914400" cy="457200"/>
                  <a:chOff x="811236" y="2355166"/>
                  <a:chExt cx="914400" cy="457200"/>
                </a:xfrm>
              </p:grpSpPr>
              <p:grpSp>
                <p:nvGrpSpPr>
                  <p:cNvPr id="22" name="Group 21"/>
                  <p:cNvGrpSpPr/>
                  <p:nvPr/>
                </p:nvGrpSpPr>
                <p:grpSpPr>
                  <a:xfrm>
                    <a:off x="1268436" y="2355166"/>
                    <a:ext cx="457200" cy="457200"/>
                    <a:chOff x="658836" y="2202766"/>
                    <a:chExt cx="457200" cy="457200"/>
                  </a:xfrm>
                </p:grpSpPr>
                <p:grpSp>
                  <p:nvGrpSpPr>
                    <p:cNvPr id="30" name="Group 29"/>
                    <p:cNvGrpSpPr/>
                    <p:nvPr/>
                  </p:nvGrpSpPr>
                  <p:grpSpPr>
                    <a:xfrm>
                      <a:off x="658836" y="2202766"/>
                      <a:ext cx="228600" cy="457200"/>
                      <a:chOff x="658836" y="2202766"/>
                      <a:chExt cx="228600" cy="457200"/>
                    </a:xfrm>
                  </p:grpSpPr>
                  <p:sp>
                    <p:nvSpPr>
                      <p:cNvPr id="34" name="Rectangle 3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887436" y="2202766"/>
                      <a:ext cx="228600" cy="457200"/>
                      <a:chOff x="658836" y="2202766"/>
                      <a:chExt cx="228600" cy="457200"/>
                    </a:xfrm>
                  </p:grpSpPr>
                  <p:sp>
                    <p:nvSpPr>
                      <p:cNvPr id="32" name="Rectangle 3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811236" y="2355166"/>
                    <a:ext cx="457200" cy="457200"/>
                    <a:chOff x="658836" y="2202766"/>
                    <a:chExt cx="457200" cy="457200"/>
                  </a:xfrm>
                </p:grpSpPr>
                <p:grpSp>
                  <p:nvGrpSpPr>
                    <p:cNvPr id="24" name="Group 23"/>
                    <p:cNvGrpSpPr/>
                    <p:nvPr/>
                  </p:nvGrpSpPr>
                  <p:grpSpPr>
                    <a:xfrm>
                      <a:off x="658836" y="2202766"/>
                      <a:ext cx="228600" cy="457200"/>
                      <a:chOff x="658836" y="2202766"/>
                      <a:chExt cx="228600" cy="457200"/>
                    </a:xfrm>
                  </p:grpSpPr>
                  <p:sp>
                    <p:nvSpPr>
                      <p:cNvPr id="28" name="Rectangle 2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887436" y="2202766"/>
                      <a:ext cx="228600" cy="457200"/>
                      <a:chOff x="658836" y="2202766"/>
                      <a:chExt cx="228600" cy="457200"/>
                    </a:xfrm>
                  </p:grpSpPr>
                  <p:sp>
                    <p:nvSpPr>
                      <p:cNvPr id="26" name="Rectangle 2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nvGrpSpPr>
              <p:cNvPr id="37" name="Group 36"/>
              <p:cNvGrpSpPr/>
              <p:nvPr/>
            </p:nvGrpSpPr>
            <p:grpSpPr>
              <a:xfrm>
                <a:off x="1725636" y="2356338"/>
                <a:ext cx="914400" cy="914400"/>
                <a:chOff x="811236" y="2355166"/>
                <a:chExt cx="914400" cy="914400"/>
              </a:xfrm>
            </p:grpSpPr>
            <p:grpSp>
              <p:nvGrpSpPr>
                <p:cNvPr id="38" name="Group 37"/>
                <p:cNvGrpSpPr/>
                <p:nvPr/>
              </p:nvGrpSpPr>
              <p:grpSpPr>
                <a:xfrm>
                  <a:off x="811236" y="2355166"/>
                  <a:ext cx="914400" cy="457200"/>
                  <a:chOff x="811236" y="2355166"/>
                  <a:chExt cx="914400" cy="457200"/>
                </a:xfrm>
              </p:grpSpPr>
              <p:grpSp>
                <p:nvGrpSpPr>
                  <p:cNvPr id="54" name="Group 53"/>
                  <p:cNvGrpSpPr/>
                  <p:nvPr/>
                </p:nvGrpSpPr>
                <p:grpSpPr>
                  <a:xfrm>
                    <a:off x="1268436" y="2355166"/>
                    <a:ext cx="457200" cy="457200"/>
                    <a:chOff x="658836" y="2202766"/>
                    <a:chExt cx="457200" cy="457200"/>
                  </a:xfrm>
                </p:grpSpPr>
                <p:grpSp>
                  <p:nvGrpSpPr>
                    <p:cNvPr id="62" name="Group 61"/>
                    <p:cNvGrpSpPr/>
                    <p:nvPr/>
                  </p:nvGrpSpPr>
                  <p:grpSpPr>
                    <a:xfrm>
                      <a:off x="658836" y="2202766"/>
                      <a:ext cx="228600" cy="457200"/>
                      <a:chOff x="658836" y="2202766"/>
                      <a:chExt cx="228600" cy="457200"/>
                    </a:xfrm>
                  </p:grpSpPr>
                  <p:sp>
                    <p:nvSpPr>
                      <p:cNvPr id="66" name="Rectangle 6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887436" y="2202766"/>
                      <a:ext cx="228600" cy="457200"/>
                      <a:chOff x="658836" y="2202766"/>
                      <a:chExt cx="228600" cy="457200"/>
                    </a:xfrm>
                  </p:grpSpPr>
                  <p:sp>
                    <p:nvSpPr>
                      <p:cNvPr id="64" name="Rectangle 6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5" name="Group 54"/>
                  <p:cNvGrpSpPr/>
                  <p:nvPr/>
                </p:nvGrpSpPr>
                <p:grpSpPr>
                  <a:xfrm>
                    <a:off x="811236" y="2355166"/>
                    <a:ext cx="457200" cy="457200"/>
                    <a:chOff x="658836" y="2202766"/>
                    <a:chExt cx="457200" cy="457200"/>
                  </a:xfrm>
                </p:grpSpPr>
                <p:grpSp>
                  <p:nvGrpSpPr>
                    <p:cNvPr id="56" name="Group 55"/>
                    <p:cNvGrpSpPr/>
                    <p:nvPr/>
                  </p:nvGrpSpPr>
                  <p:grpSpPr>
                    <a:xfrm>
                      <a:off x="658836" y="2202766"/>
                      <a:ext cx="228600" cy="457200"/>
                      <a:chOff x="658836" y="2202766"/>
                      <a:chExt cx="228600" cy="457200"/>
                    </a:xfrm>
                  </p:grpSpPr>
                  <p:sp>
                    <p:nvSpPr>
                      <p:cNvPr id="60" name="Rectangle 5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887436" y="2202766"/>
                      <a:ext cx="228600" cy="457200"/>
                      <a:chOff x="658836" y="2202766"/>
                      <a:chExt cx="228600" cy="457200"/>
                    </a:xfrm>
                  </p:grpSpPr>
                  <p:sp>
                    <p:nvSpPr>
                      <p:cNvPr id="58" name="Rectangle 5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39" name="Group 38"/>
                <p:cNvGrpSpPr/>
                <p:nvPr/>
              </p:nvGrpSpPr>
              <p:grpSpPr>
                <a:xfrm>
                  <a:off x="811236" y="2812366"/>
                  <a:ext cx="914400" cy="457200"/>
                  <a:chOff x="811236" y="2355166"/>
                  <a:chExt cx="914400" cy="457200"/>
                </a:xfrm>
              </p:grpSpPr>
              <p:grpSp>
                <p:nvGrpSpPr>
                  <p:cNvPr id="40" name="Group 39"/>
                  <p:cNvGrpSpPr/>
                  <p:nvPr/>
                </p:nvGrpSpPr>
                <p:grpSpPr>
                  <a:xfrm>
                    <a:off x="1268436" y="2355166"/>
                    <a:ext cx="457200" cy="457200"/>
                    <a:chOff x="658836" y="2202766"/>
                    <a:chExt cx="457200" cy="457200"/>
                  </a:xfrm>
                </p:grpSpPr>
                <p:grpSp>
                  <p:nvGrpSpPr>
                    <p:cNvPr id="48" name="Group 47"/>
                    <p:cNvGrpSpPr/>
                    <p:nvPr/>
                  </p:nvGrpSpPr>
                  <p:grpSpPr>
                    <a:xfrm>
                      <a:off x="658836" y="2202766"/>
                      <a:ext cx="228600" cy="457200"/>
                      <a:chOff x="658836" y="2202766"/>
                      <a:chExt cx="228600" cy="457200"/>
                    </a:xfrm>
                  </p:grpSpPr>
                  <p:sp>
                    <p:nvSpPr>
                      <p:cNvPr id="52" name="Rectangle 5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887436" y="2202766"/>
                      <a:ext cx="228600" cy="457200"/>
                      <a:chOff x="658836" y="2202766"/>
                      <a:chExt cx="228600" cy="457200"/>
                    </a:xfrm>
                  </p:grpSpPr>
                  <p:sp>
                    <p:nvSpPr>
                      <p:cNvPr id="50" name="Rectangle 4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41" name="Group 40"/>
                  <p:cNvGrpSpPr/>
                  <p:nvPr/>
                </p:nvGrpSpPr>
                <p:grpSpPr>
                  <a:xfrm>
                    <a:off x="811236" y="2355166"/>
                    <a:ext cx="457200" cy="457200"/>
                    <a:chOff x="658836" y="2202766"/>
                    <a:chExt cx="457200" cy="457200"/>
                  </a:xfrm>
                </p:grpSpPr>
                <p:grpSp>
                  <p:nvGrpSpPr>
                    <p:cNvPr id="42" name="Group 41"/>
                    <p:cNvGrpSpPr/>
                    <p:nvPr/>
                  </p:nvGrpSpPr>
                  <p:grpSpPr>
                    <a:xfrm>
                      <a:off x="658836" y="2202766"/>
                      <a:ext cx="228600" cy="457200"/>
                      <a:chOff x="658836" y="2202766"/>
                      <a:chExt cx="228600" cy="457200"/>
                    </a:xfrm>
                  </p:grpSpPr>
                  <p:sp>
                    <p:nvSpPr>
                      <p:cNvPr id="46" name="Rectangle 4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887436" y="2202766"/>
                      <a:ext cx="228600" cy="457200"/>
                      <a:chOff x="658836" y="2202766"/>
                      <a:chExt cx="228600" cy="457200"/>
                    </a:xfrm>
                  </p:grpSpPr>
                  <p:sp>
                    <p:nvSpPr>
                      <p:cNvPr id="44" name="Rectangle 4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grpSp>
          <p:nvGrpSpPr>
            <p:cNvPr id="69" name="Group 68"/>
            <p:cNvGrpSpPr/>
            <p:nvPr/>
          </p:nvGrpSpPr>
          <p:grpSpPr>
            <a:xfrm>
              <a:off x="811236" y="3268394"/>
              <a:ext cx="1828800" cy="915572"/>
              <a:chOff x="811236" y="2355166"/>
              <a:chExt cx="1828800" cy="915572"/>
            </a:xfrm>
          </p:grpSpPr>
          <p:grpSp>
            <p:nvGrpSpPr>
              <p:cNvPr id="70" name="Group 69"/>
              <p:cNvGrpSpPr/>
              <p:nvPr/>
            </p:nvGrpSpPr>
            <p:grpSpPr>
              <a:xfrm>
                <a:off x="811236" y="2355166"/>
                <a:ext cx="914400" cy="914400"/>
                <a:chOff x="811236" y="2355166"/>
                <a:chExt cx="914400" cy="914400"/>
              </a:xfrm>
            </p:grpSpPr>
            <p:grpSp>
              <p:nvGrpSpPr>
                <p:cNvPr id="102" name="Group 101"/>
                <p:cNvGrpSpPr/>
                <p:nvPr/>
              </p:nvGrpSpPr>
              <p:grpSpPr>
                <a:xfrm>
                  <a:off x="811236" y="2355166"/>
                  <a:ext cx="914400" cy="457200"/>
                  <a:chOff x="811236" y="2355166"/>
                  <a:chExt cx="914400" cy="457200"/>
                </a:xfrm>
              </p:grpSpPr>
              <p:grpSp>
                <p:nvGrpSpPr>
                  <p:cNvPr id="118" name="Group 117"/>
                  <p:cNvGrpSpPr/>
                  <p:nvPr/>
                </p:nvGrpSpPr>
                <p:grpSpPr>
                  <a:xfrm>
                    <a:off x="1268436" y="2355166"/>
                    <a:ext cx="457200" cy="457200"/>
                    <a:chOff x="658836" y="2202766"/>
                    <a:chExt cx="457200" cy="457200"/>
                  </a:xfrm>
                </p:grpSpPr>
                <p:grpSp>
                  <p:nvGrpSpPr>
                    <p:cNvPr id="126" name="Group 125"/>
                    <p:cNvGrpSpPr/>
                    <p:nvPr/>
                  </p:nvGrpSpPr>
                  <p:grpSpPr>
                    <a:xfrm>
                      <a:off x="658836" y="2202766"/>
                      <a:ext cx="228600" cy="457200"/>
                      <a:chOff x="658836" y="2202766"/>
                      <a:chExt cx="228600" cy="457200"/>
                    </a:xfrm>
                  </p:grpSpPr>
                  <p:sp>
                    <p:nvSpPr>
                      <p:cNvPr id="130" name="Rectangle 12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7" name="Group 126"/>
                    <p:cNvGrpSpPr/>
                    <p:nvPr/>
                  </p:nvGrpSpPr>
                  <p:grpSpPr>
                    <a:xfrm>
                      <a:off x="887436" y="2202766"/>
                      <a:ext cx="228600" cy="457200"/>
                      <a:chOff x="658836" y="2202766"/>
                      <a:chExt cx="228600" cy="457200"/>
                    </a:xfrm>
                  </p:grpSpPr>
                  <p:sp>
                    <p:nvSpPr>
                      <p:cNvPr id="128" name="Rectangle 12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811236" y="2355166"/>
                    <a:ext cx="457200" cy="457200"/>
                    <a:chOff x="658836" y="2202766"/>
                    <a:chExt cx="457200" cy="457200"/>
                  </a:xfrm>
                </p:grpSpPr>
                <p:grpSp>
                  <p:nvGrpSpPr>
                    <p:cNvPr id="120" name="Group 119"/>
                    <p:cNvGrpSpPr/>
                    <p:nvPr/>
                  </p:nvGrpSpPr>
                  <p:grpSpPr>
                    <a:xfrm>
                      <a:off x="658836" y="2202766"/>
                      <a:ext cx="228600" cy="457200"/>
                      <a:chOff x="658836" y="2202766"/>
                      <a:chExt cx="228600" cy="457200"/>
                    </a:xfrm>
                  </p:grpSpPr>
                  <p:sp>
                    <p:nvSpPr>
                      <p:cNvPr id="124" name="Rectangle 12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887436" y="2202766"/>
                      <a:ext cx="228600" cy="457200"/>
                      <a:chOff x="658836" y="2202766"/>
                      <a:chExt cx="228600" cy="457200"/>
                    </a:xfrm>
                  </p:grpSpPr>
                  <p:sp>
                    <p:nvSpPr>
                      <p:cNvPr id="122" name="Rectangle 12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103" name="Group 102"/>
                <p:cNvGrpSpPr/>
                <p:nvPr/>
              </p:nvGrpSpPr>
              <p:grpSpPr>
                <a:xfrm>
                  <a:off x="811236" y="2812366"/>
                  <a:ext cx="914400" cy="457200"/>
                  <a:chOff x="811236" y="2355166"/>
                  <a:chExt cx="914400" cy="457200"/>
                </a:xfrm>
              </p:grpSpPr>
              <p:grpSp>
                <p:nvGrpSpPr>
                  <p:cNvPr id="104" name="Group 103"/>
                  <p:cNvGrpSpPr/>
                  <p:nvPr/>
                </p:nvGrpSpPr>
                <p:grpSpPr>
                  <a:xfrm>
                    <a:off x="1268436" y="2355166"/>
                    <a:ext cx="457200" cy="457200"/>
                    <a:chOff x="658836" y="2202766"/>
                    <a:chExt cx="457200" cy="457200"/>
                  </a:xfrm>
                </p:grpSpPr>
                <p:grpSp>
                  <p:nvGrpSpPr>
                    <p:cNvPr id="112" name="Group 111"/>
                    <p:cNvGrpSpPr/>
                    <p:nvPr/>
                  </p:nvGrpSpPr>
                  <p:grpSpPr>
                    <a:xfrm>
                      <a:off x="658836" y="2202766"/>
                      <a:ext cx="228600" cy="457200"/>
                      <a:chOff x="658836" y="2202766"/>
                      <a:chExt cx="228600" cy="457200"/>
                    </a:xfrm>
                  </p:grpSpPr>
                  <p:sp>
                    <p:nvSpPr>
                      <p:cNvPr id="116" name="Rectangle 11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887436" y="2202766"/>
                      <a:ext cx="228600" cy="457200"/>
                      <a:chOff x="658836" y="2202766"/>
                      <a:chExt cx="228600" cy="457200"/>
                    </a:xfrm>
                  </p:grpSpPr>
                  <p:sp>
                    <p:nvSpPr>
                      <p:cNvPr id="114" name="Rectangle 11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5" name="Group 104"/>
                  <p:cNvGrpSpPr/>
                  <p:nvPr/>
                </p:nvGrpSpPr>
                <p:grpSpPr>
                  <a:xfrm>
                    <a:off x="811236" y="2355166"/>
                    <a:ext cx="457200" cy="457200"/>
                    <a:chOff x="658836" y="2202766"/>
                    <a:chExt cx="457200" cy="457200"/>
                  </a:xfrm>
                </p:grpSpPr>
                <p:grpSp>
                  <p:nvGrpSpPr>
                    <p:cNvPr id="106" name="Group 105"/>
                    <p:cNvGrpSpPr/>
                    <p:nvPr/>
                  </p:nvGrpSpPr>
                  <p:grpSpPr>
                    <a:xfrm>
                      <a:off x="658836" y="2202766"/>
                      <a:ext cx="228600" cy="457200"/>
                      <a:chOff x="658836" y="2202766"/>
                      <a:chExt cx="228600" cy="457200"/>
                    </a:xfrm>
                  </p:grpSpPr>
                  <p:sp>
                    <p:nvSpPr>
                      <p:cNvPr id="110" name="Rectangle 10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887436" y="2202766"/>
                      <a:ext cx="228600" cy="457200"/>
                      <a:chOff x="658836" y="2202766"/>
                      <a:chExt cx="228600" cy="457200"/>
                    </a:xfrm>
                  </p:grpSpPr>
                  <p:sp>
                    <p:nvSpPr>
                      <p:cNvPr id="108" name="Rectangle 10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nvGrpSpPr>
              <p:cNvPr id="71" name="Group 70"/>
              <p:cNvGrpSpPr/>
              <p:nvPr/>
            </p:nvGrpSpPr>
            <p:grpSpPr>
              <a:xfrm>
                <a:off x="1725636" y="2356338"/>
                <a:ext cx="914400" cy="914400"/>
                <a:chOff x="811236" y="2355166"/>
                <a:chExt cx="914400" cy="914400"/>
              </a:xfrm>
            </p:grpSpPr>
            <p:grpSp>
              <p:nvGrpSpPr>
                <p:cNvPr id="72" name="Group 71"/>
                <p:cNvGrpSpPr/>
                <p:nvPr/>
              </p:nvGrpSpPr>
              <p:grpSpPr>
                <a:xfrm>
                  <a:off x="811236" y="2355166"/>
                  <a:ext cx="914400" cy="457200"/>
                  <a:chOff x="811236" y="2355166"/>
                  <a:chExt cx="914400" cy="457200"/>
                </a:xfrm>
              </p:grpSpPr>
              <p:grpSp>
                <p:nvGrpSpPr>
                  <p:cNvPr id="88" name="Group 87"/>
                  <p:cNvGrpSpPr/>
                  <p:nvPr/>
                </p:nvGrpSpPr>
                <p:grpSpPr>
                  <a:xfrm>
                    <a:off x="1268436" y="2355166"/>
                    <a:ext cx="457200" cy="457200"/>
                    <a:chOff x="658836" y="2202766"/>
                    <a:chExt cx="457200" cy="457200"/>
                  </a:xfrm>
                </p:grpSpPr>
                <p:grpSp>
                  <p:nvGrpSpPr>
                    <p:cNvPr id="96" name="Group 95"/>
                    <p:cNvGrpSpPr/>
                    <p:nvPr/>
                  </p:nvGrpSpPr>
                  <p:grpSpPr>
                    <a:xfrm>
                      <a:off x="658836" y="2202766"/>
                      <a:ext cx="228600" cy="457200"/>
                      <a:chOff x="658836" y="2202766"/>
                      <a:chExt cx="228600" cy="457200"/>
                    </a:xfrm>
                  </p:grpSpPr>
                  <p:sp>
                    <p:nvSpPr>
                      <p:cNvPr id="100" name="Rectangle 9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887436" y="2202766"/>
                      <a:ext cx="228600" cy="457200"/>
                      <a:chOff x="658836" y="2202766"/>
                      <a:chExt cx="228600" cy="457200"/>
                    </a:xfrm>
                  </p:grpSpPr>
                  <p:sp>
                    <p:nvSpPr>
                      <p:cNvPr id="98" name="Rectangle 9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9" name="Group 88"/>
                  <p:cNvGrpSpPr/>
                  <p:nvPr/>
                </p:nvGrpSpPr>
                <p:grpSpPr>
                  <a:xfrm>
                    <a:off x="811236" y="2355166"/>
                    <a:ext cx="457200" cy="457200"/>
                    <a:chOff x="658836" y="2202766"/>
                    <a:chExt cx="457200" cy="457200"/>
                  </a:xfrm>
                </p:grpSpPr>
                <p:grpSp>
                  <p:nvGrpSpPr>
                    <p:cNvPr id="90" name="Group 89"/>
                    <p:cNvGrpSpPr/>
                    <p:nvPr/>
                  </p:nvGrpSpPr>
                  <p:grpSpPr>
                    <a:xfrm>
                      <a:off x="658836" y="2202766"/>
                      <a:ext cx="228600" cy="457200"/>
                      <a:chOff x="658836" y="2202766"/>
                      <a:chExt cx="228600" cy="457200"/>
                    </a:xfrm>
                  </p:grpSpPr>
                  <p:sp>
                    <p:nvSpPr>
                      <p:cNvPr id="94" name="Rectangle 9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887436" y="2202766"/>
                      <a:ext cx="228600" cy="457200"/>
                      <a:chOff x="658836" y="2202766"/>
                      <a:chExt cx="228600" cy="457200"/>
                    </a:xfrm>
                  </p:grpSpPr>
                  <p:sp>
                    <p:nvSpPr>
                      <p:cNvPr id="92" name="Rectangle 9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73" name="Group 72"/>
                <p:cNvGrpSpPr/>
                <p:nvPr/>
              </p:nvGrpSpPr>
              <p:grpSpPr>
                <a:xfrm>
                  <a:off x="811236" y="2812366"/>
                  <a:ext cx="914400" cy="457200"/>
                  <a:chOff x="811236" y="2355166"/>
                  <a:chExt cx="914400" cy="457200"/>
                </a:xfrm>
              </p:grpSpPr>
              <p:grpSp>
                <p:nvGrpSpPr>
                  <p:cNvPr id="74" name="Group 73"/>
                  <p:cNvGrpSpPr/>
                  <p:nvPr/>
                </p:nvGrpSpPr>
                <p:grpSpPr>
                  <a:xfrm>
                    <a:off x="1268436" y="2355166"/>
                    <a:ext cx="457200" cy="457200"/>
                    <a:chOff x="658836" y="2202766"/>
                    <a:chExt cx="457200" cy="457200"/>
                  </a:xfrm>
                </p:grpSpPr>
                <p:grpSp>
                  <p:nvGrpSpPr>
                    <p:cNvPr id="82" name="Group 81"/>
                    <p:cNvGrpSpPr/>
                    <p:nvPr/>
                  </p:nvGrpSpPr>
                  <p:grpSpPr>
                    <a:xfrm>
                      <a:off x="658836" y="2202766"/>
                      <a:ext cx="228600" cy="457200"/>
                      <a:chOff x="658836" y="2202766"/>
                      <a:chExt cx="228600" cy="457200"/>
                    </a:xfrm>
                  </p:grpSpPr>
                  <p:sp>
                    <p:nvSpPr>
                      <p:cNvPr id="86" name="Rectangle 8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887436" y="2202766"/>
                      <a:ext cx="228600" cy="457200"/>
                      <a:chOff x="658836" y="2202766"/>
                      <a:chExt cx="228600" cy="457200"/>
                    </a:xfrm>
                  </p:grpSpPr>
                  <p:sp>
                    <p:nvSpPr>
                      <p:cNvPr id="84" name="Rectangle 8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5" name="Group 74"/>
                  <p:cNvGrpSpPr/>
                  <p:nvPr/>
                </p:nvGrpSpPr>
                <p:grpSpPr>
                  <a:xfrm>
                    <a:off x="811236" y="2355166"/>
                    <a:ext cx="457200" cy="457200"/>
                    <a:chOff x="658836" y="2202766"/>
                    <a:chExt cx="457200" cy="457200"/>
                  </a:xfrm>
                </p:grpSpPr>
                <p:grpSp>
                  <p:nvGrpSpPr>
                    <p:cNvPr id="76" name="Group 75"/>
                    <p:cNvGrpSpPr/>
                    <p:nvPr/>
                  </p:nvGrpSpPr>
                  <p:grpSpPr>
                    <a:xfrm>
                      <a:off x="658836" y="2202766"/>
                      <a:ext cx="228600" cy="457200"/>
                      <a:chOff x="658836" y="2202766"/>
                      <a:chExt cx="228600" cy="457200"/>
                    </a:xfrm>
                  </p:grpSpPr>
                  <p:sp>
                    <p:nvSpPr>
                      <p:cNvPr id="80" name="Rectangle 7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887436" y="2202766"/>
                      <a:ext cx="228600" cy="457200"/>
                      <a:chOff x="658836" y="2202766"/>
                      <a:chExt cx="228600" cy="457200"/>
                    </a:xfrm>
                  </p:grpSpPr>
                  <p:sp>
                    <p:nvSpPr>
                      <p:cNvPr id="78" name="Rectangle 7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grpSp>
      <p:grpSp>
        <p:nvGrpSpPr>
          <p:cNvPr id="6" name="Group 5"/>
          <p:cNvGrpSpPr/>
          <p:nvPr/>
        </p:nvGrpSpPr>
        <p:grpSpPr>
          <a:xfrm>
            <a:off x="3809122" y="2328203"/>
            <a:ext cx="1097280" cy="1112866"/>
            <a:chOff x="5754276" y="2864514"/>
            <a:chExt cx="1097280" cy="1112866"/>
          </a:xfrm>
        </p:grpSpPr>
        <p:grpSp>
          <p:nvGrpSpPr>
            <p:cNvPr id="219" name="Group 218"/>
            <p:cNvGrpSpPr/>
            <p:nvPr/>
          </p:nvGrpSpPr>
          <p:grpSpPr>
            <a:xfrm>
              <a:off x="5754276" y="2864514"/>
              <a:ext cx="137160" cy="1112041"/>
              <a:chOff x="4433665" y="2301257"/>
              <a:chExt cx="137160" cy="1112041"/>
            </a:xfrm>
          </p:grpSpPr>
          <p:sp>
            <p:nvSpPr>
              <p:cNvPr id="220" name="Rectangle 219"/>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Rectangle 220"/>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Rectangle 221"/>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Rectangle 222"/>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Rectangle 223"/>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5" name="Rectangle 224"/>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Rectangle 225"/>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Rectangle 226"/>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8" name="Group 227"/>
            <p:cNvGrpSpPr/>
            <p:nvPr/>
          </p:nvGrpSpPr>
          <p:grpSpPr>
            <a:xfrm>
              <a:off x="5891436" y="2865339"/>
              <a:ext cx="137160" cy="1112041"/>
              <a:chOff x="4433665" y="2301257"/>
              <a:chExt cx="137160" cy="1112041"/>
            </a:xfrm>
          </p:grpSpPr>
          <p:sp>
            <p:nvSpPr>
              <p:cNvPr id="229" name="Rectangle 228"/>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Rectangle 229"/>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1" name="Rectangle 230"/>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Rectangle 231"/>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Rectangle 232"/>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Rectangle 233"/>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Rectangle 234"/>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6" name="Rectangle 235"/>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7" name="Group 236"/>
            <p:cNvGrpSpPr/>
            <p:nvPr/>
          </p:nvGrpSpPr>
          <p:grpSpPr>
            <a:xfrm>
              <a:off x="6028596" y="2865339"/>
              <a:ext cx="137160" cy="1112041"/>
              <a:chOff x="4433665" y="2301257"/>
              <a:chExt cx="137160" cy="1112041"/>
            </a:xfrm>
          </p:grpSpPr>
          <p:sp>
            <p:nvSpPr>
              <p:cNvPr id="238" name="Rectangle 237"/>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Rectangle 238"/>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Rectangle 239"/>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Rectangle 240"/>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Rectangle 241"/>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Rectangle 242"/>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Rectangle 243"/>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 name="Rectangle 244"/>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6" name="Group 245"/>
            <p:cNvGrpSpPr/>
            <p:nvPr/>
          </p:nvGrpSpPr>
          <p:grpSpPr>
            <a:xfrm>
              <a:off x="6165756" y="2865339"/>
              <a:ext cx="137160" cy="1112041"/>
              <a:chOff x="4433665" y="2301257"/>
              <a:chExt cx="137160" cy="1112041"/>
            </a:xfrm>
          </p:grpSpPr>
          <p:sp>
            <p:nvSpPr>
              <p:cNvPr id="247" name="Rectangle 246"/>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Rectangle 247"/>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9" name="Rectangle 248"/>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0" name="Rectangle 249"/>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1" name="Rectangle 250"/>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Rectangle 251"/>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Rectangle 252"/>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Rectangle 253"/>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5" name="Group 254"/>
            <p:cNvGrpSpPr/>
            <p:nvPr/>
          </p:nvGrpSpPr>
          <p:grpSpPr>
            <a:xfrm>
              <a:off x="6302916" y="2865339"/>
              <a:ext cx="137160" cy="1112041"/>
              <a:chOff x="4433665" y="2301257"/>
              <a:chExt cx="137160" cy="1112041"/>
            </a:xfrm>
          </p:grpSpPr>
          <p:sp>
            <p:nvSpPr>
              <p:cNvPr id="256" name="Rectangle 255"/>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Rectangle 256"/>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Rectangle 257"/>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Rectangle 258"/>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0" name="Rectangle 259"/>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Rectangle 260"/>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Rectangle 261"/>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Rectangle 262"/>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4" name="Group 263"/>
            <p:cNvGrpSpPr/>
            <p:nvPr/>
          </p:nvGrpSpPr>
          <p:grpSpPr>
            <a:xfrm>
              <a:off x="6440076" y="2865339"/>
              <a:ext cx="137160" cy="1112041"/>
              <a:chOff x="4433665" y="2301257"/>
              <a:chExt cx="137160" cy="1112041"/>
            </a:xfrm>
          </p:grpSpPr>
          <p:sp>
            <p:nvSpPr>
              <p:cNvPr id="265" name="Rectangle 264"/>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Rectangle 265"/>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Rectangle 266"/>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Rectangle 267"/>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Rectangle 268"/>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Rectangle 269"/>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Rectangle 270"/>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Rectangle 271"/>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73" name="Group 272"/>
            <p:cNvGrpSpPr/>
            <p:nvPr/>
          </p:nvGrpSpPr>
          <p:grpSpPr>
            <a:xfrm>
              <a:off x="6577236" y="2865339"/>
              <a:ext cx="137160" cy="1112041"/>
              <a:chOff x="4433665" y="2301257"/>
              <a:chExt cx="137160" cy="1112041"/>
            </a:xfrm>
          </p:grpSpPr>
          <p:sp>
            <p:nvSpPr>
              <p:cNvPr id="274" name="Rectangle 273"/>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Rectangle 274"/>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Rectangle 275"/>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7" name="Rectangle 276"/>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Rectangle 277"/>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Rectangle 278"/>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Rectangle 279"/>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Rectangle 280"/>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2" name="Group 281"/>
            <p:cNvGrpSpPr/>
            <p:nvPr/>
          </p:nvGrpSpPr>
          <p:grpSpPr>
            <a:xfrm>
              <a:off x="6714396" y="2865339"/>
              <a:ext cx="137160" cy="1112041"/>
              <a:chOff x="4433665" y="2301257"/>
              <a:chExt cx="137160" cy="1112041"/>
            </a:xfrm>
          </p:grpSpPr>
          <p:sp>
            <p:nvSpPr>
              <p:cNvPr id="283" name="Rectangle 282"/>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Rectangle 283"/>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Rectangle 284"/>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Rectangle 285"/>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7" name="Rectangle 286"/>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8" name="Rectangle 287"/>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Rectangle 288"/>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Rectangle 289"/>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 name="Group 6"/>
          <p:cNvGrpSpPr/>
          <p:nvPr/>
        </p:nvGrpSpPr>
        <p:grpSpPr>
          <a:xfrm>
            <a:off x="3954493" y="2598639"/>
            <a:ext cx="1097280" cy="1112866"/>
            <a:chOff x="6268334" y="3159368"/>
            <a:chExt cx="1097280" cy="1112866"/>
          </a:xfrm>
        </p:grpSpPr>
        <p:grpSp>
          <p:nvGrpSpPr>
            <p:cNvPr id="291" name="Group 290"/>
            <p:cNvGrpSpPr/>
            <p:nvPr/>
          </p:nvGrpSpPr>
          <p:grpSpPr>
            <a:xfrm>
              <a:off x="6268334" y="3159368"/>
              <a:ext cx="137160" cy="1112041"/>
              <a:chOff x="4433665" y="2301257"/>
              <a:chExt cx="137160" cy="1112041"/>
            </a:xfrm>
            <a:solidFill>
              <a:srgbClr val="FF9900"/>
            </a:solidFill>
          </p:grpSpPr>
          <p:sp>
            <p:nvSpPr>
              <p:cNvPr id="292" name="Rectangle 291"/>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 name="Rectangle 292"/>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 name="Rectangle 293"/>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5" name="Rectangle 294"/>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6" name="Rectangle 295"/>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7" name="Rectangle 296"/>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8" name="Rectangle 297"/>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Rectangle 298"/>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00" name="Group 299"/>
            <p:cNvGrpSpPr/>
            <p:nvPr/>
          </p:nvGrpSpPr>
          <p:grpSpPr>
            <a:xfrm>
              <a:off x="6405494" y="3160193"/>
              <a:ext cx="137160" cy="1112041"/>
              <a:chOff x="4433665" y="2301257"/>
              <a:chExt cx="137160" cy="1112041"/>
            </a:xfrm>
            <a:solidFill>
              <a:srgbClr val="FF9900"/>
            </a:solidFill>
          </p:grpSpPr>
          <p:sp>
            <p:nvSpPr>
              <p:cNvPr id="301" name="Rectangle 30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2" name="Rectangle 30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Rectangle 30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4" name="Rectangle 30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5" name="Rectangle 30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Rectangle 30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7" name="Rectangle 30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8" name="Rectangle 30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09" name="Group 308"/>
            <p:cNvGrpSpPr/>
            <p:nvPr/>
          </p:nvGrpSpPr>
          <p:grpSpPr>
            <a:xfrm>
              <a:off x="6542654" y="3160193"/>
              <a:ext cx="137160" cy="1112041"/>
              <a:chOff x="4433665" y="2301257"/>
              <a:chExt cx="137160" cy="1112041"/>
            </a:xfrm>
            <a:solidFill>
              <a:srgbClr val="FF9900"/>
            </a:solidFill>
          </p:grpSpPr>
          <p:sp>
            <p:nvSpPr>
              <p:cNvPr id="310" name="Rectangle 309"/>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1" name="Rectangle 310"/>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2" name="Rectangle 311"/>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3" name="Rectangle 312"/>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Rectangle 313"/>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5" name="Rectangle 314"/>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6" name="Rectangle 315"/>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Rectangle 316"/>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8" name="Group 317"/>
            <p:cNvGrpSpPr/>
            <p:nvPr/>
          </p:nvGrpSpPr>
          <p:grpSpPr>
            <a:xfrm>
              <a:off x="6679814" y="3160193"/>
              <a:ext cx="137160" cy="1112041"/>
              <a:chOff x="4433665" y="2301257"/>
              <a:chExt cx="137160" cy="1112041"/>
            </a:xfrm>
            <a:solidFill>
              <a:srgbClr val="FF9900"/>
            </a:solidFill>
          </p:grpSpPr>
          <p:sp>
            <p:nvSpPr>
              <p:cNvPr id="319" name="Rectangle 318"/>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0" name="Rectangle 319"/>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1" name="Rectangle 320"/>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2" name="Rectangle 321"/>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3" name="Rectangle 322"/>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4" name="Rectangle 323"/>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5" name="Rectangle 324"/>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6" name="Rectangle 325"/>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7" name="Group 326"/>
            <p:cNvGrpSpPr/>
            <p:nvPr/>
          </p:nvGrpSpPr>
          <p:grpSpPr>
            <a:xfrm>
              <a:off x="6816974" y="3160193"/>
              <a:ext cx="137160" cy="1112041"/>
              <a:chOff x="4433665" y="2301257"/>
              <a:chExt cx="137160" cy="1112041"/>
            </a:xfrm>
            <a:solidFill>
              <a:srgbClr val="FF9900"/>
            </a:solidFill>
          </p:grpSpPr>
          <p:sp>
            <p:nvSpPr>
              <p:cNvPr id="328" name="Rectangle 327"/>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9" name="Rectangle 328"/>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Rectangle 329"/>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1" name="Rectangle 330"/>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2" name="Rectangle 331"/>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3" name="Rectangle 332"/>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4" name="Rectangle 333"/>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5" name="Rectangle 334"/>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36" name="Group 335"/>
            <p:cNvGrpSpPr/>
            <p:nvPr/>
          </p:nvGrpSpPr>
          <p:grpSpPr>
            <a:xfrm>
              <a:off x="6954134" y="3160193"/>
              <a:ext cx="137160" cy="1112041"/>
              <a:chOff x="4433665" y="2301257"/>
              <a:chExt cx="137160" cy="1112041"/>
            </a:xfrm>
            <a:solidFill>
              <a:srgbClr val="FF9900"/>
            </a:solidFill>
          </p:grpSpPr>
          <p:sp>
            <p:nvSpPr>
              <p:cNvPr id="337" name="Rectangle 336"/>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8" name="Rectangle 337"/>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9" name="Rectangle 338"/>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0" name="Rectangle 339"/>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1" name="Rectangle 340"/>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2" name="Rectangle 341"/>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3" name="Rectangle 342"/>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4" name="Rectangle 343"/>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5" name="Group 344"/>
            <p:cNvGrpSpPr/>
            <p:nvPr/>
          </p:nvGrpSpPr>
          <p:grpSpPr>
            <a:xfrm>
              <a:off x="7091294" y="3160193"/>
              <a:ext cx="137160" cy="1112041"/>
              <a:chOff x="4433665" y="2301257"/>
              <a:chExt cx="137160" cy="1112041"/>
            </a:xfrm>
            <a:solidFill>
              <a:srgbClr val="FF9900"/>
            </a:solidFill>
          </p:grpSpPr>
          <p:sp>
            <p:nvSpPr>
              <p:cNvPr id="346" name="Rectangle 345"/>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7" name="Rectangle 346"/>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8" name="Rectangle 347"/>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9" name="Rectangle 348"/>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0" name="Rectangle 349"/>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1" name="Rectangle 350"/>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2" name="Rectangle 351"/>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3" name="Rectangle 352"/>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54" name="Group 353"/>
            <p:cNvGrpSpPr/>
            <p:nvPr/>
          </p:nvGrpSpPr>
          <p:grpSpPr>
            <a:xfrm>
              <a:off x="7228454" y="3160193"/>
              <a:ext cx="137160" cy="1112041"/>
              <a:chOff x="4433665" y="2301257"/>
              <a:chExt cx="137160" cy="1112041"/>
            </a:xfrm>
            <a:solidFill>
              <a:srgbClr val="FF9900"/>
            </a:solidFill>
          </p:grpSpPr>
          <p:sp>
            <p:nvSpPr>
              <p:cNvPr id="355" name="Rectangle 354"/>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6" name="Rectangle 355"/>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7" name="Rectangle 356"/>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8" name="Rectangle 357"/>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9" name="Rectangle 358"/>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0" name="Rectangle 359"/>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1" name="Rectangle 360"/>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2" name="Rectangle 361"/>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4" name="Group 133"/>
          <p:cNvGrpSpPr/>
          <p:nvPr/>
        </p:nvGrpSpPr>
        <p:grpSpPr>
          <a:xfrm>
            <a:off x="4099864" y="2896061"/>
            <a:ext cx="1097280" cy="1112866"/>
            <a:chOff x="4244053" y="3032594"/>
            <a:chExt cx="1097280" cy="1112866"/>
          </a:xfrm>
        </p:grpSpPr>
        <p:grpSp>
          <p:nvGrpSpPr>
            <p:cNvPr id="363" name="Group 362"/>
            <p:cNvGrpSpPr/>
            <p:nvPr/>
          </p:nvGrpSpPr>
          <p:grpSpPr>
            <a:xfrm>
              <a:off x="4244053" y="3032594"/>
              <a:ext cx="137160" cy="1112041"/>
              <a:chOff x="4433665" y="2301257"/>
              <a:chExt cx="137160" cy="1112041"/>
            </a:xfrm>
            <a:solidFill>
              <a:srgbClr val="FFFF00"/>
            </a:solidFill>
          </p:grpSpPr>
          <p:sp>
            <p:nvSpPr>
              <p:cNvPr id="364" name="Rectangle 363"/>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5" name="Rectangle 364"/>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6" name="Rectangle 365"/>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7" name="Rectangle 366"/>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8" name="Rectangle 367"/>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9" name="Rectangle 368"/>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0" name="Rectangle 369"/>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1" name="Rectangle 370"/>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72" name="Group 371"/>
            <p:cNvGrpSpPr/>
            <p:nvPr/>
          </p:nvGrpSpPr>
          <p:grpSpPr>
            <a:xfrm>
              <a:off x="4381213" y="3033419"/>
              <a:ext cx="137160" cy="1112041"/>
              <a:chOff x="4433665" y="2301257"/>
              <a:chExt cx="137160" cy="1112041"/>
            </a:xfrm>
            <a:solidFill>
              <a:srgbClr val="FFFF00"/>
            </a:solidFill>
          </p:grpSpPr>
          <p:sp>
            <p:nvSpPr>
              <p:cNvPr id="373" name="Rectangle 37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4" name="Rectangle 37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5" name="Rectangle 37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6" name="Rectangle 37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7" name="Rectangle 37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8" name="Rectangle 37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9" name="Rectangle 37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0" name="Rectangle 37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81" name="Group 380"/>
            <p:cNvGrpSpPr/>
            <p:nvPr/>
          </p:nvGrpSpPr>
          <p:grpSpPr>
            <a:xfrm>
              <a:off x="4518373" y="3033419"/>
              <a:ext cx="137160" cy="1112041"/>
              <a:chOff x="4433665" y="2301257"/>
              <a:chExt cx="137160" cy="1112041"/>
            </a:xfrm>
            <a:solidFill>
              <a:srgbClr val="FFFF00"/>
            </a:solidFill>
          </p:grpSpPr>
          <p:sp>
            <p:nvSpPr>
              <p:cNvPr id="382" name="Rectangle 381"/>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3" name="Rectangle 382"/>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4" name="Rectangle 383"/>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5" name="Rectangle 384"/>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6" name="Rectangle 385"/>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7" name="Rectangle 386"/>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8" name="Rectangle 387"/>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9" name="Rectangle 388"/>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0" name="Group 389"/>
            <p:cNvGrpSpPr/>
            <p:nvPr/>
          </p:nvGrpSpPr>
          <p:grpSpPr>
            <a:xfrm>
              <a:off x="4655533" y="3033419"/>
              <a:ext cx="137160" cy="1112041"/>
              <a:chOff x="4433665" y="2301257"/>
              <a:chExt cx="137160" cy="1112041"/>
            </a:xfrm>
            <a:solidFill>
              <a:srgbClr val="FFFF00"/>
            </a:solidFill>
          </p:grpSpPr>
          <p:sp>
            <p:nvSpPr>
              <p:cNvPr id="391" name="Rectangle 39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2" name="Rectangle 39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3" name="Rectangle 39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4" name="Rectangle 39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5" name="Rectangle 39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6" name="Rectangle 39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7" name="Rectangle 39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8" name="Rectangle 39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9" name="Group 398"/>
            <p:cNvGrpSpPr/>
            <p:nvPr/>
          </p:nvGrpSpPr>
          <p:grpSpPr>
            <a:xfrm>
              <a:off x="4792693" y="3033419"/>
              <a:ext cx="137160" cy="1112041"/>
              <a:chOff x="4433665" y="2301257"/>
              <a:chExt cx="137160" cy="1112041"/>
            </a:xfrm>
            <a:solidFill>
              <a:srgbClr val="FFFF00"/>
            </a:solidFill>
          </p:grpSpPr>
          <p:sp>
            <p:nvSpPr>
              <p:cNvPr id="400" name="Rectangle 399"/>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1" name="Rectangle 400"/>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2" name="Rectangle 401"/>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3" name="Rectangle 402"/>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4" name="Rectangle 403"/>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5" name="Rectangle 404"/>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6" name="Rectangle 405"/>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7" name="Rectangle 406"/>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8" name="Group 407"/>
            <p:cNvGrpSpPr/>
            <p:nvPr/>
          </p:nvGrpSpPr>
          <p:grpSpPr>
            <a:xfrm>
              <a:off x="4929853" y="3033419"/>
              <a:ext cx="137160" cy="1112041"/>
              <a:chOff x="4433665" y="2301257"/>
              <a:chExt cx="137160" cy="1112041"/>
            </a:xfrm>
            <a:solidFill>
              <a:srgbClr val="FFFF00"/>
            </a:solidFill>
          </p:grpSpPr>
          <p:sp>
            <p:nvSpPr>
              <p:cNvPr id="409" name="Rectangle 408"/>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Rectangle 409"/>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1" name="Rectangle 410"/>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2" name="Rectangle 411"/>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3" name="Rectangle 412"/>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4" name="Rectangle 413"/>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Rectangle 414"/>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6" name="Rectangle 415"/>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7" name="Group 416"/>
            <p:cNvGrpSpPr/>
            <p:nvPr/>
          </p:nvGrpSpPr>
          <p:grpSpPr>
            <a:xfrm>
              <a:off x="5067013" y="3033419"/>
              <a:ext cx="137160" cy="1112041"/>
              <a:chOff x="4433665" y="2301257"/>
              <a:chExt cx="137160" cy="1112041"/>
            </a:xfrm>
            <a:solidFill>
              <a:srgbClr val="FFFF00"/>
            </a:solidFill>
          </p:grpSpPr>
          <p:sp>
            <p:nvSpPr>
              <p:cNvPr id="418" name="Rectangle 417"/>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9" name="Rectangle 418"/>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0" name="Rectangle 419"/>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1" name="Rectangle 420"/>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2" name="Rectangle 421"/>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3" name="Rectangle 422"/>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4" name="Rectangle 423"/>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5" name="Rectangle 424"/>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6" name="Group 425"/>
            <p:cNvGrpSpPr/>
            <p:nvPr/>
          </p:nvGrpSpPr>
          <p:grpSpPr>
            <a:xfrm>
              <a:off x="5204173" y="3033419"/>
              <a:ext cx="137160" cy="1112041"/>
              <a:chOff x="4433665" y="2301257"/>
              <a:chExt cx="137160" cy="1112041"/>
            </a:xfrm>
            <a:solidFill>
              <a:srgbClr val="FFFF00"/>
            </a:solidFill>
          </p:grpSpPr>
          <p:sp>
            <p:nvSpPr>
              <p:cNvPr id="427" name="Rectangle 426"/>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Rectangle 427"/>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Rectangle 428"/>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0" name="Rectangle 429"/>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1" name="Rectangle 430"/>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2" name="Rectangle 431"/>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3" name="Rectangle 432"/>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Rectangle 433"/>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3" name="Group 2"/>
          <p:cNvGrpSpPr/>
          <p:nvPr/>
        </p:nvGrpSpPr>
        <p:grpSpPr>
          <a:xfrm>
            <a:off x="4253446" y="3189462"/>
            <a:ext cx="137160" cy="1112041"/>
            <a:chOff x="4433665" y="2301257"/>
            <a:chExt cx="137160" cy="1112041"/>
          </a:xfrm>
          <a:solidFill>
            <a:srgbClr val="006600"/>
          </a:solidFill>
        </p:grpSpPr>
        <p:sp>
          <p:nvSpPr>
            <p:cNvPr id="180" name="Rectangle 179"/>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Rectangle 180"/>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Rectangle 181"/>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Rectangle 182"/>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Rectangle 183"/>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Rectangle 184"/>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Rectangle 185"/>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Rectangle 186"/>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4390606" y="3190287"/>
            <a:ext cx="137160" cy="1112041"/>
            <a:chOff x="4433665" y="2301257"/>
            <a:chExt cx="137160" cy="1112041"/>
          </a:xfrm>
          <a:solidFill>
            <a:srgbClr val="006600"/>
          </a:solidFill>
        </p:grpSpPr>
        <p:sp>
          <p:nvSpPr>
            <p:cNvPr id="143" name="Rectangle 14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ectangle 14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ectangle 14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14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2" name="Group 151"/>
          <p:cNvGrpSpPr/>
          <p:nvPr/>
        </p:nvGrpSpPr>
        <p:grpSpPr>
          <a:xfrm>
            <a:off x="4527766" y="3190287"/>
            <a:ext cx="137160" cy="1112041"/>
            <a:chOff x="4433665" y="2301257"/>
            <a:chExt cx="137160" cy="1112041"/>
          </a:xfrm>
          <a:solidFill>
            <a:srgbClr val="006600"/>
          </a:solidFill>
        </p:grpSpPr>
        <p:sp>
          <p:nvSpPr>
            <p:cNvPr id="153" name="Rectangle 15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ectangle 15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ectangle 15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ectangle 15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Rectangle 15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ectangle 15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Rectangle 15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ectangle 15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2" name="Group 161"/>
          <p:cNvGrpSpPr/>
          <p:nvPr/>
        </p:nvGrpSpPr>
        <p:grpSpPr>
          <a:xfrm>
            <a:off x="4664926" y="3190287"/>
            <a:ext cx="137160" cy="1112041"/>
            <a:chOff x="4433665" y="2301257"/>
            <a:chExt cx="137160" cy="1112041"/>
          </a:xfrm>
          <a:solidFill>
            <a:srgbClr val="006600"/>
          </a:solidFill>
        </p:grpSpPr>
        <p:sp>
          <p:nvSpPr>
            <p:cNvPr id="163" name="Rectangle 16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ectangle 16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ectangle 16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ectangle 16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Rectangle 16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ectangle 16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Rectangle 16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ectangle 16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2" name="Group 171"/>
          <p:cNvGrpSpPr/>
          <p:nvPr/>
        </p:nvGrpSpPr>
        <p:grpSpPr>
          <a:xfrm>
            <a:off x="4802086" y="3190287"/>
            <a:ext cx="137160" cy="1112041"/>
            <a:chOff x="4433665" y="2301257"/>
            <a:chExt cx="137160" cy="1112041"/>
          </a:xfrm>
          <a:solidFill>
            <a:srgbClr val="006600"/>
          </a:solidFill>
        </p:grpSpPr>
        <p:sp>
          <p:nvSpPr>
            <p:cNvPr id="173" name="Rectangle 17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Rectangle 17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ectangle 17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ectangle 17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Rectangle 17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Rectangle 17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Rectangle 17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ectangle 18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0" name="Group 189"/>
          <p:cNvGrpSpPr/>
          <p:nvPr/>
        </p:nvGrpSpPr>
        <p:grpSpPr>
          <a:xfrm>
            <a:off x="4939246" y="3190287"/>
            <a:ext cx="137160" cy="1112041"/>
            <a:chOff x="4433665" y="2301257"/>
            <a:chExt cx="137160" cy="1112041"/>
          </a:xfrm>
          <a:solidFill>
            <a:srgbClr val="006600"/>
          </a:solidFill>
        </p:grpSpPr>
        <p:sp>
          <p:nvSpPr>
            <p:cNvPr id="191" name="Rectangle 19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Rectangle 19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Rectangle 19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Rectangle 19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Rectangle 19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Rectangle 19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Rectangle 19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Rectangle 19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0" name="Group 199"/>
          <p:cNvGrpSpPr/>
          <p:nvPr/>
        </p:nvGrpSpPr>
        <p:grpSpPr>
          <a:xfrm>
            <a:off x="5076406" y="3190287"/>
            <a:ext cx="137160" cy="1112041"/>
            <a:chOff x="4433665" y="2301257"/>
            <a:chExt cx="137160" cy="1112041"/>
          </a:xfrm>
          <a:solidFill>
            <a:srgbClr val="006600"/>
          </a:solidFill>
        </p:grpSpPr>
        <p:sp>
          <p:nvSpPr>
            <p:cNvPr id="201" name="Rectangle 20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Rectangle 20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Rectangle 20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Rectangle 20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Rectangle 20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Rectangle 20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Rectangle 20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Rectangle 20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0" name="Group 209"/>
          <p:cNvGrpSpPr/>
          <p:nvPr/>
        </p:nvGrpSpPr>
        <p:grpSpPr>
          <a:xfrm>
            <a:off x="5213566" y="3190287"/>
            <a:ext cx="137160" cy="1112041"/>
            <a:chOff x="4433665" y="2301257"/>
            <a:chExt cx="137160" cy="1112041"/>
          </a:xfrm>
          <a:solidFill>
            <a:srgbClr val="006600"/>
          </a:solidFill>
        </p:grpSpPr>
        <p:sp>
          <p:nvSpPr>
            <p:cNvPr id="211" name="Rectangle 21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2" name="Rectangle 21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3" name="Rectangle 21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Rectangle 21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Rectangle 21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Rectangle 21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Rectangle 21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Rectangle 21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3" name="Rectangle 132"/>
          <p:cNvSpPr/>
          <p:nvPr/>
        </p:nvSpPr>
        <p:spPr>
          <a:xfrm>
            <a:off x="4261657" y="3477859"/>
            <a:ext cx="282531" cy="275454"/>
          </a:xfrm>
          <a:prstGeom prst="rect">
            <a:avLst/>
          </a:prstGeom>
          <a:solidFill>
            <a:schemeClr val="accent1">
              <a:alpha val="7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4261657" y="3623069"/>
            <a:ext cx="137160" cy="124691"/>
          </a:xfrm>
          <a:prstGeom prst="rect">
            <a:avLst/>
          </a:prstGeom>
          <a:solidFill>
            <a:srgbClr val="00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5" name="Rectangle 434"/>
          <p:cNvSpPr/>
          <p:nvPr/>
        </p:nvSpPr>
        <p:spPr>
          <a:xfrm>
            <a:off x="4264549" y="3612170"/>
            <a:ext cx="137160" cy="137160"/>
          </a:xfrm>
          <a:prstGeom prst="rect">
            <a:avLst/>
          </a:prstGeom>
          <a:solidFill>
            <a:srgbClr val="0066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36" name="Group 435"/>
          <p:cNvGrpSpPr/>
          <p:nvPr/>
        </p:nvGrpSpPr>
        <p:grpSpPr>
          <a:xfrm>
            <a:off x="7436701" y="3190287"/>
            <a:ext cx="548640" cy="560730"/>
            <a:chOff x="7436701" y="3190287"/>
            <a:chExt cx="548640" cy="560730"/>
          </a:xfrm>
          <a:noFill/>
        </p:grpSpPr>
        <p:grpSp>
          <p:nvGrpSpPr>
            <p:cNvPr id="437" name="Group 436"/>
            <p:cNvGrpSpPr/>
            <p:nvPr/>
          </p:nvGrpSpPr>
          <p:grpSpPr>
            <a:xfrm>
              <a:off x="7436701" y="3190287"/>
              <a:ext cx="137160" cy="560730"/>
              <a:chOff x="4433665" y="2301257"/>
              <a:chExt cx="137160" cy="560730"/>
            </a:xfrm>
            <a:grpFill/>
          </p:grpSpPr>
          <p:sp>
            <p:nvSpPr>
              <p:cNvPr id="453" name="Rectangle 452"/>
              <p:cNvSpPr/>
              <p:nvPr/>
            </p:nvSpPr>
            <p:spPr>
              <a:xfrm>
                <a:off x="4433665" y="2301257"/>
                <a:ext cx="137160" cy="137160"/>
              </a:xfrm>
              <a:prstGeom prst="rect">
                <a:avLst/>
              </a:prstGeom>
              <a:solidFill>
                <a:srgbClr val="0066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4" name="Rectangle 45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5" name="Rectangle 45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6" name="Rectangle 45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38" name="Group 437"/>
            <p:cNvGrpSpPr/>
            <p:nvPr/>
          </p:nvGrpSpPr>
          <p:grpSpPr>
            <a:xfrm>
              <a:off x="7573861" y="3190287"/>
              <a:ext cx="137160" cy="560730"/>
              <a:chOff x="4433665" y="2301257"/>
              <a:chExt cx="137160" cy="560730"/>
            </a:xfrm>
            <a:grpFill/>
          </p:grpSpPr>
          <p:sp>
            <p:nvSpPr>
              <p:cNvPr id="449" name="Rectangle 448"/>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0" name="Rectangle 449"/>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1" name="Rectangle 450"/>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2" name="Rectangle 451"/>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39" name="Group 438"/>
            <p:cNvGrpSpPr/>
            <p:nvPr/>
          </p:nvGrpSpPr>
          <p:grpSpPr>
            <a:xfrm>
              <a:off x="7711021" y="3190287"/>
              <a:ext cx="137160" cy="560730"/>
              <a:chOff x="4433665" y="2301257"/>
              <a:chExt cx="137160" cy="560730"/>
            </a:xfrm>
            <a:grpFill/>
          </p:grpSpPr>
          <p:sp>
            <p:nvSpPr>
              <p:cNvPr id="445" name="Rectangle 444"/>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6" name="Rectangle 445"/>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7" name="Rectangle 446"/>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8" name="Rectangle 447"/>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40" name="Group 439"/>
            <p:cNvGrpSpPr/>
            <p:nvPr/>
          </p:nvGrpSpPr>
          <p:grpSpPr>
            <a:xfrm>
              <a:off x="7848181" y="3190287"/>
              <a:ext cx="137160" cy="560730"/>
              <a:chOff x="4433665" y="2301257"/>
              <a:chExt cx="137160" cy="560730"/>
            </a:xfrm>
            <a:grpFill/>
          </p:grpSpPr>
          <p:sp>
            <p:nvSpPr>
              <p:cNvPr id="441" name="Rectangle 44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2" name="Rectangle 44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3" name="Rectangle 44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4" name="Rectangle 44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457" name="TextBox 456"/>
          <p:cNvSpPr txBox="1"/>
          <p:nvPr/>
        </p:nvSpPr>
        <p:spPr>
          <a:xfrm>
            <a:off x="2047368" y="5021454"/>
            <a:ext cx="7826329" cy="707886"/>
          </a:xfrm>
          <a:prstGeom prst="rect">
            <a:avLst/>
          </a:prstGeom>
          <a:noFill/>
        </p:spPr>
        <p:txBody>
          <a:bodyPr wrap="square" rtlCol="0">
            <a:spAutoFit/>
          </a:bodyPr>
          <a:lstStyle/>
          <a:p>
            <a:pPr algn="ctr"/>
            <a:r>
              <a:rPr lang="en-US" sz="4000" dirty="0" smtClean="0">
                <a:solidFill>
                  <a:srgbClr val="002060"/>
                </a:solidFill>
              </a:rPr>
              <a:t>Max Pooling</a:t>
            </a:r>
            <a:endParaRPr lang="en-US" sz="4000" dirty="0">
              <a:solidFill>
                <a:srgbClr val="002060"/>
              </a:solidFill>
            </a:endParaRPr>
          </a:p>
        </p:txBody>
      </p:sp>
    </p:spTree>
    <p:extLst>
      <p:ext uri="{BB962C8B-B14F-4D97-AF65-F5344CB8AC3E}">
        <p14:creationId xmlns:p14="http://schemas.microsoft.com/office/powerpoint/2010/main" val="27178550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0"/>
                                          </p:stCondLst>
                                        </p:cTn>
                                        <p:tgtEl>
                                          <p:spTgt spid="135"/>
                                        </p:tgtEl>
                                        <p:attrNameLst>
                                          <p:attrName>style.visibility</p:attrName>
                                        </p:attrNameLst>
                                      </p:cBhvr>
                                      <p:to>
                                        <p:strVal val="visible"/>
                                      </p:to>
                                    </p:set>
                                  </p:childTnLst>
                                </p:cTn>
                              </p:par>
                              <p:par>
                                <p:cTn id="10" presetID="27" presetClass="emph" presetSubtype="0" fill="remove" grpId="1" nodeType="withEffect">
                                  <p:stCondLst>
                                    <p:cond delay="250"/>
                                  </p:stCondLst>
                                  <p:childTnLst>
                                    <p:animClr clrSpc="rgb" dir="cw">
                                      <p:cBhvr override="childStyle">
                                        <p:cTn id="11" dur="250" autoRev="1" fill="remove"/>
                                        <p:tgtEl>
                                          <p:spTgt spid="135"/>
                                        </p:tgtEl>
                                        <p:attrNameLst>
                                          <p:attrName>style.color</p:attrName>
                                        </p:attrNameLst>
                                      </p:cBhvr>
                                      <p:to>
                                        <a:schemeClr val="bg1"/>
                                      </p:to>
                                    </p:animClr>
                                    <p:animClr clrSpc="rgb" dir="cw">
                                      <p:cBhvr>
                                        <p:cTn id="12" dur="250" autoRev="1" fill="remove"/>
                                        <p:tgtEl>
                                          <p:spTgt spid="135"/>
                                        </p:tgtEl>
                                        <p:attrNameLst>
                                          <p:attrName>fillcolor</p:attrName>
                                        </p:attrNameLst>
                                      </p:cBhvr>
                                      <p:to>
                                        <a:schemeClr val="bg1"/>
                                      </p:to>
                                    </p:animClr>
                                    <p:set>
                                      <p:cBhvr>
                                        <p:cTn id="13" dur="250" autoRev="1" fill="remove"/>
                                        <p:tgtEl>
                                          <p:spTgt spid="135"/>
                                        </p:tgtEl>
                                        <p:attrNameLst>
                                          <p:attrName>fill.type</p:attrName>
                                        </p:attrNameLst>
                                      </p:cBhvr>
                                      <p:to>
                                        <p:strVal val="solid"/>
                                      </p:to>
                                    </p:set>
                                    <p:set>
                                      <p:cBhvr>
                                        <p:cTn id="14" dur="250" autoRev="1" fill="remove"/>
                                        <p:tgtEl>
                                          <p:spTgt spid="135"/>
                                        </p:tgtEl>
                                        <p:attrNameLst>
                                          <p:attrName>fill.on</p:attrName>
                                        </p:attrNameLst>
                                      </p:cBhvr>
                                      <p:to>
                                        <p:strVal val="true"/>
                                      </p:to>
                                    </p:set>
                                  </p:childTnLst>
                                </p:cTn>
                              </p:par>
                            </p:childTnLst>
                          </p:cTn>
                        </p:par>
                        <p:par>
                          <p:cTn id="15" fill="hold">
                            <p:stCondLst>
                              <p:cond delay="750"/>
                            </p:stCondLst>
                            <p:childTnLst>
                              <p:par>
                                <p:cTn id="16" presetID="1" presetClass="entr" presetSubtype="0" fill="hold" grpId="0" nodeType="afterEffect">
                                  <p:stCondLst>
                                    <p:cond delay="0"/>
                                  </p:stCondLst>
                                  <p:childTnLst>
                                    <p:set>
                                      <p:cBhvr>
                                        <p:cTn id="17" dur="1" fill="hold">
                                          <p:stCondLst>
                                            <p:cond delay="0"/>
                                          </p:stCondLst>
                                        </p:cTn>
                                        <p:tgtEl>
                                          <p:spTgt spid="435"/>
                                        </p:tgtEl>
                                        <p:attrNameLst>
                                          <p:attrName>style.visibility</p:attrName>
                                        </p:attrNameLst>
                                      </p:cBhvr>
                                      <p:to>
                                        <p:strVal val="visible"/>
                                      </p:to>
                                    </p:set>
                                  </p:childTnLst>
                                </p:cTn>
                              </p:par>
                            </p:childTnLst>
                          </p:cTn>
                        </p:par>
                        <p:par>
                          <p:cTn id="18" fill="hold">
                            <p:stCondLst>
                              <p:cond delay="750"/>
                            </p:stCondLst>
                            <p:childTnLst>
                              <p:par>
                                <p:cTn id="19" presetID="63" presetClass="path" presetSubtype="0" accel="50000" decel="50000" fill="hold" grpId="1" nodeType="afterEffect">
                                  <p:stCondLst>
                                    <p:cond delay="0"/>
                                  </p:stCondLst>
                                  <p:childTnLst>
                                    <p:animMotion origin="layout" path="M -0.00039 -4.07407E-6 L 0.25989 -0.0412 " pathEditMode="relative" rAng="0" ptsTypes="AA">
                                      <p:cBhvr>
                                        <p:cTn id="20" dur="2000" fill="hold"/>
                                        <p:tgtEl>
                                          <p:spTgt spid="435"/>
                                        </p:tgtEl>
                                        <p:attrNameLst>
                                          <p:attrName>ppt_x</p:attrName>
                                          <p:attrName>ppt_y</p:attrName>
                                        </p:attrNameLst>
                                      </p:cBhvr>
                                      <p:rCtr x="13008" y="-2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5" grpId="0" animBg="1"/>
      <p:bldP spid="135" grpId="1" animBg="1"/>
      <p:bldP spid="435" grpId="0" animBg="1"/>
      <p:bldP spid="435"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hd-wallpapersdownload.com/upload/bulk-upload/all-images-of-dogs-dowload.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322" r="14660"/>
          <a:stretch/>
        </p:blipFill>
        <p:spPr bwMode="auto">
          <a:xfrm>
            <a:off x="661182" y="2328203"/>
            <a:ext cx="2250830" cy="2286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CNN for Image Classification</a:t>
            </a:r>
            <a:endParaRPr lang="en-US" dirty="0"/>
          </a:p>
        </p:txBody>
      </p:sp>
      <p:grpSp>
        <p:nvGrpSpPr>
          <p:cNvPr id="132" name="Group 131"/>
          <p:cNvGrpSpPr/>
          <p:nvPr/>
        </p:nvGrpSpPr>
        <p:grpSpPr>
          <a:xfrm>
            <a:off x="698692" y="2369233"/>
            <a:ext cx="2100776" cy="2259037"/>
            <a:chOff x="811236" y="2355166"/>
            <a:chExt cx="1828800" cy="1828800"/>
          </a:xfrm>
        </p:grpSpPr>
        <p:grpSp>
          <p:nvGrpSpPr>
            <p:cNvPr id="68" name="Group 67"/>
            <p:cNvGrpSpPr/>
            <p:nvPr/>
          </p:nvGrpSpPr>
          <p:grpSpPr>
            <a:xfrm>
              <a:off x="811236" y="2355166"/>
              <a:ext cx="1828800" cy="915572"/>
              <a:chOff x="811236" y="2355166"/>
              <a:chExt cx="1828800" cy="915572"/>
            </a:xfrm>
          </p:grpSpPr>
          <p:grpSp>
            <p:nvGrpSpPr>
              <p:cNvPr id="36" name="Group 35"/>
              <p:cNvGrpSpPr/>
              <p:nvPr/>
            </p:nvGrpSpPr>
            <p:grpSpPr>
              <a:xfrm>
                <a:off x="811236" y="2355166"/>
                <a:ext cx="914400" cy="914400"/>
                <a:chOff x="811236" y="2355166"/>
                <a:chExt cx="914400" cy="914400"/>
              </a:xfrm>
            </p:grpSpPr>
            <p:grpSp>
              <p:nvGrpSpPr>
                <p:cNvPr id="20" name="Group 19"/>
                <p:cNvGrpSpPr/>
                <p:nvPr/>
              </p:nvGrpSpPr>
              <p:grpSpPr>
                <a:xfrm>
                  <a:off x="811236" y="2355166"/>
                  <a:ext cx="914400" cy="457200"/>
                  <a:chOff x="811236" y="2355166"/>
                  <a:chExt cx="914400" cy="457200"/>
                </a:xfrm>
              </p:grpSpPr>
              <p:grpSp>
                <p:nvGrpSpPr>
                  <p:cNvPr id="12" name="Group 11"/>
                  <p:cNvGrpSpPr/>
                  <p:nvPr/>
                </p:nvGrpSpPr>
                <p:grpSpPr>
                  <a:xfrm>
                    <a:off x="1268436" y="2355166"/>
                    <a:ext cx="457200" cy="457200"/>
                    <a:chOff x="658836" y="2202766"/>
                    <a:chExt cx="457200" cy="457200"/>
                  </a:xfrm>
                </p:grpSpPr>
                <p:grpSp>
                  <p:nvGrpSpPr>
                    <p:cNvPr id="8" name="Group 7"/>
                    <p:cNvGrpSpPr/>
                    <p:nvPr/>
                  </p:nvGrpSpPr>
                  <p:grpSpPr>
                    <a:xfrm>
                      <a:off x="658836" y="2202766"/>
                      <a:ext cx="228600" cy="457200"/>
                      <a:chOff x="658836" y="2202766"/>
                      <a:chExt cx="228600" cy="457200"/>
                    </a:xfrm>
                  </p:grpSpPr>
                  <p:sp>
                    <p:nvSpPr>
                      <p:cNvPr id="4" name="Rectangle 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887436" y="2202766"/>
                      <a:ext cx="228600" cy="457200"/>
                      <a:chOff x="658836" y="2202766"/>
                      <a:chExt cx="228600" cy="457200"/>
                    </a:xfrm>
                  </p:grpSpPr>
                  <p:sp>
                    <p:nvSpPr>
                      <p:cNvPr id="10" name="Rectangle 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811236" y="2355166"/>
                    <a:ext cx="457200" cy="457200"/>
                    <a:chOff x="658836" y="2202766"/>
                    <a:chExt cx="457200" cy="457200"/>
                  </a:xfrm>
                </p:grpSpPr>
                <p:grpSp>
                  <p:nvGrpSpPr>
                    <p:cNvPr id="14" name="Group 13"/>
                    <p:cNvGrpSpPr/>
                    <p:nvPr/>
                  </p:nvGrpSpPr>
                  <p:grpSpPr>
                    <a:xfrm>
                      <a:off x="658836" y="2202766"/>
                      <a:ext cx="228600" cy="457200"/>
                      <a:chOff x="658836" y="2202766"/>
                      <a:chExt cx="228600" cy="457200"/>
                    </a:xfrm>
                  </p:grpSpPr>
                  <p:sp>
                    <p:nvSpPr>
                      <p:cNvPr id="18" name="Rectangle 1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87436" y="2202766"/>
                      <a:ext cx="228600" cy="457200"/>
                      <a:chOff x="658836" y="2202766"/>
                      <a:chExt cx="228600" cy="457200"/>
                    </a:xfrm>
                  </p:grpSpPr>
                  <p:sp>
                    <p:nvSpPr>
                      <p:cNvPr id="16" name="Rectangle 1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21" name="Group 20"/>
                <p:cNvGrpSpPr/>
                <p:nvPr/>
              </p:nvGrpSpPr>
              <p:grpSpPr>
                <a:xfrm>
                  <a:off x="811236" y="2812366"/>
                  <a:ext cx="914400" cy="457200"/>
                  <a:chOff x="811236" y="2355166"/>
                  <a:chExt cx="914400" cy="457200"/>
                </a:xfrm>
              </p:grpSpPr>
              <p:grpSp>
                <p:nvGrpSpPr>
                  <p:cNvPr id="22" name="Group 21"/>
                  <p:cNvGrpSpPr/>
                  <p:nvPr/>
                </p:nvGrpSpPr>
                <p:grpSpPr>
                  <a:xfrm>
                    <a:off x="1268436" y="2355166"/>
                    <a:ext cx="457200" cy="457200"/>
                    <a:chOff x="658836" y="2202766"/>
                    <a:chExt cx="457200" cy="457200"/>
                  </a:xfrm>
                </p:grpSpPr>
                <p:grpSp>
                  <p:nvGrpSpPr>
                    <p:cNvPr id="30" name="Group 29"/>
                    <p:cNvGrpSpPr/>
                    <p:nvPr/>
                  </p:nvGrpSpPr>
                  <p:grpSpPr>
                    <a:xfrm>
                      <a:off x="658836" y="2202766"/>
                      <a:ext cx="228600" cy="457200"/>
                      <a:chOff x="658836" y="2202766"/>
                      <a:chExt cx="228600" cy="457200"/>
                    </a:xfrm>
                  </p:grpSpPr>
                  <p:sp>
                    <p:nvSpPr>
                      <p:cNvPr id="34" name="Rectangle 3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887436" y="2202766"/>
                      <a:ext cx="228600" cy="457200"/>
                      <a:chOff x="658836" y="2202766"/>
                      <a:chExt cx="228600" cy="457200"/>
                    </a:xfrm>
                  </p:grpSpPr>
                  <p:sp>
                    <p:nvSpPr>
                      <p:cNvPr id="32" name="Rectangle 3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811236" y="2355166"/>
                    <a:ext cx="457200" cy="457200"/>
                    <a:chOff x="658836" y="2202766"/>
                    <a:chExt cx="457200" cy="457200"/>
                  </a:xfrm>
                </p:grpSpPr>
                <p:grpSp>
                  <p:nvGrpSpPr>
                    <p:cNvPr id="24" name="Group 23"/>
                    <p:cNvGrpSpPr/>
                    <p:nvPr/>
                  </p:nvGrpSpPr>
                  <p:grpSpPr>
                    <a:xfrm>
                      <a:off x="658836" y="2202766"/>
                      <a:ext cx="228600" cy="457200"/>
                      <a:chOff x="658836" y="2202766"/>
                      <a:chExt cx="228600" cy="457200"/>
                    </a:xfrm>
                  </p:grpSpPr>
                  <p:sp>
                    <p:nvSpPr>
                      <p:cNvPr id="28" name="Rectangle 2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887436" y="2202766"/>
                      <a:ext cx="228600" cy="457200"/>
                      <a:chOff x="658836" y="2202766"/>
                      <a:chExt cx="228600" cy="457200"/>
                    </a:xfrm>
                  </p:grpSpPr>
                  <p:sp>
                    <p:nvSpPr>
                      <p:cNvPr id="26" name="Rectangle 2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nvGrpSpPr>
              <p:cNvPr id="37" name="Group 36"/>
              <p:cNvGrpSpPr/>
              <p:nvPr/>
            </p:nvGrpSpPr>
            <p:grpSpPr>
              <a:xfrm>
                <a:off x="1725636" y="2356338"/>
                <a:ext cx="914400" cy="914400"/>
                <a:chOff x="811236" y="2355166"/>
                <a:chExt cx="914400" cy="914400"/>
              </a:xfrm>
            </p:grpSpPr>
            <p:grpSp>
              <p:nvGrpSpPr>
                <p:cNvPr id="38" name="Group 37"/>
                <p:cNvGrpSpPr/>
                <p:nvPr/>
              </p:nvGrpSpPr>
              <p:grpSpPr>
                <a:xfrm>
                  <a:off x="811236" y="2355166"/>
                  <a:ext cx="914400" cy="457200"/>
                  <a:chOff x="811236" y="2355166"/>
                  <a:chExt cx="914400" cy="457200"/>
                </a:xfrm>
              </p:grpSpPr>
              <p:grpSp>
                <p:nvGrpSpPr>
                  <p:cNvPr id="54" name="Group 53"/>
                  <p:cNvGrpSpPr/>
                  <p:nvPr/>
                </p:nvGrpSpPr>
                <p:grpSpPr>
                  <a:xfrm>
                    <a:off x="1268436" y="2355166"/>
                    <a:ext cx="457200" cy="457200"/>
                    <a:chOff x="658836" y="2202766"/>
                    <a:chExt cx="457200" cy="457200"/>
                  </a:xfrm>
                </p:grpSpPr>
                <p:grpSp>
                  <p:nvGrpSpPr>
                    <p:cNvPr id="62" name="Group 61"/>
                    <p:cNvGrpSpPr/>
                    <p:nvPr/>
                  </p:nvGrpSpPr>
                  <p:grpSpPr>
                    <a:xfrm>
                      <a:off x="658836" y="2202766"/>
                      <a:ext cx="228600" cy="457200"/>
                      <a:chOff x="658836" y="2202766"/>
                      <a:chExt cx="228600" cy="457200"/>
                    </a:xfrm>
                  </p:grpSpPr>
                  <p:sp>
                    <p:nvSpPr>
                      <p:cNvPr id="66" name="Rectangle 6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887436" y="2202766"/>
                      <a:ext cx="228600" cy="457200"/>
                      <a:chOff x="658836" y="2202766"/>
                      <a:chExt cx="228600" cy="457200"/>
                    </a:xfrm>
                  </p:grpSpPr>
                  <p:sp>
                    <p:nvSpPr>
                      <p:cNvPr id="64" name="Rectangle 6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5" name="Group 54"/>
                  <p:cNvGrpSpPr/>
                  <p:nvPr/>
                </p:nvGrpSpPr>
                <p:grpSpPr>
                  <a:xfrm>
                    <a:off x="811236" y="2355166"/>
                    <a:ext cx="457200" cy="457200"/>
                    <a:chOff x="658836" y="2202766"/>
                    <a:chExt cx="457200" cy="457200"/>
                  </a:xfrm>
                </p:grpSpPr>
                <p:grpSp>
                  <p:nvGrpSpPr>
                    <p:cNvPr id="56" name="Group 55"/>
                    <p:cNvGrpSpPr/>
                    <p:nvPr/>
                  </p:nvGrpSpPr>
                  <p:grpSpPr>
                    <a:xfrm>
                      <a:off x="658836" y="2202766"/>
                      <a:ext cx="228600" cy="457200"/>
                      <a:chOff x="658836" y="2202766"/>
                      <a:chExt cx="228600" cy="457200"/>
                    </a:xfrm>
                  </p:grpSpPr>
                  <p:sp>
                    <p:nvSpPr>
                      <p:cNvPr id="60" name="Rectangle 5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887436" y="2202766"/>
                      <a:ext cx="228600" cy="457200"/>
                      <a:chOff x="658836" y="2202766"/>
                      <a:chExt cx="228600" cy="457200"/>
                    </a:xfrm>
                  </p:grpSpPr>
                  <p:sp>
                    <p:nvSpPr>
                      <p:cNvPr id="58" name="Rectangle 5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39" name="Group 38"/>
                <p:cNvGrpSpPr/>
                <p:nvPr/>
              </p:nvGrpSpPr>
              <p:grpSpPr>
                <a:xfrm>
                  <a:off x="811236" y="2812366"/>
                  <a:ext cx="914400" cy="457200"/>
                  <a:chOff x="811236" y="2355166"/>
                  <a:chExt cx="914400" cy="457200"/>
                </a:xfrm>
              </p:grpSpPr>
              <p:grpSp>
                <p:nvGrpSpPr>
                  <p:cNvPr id="40" name="Group 39"/>
                  <p:cNvGrpSpPr/>
                  <p:nvPr/>
                </p:nvGrpSpPr>
                <p:grpSpPr>
                  <a:xfrm>
                    <a:off x="1268436" y="2355166"/>
                    <a:ext cx="457200" cy="457200"/>
                    <a:chOff x="658836" y="2202766"/>
                    <a:chExt cx="457200" cy="457200"/>
                  </a:xfrm>
                </p:grpSpPr>
                <p:grpSp>
                  <p:nvGrpSpPr>
                    <p:cNvPr id="48" name="Group 47"/>
                    <p:cNvGrpSpPr/>
                    <p:nvPr/>
                  </p:nvGrpSpPr>
                  <p:grpSpPr>
                    <a:xfrm>
                      <a:off x="658836" y="2202766"/>
                      <a:ext cx="228600" cy="457200"/>
                      <a:chOff x="658836" y="2202766"/>
                      <a:chExt cx="228600" cy="457200"/>
                    </a:xfrm>
                  </p:grpSpPr>
                  <p:sp>
                    <p:nvSpPr>
                      <p:cNvPr id="52" name="Rectangle 5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887436" y="2202766"/>
                      <a:ext cx="228600" cy="457200"/>
                      <a:chOff x="658836" y="2202766"/>
                      <a:chExt cx="228600" cy="457200"/>
                    </a:xfrm>
                  </p:grpSpPr>
                  <p:sp>
                    <p:nvSpPr>
                      <p:cNvPr id="50" name="Rectangle 4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41" name="Group 40"/>
                  <p:cNvGrpSpPr/>
                  <p:nvPr/>
                </p:nvGrpSpPr>
                <p:grpSpPr>
                  <a:xfrm>
                    <a:off x="811236" y="2355166"/>
                    <a:ext cx="457200" cy="457200"/>
                    <a:chOff x="658836" y="2202766"/>
                    <a:chExt cx="457200" cy="457200"/>
                  </a:xfrm>
                </p:grpSpPr>
                <p:grpSp>
                  <p:nvGrpSpPr>
                    <p:cNvPr id="42" name="Group 41"/>
                    <p:cNvGrpSpPr/>
                    <p:nvPr/>
                  </p:nvGrpSpPr>
                  <p:grpSpPr>
                    <a:xfrm>
                      <a:off x="658836" y="2202766"/>
                      <a:ext cx="228600" cy="457200"/>
                      <a:chOff x="658836" y="2202766"/>
                      <a:chExt cx="228600" cy="457200"/>
                    </a:xfrm>
                  </p:grpSpPr>
                  <p:sp>
                    <p:nvSpPr>
                      <p:cNvPr id="46" name="Rectangle 4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887436" y="2202766"/>
                      <a:ext cx="228600" cy="457200"/>
                      <a:chOff x="658836" y="2202766"/>
                      <a:chExt cx="228600" cy="457200"/>
                    </a:xfrm>
                  </p:grpSpPr>
                  <p:sp>
                    <p:nvSpPr>
                      <p:cNvPr id="44" name="Rectangle 4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grpSp>
          <p:nvGrpSpPr>
            <p:cNvPr id="69" name="Group 68"/>
            <p:cNvGrpSpPr/>
            <p:nvPr/>
          </p:nvGrpSpPr>
          <p:grpSpPr>
            <a:xfrm>
              <a:off x="811236" y="3268394"/>
              <a:ext cx="1828800" cy="915572"/>
              <a:chOff x="811236" y="2355166"/>
              <a:chExt cx="1828800" cy="915572"/>
            </a:xfrm>
          </p:grpSpPr>
          <p:grpSp>
            <p:nvGrpSpPr>
              <p:cNvPr id="70" name="Group 69"/>
              <p:cNvGrpSpPr/>
              <p:nvPr/>
            </p:nvGrpSpPr>
            <p:grpSpPr>
              <a:xfrm>
                <a:off x="811236" y="2355166"/>
                <a:ext cx="914400" cy="914400"/>
                <a:chOff x="811236" y="2355166"/>
                <a:chExt cx="914400" cy="914400"/>
              </a:xfrm>
            </p:grpSpPr>
            <p:grpSp>
              <p:nvGrpSpPr>
                <p:cNvPr id="102" name="Group 101"/>
                <p:cNvGrpSpPr/>
                <p:nvPr/>
              </p:nvGrpSpPr>
              <p:grpSpPr>
                <a:xfrm>
                  <a:off x="811236" y="2355166"/>
                  <a:ext cx="914400" cy="457200"/>
                  <a:chOff x="811236" y="2355166"/>
                  <a:chExt cx="914400" cy="457200"/>
                </a:xfrm>
              </p:grpSpPr>
              <p:grpSp>
                <p:nvGrpSpPr>
                  <p:cNvPr id="118" name="Group 117"/>
                  <p:cNvGrpSpPr/>
                  <p:nvPr/>
                </p:nvGrpSpPr>
                <p:grpSpPr>
                  <a:xfrm>
                    <a:off x="1268436" y="2355166"/>
                    <a:ext cx="457200" cy="457200"/>
                    <a:chOff x="658836" y="2202766"/>
                    <a:chExt cx="457200" cy="457200"/>
                  </a:xfrm>
                </p:grpSpPr>
                <p:grpSp>
                  <p:nvGrpSpPr>
                    <p:cNvPr id="126" name="Group 125"/>
                    <p:cNvGrpSpPr/>
                    <p:nvPr/>
                  </p:nvGrpSpPr>
                  <p:grpSpPr>
                    <a:xfrm>
                      <a:off x="658836" y="2202766"/>
                      <a:ext cx="228600" cy="457200"/>
                      <a:chOff x="658836" y="2202766"/>
                      <a:chExt cx="228600" cy="457200"/>
                    </a:xfrm>
                  </p:grpSpPr>
                  <p:sp>
                    <p:nvSpPr>
                      <p:cNvPr id="130" name="Rectangle 12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7" name="Group 126"/>
                    <p:cNvGrpSpPr/>
                    <p:nvPr/>
                  </p:nvGrpSpPr>
                  <p:grpSpPr>
                    <a:xfrm>
                      <a:off x="887436" y="2202766"/>
                      <a:ext cx="228600" cy="457200"/>
                      <a:chOff x="658836" y="2202766"/>
                      <a:chExt cx="228600" cy="457200"/>
                    </a:xfrm>
                  </p:grpSpPr>
                  <p:sp>
                    <p:nvSpPr>
                      <p:cNvPr id="128" name="Rectangle 12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811236" y="2355166"/>
                    <a:ext cx="457200" cy="457200"/>
                    <a:chOff x="658836" y="2202766"/>
                    <a:chExt cx="457200" cy="457200"/>
                  </a:xfrm>
                </p:grpSpPr>
                <p:grpSp>
                  <p:nvGrpSpPr>
                    <p:cNvPr id="120" name="Group 119"/>
                    <p:cNvGrpSpPr/>
                    <p:nvPr/>
                  </p:nvGrpSpPr>
                  <p:grpSpPr>
                    <a:xfrm>
                      <a:off x="658836" y="2202766"/>
                      <a:ext cx="228600" cy="457200"/>
                      <a:chOff x="658836" y="2202766"/>
                      <a:chExt cx="228600" cy="457200"/>
                    </a:xfrm>
                  </p:grpSpPr>
                  <p:sp>
                    <p:nvSpPr>
                      <p:cNvPr id="124" name="Rectangle 12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887436" y="2202766"/>
                      <a:ext cx="228600" cy="457200"/>
                      <a:chOff x="658836" y="2202766"/>
                      <a:chExt cx="228600" cy="457200"/>
                    </a:xfrm>
                  </p:grpSpPr>
                  <p:sp>
                    <p:nvSpPr>
                      <p:cNvPr id="122" name="Rectangle 12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103" name="Group 102"/>
                <p:cNvGrpSpPr/>
                <p:nvPr/>
              </p:nvGrpSpPr>
              <p:grpSpPr>
                <a:xfrm>
                  <a:off x="811236" y="2812366"/>
                  <a:ext cx="914400" cy="457200"/>
                  <a:chOff x="811236" y="2355166"/>
                  <a:chExt cx="914400" cy="457200"/>
                </a:xfrm>
              </p:grpSpPr>
              <p:grpSp>
                <p:nvGrpSpPr>
                  <p:cNvPr id="104" name="Group 103"/>
                  <p:cNvGrpSpPr/>
                  <p:nvPr/>
                </p:nvGrpSpPr>
                <p:grpSpPr>
                  <a:xfrm>
                    <a:off x="1268436" y="2355166"/>
                    <a:ext cx="457200" cy="457200"/>
                    <a:chOff x="658836" y="2202766"/>
                    <a:chExt cx="457200" cy="457200"/>
                  </a:xfrm>
                </p:grpSpPr>
                <p:grpSp>
                  <p:nvGrpSpPr>
                    <p:cNvPr id="112" name="Group 111"/>
                    <p:cNvGrpSpPr/>
                    <p:nvPr/>
                  </p:nvGrpSpPr>
                  <p:grpSpPr>
                    <a:xfrm>
                      <a:off x="658836" y="2202766"/>
                      <a:ext cx="228600" cy="457200"/>
                      <a:chOff x="658836" y="2202766"/>
                      <a:chExt cx="228600" cy="457200"/>
                    </a:xfrm>
                  </p:grpSpPr>
                  <p:sp>
                    <p:nvSpPr>
                      <p:cNvPr id="116" name="Rectangle 11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887436" y="2202766"/>
                      <a:ext cx="228600" cy="457200"/>
                      <a:chOff x="658836" y="2202766"/>
                      <a:chExt cx="228600" cy="457200"/>
                    </a:xfrm>
                  </p:grpSpPr>
                  <p:sp>
                    <p:nvSpPr>
                      <p:cNvPr id="114" name="Rectangle 11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5" name="Group 104"/>
                  <p:cNvGrpSpPr/>
                  <p:nvPr/>
                </p:nvGrpSpPr>
                <p:grpSpPr>
                  <a:xfrm>
                    <a:off x="811236" y="2355166"/>
                    <a:ext cx="457200" cy="457200"/>
                    <a:chOff x="658836" y="2202766"/>
                    <a:chExt cx="457200" cy="457200"/>
                  </a:xfrm>
                </p:grpSpPr>
                <p:grpSp>
                  <p:nvGrpSpPr>
                    <p:cNvPr id="106" name="Group 105"/>
                    <p:cNvGrpSpPr/>
                    <p:nvPr/>
                  </p:nvGrpSpPr>
                  <p:grpSpPr>
                    <a:xfrm>
                      <a:off x="658836" y="2202766"/>
                      <a:ext cx="228600" cy="457200"/>
                      <a:chOff x="658836" y="2202766"/>
                      <a:chExt cx="228600" cy="457200"/>
                    </a:xfrm>
                  </p:grpSpPr>
                  <p:sp>
                    <p:nvSpPr>
                      <p:cNvPr id="110" name="Rectangle 10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887436" y="2202766"/>
                      <a:ext cx="228600" cy="457200"/>
                      <a:chOff x="658836" y="2202766"/>
                      <a:chExt cx="228600" cy="457200"/>
                    </a:xfrm>
                  </p:grpSpPr>
                  <p:sp>
                    <p:nvSpPr>
                      <p:cNvPr id="108" name="Rectangle 10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nvGrpSpPr>
              <p:cNvPr id="71" name="Group 70"/>
              <p:cNvGrpSpPr/>
              <p:nvPr/>
            </p:nvGrpSpPr>
            <p:grpSpPr>
              <a:xfrm>
                <a:off x="1725636" y="2356338"/>
                <a:ext cx="914400" cy="914400"/>
                <a:chOff x="811236" y="2355166"/>
                <a:chExt cx="914400" cy="914400"/>
              </a:xfrm>
            </p:grpSpPr>
            <p:grpSp>
              <p:nvGrpSpPr>
                <p:cNvPr id="72" name="Group 71"/>
                <p:cNvGrpSpPr/>
                <p:nvPr/>
              </p:nvGrpSpPr>
              <p:grpSpPr>
                <a:xfrm>
                  <a:off x="811236" y="2355166"/>
                  <a:ext cx="914400" cy="457200"/>
                  <a:chOff x="811236" y="2355166"/>
                  <a:chExt cx="914400" cy="457200"/>
                </a:xfrm>
              </p:grpSpPr>
              <p:grpSp>
                <p:nvGrpSpPr>
                  <p:cNvPr id="88" name="Group 87"/>
                  <p:cNvGrpSpPr/>
                  <p:nvPr/>
                </p:nvGrpSpPr>
                <p:grpSpPr>
                  <a:xfrm>
                    <a:off x="1268436" y="2355166"/>
                    <a:ext cx="457200" cy="457200"/>
                    <a:chOff x="658836" y="2202766"/>
                    <a:chExt cx="457200" cy="457200"/>
                  </a:xfrm>
                </p:grpSpPr>
                <p:grpSp>
                  <p:nvGrpSpPr>
                    <p:cNvPr id="96" name="Group 95"/>
                    <p:cNvGrpSpPr/>
                    <p:nvPr/>
                  </p:nvGrpSpPr>
                  <p:grpSpPr>
                    <a:xfrm>
                      <a:off x="658836" y="2202766"/>
                      <a:ext cx="228600" cy="457200"/>
                      <a:chOff x="658836" y="2202766"/>
                      <a:chExt cx="228600" cy="457200"/>
                    </a:xfrm>
                  </p:grpSpPr>
                  <p:sp>
                    <p:nvSpPr>
                      <p:cNvPr id="100" name="Rectangle 9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887436" y="2202766"/>
                      <a:ext cx="228600" cy="457200"/>
                      <a:chOff x="658836" y="2202766"/>
                      <a:chExt cx="228600" cy="457200"/>
                    </a:xfrm>
                  </p:grpSpPr>
                  <p:sp>
                    <p:nvSpPr>
                      <p:cNvPr id="98" name="Rectangle 9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9" name="Group 88"/>
                  <p:cNvGrpSpPr/>
                  <p:nvPr/>
                </p:nvGrpSpPr>
                <p:grpSpPr>
                  <a:xfrm>
                    <a:off x="811236" y="2355166"/>
                    <a:ext cx="457200" cy="457200"/>
                    <a:chOff x="658836" y="2202766"/>
                    <a:chExt cx="457200" cy="457200"/>
                  </a:xfrm>
                </p:grpSpPr>
                <p:grpSp>
                  <p:nvGrpSpPr>
                    <p:cNvPr id="90" name="Group 89"/>
                    <p:cNvGrpSpPr/>
                    <p:nvPr/>
                  </p:nvGrpSpPr>
                  <p:grpSpPr>
                    <a:xfrm>
                      <a:off x="658836" y="2202766"/>
                      <a:ext cx="228600" cy="457200"/>
                      <a:chOff x="658836" y="2202766"/>
                      <a:chExt cx="228600" cy="457200"/>
                    </a:xfrm>
                  </p:grpSpPr>
                  <p:sp>
                    <p:nvSpPr>
                      <p:cNvPr id="94" name="Rectangle 9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887436" y="2202766"/>
                      <a:ext cx="228600" cy="457200"/>
                      <a:chOff x="658836" y="2202766"/>
                      <a:chExt cx="228600" cy="457200"/>
                    </a:xfrm>
                  </p:grpSpPr>
                  <p:sp>
                    <p:nvSpPr>
                      <p:cNvPr id="92" name="Rectangle 9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73" name="Group 72"/>
                <p:cNvGrpSpPr/>
                <p:nvPr/>
              </p:nvGrpSpPr>
              <p:grpSpPr>
                <a:xfrm>
                  <a:off x="811236" y="2812366"/>
                  <a:ext cx="914400" cy="457200"/>
                  <a:chOff x="811236" y="2355166"/>
                  <a:chExt cx="914400" cy="457200"/>
                </a:xfrm>
              </p:grpSpPr>
              <p:grpSp>
                <p:nvGrpSpPr>
                  <p:cNvPr id="74" name="Group 73"/>
                  <p:cNvGrpSpPr/>
                  <p:nvPr/>
                </p:nvGrpSpPr>
                <p:grpSpPr>
                  <a:xfrm>
                    <a:off x="1268436" y="2355166"/>
                    <a:ext cx="457200" cy="457200"/>
                    <a:chOff x="658836" y="2202766"/>
                    <a:chExt cx="457200" cy="457200"/>
                  </a:xfrm>
                </p:grpSpPr>
                <p:grpSp>
                  <p:nvGrpSpPr>
                    <p:cNvPr id="82" name="Group 81"/>
                    <p:cNvGrpSpPr/>
                    <p:nvPr/>
                  </p:nvGrpSpPr>
                  <p:grpSpPr>
                    <a:xfrm>
                      <a:off x="658836" y="2202766"/>
                      <a:ext cx="228600" cy="457200"/>
                      <a:chOff x="658836" y="2202766"/>
                      <a:chExt cx="228600" cy="457200"/>
                    </a:xfrm>
                  </p:grpSpPr>
                  <p:sp>
                    <p:nvSpPr>
                      <p:cNvPr id="86" name="Rectangle 8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887436" y="2202766"/>
                      <a:ext cx="228600" cy="457200"/>
                      <a:chOff x="658836" y="2202766"/>
                      <a:chExt cx="228600" cy="457200"/>
                    </a:xfrm>
                  </p:grpSpPr>
                  <p:sp>
                    <p:nvSpPr>
                      <p:cNvPr id="84" name="Rectangle 8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5" name="Group 74"/>
                  <p:cNvGrpSpPr/>
                  <p:nvPr/>
                </p:nvGrpSpPr>
                <p:grpSpPr>
                  <a:xfrm>
                    <a:off x="811236" y="2355166"/>
                    <a:ext cx="457200" cy="457200"/>
                    <a:chOff x="658836" y="2202766"/>
                    <a:chExt cx="457200" cy="457200"/>
                  </a:xfrm>
                </p:grpSpPr>
                <p:grpSp>
                  <p:nvGrpSpPr>
                    <p:cNvPr id="76" name="Group 75"/>
                    <p:cNvGrpSpPr/>
                    <p:nvPr/>
                  </p:nvGrpSpPr>
                  <p:grpSpPr>
                    <a:xfrm>
                      <a:off x="658836" y="2202766"/>
                      <a:ext cx="228600" cy="457200"/>
                      <a:chOff x="658836" y="2202766"/>
                      <a:chExt cx="228600" cy="457200"/>
                    </a:xfrm>
                  </p:grpSpPr>
                  <p:sp>
                    <p:nvSpPr>
                      <p:cNvPr id="80" name="Rectangle 7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887436" y="2202766"/>
                      <a:ext cx="228600" cy="457200"/>
                      <a:chOff x="658836" y="2202766"/>
                      <a:chExt cx="228600" cy="457200"/>
                    </a:xfrm>
                  </p:grpSpPr>
                  <p:sp>
                    <p:nvSpPr>
                      <p:cNvPr id="78" name="Rectangle 7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grpSp>
      <p:grpSp>
        <p:nvGrpSpPr>
          <p:cNvPr id="6" name="Group 5"/>
          <p:cNvGrpSpPr/>
          <p:nvPr/>
        </p:nvGrpSpPr>
        <p:grpSpPr>
          <a:xfrm>
            <a:off x="3809122" y="2328203"/>
            <a:ext cx="1097280" cy="1112866"/>
            <a:chOff x="5754276" y="2864514"/>
            <a:chExt cx="1097280" cy="1112866"/>
          </a:xfrm>
        </p:grpSpPr>
        <p:grpSp>
          <p:nvGrpSpPr>
            <p:cNvPr id="219" name="Group 218"/>
            <p:cNvGrpSpPr/>
            <p:nvPr/>
          </p:nvGrpSpPr>
          <p:grpSpPr>
            <a:xfrm>
              <a:off x="5754276" y="2864514"/>
              <a:ext cx="137160" cy="1112041"/>
              <a:chOff x="4433665" y="2301257"/>
              <a:chExt cx="137160" cy="1112041"/>
            </a:xfrm>
          </p:grpSpPr>
          <p:sp>
            <p:nvSpPr>
              <p:cNvPr id="220" name="Rectangle 219"/>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Rectangle 220"/>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Rectangle 221"/>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Rectangle 222"/>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Rectangle 223"/>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5" name="Rectangle 224"/>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Rectangle 225"/>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Rectangle 226"/>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8" name="Group 227"/>
            <p:cNvGrpSpPr/>
            <p:nvPr/>
          </p:nvGrpSpPr>
          <p:grpSpPr>
            <a:xfrm>
              <a:off x="5891436" y="2865339"/>
              <a:ext cx="137160" cy="1112041"/>
              <a:chOff x="4433665" y="2301257"/>
              <a:chExt cx="137160" cy="1112041"/>
            </a:xfrm>
          </p:grpSpPr>
          <p:sp>
            <p:nvSpPr>
              <p:cNvPr id="229" name="Rectangle 228"/>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Rectangle 229"/>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1" name="Rectangle 230"/>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Rectangle 231"/>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Rectangle 232"/>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Rectangle 233"/>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Rectangle 234"/>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6" name="Rectangle 235"/>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7" name="Group 236"/>
            <p:cNvGrpSpPr/>
            <p:nvPr/>
          </p:nvGrpSpPr>
          <p:grpSpPr>
            <a:xfrm>
              <a:off x="6028596" y="2865339"/>
              <a:ext cx="137160" cy="1112041"/>
              <a:chOff x="4433665" y="2301257"/>
              <a:chExt cx="137160" cy="1112041"/>
            </a:xfrm>
          </p:grpSpPr>
          <p:sp>
            <p:nvSpPr>
              <p:cNvPr id="238" name="Rectangle 237"/>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Rectangle 238"/>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Rectangle 239"/>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Rectangle 240"/>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Rectangle 241"/>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Rectangle 242"/>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Rectangle 243"/>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 name="Rectangle 244"/>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6" name="Group 245"/>
            <p:cNvGrpSpPr/>
            <p:nvPr/>
          </p:nvGrpSpPr>
          <p:grpSpPr>
            <a:xfrm>
              <a:off x="6165756" y="2865339"/>
              <a:ext cx="137160" cy="1112041"/>
              <a:chOff x="4433665" y="2301257"/>
              <a:chExt cx="137160" cy="1112041"/>
            </a:xfrm>
          </p:grpSpPr>
          <p:sp>
            <p:nvSpPr>
              <p:cNvPr id="247" name="Rectangle 246"/>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Rectangle 247"/>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9" name="Rectangle 248"/>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0" name="Rectangle 249"/>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1" name="Rectangle 250"/>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Rectangle 251"/>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Rectangle 252"/>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Rectangle 253"/>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5" name="Group 254"/>
            <p:cNvGrpSpPr/>
            <p:nvPr/>
          </p:nvGrpSpPr>
          <p:grpSpPr>
            <a:xfrm>
              <a:off x="6302916" y="2865339"/>
              <a:ext cx="137160" cy="1112041"/>
              <a:chOff x="4433665" y="2301257"/>
              <a:chExt cx="137160" cy="1112041"/>
            </a:xfrm>
          </p:grpSpPr>
          <p:sp>
            <p:nvSpPr>
              <p:cNvPr id="256" name="Rectangle 255"/>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Rectangle 256"/>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Rectangle 257"/>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Rectangle 258"/>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0" name="Rectangle 259"/>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Rectangle 260"/>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Rectangle 261"/>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Rectangle 262"/>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4" name="Group 263"/>
            <p:cNvGrpSpPr/>
            <p:nvPr/>
          </p:nvGrpSpPr>
          <p:grpSpPr>
            <a:xfrm>
              <a:off x="6440076" y="2865339"/>
              <a:ext cx="137160" cy="1112041"/>
              <a:chOff x="4433665" y="2301257"/>
              <a:chExt cx="137160" cy="1112041"/>
            </a:xfrm>
          </p:grpSpPr>
          <p:sp>
            <p:nvSpPr>
              <p:cNvPr id="265" name="Rectangle 264"/>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Rectangle 265"/>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Rectangle 266"/>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Rectangle 267"/>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Rectangle 268"/>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Rectangle 269"/>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Rectangle 270"/>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Rectangle 271"/>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73" name="Group 272"/>
            <p:cNvGrpSpPr/>
            <p:nvPr/>
          </p:nvGrpSpPr>
          <p:grpSpPr>
            <a:xfrm>
              <a:off x="6577236" y="2865339"/>
              <a:ext cx="137160" cy="1112041"/>
              <a:chOff x="4433665" y="2301257"/>
              <a:chExt cx="137160" cy="1112041"/>
            </a:xfrm>
          </p:grpSpPr>
          <p:sp>
            <p:nvSpPr>
              <p:cNvPr id="274" name="Rectangle 273"/>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Rectangle 274"/>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Rectangle 275"/>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7" name="Rectangle 276"/>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Rectangle 277"/>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Rectangle 278"/>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Rectangle 279"/>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Rectangle 280"/>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2" name="Group 281"/>
            <p:cNvGrpSpPr/>
            <p:nvPr/>
          </p:nvGrpSpPr>
          <p:grpSpPr>
            <a:xfrm>
              <a:off x="6714396" y="2865339"/>
              <a:ext cx="137160" cy="1112041"/>
              <a:chOff x="4433665" y="2301257"/>
              <a:chExt cx="137160" cy="1112041"/>
            </a:xfrm>
          </p:grpSpPr>
          <p:sp>
            <p:nvSpPr>
              <p:cNvPr id="283" name="Rectangle 282"/>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Rectangle 283"/>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Rectangle 284"/>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Rectangle 285"/>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7" name="Rectangle 286"/>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8" name="Rectangle 287"/>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Rectangle 288"/>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Rectangle 289"/>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 name="Group 6"/>
          <p:cNvGrpSpPr/>
          <p:nvPr/>
        </p:nvGrpSpPr>
        <p:grpSpPr>
          <a:xfrm>
            <a:off x="3954493" y="2598639"/>
            <a:ext cx="1097280" cy="1112866"/>
            <a:chOff x="6268334" y="3159368"/>
            <a:chExt cx="1097280" cy="1112866"/>
          </a:xfrm>
        </p:grpSpPr>
        <p:grpSp>
          <p:nvGrpSpPr>
            <p:cNvPr id="291" name="Group 290"/>
            <p:cNvGrpSpPr/>
            <p:nvPr/>
          </p:nvGrpSpPr>
          <p:grpSpPr>
            <a:xfrm>
              <a:off x="6268334" y="3159368"/>
              <a:ext cx="137160" cy="1112041"/>
              <a:chOff x="4433665" y="2301257"/>
              <a:chExt cx="137160" cy="1112041"/>
            </a:xfrm>
            <a:solidFill>
              <a:srgbClr val="FF9900"/>
            </a:solidFill>
          </p:grpSpPr>
          <p:sp>
            <p:nvSpPr>
              <p:cNvPr id="292" name="Rectangle 291"/>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 name="Rectangle 292"/>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 name="Rectangle 293"/>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5" name="Rectangle 294"/>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6" name="Rectangle 295"/>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7" name="Rectangle 296"/>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8" name="Rectangle 297"/>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Rectangle 298"/>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00" name="Group 299"/>
            <p:cNvGrpSpPr/>
            <p:nvPr/>
          </p:nvGrpSpPr>
          <p:grpSpPr>
            <a:xfrm>
              <a:off x="6405494" y="3160193"/>
              <a:ext cx="137160" cy="1112041"/>
              <a:chOff x="4433665" y="2301257"/>
              <a:chExt cx="137160" cy="1112041"/>
            </a:xfrm>
            <a:solidFill>
              <a:srgbClr val="FF9900"/>
            </a:solidFill>
          </p:grpSpPr>
          <p:sp>
            <p:nvSpPr>
              <p:cNvPr id="301" name="Rectangle 30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2" name="Rectangle 30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Rectangle 30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4" name="Rectangle 30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5" name="Rectangle 30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Rectangle 30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7" name="Rectangle 30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8" name="Rectangle 30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09" name="Group 308"/>
            <p:cNvGrpSpPr/>
            <p:nvPr/>
          </p:nvGrpSpPr>
          <p:grpSpPr>
            <a:xfrm>
              <a:off x="6542654" y="3160193"/>
              <a:ext cx="137160" cy="1112041"/>
              <a:chOff x="4433665" y="2301257"/>
              <a:chExt cx="137160" cy="1112041"/>
            </a:xfrm>
            <a:solidFill>
              <a:srgbClr val="FF9900"/>
            </a:solidFill>
          </p:grpSpPr>
          <p:sp>
            <p:nvSpPr>
              <p:cNvPr id="310" name="Rectangle 309"/>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1" name="Rectangle 310"/>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2" name="Rectangle 311"/>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3" name="Rectangle 312"/>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Rectangle 313"/>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5" name="Rectangle 314"/>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6" name="Rectangle 315"/>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Rectangle 316"/>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8" name="Group 317"/>
            <p:cNvGrpSpPr/>
            <p:nvPr/>
          </p:nvGrpSpPr>
          <p:grpSpPr>
            <a:xfrm>
              <a:off x="6679814" y="3160193"/>
              <a:ext cx="137160" cy="1112041"/>
              <a:chOff x="4433665" y="2301257"/>
              <a:chExt cx="137160" cy="1112041"/>
            </a:xfrm>
            <a:solidFill>
              <a:srgbClr val="FF9900"/>
            </a:solidFill>
          </p:grpSpPr>
          <p:sp>
            <p:nvSpPr>
              <p:cNvPr id="319" name="Rectangle 318"/>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0" name="Rectangle 319"/>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1" name="Rectangle 320"/>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2" name="Rectangle 321"/>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3" name="Rectangle 322"/>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4" name="Rectangle 323"/>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5" name="Rectangle 324"/>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6" name="Rectangle 325"/>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7" name="Group 326"/>
            <p:cNvGrpSpPr/>
            <p:nvPr/>
          </p:nvGrpSpPr>
          <p:grpSpPr>
            <a:xfrm>
              <a:off x="6816974" y="3160193"/>
              <a:ext cx="137160" cy="1112041"/>
              <a:chOff x="4433665" y="2301257"/>
              <a:chExt cx="137160" cy="1112041"/>
            </a:xfrm>
            <a:solidFill>
              <a:srgbClr val="FF9900"/>
            </a:solidFill>
          </p:grpSpPr>
          <p:sp>
            <p:nvSpPr>
              <p:cNvPr id="328" name="Rectangle 327"/>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9" name="Rectangle 328"/>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Rectangle 329"/>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1" name="Rectangle 330"/>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2" name="Rectangle 331"/>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3" name="Rectangle 332"/>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4" name="Rectangle 333"/>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5" name="Rectangle 334"/>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36" name="Group 335"/>
            <p:cNvGrpSpPr/>
            <p:nvPr/>
          </p:nvGrpSpPr>
          <p:grpSpPr>
            <a:xfrm>
              <a:off x="6954134" y="3160193"/>
              <a:ext cx="137160" cy="1112041"/>
              <a:chOff x="4433665" y="2301257"/>
              <a:chExt cx="137160" cy="1112041"/>
            </a:xfrm>
            <a:solidFill>
              <a:srgbClr val="FF9900"/>
            </a:solidFill>
          </p:grpSpPr>
          <p:sp>
            <p:nvSpPr>
              <p:cNvPr id="337" name="Rectangle 336"/>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8" name="Rectangle 337"/>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9" name="Rectangle 338"/>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0" name="Rectangle 339"/>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1" name="Rectangle 340"/>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2" name="Rectangle 341"/>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3" name="Rectangle 342"/>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4" name="Rectangle 343"/>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5" name="Group 344"/>
            <p:cNvGrpSpPr/>
            <p:nvPr/>
          </p:nvGrpSpPr>
          <p:grpSpPr>
            <a:xfrm>
              <a:off x="7091294" y="3160193"/>
              <a:ext cx="137160" cy="1112041"/>
              <a:chOff x="4433665" y="2301257"/>
              <a:chExt cx="137160" cy="1112041"/>
            </a:xfrm>
            <a:solidFill>
              <a:srgbClr val="FF9900"/>
            </a:solidFill>
          </p:grpSpPr>
          <p:sp>
            <p:nvSpPr>
              <p:cNvPr id="346" name="Rectangle 345"/>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7" name="Rectangle 346"/>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8" name="Rectangle 347"/>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9" name="Rectangle 348"/>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0" name="Rectangle 349"/>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1" name="Rectangle 350"/>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2" name="Rectangle 351"/>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3" name="Rectangle 352"/>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54" name="Group 353"/>
            <p:cNvGrpSpPr/>
            <p:nvPr/>
          </p:nvGrpSpPr>
          <p:grpSpPr>
            <a:xfrm>
              <a:off x="7228454" y="3160193"/>
              <a:ext cx="137160" cy="1112041"/>
              <a:chOff x="4433665" y="2301257"/>
              <a:chExt cx="137160" cy="1112041"/>
            </a:xfrm>
            <a:solidFill>
              <a:srgbClr val="FF9900"/>
            </a:solidFill>
          </p:grpSpPr>
          <p:sp>
            <p:nvSpPr>
              <p:cNvPr id="355" name="Rectangle 354"/>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6" name="Rectangle 355"/>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7" name="Rectangle 356"/>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8" name="Rectangle 357"/>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9" name="Rectangle 358"/>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0" name="Rectangle 359"/>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1" name="Rectangle 360"/>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2" name="Rectangle 361"/>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4" name="Group 133"/>
          <p:cNvGrpSpPr/>
          <p:nvPr/>
        </p:nvGrpSpPr>
        <p:grpSpPr>
          <a:xfrm>
            <a:off x="4099864" y="2896061"/>
            <a:ext cx="1097280" cy="1112866"/>
            <a:chOff x="4244053" y="3032594"/>
            <a:chExt cx="1097280" cy="1112866"/>
          </a:xfrm>
        </p:grpSpPr>
        <p:grpSp>
          <p:nvGrpSpPr>
            <p:cNvPr id="363" name="Group 362"/>
            <p:cNvGrpSpPr/>
            <p:nvPr/>
          </p:nvGrpSpPr>
          <p:grpSpPr>
            <a:xfrm>
              <a:off x="4244053" y="3032594"/>
              <a:ext cx="137160" cy="1112041"/>
              <a:chOff x="4433665" y="2301257"/>
              <a:chExt cx="137160" cy="1112041"/>
            </a:xfrm>
            <a:solidFill>
              <a:srgbClr val="FFFF00"/>
            </a:solidFill>
          </p:grpSpPr>
          <p:sp>
            <p:nvSpPr>
              <p:cNvPr id="364" name="Rectangle 363"/>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5" name="Rectangle 364"/>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6" name="Rectangle 365"/>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7" name="Rectangle 366"/>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8" name="Rectangle 367"/>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9" name="Rectangle 368"/>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0" name="Rectangle 369"/>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1" name="Rectangle 370"/>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72" name="Group 371"/>
            <p:cNvGrpSpPr/>
            <p:nvPr/>
          </p:nvGrpSpPr>
          <p:grpSpPr>
            <a:xfrm>
              <a:off x="4381213" y="3033419"/>
              <a:ext cx="137160" cy="1112041"/>
              <a:chOff x="4433665" y="2301257"/>
              <a:chExt cx="137160" cy="1112041"/>
            </a:xfrm>
            <a:solidFill>
              <a:srgbClr val="FFFF00"/>
            </a:solidFill>
          </p:grpSpPr>
          <p:sp>
            <p:nvSpPr>
              <p:cNvPr id="373" name="Rectangle 37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4" name="Rectangle 37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5" name="Rectangle 37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6" name="Rectangle 37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7" name="Rectangle 37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8" name="Rectangle 37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9" name="Rectangle 37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0" name="Rectangle 37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81" name="Group 380"/>
            <p:cNvGrpSpPr/>
            <p:nvPr/>
          </p:nvGrpSpPr>
          <p:grpSpPr>
            <a:xfrm>
              <a:off x="4518373" y="3033419"/>
              <a:ext cx="137160" cy="1112041"/>
              <a:chOff x="4433665" y="2301257"/>
              <a:chExt cx="137160" cy="1112041"/>
            </a:xfrm>
            <a:solidFill>
              <a:srgbClr val="FFFF00"/>
            </a:solidFill>
          </p:grpSpPr>
          <p:sp>
            <p:nvSpPr>
              <p:cNvPr id="382" name="Rectangle 381"/>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3" name="Rectangle 382"/>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4" name="Rectangle 383"/>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5" name="Rectangle 384"/>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6" name="Rectangle 385"/>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7" name="Rectangle 386"/>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8" name="Rectangle 387"/>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9" name="Rectangle 388"/>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0" name="Group 389"/>
            <p:cNvGrpSpPr/>
            <p:nvPr/>
          </p:nvGrpSpPr>
          <p:grpSpPr>
            <a:xfrm>
              <a:off x="4655533" y="3033419"/>
              <a:ext cx="137160" cy="1112041"/>
              <a:chOff x="4433665" y="2301257"/>
              <a:chExt cx="137160" cy="1112041"/>
            </a:xfrm>
            <a:solidFill>
              <a:srgbClr val="FFFF00"/>
            </a:solidFill>
          </p:grpSpPr>
          <p:sp>
            <p:nvSpPr>
              <p:cNvPr id="391" name="Rectangle 39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2" name="Rectangle 39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3" name="Rectangle 39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4" name="Rectangle 39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5" name="Rectangle 39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6" name="Rectangle 39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7" name="Rectangle 39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8" name="Rectangle 39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9" name="Group 398"/>
            <p:cNvGrpSpPr/>
            <p:nvPr/>
          </p:nvGrpSpPr>
          <p:grpSpPr>
            <a:xfrm>
              <a:off x="4792693" y="3033419"/>
              <a:ext cx="137160" cy="1112041"/>
              <a:chOff x="4433665" y="2301257"/>
              <a:chExt cx="137160" cy="1112041"/>
            </a:xfrm>
            <a:solidFill>
              <a:srgbClr val="FFFF00"/>
            </a:solidFill>
          </p:grpSpPr>
          <p:sp>
            <p:nvSpPr>
              <p:cNvPr id="400" name="Rectangle 399"/>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1" name="Rectangle 400"/>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2" name="Rectangle 401"/>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3" name="Rectangle 402"/>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4" name="Rectangle 403"/>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5" name="Rectangle 404"/>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6" name="Rectangle 405"/>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7" name="Rectangle 406"/>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8" name="Group 407"/>
            <p:cNvGrpSpPr/>
            <p:nvPr/>
          </p:nvGrpSpPr>
          <p:grpSpPr>
            <a:xfrm>
              <a:off x="4929853" y="3033419"/>
              <a:ext cx="137160" cy="1112041"/>
              <a:chOff x="4433665" y="2301257"/>
              <a:chExt cx="137160" cy="1112041"/>
            </a:xfrm>
            <a:solidFill>
              <a:srgbClr val="FFFF00"/>
            </a:solidFill>
          </p:grpSpPr>
          <p:sp>
            <p:nvSpPr>
              <p:cNvPr id="409" name="Rectangle 408"/>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Rectangle 409"/>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1" name="Rectangle 410"/>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2" name="Rectangle 411"/>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3" name="Rectangle 412"/>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4" name="Rectangle 413"/>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Rectangle 414"/>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6" name="Rectangle 415"/>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7" name="Group 416"/>
            <p:cNvGrpSpPr/>
            <p:nvPr/>
          </p:nvGrpSpPr>
          <p:grpSpPr>
            <a:xfrm>
              <a:off x="5067013" y="3033419"/>
              <a:ext cx="137160" cy="1112041"/>
              <a:chOff x="4433665" y="2301257"/>
              <a:chExt cx="137160" cy="1112041"/>
            </a:xfrm>
            <a:solidFill>
              <a:srgbClr val="FFFF00"/>
            </a:solidFill>
          </p:grpSpPr>
          <p:sp>
            <p:nvSpPr>
              <p:cNvPr id="418" name="Rectangle 417"/>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9" name="Rectangle 418"/>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0" name="Rectangle 419"/>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1" name="Rectangle 420"/>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2" name="Rectangle 421"/>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3" name="Rectangle 422"/>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4" name="Rectangle 423"/>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5" name="Rectangle 424"/>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6" name="Group 425"/>
            <p:cNvGrpSpPr/>
            <p:nvPr/>
          </p:nvGrpSpPr>
          <p:grpSpPr>
            <a:xfrm>
              <a:off x="5204173" y="3033419"/>
              <a:ext cx="137160" cy="1112041"/>
              <a:chOff x="4433665" y="2301257"/>
              <a:chExt cx="137160" cy="1112041"/>
            </a:xfrm>
            <a:solidFill>
              <a:srgbClr val="FFFF00"/>
            </a:solidFill>
          </p:grpSpPr>
          <p:sp>
            <p:nvSpPr>
              <p:cNvPr id="427" name="Rectangle 426"/>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Rectangle 427"/>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Rectangle 428"/>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0" name="Rectangle 429"/>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1" name="Rectangle 430"/>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2" name="Rectangle 431"/>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3" name="Rectangle 432"/>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Rectangle 433"/>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3" name="Group 2"/>
          <p:cNvGrpSpPr/>
          <p:nvPr/>
        </p:nvGrpSpPr>
        <p:grpSpPr>
          <a:xfrm>
            <a:off x="4253446" y="3189462"/>
            <a:ext cx="137160" cy="1112041"/>
            <a:chOff x="4433665" y="2301257"/>
            <a:chExt cx="137160" cy="1112041"/>
          </a:xfrm>
          <a:solidFill>
            <a:srgbClr val="006600"/>
          </a:solidFill>
        </p:grpSpPr>
        <p:sp>
          <p:nvSpPr>
            <p:cNvPr id="180" name="Rectangle 179"/>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Rectangle 180"/>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Rectangle 181"/>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Rectangle 182"/>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Rectangle 183"/>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Rectangle 184"/>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Rectangle 185"/>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Rectangle 186"/>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4390606" y="3190287"/>
            <a:ext cx="137160" cy="1112041"/>
            <a:chOff x="4433665" y="2301257"/>
            <a:chExt cx="137160" cy="1112041"/>
          </a:xfrm>
          <a:solidFill>
            <a:srgbClr val="006600"/>
          </a:solidFill>
        </p:grpSpPr>
        <p:sp>
          <p:nvSpPr>
            <p:cNvPr id="143" name="Rectangle 14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ectangle 14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ectangle 14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14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2" name="Group 151"/>
          <p:cNvGrpSpPr/>
          <p:nvPr/>
        </p:nvGrpSpPr>
        <p:grpSpPr>
          <a:xfrm>
            <a:off x="4527766" y="3190287"/>
            <a:ext cx="137160" cy="1112041"/>
            <a:chOff x="4433665" y="2301257"/>
            <a:chExt cx="137160" cy="1112041"/>
          </a:xfrm>
          <a:solidFill>
            <a:srgbClr val="006600"/>
          </a:solidFill>
        </p:grpSpPr>
        <p:sp>
          <p:nvSpPr>
            <p:cNvPr id="153" name="Rectangle 15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ectangle 15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ectangle 15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ectangle 15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Rectangle 15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ectangle 15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Rectangle 15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ectangle 15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2" name="Group 161"/>
          <p:cNvGrpSpPr/>
          <p:nvPr/>
        </p:nvGrpSpPr>
        <p:grpSpPr>
          <a:xfrm>
            <a:off x="4664926" y="3190287"/>
            <a:ext cx="137160" cy="1112041"/>
            <a:chOff x="4433665" y="2301257"/>
            <a:chExt cx="137160" cy="1112041"/>
          </a:xfrm>
          <a:solidFill>
            <a:srgbClr val="006600"/>
          </a:solidFill>
        </p:grpSpPr>
        <p:sp>
          <p:nvSpPr>
            <p:cNvPr id="163" name="Rectangle 16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ectangle 16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ectangle 16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ectangle 16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Rectangle 16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ectangle 16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Rectangle 16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ectangle 16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2" name="Group 171"/>
          <p:cNvGrpSpPr/>
          <p:nvPr/>
        </p:nvGrpSpPr>
        <p:grpSpPr>
          <a:xfrm>
            <a:off x="4802086" y="3190287"/>
            <a:ext cx="137160" cy="1112041"/>
            <a:chOff x="4433665" y="2301257"/>
            <a:chExt cx="137160" cy="1112041"/>
          </a:xfrm>
          <a:solidFill>
            <a:srgbClr val="006600"/>
          </a:solidFill>
        </p:grpSpPr>
        <p:sp>
          <p:nvSpPr>
            <p:cNvPr id="173" name="Rectangle 17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Rectangle 17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ectangle 17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ectangle 17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Rectangle 17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Rectangle 17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Rectangle 17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ectangle 18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0" name="Group 189"/>
          <p:cNvGrpSpPr/>
          <p:nvPr/>
        </p:nvGrpSpPr>
        <p:grpSpPr>
          <a:xfrm>
            <a:off x="4939246" y="3190287"/>
            <a:ext cx="137160" cy="1112041"/>
            <a:chOff x="4433665" y="2301257"/>
            <a:chExt cx="137160" cy="1112041"/>
          </a:xfrm>
          <a:solidFill>
            <a:srgbClr val="006600"/>
          </a:solidFill>
        </p:grpSpPr>
        <p:sp>
          <p:nvSpPr>
            <p:cNvPr id="191" name="Rectangle 19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Rectangle 19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Rectangle 19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Rectangle 19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Rectangle 19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Rectangle 19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Rectangle 19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Rectangle 19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0" name="Group 199"/>
          <p:cNvGrpSpPr/>
          <p:nvPr/>
        </p:nvGrpSpPr>
        <p:grpSpPr>
          <a:xfrm>
            <a:off x="5076406" y="3190287"/>
            <a:ext cx="137160" cy="1112041"/>
            <a:chOff x="4433665" y="2301257"/>
            <a:chExt cx="137160" cy="1112041"/>
          </a:xfrm>
          <a:solidFill>
            <a:srgbClr val="006600"/>
          </a:solidFill>
        </p:grpSpPr>
        <p:sp>
          <p:nvSpPr>
            <p:cNvPr id="201" name="Rectangle 20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Rectangle 20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Rectangle 20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Rectangle 20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Rectangle 20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Rectangle 20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Rectangle 20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Rectangle 20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0" name="Group 209"/>
          <p:cNvGrpSpPr/>
          <p:nvPr/>
        </p:nvGrpSpPr>
        <p:grpSpPr>
          <a:xfrm>
            <a:off x="5213566" y="3190287"/>
            <a:ext cx="137160" cy="1112041"/>
            <a:chOff x="4433665" y="2301257"/>
            <a:chExt cx="137160" cy="1112041"/>
          </a:xfrm>
          <a:solidFill>
            <a:srgbClr val="006600"/>
          </a:solidFill>
        </p:grpSpPr>
        <p:sp>
          <p:nvSpPr>
            <p:cNvPr id="211" name="Rectangle 21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2" name="Rectangle 21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3" name="Rectangle 21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Rectangle 21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Rectangle 21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Rectangle 21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Rectangle 21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Rectangle 21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3" name="Rectangle 132"/>
          <p:cNvSpPr/>
          <p:nvPr/>
        </p:nvSpPr>
        <p:spPr>
          <a:xfrm>
            <a:off x="4249341" y="3750329"/>
            <a:ext cx="282531" cy="275454"/>
          </a:xfrm>
          <a:prstGeom prst="rect">
            <a:avLst/>
          </a:prstGeom>
          <a:solidFill>
            <a:schemeClr val="accent1">
              <a:alpha val="7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5" name="Rectangle 434"/>
          <p:cNvSpPr/>
          <p:nvPr/>
        </p:nvSpPr>
        <p:spPr>
          <a:xfrm>
            <a:off x="4390606" y="3893739"/>
            <a:ext cx="137160" cy="137160"/>
          </a:xfrm>
          <a:prstGeom prst="rect">
            <a:avLst/>
          </a:prstGeom>
          <a:solidFill>
            <a:srgbClr val="0066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4395925" y="3889208"/>
            <a:ext cx="137160" cy="124691"/>
          </a:xfrm>
          <a:prstGeom prst="rect">
            <a:avLst/>
          </a:prstGeom>
          <a:solidFill>
            <a:srgbClr val="00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36" name="Group 435"/>
          <p:cNvGrpSpPr/>
          <p:nvPr/>
        </p:nvGrpSpPr>
        <p:grpSpPr>
          <a:xfrm>
            <a:off x="7436701" y="3190287"/>
            <a:ext cx="548640" cy="560730"/>
            <a:chOff x="7436701" y="3190287"/>
            <a:chExt cx="548640" cy="560730"/>
          </a:xfrm>
          <a:noFill/>
        </p:grpSpPr>
        <p:grpSp>
          <p:nvGrpSpPr>
            <p:cNvPr id="437" name="Group 436"/>
            <p:cNvGrpSpPr/>
            <p:nvPr/>
          </p:nvGrpSpPr>
          <p:grpSpPr>
            <a:xfrm>
              <a:off x="7436701" y="3190287"/>
              <a:ext cx="137160" cy="560730"/>
              <a:chOff x="4433665" y="2301257"/>
              <a:chExt cx="137160" cy="560730"/>
            </a:xfrm>
            <a:grpFill/>
          </p:grpSpPr>
          <p:sp>
            <p:nvSpPr>
              <p:cNvPr id="453" name="Rectangle 452"/>
              <p:cNvSpPr/>
              <p:nvPr/>
            </p:nvSpPr>
            <p:spPr>
              <a:xfrm>
                <a:off x="4433665" y="2301257"/>
                <a:ext cx="137160" cy="137160"/>
              </a:xfrm>
              <a:prstGeom prst="rect">
                <a:avLst/>
              </a:prstGeom>
              <a:solidFill>
                <a:srgbClr val="0066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4" name="Rectangle 453"/>
              <p:cNvSpPr/>
              <p:nvPr/>
            </p:nvSpPr>
            <p:spPr>
              <a:xfrm>
                <a:off x="4433665" y="2440999"/>
                <a:ext cx="137160" cy="137160"/>
              </a:xfrm>
              <a:prstGeom prst="rect">
                <a:avLst/>
              </a:prstGeom>
              <a:solidFill>
                <a:srgbClr val="0066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5" name="Rectangle 45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6" name="Rectangle 45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38" name="Group 437"/>
            <p:cNvGrpSpPr/>
            <p:nvPr/>
          </p:nvGrpSpPr>
          <p:grpSpPr>
            <a:xfrm>
              <a:off x="7573861" y="3190287"/>
              <a:ext cx="137160" cy="560730"/>
              <a:chOff x="4433665" y="2301257"/>
              <a:chExt cx="137160" cy="560730"/>
            </a:xfrm>
            <a:grpFill/>
          </p:grpSpPr>
          <p:sp>
            <p:nvSpPr>
              <p:cNvPr id="449" name="Rectangle 448"/>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0" name="Rectangle 449"/>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1" name="Rectangle 450"/>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2" name="Rectangle 451"/>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39" name="Group 438"/>
            <p:cNvGrpSpPr/>
            <p:nvPr/>
          </p:nvGrpSpPr>
          <p:grpSpPr>
            <a:xfrm>
              <a:off x="7711021" y="3190287"/>
              <a:ext cx="137160" cy="560730"/>
              <a:chOff x="4433665" y="2301257"/>
              <a:chExt cx="137160" cy="560730"/>
            </a:xfrm>
            <a:grpFill/>
          </p:grpSpPr>
          <p:sp>
            <p:nvSpPr>
              <p:cNvPr id="445" name="Rectangle 444"/>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6" name="Rectangle 445"/>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7" name="Rectangle 446"/>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8" name="Rectangle 447"/>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40" name="Group 439"/>
            <p:cNvGrpSpPr/>
            <p:nvPr/>
          </p:nvGrpSpPr>
          <p:grpSpPr>
            <a:xfrm>
              <a:off x="7848181" y="3190287"/>
              <a:ext cx="137160" cy="560730"/>
              <a:chOff x="4433665" y="2301257"/>
              <a:chExt cx="137160" cy="560730"/>
            </a:xfrm>
            <a:grpFill/>
          </p:grpSpPr>
          <p:sp>
            <p:nvSpPr>
              <p:cNvPr id="441" name="Rectangle 44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2" name="Rectangle 44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3" name="Rectangle 44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4" name="Rectangle 44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457" name="TextBox 456"/>
          <p:cNvSpPr txBox="1"/>
          <p:nvPr/>
        </p:nvSpPr>
        <p:spPr>
          <a:xfrm>
            <a:off x="2047368" y="5021454"/>
            <a:ext cx="7826329" cy="707886"/>
          </a:xfrm>
          <a:prstGeom prst="rect">
            <a:avLst/>
          </a:prstGeom>
          <a:noFill/>
        </p:spPr>
        <p:txBody>
          <a:bodyPr wrap="square" rtlCol="0">
            <a:spAutoFit/>
          </a:bodyPr>
          <a:lstStyle/>
          <a:p>
            <a:pPr algn="ctr"/>
            <a:r>
              <a:rPr lang="en-US" sz="4000" dirty="0" smtClean="0">
                <a:solidFill>
                  <a:srgbClr val="002060"/>
                </a:solidFill>
              </a:rPr>
              <a:t>Max Pooling</a:t>
            </a:r>
            <a:endParaRPr lang="en-US" sz="4000" dirty="0">
              <a:solidFill>
                <a:srgbClr val="002060"/>
              </a:solidFill>
            </a:endParaRPr>
          </a:p>
        </p:txBody>
      </p:sp>
      <p:sp>
        <p:nvSpPr>
          <p:cNvPr id="458" name="Rectangle 457"/>
          <p:cNvSpPr/>
          <p:nvPr/>
        </p:nvSpPr>
        <p:spPr>
          <a:xfrm>
            <a:off x="7436701" y="3613032"/>
            <a:ext cx="137160" cy="137160"/>
          </a:xfrm>
          <a:prstGeom prst="rect">
            <a:avLst/>
          </a:prstGeom>
          <a:solidFill>
            <a:srgbClr val="0066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032023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0"/>
                                          </p:stCondLst>
                                        </p:cTn>
                                        <p:tgtEl>
                                          <p:spTgt spid="135"/>
                                        </p:tgtEl>
                                        <p:attrNameLst>
                                          <p:attrName>style.visibility</p:attrName>
                                        </p:attrNameLst>
                                      </p:cBhvr>
                                      <p:to>
                                        <p:strVal val="visible"/>
                                      </p:to>
                                    </p:set>
                                  </p:childTnLst>
                                </p:cTn>
                              </p:par>
                              <p:par>
                                <p:cTn id="10" presetID="27" presetClass="emph" presetSubtype="0" fill="remove" grpId="1" nodeType="withEffect">
                                  <p:stCondLst>
                                    <p:cond delay="250"/>
                                  </p:stCondLst>
                                  <p:childTnLst>
                                    <p:animClr clrSpc="rgb" dir="cw">
                                      <p:cBhvr override="childStyle">
                                        <p:cTn id="11" dur="250" autoRev="1" fill="remove"/>
                                        <p:tgtEl>
                                          <p:spTgt spid="135"/>
                                        </p:tgtEl>
                                        <p:attrNameLst>
                                          <p:attrName>style.color</p:attrName>
                                        </p:attrNameLst>
                                      </p:cBhvr>
                                      <p:to>
                                        <a:schemeClr val="bg1"/>
                                      </p:to>
                                    </p:animClr>
                                    <p:animClr clrSpc="rgb" dir="cw">
                                      <p:cBhvr>
                                        <p:cTn id="12" dur="250" autoRev="1" fill="remove"/>
                                        <p:tgtEl>
                                          <p:spTgt spid="135"/>
                                        </p:tgtEl>
                                        <p:attrNameLst>
                                          <p:attrName>fillcolor</p:attrName>
                                        </p:attrNameLst>
                                      </p:cBhvr>
                                      <p:to>
                                        <a:schemeClr val="bg1"/>
                                      </p:to>
                                    </p:animClr>
                                    <p:set>
                                      <p:cBhvr>
                                        <p:cTn id="13" dur="250" autoRev="1" fill="remove"/>
                                        <p:tgtEl>
                                          <p:spTgt spid="135"/>
                                        </p:tgtEl>
                                        <p:attrNameLst>
                                          <p:attrName>fill.type</p:attrName>
                                        </p:attrNameLst>
                                      </p:cBhvr>
                                      <p:to>
                                        <p:strVal val="solid"/>
                                      </p:to>
                                    </p:set>
                                    <p:set>
                                      <p:cBhvr>
                                        <p:cTn id="14" dur="250" autoRev="1" fill="remove"/>
                                        <p:tgtEl>
                                          <p:spTgt spid="135"/>
                                        </p:tgtEl>
                                        <p:attrNameLst>
                                          <p:attrName>fill.on</p:attrName>
                                        </p:attrNameLst>
                                      </p:cBhvr>
                                      <p:to>
                                        <p:strVal val="true"/>
                                      </p:to>
                                    </p:set>
                                  </p:childTnLst>
                                </p:cTn>
                              </p:par>
                            </p:childTnLst>
                          </p:cTn>
                        </p:par>
                        <p:par>
                          <p:cTn id="15" fill="hold">
                            <p:stCondLst>
                              <p:cond delay="750"/>
                            </p:stCondLst>
                            <p:childTnLst>
                              <p:par>
                                <p:cTn id="16" presetID="1" presetClass="entr" presetSubtype="0" fill="hold" grpId="0" nodeType="afterEffect">
                                  <p:stCondLst>
                                    <p:cond delay="0"/>
                                  </p:stCondLst>
                                  <p:childTnLst>
                                    <p:set>
                                      <p:cBhvr>
                                        <p:cTn id="17" dur="1" fill="hold">
                                          <p:stCondLst>
                                            <p:cond delay="0"/>
                                          </p:stCondLst>
                                        </p:cTn>
                                        <p:tgtEl>
                                          <p:spTgt spid="435"/>
                                        </p:tgtEl>
                                        <p:attrNameLst>
                                          <p:attrName>style.visibility</p:attrName>
                                        </p:attrNameLst>
                                      </p:cBhvr>
                                      <p:to>
                                        <p:strVal val="visible"/>
                                      </p:to>
                                    </p:set>
                                  </p:childTnLst>
                                </p:cTn>
                              </p:par>
                            </p:childTnLst>
                          </p:cTn>
                        </p:par>
                        <p:par>
                          <p:cTn id="18" fill="hold">
                            <p:stCondLst>
                              <p:cond delay="750"/>
                            </p:stCondLst>
                            <p:childTnLst>
                              <p:par>
                                <p:cTn id="19" presetID="63" presetClass="path" presetSubtype="0" accel="50000" decel="50000" fill="hold" grpId="1" nodeType="afterEffect">
                                  <p:stCondLst>
                                    <p:cond delay="0"/>
                                  </p:stCondLst>
                                  <p:childTnLst>
                                    <p:animMotion origin="layout" path="M -0.0004 2.22222E-6 L 0.24987 -0.05972 " pathEditMode="relative" rAng="0" ptsTypes="AA">
                                      <p:cBhvr>
                                        <p:cTn id="20" dur="2000" fill="hold"/>
                                        <p:tgtEl>
                                          <p:spTgt spid="435"/>
                                        </p:tgtEl>
                                        <p:attrNameLst>
                                          <p:attrName>ppt_x</p:attrName>
                                          <p:attrName>ppt_y</p:attrName>
                                        </p:attrNameLst>
                                      </p:cBhvr>
                                      <p:rCtr x="12513" y="-2986"/>
                                    </p:animMotion>
                                  </p:childTnLst>
                                </p:cTn>
                              </p:par>
                            </p:childTnLst>
                          </p:cTn>
                        </p:par>
                        <p:par>
                          <p:cTn id="21" fill="hold">
                            <p:stCondLst>
                              <p:cond delay="2750"/>
                            </p:stCondLst>
                            <p:childTnLst>
                              <p:par>
                                <p:cTn id="22" presetID="1" presetClass="entr" presetSubtype="0" fill="hold" grpId="0" nodeType="afterEffect">
                                  <p:stCondLst>
                                    <p:cond delay="0"/>
                                  </p:stCondLst>
                                  <p:childTnLst>
                                    <p:set>
                                      <p:cBhvr>
                                        <p:cTn id="23" dur="1" fill="hold">
                                          <p:stCondLst>
                                            <p:cond delay="0"/>
                                          </p:stCondLst>
                                        </p:cTn>
                                        <p:tgtEl>
                                          <p:spTgt spid="458"/>
                                        </p:tgtEl>
                                        <p:attrNameLst>
                                          <p:attrName>style.visibility</p:attrName>
                                        </p:attrNameLst>
                                      </p:cBhvr>
                                      <p:to>
                                        <p:strVal val="visible"/>
                                      </p:to>
                                    </p:set>
                                  </p:childTnLst>
                                </p:cTn>
                              </p:par>
                              <p:par>
                                <p:cTn id="24" presetID="1" presetClass="exit" presetSubtype="0" fill="hold" grpId="1" nodeType="withEffect">
                                  <p:stCondLst>
                                    <p:cond delay="0"/>
                                  </p:stCondLst>
                                  <p:childTnLst>
                                    <p:set>
                                      <p:cBhvr>
                                        <p:cTn id="25" dur="1" fill="hold">
                                          <p:stCondLst>
                                            <p:cond delay="0"/>
                                          </p:stCondLst>
                                        </p:cTn>
                                        <p:tgtEl>
                                          <p:spTgt spid="133"/>
                                        </p:tgtEl>
                                        <p:attrNameLst>
                                          <p:attrName>style.visibility</p:attrName>
                                        </p:attrNameLst>
                                      </p:cBhvr>
                                      <p:to>
                                        <p:strVal val="hidden"/>
                                      </p:to>
                                    </p:set>
                                  </p:childTnLst>
                                </p:cTn>
                              </p:par>
                              <p:par>
                                <p:cTn id="26" presetID="1" presetClass="exit" presetSubtype="0" fill="hold" grpId="2" nodeType="withEffect">
                                  <p:stCondLst>
                                    <p:cond delay="0"/>
                                  </p:stCondLst>
                                  <p:childTnLst>
                                    <p:set>
                                      <p:cBhvr>
                                        <p:cTn id="27" dur="1" fill="hold">
                                          <p:stCondLst>
                                            <p:cond delay="0"/>
                                          </p:stCondLst>
                                        </p:cTn>
                                        <p:tgtEl>
                                          <p:spTgt spid="1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3" grpId="1" animBg="1"/>
      <p:bldP spid="435" grpId="0" animBg="1"/>
      <p:bldP spid="435" grpId="1" animBg="1"/>
      <p:bldP spid="135" grpId="0" animBg="1"/>
      <p:bldP spid="135" grpId="1" animBg="1"/>
      <p:bldP spid="135" grpId="2" animBg="1"/>
      <p:bldP spid="45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 name="Group 500"/>
          <p:cNvGrpSpPr/>
          <p:nvPr/>
        </p:nvGrpSpPr>
        <p:grpSpPr>
          <a:xfrm>
            <a:off x="7028744" y="2769035"/>
            <a:ext cx="548640" cy="560730"/>
            <a:chOff x="7436701" y="3190287"/>
            <a:chExt cx="548640" cy="560730"/>
          </a:xfrm>
          <a:solidFill>
            <a:srgbClr val="8AEDFA"/>
          </a:solidFill>
        </p:grpSpPr>
        <p:grpSp>
          <p:nvGrpSpPr>
            <p:cNvPr id="502" name="Group 501"/>
            <p:cNvGrpSpPr/>
            <p:nvPr/>
          </p:nvGrpSpPr>
          <p:grpSpPr>
            <a:xfrm>
              <a:off x="7436701" y="3190287"/>
              <a:ext cx="137160" cy="560730"/>
              <a:chOff x="4433665" y="2301257"/>
              <a:chExt cx="137160" cy="560730"/>
            </a:xfrm>
            <a:grpFill/>
          </p:grpSpPr>
          <p:sp>
            <p:nvSpPr>
              <p:cNvPr id="518" name="Rectangle 517"/>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9" name="Rectangle 518"/>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0" name="Rectangle 519"/>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1" name="Rectangle 520"/>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3" name="Group 502"/>
            <p:cNvGrpSpPr/>
            <p:nvPr/>
          </p:nvGrpSpPr>
          <p:grpSpPr>
            <a:xfrm>
              <a:off x="7573861" y="3190287"/>
              <a:ext cx="137160" cy="560730"/>
              <a:chOff x="4433665" y="2301257"/>
              <a:chExt cx="137160" cy="560730"/>
            </a:xfrm>
            <a:grpFill/>
          </p:grpSpPr>
          <p:sp>
            <p:nvSpPr>
              <p:cNvPr id="514" name="Rectangle 513"/>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5" name="Rectangle 514"/>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6" name="Rectangle 515"/>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7" name="Rectangle 516"/>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4" name="Group 503"/>
            <p:cNvGrpSpPr/>
            <p:nvPr/>
          </p:nvGrpSpPr>
          <p:grpSpPr>
            <a:xfrm>
              <a:off x="7711021" y="3190287"/>
              <a:ext cx="137160" cy="560730"/>
              <a:chOff x="4433665" y="2301257"/>
              <a:chExt cx="137160" cy="560730"/>
            </a:xfrm>
            <a:grpFill/>
          </p:grpSpPr>
          <p:sp>
            <p:nvSpPr>
              <p:cNvPr id="510" name="Rectangle 509"/>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1" name="Rectangle 510"/>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2" name="Rectangle 511"/>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3" name="Rectangle 512"/>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5" name="Group 504"/>
            <p:cNvGrpSpPr/>
            <p:nvPr/>
          </p:nvGrpSpPr>
          <p:grpSpPr>
            <a:xfrm>
              <a:off x="7848181" y="3190287"/>
              <a:ext cx="137160" cy="560730"/>
              <a:chOff x="4433665" y="2301257"/>
              <a:chExt cx="137160" cy="560730"/>
            </a:xfrm>
            <a:grpFill/>
          </p:grpSpPr>
          <p:sp>
            <p:nvSpPr>
              <p:cNvPr id="506" name="Rectangle 505"/>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7" name="Rectangle 506"/>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8" name="Rectangle 507"/>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9" name="Rectangle 508"/>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480" name="Group 479"/>
          <p:cNvGrpSpPr/>
          <p:nvPr/>
        </p:nvGrpSpPr>
        <p:grpSpPr>
          <a:xfrm>
            <a:off x="7162381" y="2905029"/>
            <a:ext cx="548640" cy="560730"/>
            <a:chOff x="7436701" y="3190287"/>
            <a:chExt cx="548640" cy="560730"/>
          </a:xfrm>
          <a:solidFill>
            <a:srgbClr val="FF9900"/>
          </a:solidFill>
        </p:grpSpPr>
        <p:grpSp>
          <p:nvGrpSpPr>
            <p:cNvPr id="481" name="Group 480"/>
            <p:cNvGrpSpPr/>
            <p:nvPr/>
          </p:nvGrpSpPr>
          <p:grpSpPr>
            <a:xfrm>
              <a:off x="7436701" y="3190287"/>
              <a:ext cx="137160" cy="560730"/>
              <a:chOff x="4433665" y="2301257"/>
              <a:chExt cx="137160" cy="560730"/>
            </a:xfrm>
            <a:grpFill/>
          </p:grpSpPr>
          <p:sp>
            <p:nvSpPr>
              <p:cNvPr id="497" name="Rectangle 496"/>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8" name="Rectangle 497"/>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9" name="Rectangle 498"/>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0" name="Rectangle 499"/>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82" name="Group 481"/>
            <p:cNvGrpSpPr/>
            <p:nvPr/>
          </p:nvGrpSpPr>
          <p:grpSpPr>
            <a:xfrm>
              <a:off x="7573861" y="3190287"/>
              <a:ext cx="137160" cy="560730"/>
              <a:chOff x="4433665" y="2301257"/>
              <a:chExt cx="137160" cy="560730"/>
            </a:xfrm>
            <a:grpFill/>
          </p:grpSpPr>
          <p:sp>
            <p:nvSpPr>
              <p:cNvPr id="493" name="Rectangle 49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4" name="Rectangle 49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5" name="Rectangle 49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6" name="Rectangle 49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83" name="Group 482"/>
            <p:cNvGrpSpPr/>
            <p:nvPr/>
          </p:nvGrpSpPr>
          <p:grpSpPr>
            <a:xfrm>
              <a:off x="7711021" y="3190287"/>
              <a:ext cx="137160" cy="560730"/>
              <a:chOff x="4433665" y="2301257"/>
              <a:chExt cx="137160" cy="560730"/>
            </a:xfrm>
            <a:grpFill/>
          </p:grpSpPr>
          <p:sp>
            <p:nvSpPr>
              <p:cNvPr id="489" name="Rectangle 488"/>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0" name="Rectangle 489"/>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1" name="Rectangle 490"/>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2" name="Rectangle 491"/>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84" name="Group 483"/>
            <p:cNvGrpSpPr/>
            <p:nvPr/>
          </p:nvGrpSpPr>
          <p:grpSpPr>
            <a:xfrm>
              <a:off x="7848181" y="3190287"/>
              <a:ext cx="137160" cy="560730"/>
              <a:chOff x="4433665" y="2301257"/>
              <a:chExt cx="137160" cy="560730"/>
            </a:xfrm>
            <a:grpFill/>
          </p:grpSpPr>
          <p:sp>
            <p:nvSpPr>
              <p:cNvPr id="485" name="Rectangle 484"/>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6" name="Rectangle 485"/>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7" name="Rectangle 486"/>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8" name="Rectangle 487"/>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459" name="Group 458"/>
          <p:cNvGrpSpPr/>
          <p:nvPr/>
        </p:nvGrpSpPr>
        <p:grpSpPr>
          <a:xfrm>
            <a:off x="7299541" y="3051477"/>
            <a:ext cx="548640" cy="560730"/>
            <a:chOff x="7436701" y="3190287"/>
            <a:chExt cx="548640" cy="560730"/>
          </a:xfrm>
          <a:solidFill>
            <a:srgbClr val="FFFF00"/>
          </a:solidFill>
        </p:grpSpPr>
        <p:grpSp>
          <p:nvGrpSpPr>
            <p:cNvPr id="460" name="Group 459"/>
            <p:cNvGrpSpPr/>
            <p:nvPr/>
          </p:nvGrpSpPr>
          <p:grpSpPr>
            <a:xfrm>
              <a:off x="7436701" y="3190287"/>
              <a:ext cx="137160" cy="560730"/>
              <a:chOff x="4433665" y="2301257"/>
              <a:chExt cx="137160" cy="560730"/>
            </a:xfrm>
            <a:grpFill/>
          </p:grpSpPr>
          <p:sp>
            <p:nvSpPr>
              <p:cNvPr id="476" name="Rectangle 475"/>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7" name="Rectangle 476"/>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8" name="Rectangle 477"/>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9" name="Rectangle 478"/>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1" name="Group 460"/>
            <p:cNvGrpSpPr/>
            <p:nvPr/>
          </p:nvGrpSpPr>
          <p:grpSpPr>
            <a:xfrm>
              <a:off x="7573861" y="3190287"/>
              <a:ext cx="137160" cy="560730"/>
              <a:chOff x="4433665" y="2301257"/>
              <a:chExt cx="137160" cy="560730"/>
            </a:xfrm>
            <a:grpFill/>
          </p:grpSpPr>
          <p:sp>
            <p:nvSpPr>
              <p:cNvPr id="472" name="Rectangle 471"/>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3" name="Rectangle 472"/>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4" name="Rectangle 473"/>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5" name="Rectangle 474"/>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2" name="Group 461"/>
            <p:cNvGrpSpPr/>
            <p:nvPr/>
          </p:nvGrpSpPr>
          <p:grpSpPr>
            <a:xfrm>
              <a:off x="7711021" y="3190287"/>
              <a:ext cx="137160" cy="560730"/>
              <a:chOff x="4433665" y="2301257"/>
              <a:chExt cx="137160" cy="560730"/>
            </a:xfrm>
            <a:grpFill/>
          </p:grpSpPr>
          <p:sp>
            <p:nvSpPr>
              <p:cNvPr id="468" name="Rectangle 467"/>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9" name="Rectangle 468"/>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0" name="Rectangle 469"/>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1" name="Rectangle 470"/>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63" name="Group 462"/>
            <p:cNvGrpSpPr/>
            <p:nvPr/>
          </p:nvGrpSpPr>
          <p:grpSpPr>
            <a:xfrm>
              <a:off x="7848181" y="3190287"/>
              <a:ext cx="137160" cy="560730"/>
              <a:chOff x="4433665" y="2301257"/>
              <a:chExt cx="137160" cy="560730"/>
            </a:xfrm>
            <a:grpFill/>
          </p:grpSpPr>
          <p:sp>
            <p:nvSpPr>
              <p:cNvPr id="464" name="Rectangle 463"/>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5" name="Rectangle 464"/>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6" name="Rectangle 465"/>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7" name="Rectangle 466"/>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pic>
        <p:nvPicPr>
          <p:cNvPr id="4098" name="Picture 2" descr="http://www.hd-wallpapersdownload.com/upload/bulk-upload/all-images-of-dogs-dowload.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322" r="14660"/>
          <a:stretch/>
        </p:blipFill>
        <p:spPr bwMode="auto">
          <a:xfrm>
            <a:off x="661182" y="2328203"/>
            <a:ext cx="2250830" cy="2286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CNN for Image Classification</a:t>
            </a:r>
            <a:endParaRPr lang="en-US" dirty="0"/>
          </a:p>
        </p:txBody>
      </p:sp>
      <p:grpSp>
        <p:nvGrpSpPr>
          <p:cNvPr id="132" name="Group 131"/>
          <p:cNvGrpSpPr/>
          <p:nvPr/>
        </p:nvGrpSpPr>
        <p:grpSpPr>
          <a:xfrm>
            <a:off x="698692" y="2369233"/>
            <a:ext cx="2100776" cy="2259037"/>
            <a:chOff x="811236" y="2355166"/>
            <a:chExt cx="1828800" cy="1828800"/>
          </a:xfrm>
        </p:grpSpPr>
        <p:grpSp>
          <p:nvGrpSpPr>
            <p:cNvPr id="68" name="Group 67"/>
            <p:cNvGrpSpPr/>
            <p:nvPr/>
          </p:nvGrpSpPr>
          <p:grpSpPr>
            <a:xfrm>
              <a:off x="811236" y="2355166"/>
              <a:ext cx="1828800" cy="915572"/>
              <a:chOff x="811236" y="2355166"/>
              <a:chExt cx="1828800" cy="915572"/>
            </a:xfrm>
          </p:grpSpPr>
          <p:grpSp>
            <p:nvGrpSpPr>
              <p:cNvPr id="36" name="Group 35"/>
              <p:cNvGrpSpPr/>
              <p:nvPr/>
            </p:nvGrpSpPr>
            <p:grpSpPr>
              <a:xfrm>
                <a:off x="811236" y="2355166"/>
                <a:ext cx="914400" cy="914400"/>
                <a:chOff x="811236" y="2355166"/>
                <a:chExt cx="914400" cy="914400"/>
              </a:xfrm>
            </p:grpSpPr>
            <p:grpSp>
              <p:nvGrpSpPr>
                <p:cNvPr id="20" name="Group 19"/>
                <p:cNvGrpSpPr/>
                <p:nvPr/>
              </p:nvGrpSpPr>
              <p:grpSpPr>
                <a:xfrm>
                  <a:off x="811236" y="2355166"/>
                  <a:ext cx="914400" cy="457200"/>
                  <a:chOff x="811236" y="2355166"/>
                  <a:chExt cx="914400" cy="457200"/>
                </a:xfrm>
              </p:grpSpPr>
              <p:grpSp>
                <p:nvGrpSpPr>
                  <p:cNvPr id="12" name="Group 11"/>
                  <p:cNvGrpSpPr/>
                  <p:nvPr/>
                </p:nvGrpSpPr>
                <p:grpSpPr>
                  <a:xfrm>
                    <a:off x="1268436" y="2355166"/>
                    <a:ext cx="457200" cy="457200"/>
                    <a:chOff x="658836" y="2202766"/>
                    <a:chExt cx="457200" cy="457200"/>
                  </a:xfrm>
                </p:grpSpPr>
                <p:grpSp>
                  <p:nvGrpSpPr>
                    <p:cNvPr id="8" name="Group 7"/>
                    <p:cNvGrpSpPr/>
                    <p:nvPr/>
                  </p:nvGrpSpPr>
                  <p:grpSpPr>
                    <a:xfrm>
                      <a:off x="658836" y="2202766"/>
                      <a:ext cx="228600" cy="457200"/>
                      <a:chOff x="658836" y="2202766"/>
                      <a:chExt cx="228600" cy="457200"/>
                    </a:xfrm>
                  </p:grpSpPr>
                  <p:sp>
                    <p:nvSpPr>
                      <p:cNvPr id="4" name="Rectangle 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887436" y="2202766"/>
                      <a:ext cx="228600" cy="457200"/>
                      <a:chOff x="658836" y="2202766"/>
                      <a:chExt cx="228600" cy="457200"/>
                    </a:xfrm>
                  </p:grpSpPr>
                  <p:sp>
                    <p:nvSpPr>
                      <p:cNvPr id="10" name="Rectangle 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811236" y="2355166"/>
                    <a:ext cx="457200" cy="457200"/>
                    <a:chOff x="658836" y="2202766"/>
                    <a:chExt cx="457200" cy="457200"/>
                  </a:xfrm>
                </p:grpSpPr>
                <p:grpSp>
                  <p:nvGrpSpPr>
                    <p:cNvPr id="14" name="Group 13"/>
                    <p:cNvGrpSpPr/>
                    <p:nvPr/>
                  </p:nvGrpSpPr>
                  <p:grpSpPr>
                    <a:xfrm>
                      <a:off x="658836" y="2202766"/>
                      <a:ext cx="228600" cy="457200"/>
                      <a:chOff x="658836" y="2202766"/>
                      <a:chExt cx="228600" cy="457200"/>
                    </a:xfrm>
                  </p:grpSpPr>
                  <p:sp>
                    <p:nvSpPr>
                      <p:cNvPr id="18" name="Rectangle 1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87436" y="2202766"/>
                      <a:ext cx="228600" cy="457200"/>
                      <a:chOff x="658836" y="2202766"/>
                      <a:chExt cx="228600" cy="457200"/>
                    </a:xfrm>
                  </p:grpSpPr>
                  <p:sp>
                    <p:nvSpPr>
                      <p:cNvPr id="16" name="Rectangle 1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21" name="Group 20"/>
                <p:cNvGrpSpPr/>
                <p:nvPr/>
              </p:nvGrpSpPr>
              <p:grpSpPr>
                <a:xfrm>
                  <a:off x="811236" y="2812366"/>
                  <a:ext cx="914400" cy="457200"/>
                  <a:chOff x="811236" y="2355166"/>
                  <a:chExt cx="914400" cy="457200"/>
                </a:xfrm>
              </p:grpSpPr>
              <p:grpSp>
                <p:nvGrpSpPr>
                  <p:cNvPr id="22" name="Group 21"/>
                  <p:cNvGrpSpPr/>
                  <p:nvPr/>
                </p:nvGrpSpPr>
                <p:grpSpPr>
                  <a:xfrm>
                    <a:off x="1268436" y="2355166"/>
                    <a:ext cx="457200" cy="457200"/>
                    <a:chOff x="658836" y="2202766"/>
                    <a:chExt cx="457200" cy="457200"/>
                  </a:xfrm>
                </p:grpSpPr>
                <p:grpSp>
                  <p:nvGrpSpPr>
                    <p:cNvPr id="30" name="Group 29"/>
                    <p:cNvGrpSpPr/>
                    <p:nvPr/>
                  </p:nvGrpSpPr>
                  <p:grpSpPr>
                    <a:xfrm>
                      <a:off x="658836" y="2202766"/>
                      <a:ext cx="228600" cy="457200"/>
                      <a:chOff x="658836" y="2202766"/>
                      <a:chExt cx="228600" cy="457200"/>
                    </a:xfrm>
                  </p:grpSpPr>
                  <p:sp>
                    <p:nvSpPr>
                      <p:cNvPr id="34" name="Rectangle 3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887436" y="2202766"/>
                      <a:ext cx="228600" cy="457200"/>
                      <a:chOff x="658836" y="2202766"/>
                      <a:chExt cx="228600" cy="457200"/>
                    </a:xfrm>
                  </p:grpSpPr>
                  <p:sp>
                    <p:nvSpPr>
                      <p:cNvPr id="32" name="Rectangle 3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811236" y="2355166"/>
                    <a:ext cx="457200" cy="457200"/>
                    <a:chOff x="658836" y="2202766"/>
                    <a:chExt cx="457200" cy="457200"/>
                  </a:xfrm>
                </p:grpSpPr>
                <p:grpSp>
                  <p:nvGrpSpPr>
                    <p:cNvPr id="24" name="Group 23"/>
                    <p:cNvGrpSpPr/>
                    <p:nvPr/>
                  </p:nvGrpSpPr>
                  <p:grpSpPr>
                    <a:xfrm>
                      <a:off x="658836" y="2202766"/>
                      <a:ext cx="228600" cy="457200"/>
                      <a:chOff x="658836" y="2202766"/>
                      <a:chExt cx="228600" cy="457200"/>
                    </a:xfrm>
                  </p:grpSpPr>
                  <p:sp>
                    <p:nvSpPr>
                      <p:cNvPr id="28" name="Rectangle 2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887436" y="2202766"/>
                      <a:ext cx="228600" cy="457200"/>
                      <a:chOff x="658836" y="2202766"/>
                      <a:chExt cx="228600" cy="457200"/>
                    </a:xfrm>
                  </p:grpSpPr>
                  <p:sp>
                    <p:nvSpPr>
                      <p:cNvPr id="26" name="Rectangle 2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nvGrpSpPr>
              <p:cNvPr id="37" name="Group 36"/>
              <p:cNvGrpSpPr/>
              <p:nvPr/>
            </p:nvGrpSpPr>
            <p:grpSpPr>
              <a:xfrm>
                <a:off x="1725636" y="2356338"/>
                <a:ext cx="914400" cy="914400"/>
                <a:chOff x="811236" y="2355166"/>
                <a:chExt cx="914400" cy="914400"/>
              </a:xfrm>
            </p:grpSpPr>
            <p:grpSp>
              <p:nvGrpSpPr>
                <p:cNvPr id="38" name="Group 37"/>
                <p:cNvGrpSpPr/>
                <p:nvPr/>
              </p:nvGrpSpPr>
              <p:grpSpPr>
                <a:xfrm>
                  <a:off x="811236" y="2355166"/>
                  <a:ext cx="914400" cy="457200"/>
                  <a:chOff x="811236" y="2355166"/>
                  <a:chExt cx="914400" cy="457200"/>
                </a:xfrm>
              </p:grpSpPr>
              <p:grpSp>
                <p:nvGrpSpPr>
                  <p:cNvPr id="54" name="Group 53"/>
                  <p:cNvGrpSpPr/>
                  <p:nvPr/>
                </p:nvGrpSpPr>
                <p:grpSpPr>
                  <a:xfrm>
                    <a:off x="1268436" y="2355166"/>
                    <a:ext cx="457200" cy="457200"/>
                    <a:chOff x="658836" y="2202766"/>
                    <a:chExt cx="457200" cy="457200"/>
                  </a:xfrm>
                </p:grpSpPr>
                <p:grpSp>
                  <p:nvGrpSpPr>
                    <p:cNvPr id="62" name="Group 61"/>
                    <p:cNvGrpSpPr/>
                    <p:nvPr/>
                  </p:nvGrpSpPr>
                  <p:grpSpPr>
                    <a:xfrm>
                      <a:off x="658836" y="2202766"/>
                      <a:ext cx="228600" cy="457200"/>
                      <a:chOff x="658836" y="2202766"/>
                      <a:chExt cx="228600" cy="457200"/>
                    </a:xfrm>
                  </p:grpSpPr>
                  <p:sp>
                    <p:nvSpPr>
                      <p:cNvPr id="66" name="Rectangle 6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3" name="Group 62"/>
                    <p:cNvGrpSpPr/>
                    <p:nvPr/>
                  </p:nvGrpSpPr>
                  <p:grpSpPr>
                    <a:xfrm>
                      <a:off x="887436" y="2202766"/>
                      <a:ext cx="228600" cy="457200"/>
                      <a:chOff x="658836" y="2202766"/>
                      <a:chExt cx="228600" cy="457200"/>
                    </a:xfrm>
                  </p:grpSpPr>
                  <p:sp>
                    <p:nvSpPr>
                      <p:cNvPr id="64" name="Rectangle 6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55" name="Group 54"/>
                  <p:cNvGrpSpPr/>
                  <p:nvPr/>
                </p:nvGrpSpPr>
                <p:grpSpPr>
                  <a:xfrm>
                    <a:off x="811236" y="2355166"/>
                    <a:ext cx="457200" cy="457200"/>
                    <a:chOff x="658836" y="2202766"/>
                    <a:chExt cx="457200" cy="457200"/>
                  </a:xfrm>
                </p:grpSpPr>
                <p:grpSp>
                  <p:nvGrpSpPr>
                    <p:cNvPr id="56" name="Group 55"/>
                    <p:cNvGrpSpPr/>
                    <p:nvPr/>
                  </p:nvGrpSpPr>
                  <p:grpSpPr>
                    <a:xfrm>
                      <a:off x="658836" y="2202766"/>
                      <a:ext cx="228600" cy="457200"/>
                      <a:chOff x="658836" y="2202766"/>
                      <a:chExt cx="228600" cy="457200"/>
                    </a:xfrm>
                  </p:grpSpPr>
                  <p:sp>
                    <p:nvSpPr>
                      <p:cNvPr id="60" name="Rectangle 5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887436" y="2202766"/>
                      <a:ext cx="228600" cy="457200"/>
                      <a:chOff x="658836" y="2202766"/>
                      <a:chExt cx="228600" cy="457200"/>
                    </a:xfrm>
                  </p:grpSpPr>
                  <p:sp>
                    <p:nvSpPr>
                      <p:cNvPr id="58" name="Rectangle 5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39" name="Group 38"/>
                <p:cNvGrpSpPr/>
                <p:nvPr/>
              </p:nvGrpSpPr>
              <p:grpSpPr>
                <a:xfrm>
                  <a:off x="811236" y="2812366"/>
                  <a:ext cx="914400" cy="457200"/>
                  <a:chOff x="811236" y="2355166"/>
                  <a:chExt cx="914400" cy="457200"/>
                </a:xfrm>
              </p:grpSpPr>
              <p:grpSp>
                <p:nvGrpSpPr>
                  <p:cNvPr id="40" name="Group 39"/>
                  <p:cNvGrpSpPr/>
                  <p:nvPr/>
                </p:nvGrpSpPr>
                <p:grpSpPr>
                  <a:xfrm>
                    <a:off x="1268436" y="2355166"/>
                    <a:ext cx="457200" cy="457200"/>
                    <a:chOff x="658836" y="2202766"/>
                    <a:chExt cx="457200" cy="457200"/>
                  </a:xfrm>
                </p:grpSpPr>
                <p:grpSp>
                  <p:nvGrpSpPr>
                    <p:cNvPr id="48" name="Group 47"/>
                    <p:cNvGrpSpPr/>
                    <p:nvPr/>
                  </p:nvGrpSpPr>
                  <p:grpSpPr>
                    <a:xfrm>
                      <a:off x="658836" y="2202766"/>
                      <a:ext cx="228600" cy="457200"/>
                      <a:chOff x="658836" y="2202766"/>
                      <a:chExt cx="228600" cy="457200"/>
                    </a:xfrm>
                  </p:grpSpPr>
                  <p:sp>
                    <p:nvSpPr>
                      <p:cNvPr id="52" name="Rectangle 5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887436" y="2202766"/>
                      <a:ext cx="228600" cy="457200"/>
                      <a:chOff x="658836" y="2202766"/>
                      <a:chExt cx="228600" cy="457200"/>
                    </a:xfrm>
                  </p:grpSpPr>
                  <p:sp>
                    <p:nvSpPr>
                      <p:cNvPr id="50" name="Rectangle 4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41" name="Group 40"/>
                  <p:cNvGrpSpPr/>
                  <p:nvPr/>
                </p:nvGrpSpPr>
                <p:grpSpPr>
                  <a:xfrm>
                    <a:off x="811236" y="2355166"/>
                    <a:ext cx="457200" cy="457200"/>
                    <a:chOff x="658836" y="2202766"/>
                    <a:chExt cx="457200" cy="457200"/>
                  </a:xfrm>
                </p:grpSpPr>
                <p:grpSp>
                  <p:nvGrpSpPr>
                    <p:cNvPr id="42" name="Group 41"/>
                    <p:cNvGrpSpPr/>
                    <p:nvPr/>
                  </p:nvGrpSpPr>
                  <p:grpSpPr>
                    <a:xfrm>
                      <a:off x="658836" y="2202766"/>
                      <a:ext cx="228600" cy="457200"/>
                      <a:chOff x="658836" y="2202766"/>
                      <a:chExt cx="228600" cy="457200"/>
                    </a:xfrm>
                  </p:grpSpPr>
                  <p:sp>
                    <p:nvSpPr>
                      <p:cNvPr id="46" name="Rectangle 4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887436" y="2202766"/>
                      <a:ext cx="228600" cy="457200"/>
                      <a:chOff x="658836" y="2202766"/>
                      <a:chExt cx="228600" cy="457200"/>
                    </a:xfrm>
                  </p:grpSpPr>
                  <p:sp>
                    <p:nvSpPr>
                      <p:cNvPr id="44" name="Rectangle 4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grpSp>
          <p:nvGrpSpPr>
            <p:cNvPr id="69" name="Group 68"/>
            <p:cNvGrpSpPr/>
            <p:nvPr/>
          </p:nvGrpSpPr>
          <p:grpSpPr>
            <a:xfrm>
              <a:off x="811236" y="3268394"/>
              <a:ext cx="1828800" cy="915572"/>
              <a:chOff x="811236" y="2355166"/>
              <a:chExt cx="1828800" cy="915572"/>
            </a:xfrm>
          </p:grpSpPr>
          <p:grpSp>
            <p:nvGrpSpPr>
              <p:cNvPr id="70" name="Group 69"/>
              <p:cNvGrpSpPr/>
              <p:nvPr/>
            </p:nvGrpSpPr>
            <p:grpSpPr>
              <a:xfrm>
                <a:off x="811236" y="2355166"/>
                <a:ext cx="914400" cy="914400"/>
                <a:chOff x="811236" y="2355166"/>
                <a:chExt cx="914400" cy="914400"/>
              </a:xfrm>
            </p:grpSpPr>
            <p:grpSp>
              <p:nvGrpSpPr>
                <p:cNvPr id="102" name="Group 101"/>
                <p:cNvGrpSpPr/>
                <p:nvPr/>
              </p:nvGrpSpPr>
              <p:grpSpPr>
                <a:xfrm>
                  <a:off x="811236" y="2355166"/>
                  <a:ext cx="914400" cy="457200"/>
                  <a:chOff x="811236" y="2355166"/>
                  <a:chExt cx="914400" cy="457200"/>
                </a:xfrm>
              </p:grpSpPr>
              <p:grpSp>
                <p:nvGrpSpPr>
                  <p:cNvPr id="118" name="Group 117"/>
                  <p:cNvGrpSpPr/>
                  <p:nvPr/>
                </p:nvGrpSpPr>
                <p:grpSpPr>
                  <a:xfrm>
                    <a:off x="1268436" y="2355166"/>
                    <a:ext cx="457200" cy="457200"/>
                    <a:chOff x="658836" y="2202766"/>
                    <a:chExt cx="457200" cy="457200"/>
                  </a:xfrm>
                </p:grpSpPr>
                <p:grpSp>
                  <p:nvGrpSpPr>
                    <p:cNvPr id="126" name="Group 125"/>
                    <p:cNvGrpSpPr/>
                    <p:nvPr/>
                  </p:nvGrpSpPr>
                  <p:grpSpPr>
                    <a:xfrm>
                      <a:off x="658836" y="2202766"/>
                      <a:ext cx="228600" cy="457200"/>
                      <a:chOff x="658836" y="2202766"/>
                      <a:chExt cx="228600" cy="457200"/>
                    </a:xfrm>
                  </p:grpSpPr>
                  <p:sp>
                    <p:nvSpPr>
                      <p:cNvPr id="130" name="Rectangle 12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ectangle 13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7" name="Group 126"/>
                    <p:cNvGrpSpPr/>
                    <p:nvPr/>
                  </p:nvGrpSpPr>
                  <p:grpSpPr>
                    <a:xfrm>
                      <a:off x="887436" y="2202766"/>
                      <a:ext cx="228600" cy="457200"/>
                      <a:chOff x="658836" y="2202766"/>
                      <a:chExt cx="228600" cy="457200"/>
                    </a:xfrm>
                  </p:grpSpPr>
                  <p:sp>
                    <p:nvSpPr>
                      <p:cNvPr id="128" name="Rectangle 12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19" name="Group 118"/>
                  <p:cNvGrpSpPr/>
                  <p:nvPr/>
                </p:nvGrpSpPr>
                <p:grpSpPr>
                  <a:xfrm>
                    <a:off x="811236" y="2355166"/>
                    <a:ext cx="457200" cy="457200"/>
                    <a:chOff x="658836" y="2202766"/>
                    <a:chExt cx="457200" cy="457200"/>
                  </a:xfrm>
                </p:grpSpPr>
                <p:grpSp>
                  <p:nvGrpSpPr>
                    <p:cNvPr id="120" name="Group 119"/>
                    <p:cNvGrpSpPr/>
                    <p:nvPr/>
                  </p:nvGrpSpPr>
                  <p:grpSpPr>
                    <a:xfrm>
                      <a:off x="658836" y="2202766"/>
                      <a:ext cx="228600" cy="457200"/>
                      <a:chOff x="658836" y="2202766"/>
                      <a:chExt cx="228600" cy="457200"/>
                    </a:xfrm>
                  </p:grpSpPr>
                  <p:sp>
                    <p:nvSpPr>
                      <p:cNvPr id="124" name="Rectangle 12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5" name="Rectangle 12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887436" y="2202766"/>
                      <a:ext cx="228600" cy="457200"/>
                      <a:chOff x="658836" y="2202766"/>
                      <a:chExt cx="228600" cy="457200"/>
                    </a:xfrm>
                  </p:grpSpPr>
                  <p:sp>
                    <p:nvSpPr>
                      <p:cNvPr id="122" name="Rectangle 12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103" name="Group 102"/>
                <p:cNvGrpSpPr/>
                <p:nvPr/>
              </p:nvGrpSpPr>
              <p:grpSpPr>
                <a:xfrm>
                  <a:off x="811236" y="2812366"/>
                  <a:ext cx="914400" cy="457200"/>
                  <a:chOff x="811236" y="2355166"/>
                  <a:chExt cx="914400" cy="457200"/>
                </a:xfrm>
              </p:grpSpPr>
              <p:grpSp>
                <p:nvGrpSpPr>
                  <p:cNvPr id="104" name="Group 103"/>
                  <p:cNvGrpSpPr/>
                  <p:nvPr/>
                </p:nvGrpSpPr>
                <p:grpSpPr>
                  <a:xfrm>
                    <a:off x="1268436" y="2355166"/>
                    <a:ext cx="457200" cy="457200"/>
                    <a:chOff x="658836" y="2202766"/>
                    <a:chExt cx="457200" cy="457200"/>
                  </a:xfrm>
                </p:grpSpPr>
                <p:grpSp>
                  <p:nvGrpSpPr>
                    <p:cNvPr id="112" name="Group 111"/>
                    <p:cNvGrpSpPr/>
                    <p:nvPr/>
                  </p:nvGrpSpPr>
                  <p:grpSpPr>
                    <a:xfrm>
                      <a:off x="658836" y="2202766"/>
                      <a:ext cx="228600" cy="457200"/>
                      <a:chOff x="658836" y="2202766"/>
                      <a:chExt cx="228600" cy="457200"/>
                    </a:xfrm>
                  </p:grpSpPr>
                  <p:sp>
                    <p:nvSpPr>
                      <p:cNvPr id="116" name="Rectangle 11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3" name="Group 112"/>
                    <p:cNvGrpSpPr/>
                    <p:nvPr/>
                  </p:nvGrpSpPr>
                  <p:grpSpPr>
                    <a:xfrm>
                      <a:off x="887436" y="2202766"/>
                      <a:ext cx="228600" cy="457200"/>
                      <a:chOff x="658836" y="2202766"/>
                      <a:chExt cx="228600" cy="457200"/>
                    </a:xfrm>
                  </p:grpSpPr>
                  <p:sp>
                    <p:nvSpPr>
                      <p:cNvPr id="114" name="Rectangle 11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05" name="Group 104"/>
                  <p:cNvGrpSpPr/>
                  <p:nvPr/>
                </p:nvGrpSpPr>
                <p:grpSpPr>
                  <a:xfrm>
                    <a:off x="811236" y="2355166"/>
                    <a:ext cx="457200" cy="457200"/>
                    <a:chOff x="658836" y="2202766"/>
                    <a:chExt cx="457200" cy="457200"/>
                  </a:xfrm>
                </p:grpSpPr>
                <p:grpSp>
                  <p:nvGrpSpPr>
                    <p:cNvPr id="106" name="Group 105"/>
                    <p:cNvGrpSpPr/>
                    <p:nvPr/>
                  </p:nvGrpSpPr>
                  <p:grpSpPr>
                    <a:xfrm>
                      <a:off x="658836" y="2202766"/>
                      <a:ext cx="228600" cy="457200"/>
                      <a:chOff x="658836" y="2202766"/>
                      <a:chExt cx="228600" cy="457200"/>
                    </a:xfrm>
                  </p:grpSpPr>
                  <p:sp>
                    <p:nvSpPr>
                      <p:cNvPr id="110" name="Rectangle 10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887436" y="2202766"/>
                      <a:ext cx="228600" cy="457200"/>
                      <a:chOff x="658836" y="2202766"/>
                      <a:chExt cx="228600" cy="457200"/>
                    </a:xfrm>
                  </p:grpSpPr>
                  <p:sp>
                    <p:nvSpPr>
                      <p:cNvPr id="108" name="Rectangle 10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Rectangle 10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nvGrpSpPr>
              <p:cNvPr id="71" name="Group 70"/>
              <p:cNvGrpSpPr/>
              <p:nvPr/>
            </p:nvGrpSpPr>
            <p:grpSpPr>
              <a:xfrm>
                <a:off x="1725636" y="2356338"/>
                <a:ext cx="914400" cy="914400"/>
                <a:chOff x="811236" y="2355166"/>
                <a:chExt cx="914400" cy="914400"/>
              </a:xfrm>
            </p:grpSpPr>
            <p:grpSp>
              <p:nvGrpSpPr>
                <p:cNvPr id="72" name="Group 71"/>
                <p:cNvGrpSpPr/>
                <p:nvPr/>
              </p:nvGrpSpPr>
              <p:grpSpPr>
                <a:xfrm>
                  <a:off x="811236" y="2355166"/>
                  <a:ext cx="914400" cy="457200"/>
                  <a:chOff x="811236" y="2355166"/>
                  <a:chExt cx="914400" cy="457200"/>
                </a:xfrm>
              </p:grpSpPr>
              <p:grpSp>
                <p:nvGrpSpPr>
                  <p:cNvPr id="88" name="Group 87"/>
                  <p:cNvGrpSpPr/>
                  <p:nvPr/>
                </p:nvGrpSpPr>
                <p:grpSpPr>
                  <a:xfrm>
                    <a:off x="1268436" y="2355166"/>
                    <a:ext cx="457200" cy="457200"/>
                    <a:chOff x="658836" y="2202766"/>
                    <a:chExt cx="457200" cy="457200"/>
                  </a:xfrm>
                </p:grpSpPr>
                <p:grpSp>
                  <p:nvGrpSpPr>
                    <p:cNvPr id="96" name="Group 95"/>
                    <p:cNvGrpSpPr/>
                    <p:nvPr/>
                  </p:nvGrpSpPr>
                  <p:grpSpPr>
                    <a:xfrm>
                      <a:off x="658836" y="2202766"/>
                      <a:ext cx="228600" cy="457200"/>
                      <a:chOff x="658836" y="2202766"/>
                      <a:chExt cx="228600" cy="457200"/>
                    </a:xfrm>
                  </p:grpSpPr>
                  <p:sp>
                    <p:nvSpPr>
                      <p:cNvPr id="100" name="Rectangle 9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887436" y="2202766"/>
                      <a:ext cx="228600" cy="457200"/>
                      <a:chOff x="658836" y="2202766"/>
                      <a:chExt cx="228600" cy="457200"/>
                    </a:xfrm>
                  </p:grpSpPr>
                  <p:sp>
                    <p:nvSpPr>
                      <p:cNvPr id="98" name="Rectangle 9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89" name="Group 88"/>
                  <p:cNvGrpSpPr/>
                  <p:nvPr/>
                </p:nvGrpSpPr>
                <p:grpSpPr>
                  <a:xfrm>
                    <a:off x="811236" y="2355166"/>
                    <a:ext cx="457200" cy="457200"/>
                    <a:chOff x="658836" y="2202766"/>
                    <a:chExt cx="457200" cy="457200"/>
                  </a:xfrm>
                </p:grpSpPr>
                <p:grpSp>
                  <p:nvGrpSpPr>
                    <p:cNvPr id="90" name="Group 89"/>
                    <p:cNvGrpSpPr/>
                    <p:nvPr/>
                  </p:nvGrpSpPr>
                  <p:grpSpPr>
                    <a:xfrm>
                      <a:off x="658836" y="2202766"/>
                      <a:ext cx="228600" cy="457200"/>
                      <a:chOff x="658836" y="2202766"/>
                      <a:chExt cx="228600" cy="457200"/>
                    </a:xfrm>
                  </p:grpSpPr>
                  <p:sp>
                    <p:nvSpPr>
                      <p:cNvPr id="94" name="Rectangle 9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887436" y="2202766"/>
                      <a:ext cx="228600" cy="457200"/>
                      <a:chOff x="658836" y="2202766"/>
                      <a:chExt cx="228600" cy="457200"/>
                    </a:xfrm>
                  </p:grpSpPr>
                  <p:sp>
                    <p:nvSpPr>
                      <p:cNvPr id="92" name="Rectangle 91"/>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nvGrpSpPr>
                <p:cNvPr id="73" name="Group 72"/>
                <p:cNvGrpSpPr/>
                <p:nvPr/>
              </p:nvGrpSpPr>
              <p:grpSpPr>
                <a:xfrm>
                  <a:off x="811236" y="2812366"/>
                  <a:ext cx="914400" cy="457200"/>
                  <a:chOff x="811236" y="2355166"/>
                  <a:chExt cx="914400" cy="457200"/>
                </a:xfrm>
              </p:grpSpPr>
              <p:grpSp>
                <p:nvGrpSpPr>
                  <p:cNvPr id="74" name="Group 73"/>
                  <p:cNvGrpSpPr/>
                  <p:nvPr/>
                </p:nvGrpSpPr>
                <p:grpSpPr>
                  <a:xfrm>
                    <a:off x="1268436" y="2355166"/>
                    <a:ext cx="457200" cy="457200"/>
                    <a:chOff x="658836" y="2202766"/>
                    <a:chExt cx="457200" cy="457200"/>
                  </a:xfrm>
                </p:grpSpPr>
                <p:grpSp>
                  <p:nvGrpSpPr>
                    <p:cNvPr id="82" name="Group 81"/>
                    <p:cNvGrpSpPr/>
                    <p:nvPr/>
                  </p:nvGrpSpPr>
                  <p:grpSpPr>
                    <a:xfrm>
                      <a:off x="658836" y="2202766"/>
                      <a:ext cx="228600" cy="457200"/>
                      <a:chOff x="658836" y="2202766"/>
                      <a:chExt cx="228600" cy="457200"/>
                    </a:xfrm>
                  </p:grpSpPr>
                  <p:sp>
                    <p:nvSpPr>
                      <p:cNvPr id="86" name="Rectangle 85"/>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887436" y="2202766"/>
                      <a:ext cx="228600" cy="457200"/>
                      <a:chOff x="658836" y="2202766"/>
                      <a:chExt cx="228600" cy="457200"/>
                    </a:xfrm>
                  </p:grpSpPr>
                  <p:sp>
                    <p:nvSpPr>
                      <p:cNvPr id="84" name="Rectangle 83"/>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5" name="Group 74"/>
                  <p:cNvGrpSpPr/>
                  <p:nvPr/>
                </p:nvGrpSpPr>
                <p:grpSpPr>
                  <a:xfrm>
                    <a:off x="811236" y="2355166"/>
                    <a:ext cx="457200" cy="457200"/>
                    <a:chOff x="658836" y="2202766"/>
                    <a:chExt cx="457200" cy="457200"/>
                  </a:xfrm>
                </p:grpSpPr>
                <p:grpSp>
                  <p:nvGrpSpPr>
                    <p:cNvPr id="76" name="Group 75"/>
                    <p:cNvGrpSpPr/>
                    <p:nvPr/>
                  </p:nvGrpSpPr>
                  <p:grpSpPr>
                    <a:xfrm>
                      <a:off x="658836" y="2202766"/>
                      <a:ext cx="228600" cy="457200"/>
                      <a:chOff x="658836" y="2202766"/>
                      <a:chExt cx="228600" cy="457200"/>
                    </a:xfrm>
                  </p:grpSpPr>
                  <p:sp>
                    <p:nvSpPr>
                      <p:cNvPr id="80" name="Rectangle 79"/>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887436" y="2202766"/>
                      <a:ext cx="228600" cy="457200"/>
                      <a:chOff x="658836" y="2202766"/>
                      <a:chExt cx="228600" cy="457200"/>
                    </a:xfrm>
                  </p:grpSpPr>
                  <p:sp>
                    <p:nvSpPr>
                      <p:cNvPr id="78" name="Rectangle 77"/>
                      <p:cNvSpPr/>
                      <p:nvPr/>
                    </p:nvSpPr>
                    <p:spPr>
                      <a:xfrm>
                        <a:off x="658836" y="22027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658836" y="2431366"/>
                        <a:ext cx="228600" cy="228600"/>
                      </a:xfrm>
                      <a:prstGeom prst="rect">
                        <a:avLst/>
                      </a:prstGeom>
                      <a:no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grpSp>
        </p:grpSp>
      </p:grpSp>
      <p:grpSp>
        <p:nvGrpSpPr>
          <p:cNvPr id="6" name="Group 5"/>
          <p:cNvGrpSpPr/>
          <p:nvPr/>
        </p:nvGrpSpPr>
        <p:grpSpPr>
          <a:xfrm>
            <a:off x="3809122" y="2328203"/>
            <a:ext cx="1097280" cy="1112866"/>
            <a:chOff x="5754276" y="2864514"/>
            <a:chExt cx="1097280" cy="1112866"/>
          </a:xfrm>
        </p:grpSpPr>
        <p:grpSp>
          <p:nvGrpSpPr>
            <p:cNvPr id="219" name="Group 218"/>
            <p:cNvGrpSpPr/>
            <p:nvPr/>
          </p:nvGrpSpPr>
          <p:grpSpPr>
            <a:xfrm>
              <a:off x="5754276" y="2864514"/>
              <a:ext cx="137160" cy="1112041"/>
              <a:chOff x="4433665" y="2301257"/>
              <a:chExt cx="137160" cy="1112041"/>
            </a:xfrm>
          </p:grpSpPr>
          <p:sp>
            <p:nvSpPr>
              <p:cNvPr id="220" name="Rectangle 219"/>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Rectangle 220"/>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Rectangle 221"/>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Rectangle 222"/>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4" name="Rectangle 223"/>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5" name="Rectangle 224"/>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Rectangle 225"/>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Rectangle 226"/>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8" name="Group 227"/>
            <p:cNvGrpSpPr/>
            <p:nvPr/>
          </p:nvGrpSpPr>
          <p:grpSpPr>
            <a:xfrm>
              <a:off x="5891436" y="2865339"/>
              <a:ext cx="137160" cy="1112041"/>
              <a:chOff x="4433665" y="2301257"/>
              <a:chExt cx="137160" cy="1112041"/>
            </a:xfrm>
          </p:grpSpPr>
          <p:sp>
            <p:nvSpPr>
              <p:cNvPr id="229" name="Rectangle 228"/>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0" name="Rectangle 229"/>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1" name="Rectangle 230"/>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Rectangle 231"/>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Rectangle 232"/>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Rectangle 233"/>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Rectangle 234"/>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6" name="Rectangle 235"/>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7" name="Group 236"/>
            <p:cNvGrpSpPr/>
            <p:nvPr/>
          </p:nvGrpSpPr>
          <p:grpSpPr>
            <a:xfrm>
              <a:off x="6028596" y="2865339"/>
              <a:ext cx="137160" cy="1112041"/>
              <a:chOff x="4433665" y="2301257"/>
              <a:chExt cx="137160" cy="1112041"/>
            </a:xfrm>
          </p:grpSpPr>
          <p:sp>
            <p:nvSpPr>
              <p:cNvPr id="238" name="Rectangle 237"/>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Rectangle 238"/>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Rectangle 239"/>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Rectangle 240"/>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2" name="Rectangle 241"/>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3" name="Rectangle 242"/>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Rectangle 243"/>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 name="Rectangle 244"/>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6" name="Group 245"/>
            <p:cNvGrpSpPr/>
            <p:nvPr/>
          </p:nvGrpSpPr>
          <p:grpSpPr>
            <a:xfrm>
              <a:off x="6165756" y="2865339"/>
              <a:ext cx="137160" cy="1112041"/>
              <a:chOff x="4433665" y="2301257"/>
              <a:chExt cx="137160" cy="1112041"/>
            </a:xfrm>
          </p:grpSpPr>
          <p:sp>
            <p:nvSpPr>
              <p:cNvPr id="247" name="Rectangle 246"/>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Rectangle 247"/>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9" name="Rectangle 248"/>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0" name="Rectangle 249"/>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1" name="Rectangle 250"/>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Rectangle 251"/>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Rectangle 252"/>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4" name="Rectangle 253"/>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5" name="Group 254"/>
            <p:cNvGrpSpPr/>
            <p:nvPr/>
          </p:nvGrpSpPr>
          <p:grpSpPr>
            <a:xfrm>
              <a:off x="6302916" y="2865339"/>
              <a:ext cx="137160" cy="1112041"/>
              <a:chOff x="4433665" y="2301257"/>
              <a:chExt cx="137160" cy="1112041"/>
            </a:xfrm>
          </p:grpSpPr>
          <p:sp>
            <p:nvSpPr>
              <p:cNvPr id="256" name="Rectangle 255"/>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Rectangle 256"/>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Rectangle 257"/>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Rectangle 258"/>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0" name="Rectangle 259"/>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Rectangle 260"/>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Rectangle 261"/>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Rectangle 262"/>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4" name="Group 263"/>
            <p:cNvGrpSpPr/>
            <p:nvPr/>
          </p:nvGrpSpPr>
          <p:grpSpPr>
            <a:xfrm>
              <a:off x="6440076" y="2865339"/>
              <a:ext cx="137160" cy="1112041"/>
              <a:chOff x="4433665" y="2301257"/>
              <a:chExt cx="137160" cy="1112041"/>
            </a:xfrm>
          </p:grpSpPr>
          <p:sp>
            <p:nvSpPr>
              <p:cNvPr id="265" name="Rectangle 264"/>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Rectangle 265"/>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Rectangle 266"/>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Rectangle 267"/>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Rectangle 268"/>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Rectangle 269"/>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Rectangle 270"/>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Rectangle 271"/>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73" name="Group 272"/>
            <p:cNvGrpSpPr/>
            <p:nvPr/>
          </p:nvGrpSpPr>
          <p:grpSpPr>
            <a:xfrm>
              <a:off x="6577236" y="2865339"/>
              <a:ext cx="137160" cy="1112041"/>
              <a:chOff x="4433665" y="2301257"/>
              <a:chExt cx="137160" cy="1112041"/>
            </a:xfrm>
          </p:grpSpPr>
          <p:sp>
            <p:nvSpPr>
              <p:cNvPr id="274" name="Rectangle 273"/>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Rectangle 274"/>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Rectangle 275"/>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7" name="Rectangle 276"/>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Rectangle 277"/>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Rectangle 278"/>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Rectangle 279"/>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Rectangle 280"/>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2" name="Group 281"/>
            <p:cNvGrpSpPr/>
            <p:nvPr/>
          </p:nvGrpSpPr>
          <p:grpSpPr>
            <a:xfrm>
              <a:off x="6714396" y="2865339"/>
              <a:ext cx="137160" cy="1112041"/>
              <a:chOff x="4433665" y="2301257"/>
              <a:chExt cx="137160" cy="1112041"/>
            </a:xfrm>
          </p:grpSpPr>
          <p:sp>
            <p:nvSpPr>
              <p:cNvPr id="283" name="Rectangle 282"/>
              <p:cNvSpPr/>
              <p:nvPr/>
            </p:nvSpPr>
            <p:spPr>
              <a:xfrm>
                <a:off x="4433665" y="230125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Rectangle 283"/>
              <p:cNvSpPr/>
              <p:nvPr/>
            </p:nvSpPr>
            <p:spPr>
              <a:xfrm>
                <a:off x="4433665" y="244099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Rectangle 284"/>
              <p:cNvSpPr/>
              <p:nvPr/>
            </p:nvSpPr>
            <p:spPr>
              <a:xfrm>
                <a:off x="4433665" y="2582189"/>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Rectangle 285"/>
              <p:cNvSpPr/>
              <p:nvPr/>
            </p:nvSpPr>
            <p:spPr>
              <a:xfrm>
                <a:off x="4433665" y="2724827"/>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7" name="Rectangle 286"/>
              <p:cNvSpPr/>
              <p:nvPr/>
            </p:nvSpPr>
            <p:spPr>
              <a:xfrm>
                <a:off x="4433665" y="285810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8" name="Rectangle 287"/>
              <p:cNvSpPr/>
              <p:nvPr/>
            </p:nvSpPr>
            <p:spPr>
              <a:xfrm>
                <a:off x="4433665" y="2995263"/>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Rectangle 288"/>
              <p:cNvSpPr/>
              <p:nvPr/>
            </p:nvSpPr>
            <p:spPr>
              <a:xfrm>
                <a:off x="4433665" y="3137901"/>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Rectangle 289"/>
              <p:cNvSpPr/>
              <p:nvPr/>
            </p:nvSpPr>
            <p:spPr>
              <a:xfrm>
                <a:off x="4433665" y="3276138"/>
                <a:ext cx="137160" cy="137160"/>
              </a:xfrm>
              <a:prstGeom prst="rect">
                <a:avLst/>
              </a:prstGeom>
              <a:solidFill>
                <a:srgbClr val="8AEDFA"/>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7" name="Group 6"/>
          <p:cNvGrpSpPr/>
          <p:nvPr/>
        </p:nvGrpSpPr>
        <p:grpSpPr>
          <a:xfrm>
            <a:off x="3954493" y="2598639"/>
            <a:ext cx="1097280" cy="1112866"/>
            <a:chOff x="6268334" y="3159368"/>
            <a:chExt cx="1097280" cy="1112866"/>
          </a:xfrm>
        </p:grpSpPr>
        <p:grpSp>
          <p:nvGrpSpPr>
            <p:cNvPr id="291" name="Group 290"/>
            <p:cNvGrpSpPr/>
            <p:nvPr/>
          </p:nvGrpSpPr>
          <p:grpSpPr>
            <a:xfrm>
              <a:off x="6268334" y="3159368"/>
              <a:ext cx="137160" cy="1112041"/>
              <a:chOff x="4433665" y="2301257"/>
              <a:chExt cx="137160" cy="1112041"/>
            </a:xfrm>
            <a:solidFill>
              <a:srgbClr val="FF9900"/>
            </a:solidFill>
          </p:grpSpPr>
          <p:sp>
            <p:nvSpPr>
              <p:cNvPr id="292" name="Rectangle 291"/>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3" name="Rectangle 292"/>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4" name="Rectangle 293"/>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5" name="Rectangle 294"/>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6" name="Rectangle 295"/>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7" name="Rectangle 296"/>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8" name="Rectangle 297"/>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Rectangle 298"/>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00" name="Group 299"/>
            <p:cNvGrpSpPr/>
            <p:nvPr/>
          </p:nvGrpSpPr>
          <p:grpSpPr>
            <a:xfrm>
              <a:off x="6405494" y="3160193"/>
              <a:ext cx="137160" cy="1112041"/>
              <a:chOff x="4433665" y="2301257"/>
              <a:chExt cx="137160" cy="1112041"/>
            </a:xfrm>
            <a:solidFill>
              <a:srgbClr val="FF9900"/>
            </a:solidFill>
          </p:grpSpPr>
          <p:sp>
            <p:nvSpPr>
              <p:cNvPr id="301" name="Rectangle 30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2" name="Rectangle 30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Rectangle 30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4" name="Rectangle 30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5" name="Rectangle 30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Rectangle 30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7" name="Rectangle 30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8" name="Rectangle 30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09" name="Group 308"/>
            <p:cNvGrpSpPr/>
            <p:nvPr/>
          </p:nvGrpSpPr>
          <p:grpSpPr>
            <a:xfrm>
              <a:off x="6542654" y="3160193"/>
              <a:ext cx="137160" cy="1112041"/>
              <a:chOff x="4433665" y="2301257"/>
              <a:chExt cx="137160" cy="1112041"/>
            </a:xfrm>
            <a:solidFill>
              <a:srgbClr val="FF9900"/>
            </a:solidFill>
          </p:grpSpPr>
          <p:sp>
            <p:nvSpPr>
              <p:cNvPr id="310" name="Rectangle 309"/>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1" name="Rectangle 310"/>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2" name="Rectangle 311"/>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3" name="Rectangle 312"/>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Rectangle 313"/>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5" name="Rectangle 314"/>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6" name="Rectangle 315"/>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Rectangle 316"/>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8" name="Group 317"/>
            <p:cNvGrpSpPr/>
            <p:nvPr/>
          </p:nvGrpSpPr>
          <p:grpSpPr>
            <a:xfrm>
              <a:off x="6679814" y="3160193"/>
              <a:ext cx="137160" cy="1112041"/>
              <a:chOff x="4433665" y="2301257"/>
              <a:chExt cx="137160" cy="1112041"/>
            </a:xfrm>
            <a:solidFill>
              <a:srgbClr val="FF9900"/>
            </a:solidFill>
          </p:grpSpPr>
          <p:sp>
            <p:nvSpPr>
              <p:cNvPr id="319" name="Rectangle 318"/>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0" name="Rectangle 319"/>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1" name="Rectangle 320"/>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2" name="Rectangle 321"/>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3" name="Rectangle 322"/>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4" name="Rectangle 323"/>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5" name="Rectangle 324"/>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6" name="Rectangle 325"/>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7" name="Group 326"/>
            <p:cNvGrpSpPr/>
            <p:nvPr/>
          </p:nvGrpSpPr>
          <p:grpSpPr>
            <a:xfrm>
              <a:off x="6816974" y="3160193"/>
              <a:ext cx="137160" cy="1112041"/>
              <a:chOff x="4433665" y="2301257"/>
              <a:chExt cx="137160" cy="1112041"/>
            </a:xfrm>
            <a:solidFill>
              <a:srgbClr val="FF9900"/>
            </a:solidFill>
          </p:grpSpPr>
          <p:sp>
            <p:nvSpPr>
              <p:cNvPr id="328" name="Rectangle 327"/>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9" name="Rectangle 328"/>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0" name="Rectangle 329"/>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1" name="Rectangle 330"/>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2" name="Rectangle 331"/>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3" name="Rectangle 332"/>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4" name="Rectangle 333"/>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5" name="Rectangle 334"/>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36" name="Group 335"/>
            <p:cNvGrpSpPr/>
            <p:nvPr/>
          </p:nvGrpSpPr>
          <p:grpSpPr>
            <a:xfrm>
              <a:off x="6954134" y="3160193"/>
              <a:ext cx="137160" cy="1112041"/>
              <a:chOff x="4433665" y="2301257"/>
              <a:chExt cx="137160" cy="1112041"/>
            </a:xfrm>
            <a:solidFill>
              <a:srgbClr val="FF9900"/>
            </a:solidFill>
          </p:grpSpPr>
          <p:sp>
            <p:nvSpPr>
              <p:cNvPr id="337" name="Rectangle 336"/>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8" name="Rectangle 337"/>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9" name="Rectangle 338"/>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0" name="Rectangle 339"/>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1" name="Rectangle 340"/>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2" name="Rectangle 341"/>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3" name="Rectangle 342"/>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4" name="Rectangle 343"/>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5" name="Group 344"/>
            <p:cNvGrpSpPr/>
            <p:nvPr/>
          </p:nvGrpSpPr>
          <p:grpSpPr>
            <a:xfrm>
              <a:off x="7091294" y="3160193"/>
              <a:ext cx="137160" cy="1112041"/>
              <a:chOff x="4433665" y="2301257"/>
              <a:chExt cx="137160" cy="1112041"/>
            </a:xfrm>
            <a:solidFill>
              <a:srgbClr val="FF9900"/>
            </a:solidFill>
          </p:grpSpPr>
          <p:sp>
            <p:nvSpPr>
              <p:cNvPr id="346" name="Rectangle 345"/>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7" name="Rectangle 346"/>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8" name="Rectangle 347"/>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9" name="Rectangle 348"/>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0" name="Rectangle 349"/>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1" name="Rectangle 350"/>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2" name="Rectangle 351"/>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3" name="Rectangle 352"/>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54" name="Group 353"/>
            <p:cNvGrpSpPr/>
            <p:nvPr/>
          </p:nvGrpSpPr>
          <p:grpSpPr>
            <a:xfrm>
              <a:off x="7228454" y="3160193"/>
              <a:ext cx="137160" cy="1112041"/>
              <a:chOff x="4433665" y="2301257"/>
              <a:chExt cx="137160" cy="1112041"/>
            </a:xfrm>
            <a:solidFill>
              <a:srgbClr val="FF9900"/>
            </a:solidFill>
          </p:grpSpPr>
          <p:sp>
            <p:nvSpPr>
              <p:cNvPr id="355" name="Rectangle 354"/>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6" name="Rectangle 355"/>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7" name="Rectangle 356"/>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8" name="Rectangle 357"/>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9" name="Rectangle 358"/>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0" name="Rectangle 359"/>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1" name="Rectangle 360"/>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2" name="Rectangle 361"/>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4" name="Group 133"/>
          <p:cNvGrpSpPr/>
          <p:nvPr/>
        </p:nvGrpSpPr>
        <p:grpSpPr>
          <a:xfrm>
            <a:off x="4099864" y="2896061"/>
            <a:ext cx="1097280" cy="1112866"/>
            <a:chOff x="4244053" y="3032594"/>
            <a:chExt cx="1097280" cy="1112866"/>
          </a:xfrm>
        </p:grpSpPr>
        <p:grpSp>
          <p:nvGrpSpPr>
            <p:cNvPr id="363" name="Group 362"/>
            <p:cNvGrpSpPr/>
            <p:nvPr/>
          </p:nvGrpSpPr>
          <p:grpSpPr>
            <a:xfrm>
              <a:off x="4244053" y="3032594"/>
              <a:ext cx="137160" cy="1112041"/>
              <a:chOff x="4433665" y="2301257"/>
              <a:chExt cx="137160" cy="1112041"/>
            </a:xfrm>
            <a:solidFill>
              <a:srgbClr val="FFFF00"/>
            </a:solidFill>
          </p:grpSpPr>
          <p:sp>
            <p:nvSpPr>
              <p:cNvPr id="364" name="Rectangle 363"/>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5" name="Rectangle 364"/>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6" name="Rectangle 365"/>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7" name="Rectangle 366"/>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8" name="Rectangle 367"/>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9" name="Rectangle 368"/>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0" name="Rectangle 369"/>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1" name="Rectangle 370"/>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72" name="Group 371"/>
            <p:cNvGrpSpPr/>
            <p:nvPr/>
          </p:nvGrpSpPr>
          <p:grpSpPr>
            <a:xfrm>
              <a:off x="4381213" y="3033419"/>
              <a:ext cx="137160" cy="1112041"/>
              <a:chOff x="4433665" y="2301257"/>
              <a:chExt cx="137160" cy="1112041"/>
            </a:xfrm>
            <a:solidFill>
              <a:srgbClr val="FFFF00"/>
            </a:solidFill>
          </p:grpSpPr>
          <p:sp>
            <p:nvSpPr>
              <p:cNvPr id="373" name="Rectangle 37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4" name="Rectangle 37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5" name="Rectangle 37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6" name="Rectangle 37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7" name="Rectangle 37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8" name="Rectangle 37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9" name="Rectangle 37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0" name="Rectangle 37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81" name="Group 380"/>
            <p:cNvGrpSpPr/>
            <p:nvPr/>
          </p:nvGrpSpPr>
          <p:grpSpPr>
            <a:xfrm>
              <a:off x="4518373" y="3033419"/>
              <a:ext cx="137160" cy="1112041"/>
              <a:chOff x="4433665" y="2301257"/>
              <a:chExt cx="137160" cy="1112041"/>
            </a:xfrm>
            <a:solidFill>
              <a:srgbClr val="FFFF00"/>
            </a:solidFill>
          </p:grpSpPr>
          <p:sp>
            <p:nvSpPr>
              <p:cNvPr id="382" name="Rectangle 381"/>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3" name="Rectangle 382"/>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4" name="Rectangle 383"/>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5" name="Rectangle 384"/>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6" name="Rectangle 385"/>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7" name="Rectangle 386"/>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8" name="Rectangle 387"/>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9" name="Rectangle 388"/>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0" name="Group 389"/>
            <p:cNvGrpSpPr/>
            <p:nvPr/>
          </p:nvGrpSpPr>
          <p:grpSpPr>
            <a:xfrm>
              <a:off x="4655533" y="3033419"/>
              <a:ext cx="137160" cy="1112041"/>
              <a:chOff x="4433665" y="2301257"/>
              <a:chExt cx="137160" cy="1112041"/>
            </a:xfrm>
            <a:solidFill>
              <a:srgbClr val="FFFF00"/>
            </a:solidFill>
          </p:grpSpPr>
          <p:sp>
            <p:nvSpPr>
              <p:cNvPr id="391" name="Rectangle 39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2" name="Rectangle 39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3" name="Rectangle 39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4" name="Rectangle 39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5" name="Rectangle 39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6" name="Rectangle 39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7" name="Rectangle 39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8" name="Rectangle 39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9" name="Group 398"/>
            <p:cNvGrpSpPr/>
            <p:nvPr/>
          </p:nvGrpSpPr>
          <p:grpSpPr>
            <a:xfrm>
              <a:off x="4792693" y="3033419"/>
              <a:ext cx="137160" cy="1112041"/>
              <a:chOff x="4433665" y="2301257"/>
              <a:chExt cx="137160" cy="1112041"/>
            </a:xfrm>
            <a:solidFill>
              <a:srgbClr val="FFFF00"/>
            </a:solidFill>
          </p:grpSpPr>
          <p:sp>
            <p:nvSpPr>
              <p:cNvPr id="400" name="Rectangle 399"/>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1" name="Rectangle 400"/>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2" name="Rectangle 401"/>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3" name="Rectangle 402"/>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4" name="Rectangle 403"/>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5" name="Rectangle 404"/>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6" name="Rectangle 405"/>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7" name="Rectangle 406"/>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08" name="Group 407"/>
            <p:cNvGrpSpPr/>
            <p:nvPr/>
          </p:nvGrpSpPr>
          <p:grpSpPr>
            <a:xfrm>
              <a:off x="4929853" y="3033419"/>
              <a:ext cx="137160" cy="1112041"/>
              <a:chOff x="4433665" y="2301257"/>
              <a:chExt cx="137160" cy="1112041"/>
            </a:xfrm>
            <a:solidFill>
              <a:srgbClr val="FFFF00"/>
            </a:solidFill>
          </p:grpSpPr>
          <p:sp>
            <p:nvSpPr>
              <p:cNvPr id="409" name="Rectangle 408"/>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Rectangle 409"/>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1" name="Rectangle 410"/>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2" name="Rectangle 411"/>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3" name="Rectangle 412"/>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4" name="Rectangle 413"/>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Rectangle 414"/>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6" name="Rectangle 415"/>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7" name="Group 416"/>
            <p:cNvGrpSpPr/>
            <p:nvPr/>
          </p:nvGrpSpPr>
          <p:grpSpPr>
            <a:xfrm>
              <a:off x="5067013" y="3033419"/>
              <a:ext cx="137160" cy="1112041"/>
              <a:chOff x="4433665" y="2301257"/>
              <a:chExt cx="137160" cy="1112041"/>
            </a:xfrm>
            <a:solidFill>
              <a:srgbClr val="FFFF00"/>
            </a:solidFill>
          </p:grpSpPr>
          <p:sp>
            <p:nvSpPr>
              <p:cNvPr id="418" name="Rectangle 417"/>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9" name="Rectangle 418"/>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0" name="Rectangle 419"/>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1" name="Rectangle 420"/>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2" name="Rectangle 421"/>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3" name="Rectangle 422"/>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4" name="Rectangle 423"/>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5" name="Rectangle 424"/>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6" name="Group 425"/>
            <p:cNvGrpSpPr/>
            <p:nvPr/>
          </p:nvGrpSpPr>
          <p:grpSpPr>
            <a:xfrm>
              <a:off x="5204173" y="3033419"/>
              <a:ext cx="137160" cy="1112041"/>
              <a:chOff x="4433665" y="2301257"/>
              <a:chExt cx="137160" cy="1112041"/>
            </a:xfrm>
            <a:solidFill>
              <a:srgbClr val="FFFF00"/>
            </a:solidFill>
          </p:grpSpPr>
          <p:sp>
            <p:nvSpPr>
              <p:cNvPr id="427" name="Rectangle 426"/>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Rectangle 427"/>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Rectangle 428"/>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0" name="Rectangle 429"/>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1" name="Rectangle 430"/>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2" name="Rectangle 431"/>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3" name="Rectangle 432"/>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Rectangle 433"/>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3" name="Group 2"/>
          <p:cNvGrpSpPr/>
          <p:nvPr/>
        </p:nvGrpSpPr>
        <p:grpSpPr>
          <a:xfrm>
            <a:off x="4253446" y="3189462"/>
            <a:ext cx="137160" cy="1112041"/>
            <a:chOff x="4433665" y="2301257"/>
            <a:chExt cx="137160" cy="1112041"/>
          </a:xfrm>
          <a:solidFill>
            <a:srgbClr val="006600"/>
          </a:solidFill>
        </p:grpSpPr>
        <p:sp>
          <p:nvSpPr>
            <p:cNvPr id="180" name="Rectangle 179"/>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1" name="Rectangle 180"/>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2" name="Rectangle 181"/>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Rectangle 182"/>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 name="Rectangle 183"/>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5" name="Rectangle 184"/>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6" name="Rectangle 185"/>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Rectangle 186"/>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2" name="Group 141"/>
          <p:cNvGrpSpPr/>
          <p:nvPr/>
        </p:nvGrpSpPr>
        <p:grpSpPr>
          <a:xfrm>
            <a:off x="4390606" y="3190287"/>
            <a:ext cx="137160" cy="1112041"/>
            <a:chOff x="4433665" y="2301257"/>
            <a:chExt cx="137160" cy="1112041"/>
          </a:xfrm>
          <a:solidFill>
            <a:srgbClr val="006600"/>
          </a:solidFill>
        </p:grpSpPr>
        <p:sp>
          <p:nvSpPr>
            <p:cNvPr id="143" name="Rectangle 14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ectangle 14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ectangle 14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ectangle 14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Rectangle 14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ectangle 14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14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4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2" name="Group 151"/>
          <p:cNvGrpSpPr/>
          <p:nvPr/>
        </p:nvGrpSpPr>
        <p:grpSpPr>
          <a:xfrm>
            <a:off x="4527766" y="3190287"/>
            <a:ext cx="137160" cy="1112041"/>
            <a:chOff x="4433665" y="2301257"/>
            <a:chExt cx="137160" cy="1112041"/>
          </a:xfrm>
          <a:solidFill>
            <a:srgbClr val="006600"/>
          </a:solidFill>
        </p:grpSpPr>
        <p:sp>
          <p:nvSpPr>
            <p:cNvPr id="153" name="Rectangle 15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ectangle 15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ectangle 15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ectangle 15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Rectangle 15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ectangle 15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9" name="Rectangle 15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ectangle 15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2" name="Group 161"/>
          <p:cNvGrpSpPr/>
          <p:nvPr/>
        </p:nvGrpSpPr>
        <p:grpSpPr>
          <a:xfrm>
            <a:off x="4664926" y="3190287"/>
            <a:ext cx="137160" cy="1112041"/>
            <a:chOff x="4433665" y="2301257"/>
            <a:chExt cx="137160" cy="1112041"/>
          </a:xfrm>
          <a:solidFill>
            <a:srgbClr val="006600"/>
          </a:solidFill>
        </p:grpSpPr>
        <p:sp>
          <p:nvSpPr>
            <p:cNvPr id="163" name="Rectangle 16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ectangle 16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ectangle 16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ectangle 16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Rectangle 16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ectangle 16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9" name="Rectangle 16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0" name="Rectangle 169"/>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2" name="Group 171"/>
          <p:cNvGrpSpPr/>
          <p:nvPr/>
        </p:nvGrpSpPr>
        <p:grpSpPr>
          <a:xfrm>
            <a:off x="4802086" y="3190287"/>
            <a:ext cx="137160" cy="1112041"/>
            <a:chOff x="4433665" y="2301257"/>
            <a:chExt cx="137160" cy="1112041"/>
          </a:xfrm>
          <a:solidFill>
            <a:srgbClr val="006600"/>
          </a:solidFill>
        </p:grpSpPr>
        <p:sp>
          <p:nvSpPr>
            <p:cNvPr id="173" name="Rectangle 17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4" name="Rectangle 17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Rectangle 17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6" name="Rectangle 17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7" name="Rectangle 176"/>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8" name="Rectangle 177"/>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Rectangle 178"/>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Rectangle 18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0" name="Group 189"/>
          <p:cNvGrpSpPr/>
          <p:nvPr/>
        </p:nvGrpSpPr>
        <p:grpSpPr>
          <a:xfrm>
            <a:off x="4939246" y="3190287"/>
            <a:ext cx="137160" cy="1112041"/>
            <a:chOff x="4433665" y="2301257"/>
            <a:chExt cx="137160" cy="1112041"/>
          </a:xfrm>
          <a:solidFill>
            <a:srgbClr val="006600"/>
          </a:solidFill>
        </p:grpSpPr>
        <p:sp>
          <p:nvSpPr>
            <p:cNvPr id="191" name="Rectangle 19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2" name="Rectangle 19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3" name="Rectangle 19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4" name="Rectangle 19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Rectangle 19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6" name="Rectangle 19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7" name="Rectangle 19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8" name="Rectangle 19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0" name="Group 199"/>
          <p:cNvGrpSpPr/>
          <p:nvPr/>
        </p:nvGrpSpPr>
        <p:grpSpPr>
          <a:xfrm>
            <a:off x="5076406" y="3190287"/>
            <a:ext cx="137160" cy="1112041"/>
            <a:chOff x="4433665" y="2301257"/>
            <a:chExt cx="137160" cy="1112041"/>
          </a:xfrm>
          <a:solidFill>
            <a:srgbClr val="006600"/>
          </a:solidFill>
        </p:grpSpPr>
        <p:sp>
          <p:nvSpPr>
            <p:cNvPr id="201" name="Rectangle 20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Rectangle 20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Rectangle 20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Rectangle 20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Rectangle 20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 name="Rectangle 20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 name="Rectangle 20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Rectangle 20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0" name="Group 209"/>
          <p:cNvGrpSpPr/>
          <p:nvPr/>
        </p:nvGrpSpPr>
        <p:grpSpPr>
          <a:xfrm>
            <a:off x="5213566" y="3190287"/>
            <a:ext cx="137160" cy="1112041"/>
            <a:chOff x="4433665" y="2301257"/>
            <a:chExt cx="137160" cy="1112041"/>
          </a:xfrm>
          <a:solidFill>
            <a:srgbClr val="006600"/>
          </a:solidFill>
        </p:grpSpPr>
        <p:sp>
          <p:nvSpPr>
            <p:cNvPr id="211" name="Rectangle 21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2" name="Rectangle 21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3" name="Rectangle 21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Rectangle 21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Rectangle 214"/>
            <p:cNvSpPr/>
            <p:nvPr/>
          </p:nvSpPr>
          <p:spPr>
            <a:xfrm>
              <a:off x="4433665" y="285810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Rectangle 215"/>
            <p:cNvSpPr/>
            <p:nvPr/>
          </p:nvSpPr>
          <p:spPr>
            <a:xfrm>
              <a:off x="4433665" y="2995263"/>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Rectangle 216"/>
            <p:cNvSpPr/>
            <p:nvPr/>
          </p:nvSpPr>
          <p:spPr>
            <a:xfrm>
              <a:off x="4433665" y="3137901"/>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8" name="Rectangle 217"/>
            <p:cNvSpPr/>
            <p:nvPr/>
          </p:nvSpPr>
          <p:spPr>
            <a:xfrm>
              <a:off x="4433665" y="3276138"/>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36" name="Group 435"/>
          <p:cNvGrpSpPr/>
          <p:nvPr/>
        </p:nvGrpSpPr>
        <p:grpSpPr>
          <a:xfrm>
            <a:off x="7436701" y="3190287"/>
            <a:ext cx="548640" cy="560730"/>
            <a:chOff x="7436701" y="3190287"/>
            <a:chExt cx="548640" cy="560730"/>
          </a:xfrm>
          <a:solidFill>
            <a:srgbClr val="006600"/>
          </a:solidFill>
        </p:grpSpPr>
        <p:grpSp>
          <p:nvGrpSpPr>
            <p:cNvPr id="437" name="Group 436"/>
            <p:cNvGrpSpPr/>
            <p:nvPr/>
          </p:nvGrpSpPr>
          <p:grpSpPr>
            <a:xfrm>
              <a:off x="7436701" y="3190287"/>
              <a:ext cx="137160" cy="560730"/>
              <a:chOff x="4433665" y="2301257"/>
              <a:chExt cx="137160" cy="560730"/>
            </a:xfrm>
            <a:grpFill/>
          </p:grpSpPr>
          <p:sp>
            <p:nvSpPr>
              <p:cNvPr id="453" name="Rectangle 452"/>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4" name="Rectangle 453"/>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5" name="Rectangle 454"/>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6" name="Rectangle 455"/>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38" name="Group 437"/>
            <p:cNvGrpSpPr/>
            <p:nvPr/>
          </p:nvGrpSpPr>
          <p:grpSpPr>
            <a:xfrm>
              <a:off x="7573861" y="3190287"/>
              <a:ext cx="137160" cy="560730"/>
              <a:chOff x="4433665" y="2301257"/>
              <a:chExt cx="137160" cy="560730"/>
            </a:xfrm>
            <a:grpFill/>
          </p:grpSpPr>
          <p:sp>
            <p:nvSpPr>
              <p:cNvPr id="449" name="Rectangle 448"/>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0" name="Rectangle 449"/>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1" name="Rectangle 450"/>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2" name="Rectangle 451"/>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39" name="Group 438"/>
            <p:cNvGrpSpPr/>
            <p:nvPr/>
          </p:nvGrpSpPr>
          <p:grpSpPr>
            <a:xfrm>
              <a:off x="7711021" y="3190287"/>
              <a:ext cx="137160" cy="560730"/>
              <a:chOff x="4433665" y="2301257"/>
              <a:chExt cx="137160" cy="560730"/>
            </a:xfrm>
            <a:grpFill/>
          </p:grpSpPr>
          <p:sp>
            <p:nvSpPr>
              <p:cNvPr id="445" name="Rectangle 444"/>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6" name="Rectangle 445"/>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7" name="Rectangle 446"/>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8" name="Rectangle 447"/>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40" name="Group 439"/>
            <p:cNvGrpSpPr/>
            <p:nvPr/>
          </p:nvGrpSpPr>
          <p:grpSpPr>
            <a:xfrm>
              <a:off x="7848181" y="3190287"/>
              <a:ext cx="137160" cy="560730"/>
              <a:chOff x="4433665" y="2301257"/>
              <a:chExt cx="137160" cy="560730"/>
            </a:xfrm>
            <a:grpFill/>
          </p:grpSpPr>
          <p:sp>
            <p:nvSpPr>
              <p:cNvPr id="441" name="Rectangle 440"/>
              <p:cNvSpPr/>
              <p:nvPr/>
            </p:nvSpPr>
            <p:spPr>
              <a:xfrm>
                <a:off x="4433665" y="230125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2" name="Rectangle 441"/>
              <p:cNvSpPr/>
              <p:nvPr/>
            </p:nvSpPr>
            <p:spPr>
              <a:xfrm>
                <a:off x="4433665" y="244099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3" name="Rectangle 442"/>
              <p:cNvSpPr/>
              <p:nvPr/>
            </p:nvSpPr>
            <p:spPr>
              <a:xfrm>
                <a:off x="4433665" y="2582189"/>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4" name="Rectangle 443"/>
              <p:cNvSpPr/>
              <p:nvPr/>
            </p:nvSpPr>
            <p:spPr>
              <a:xfrm>
                <a:off x="4433665" y="2724827"/>
                <a:ext cx="137160" cy="137160"/>
              </a:xfrm>
              <a:prstGeom prst="rect">
                <a:avLst/>
              </a:prstGeom>
              <a:grp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457" name="TextBox 456"/>
          <p:cNvSpPr txBox="1"/>
          <p:nvPr/>
        </p:nvSpPr>
        <p:spPr>
          <a:xfrm>
            <a:off x="2047368" y="5021454"/>
            <a:ext cx="7826329" cy="707886"/>
          </a:xfrm>
          <a:prstGeom prst="rect">
            <a:avLst/>
          </a:prstGeom>
          <a:noFill/>
        </p:spPr>
        <p:txBody>
          <a:bodyPr wrap="square" rtlCol="0">
            <a:spAutoFit/>
          </a:bodyPr>
          <a:lstStyle/>
          <a:p>
            <a:pPr algn="ctr"/>
            <a:r>
              <a:rPr lang="en-US" sz="4000" dirty="0" smtClean="0">
                <a:solidFill>
                  <a:srgbClr val="002060"/>
                </a:solidFill>
              </a:rPr>
              <a:t>Max Pooling</a:t>
            </a:r>
            <a:endParaRPr lang="en-US" sz="4000" dirty="0">
              <a:solidFill>
                <a:srgbClr val="002060"/>
              </a:solidFill>
            </a:endParaRPr>
          </a:p>
        </p:txBody>
      </p:sp>
      <p:sp>
        <p:nvSpPr>
          <p:cNvPr id="458" name="Rectangle 457"/>
          <p:cNvSpPr/>
          <p:nvPr/>
        </p:nvSpPr>
        <p:spPr>
          <a:xfrm>
            <a:off x="7436701" y="3613032"/>
            <a:ext cx="137160" cy="137160"/>
          </a:xfrm>
          <a:prstGeom prst="rect">
            <a:avLst/>
          </a:prstGeom>
          <a:solidFill>
            <a:srgbClr val="006600"/>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5565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50"/>
                                  </p:stCondLst>
                                  <p:childTnLst>
                                    <p:set>
                                      <p:cBhvr>
                                        <p:cTn id="6" dur="1" fill="hold">
                                          <p:stCondLst>
                                            <p:cond delay="0"/>
                                          </p:stCondLst>
                                        </p:cTn>
                                        <p:tgtEl>
                                          <p:spTgt spid="459"/>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nodeType="afterEffect">
                                  <p:stCondLst>
                                    <p:cond delay="250"/>
                                  </p:stCondLst>
                                  <p:childTnLst>
                                    <p:set>
                                      <p:cBhvr>
                                        <p:cTn id="9" dur="1" fill="hold">
                                          <p:stCondLst>
                                            <p:cond delay="0"/>
                                          </p:stCondLst>
                                        </p:cTn>
                                        <p:tgtEl>
                                          <p:spTgt spid="480"/>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250"/>
                                  </p:stCondLst>
                                  <p:childTnLst>
                                    <p:set>
                                      <p:cBhvr>
                                        <p:cTn id="12" dur="1" fill="hold">
                                          <p:stCondLst>
                                            <p:cond delay="0"/>
                                          </p:stCondLst>
                                        </p:cTn>
                                        <p:tgtEl>
                                          <p:spTgt spid="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for Image Classification</a:t>
            </a:r>
            <a:endParaRPr lang="en-US" dirty="0"/>
          </a:p>
        </p:txBody>
      </p:sp>
      <p:pic>
        <p:nvPicPr>
          <p:cNvPr id="1026" name="Picture 2" descr="_images/mylenet.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474" y="1813846"/>
            <a:ext cx="11981075" cy="28003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306733" y="5206328"/>
            <a:ext cx="3993401" cy="369332"/>
          </a:xfrm>
          <a:prstGeom prst="rect">
            <a:avLst/>
          </a:prstGeom>
        </p:spPr>
        <p:txBody>
          <a:bodyPr wrap="none">
            <a:spAutoFit/>
          </a:bodyPr>
          <a:lstStyle/>
          <a:p>
            <a:r>
              <a:rPr lang="en-US" dirty="0">
                <a:hlinkClick r:id="rId4"/>
              </a:rPr>
              <a:t>http://deeplearning.net/tutorial/lenet.html</a:t>
            </a:r>
            <a:endParaRPr lang="en-US" dirty="0"/>
          </a:p>
        </p:txBody>
      </p:sp>
    </p:spTree>
    <p:extLst>
      <p:ext uri="{BB962C8B-B14F-4D97-AF65-F5344CB8AC3E}">
        <p14:creationId xmlns:p14="http://schemas.microsoft.com/office/powerpoint/2010/main" val="8024965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for Image Classification</a:t>
            </a:r>
            <a:endParaRPr lang="en-US" dirty="0"/>
          </a:p>
        </p:txBody>
      </p:sp>
      <p:sp>
        <p:nvSpPr>
          <p:cNvPr id="3" name="Content Placeholder 2"/>
          <p:cNvSpPr>
            <a:spLocks noGrp="1"/>
          </p:cNvSpPr>
          <p:nvPr>
            <p:ph idx="1"/>
          </p:nvPr>
        </p:nvSpPr>
        <p:spPr/>
        <p:txBody>
          <a:bodyPr>
            <a:normAutofit/>
          </a:bodyPr>
          <a:lstStyle/>
          <a:p>
            <a:r>
              <a:rPr lang="en-US" dirty="0" smtClean="0"/>
              <a:t>How good are CNNs? </a:t>
            </a:r>
          </a:p>
          <a:p>
            <a:r>
              <a:rPr lang="en-US" dirty="0"/>
              <a:t>“We also entered a variant of this model in the ILSVRC-2012 competition and achieved a winning top-5 test error rate of </a:t>
            </a:r>
            <a:r>
              <a:rPr lang="en-US" b="1" dirty="0"/>
              <a:t>15.3%</a:t>
            </a:r>
            <a:r>
              <a:rPr lang="en-US" dirty="0"/>
              <a:t>, compared to </a:t>
            </a:r>
            <a:r>
              <a:rPr lang="en-US" b="1" dirty="0"/>
              <a:t>26.2%</a:t>
            </a:r>
            <a:r>
              <a:rPr lang="en-US" dirty="0"/>
              <a:t> achieved by the second-best entry</a:t>
            </a:r>
            <a:r>
              <a:rPr lang="en-US" dirty="0" smtClean="0"/>
              <a:t>.”</a:t>
            </a:r>
            <a:endParaRPr lang="en-US" dirty="0"/>
          </a:p>
          <a:p>
            <a:pPr lvl="1"/>
            <a:r>
              <a:rPr lang="en-US" dirty="0" err="1" smtClean="0"/>
              <a:t>Krizhevsky</a:t>
            </a:r>
            <a:r>
              <a:rPr lang="en-US" dirty="0" smtClean="0"/>
              <a:t> </a:t>
            </a:r>
            <a:r>
              <a:rPr lang="en-US" dirty="0"/>
              <a:t>et al., 2012: ImageNet Classification with Deep Convolutional Neural </a:t>
            </a:r>
            <a:r>
              <a:rPr lang="en-US" dirty="0" smtClean="0"/>
              <a:t>Networks</a:t>
            </a:r>
          </a:p>
          <a:p>
            <a:pPr lvl="1"/>
            <a:r>
              <a:rPr lang="en-US" dirty="0" smtClean="0"/>
              <a:t>Competition to classify photos from ImageNet, </a:t>
            </a:r>
            <a:r>
              <a:rPr lang="en-US" dirty="0" smtClean="0">
                <a:hlinkClick r:id="rId2"/>
              </a:rPr>
              <a:t>http</a:t>
            </a:r>
            <a:r>
              <a:rPr lang="en-US" dirty="0">
                <a:hlinkClick r:id="rId2"/>
              </a:rPr>
              <a:t>://www.image-net.org/</a:t>
            </a:r>
            <a:endParaRPr lang="en-US" dirty="0"/>
          </a:p>
          <a:p>
            <a:endParaRPr lang="en-US" dirty="0"/>
          </a:p>
        </p:txBody>
      </p:sp>
    </p:spTree>
    <p:extLst>
      <p:ext uri="{BB962C8B-B14F-4D97-AF65-F5344CB8AC3E}">
        <p14:creationId xmlns:p14="http://schemas.microsoft.com/office/powerpoint/2010/main" val="18557349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Deep Learning</a:t>
            </a:r>
            <a:endParaRPr lang="en-US" dirty="0"/>
          </a:p>
        </p:txBody>
      </p:sp>
      <p:sp>
        <p:nvSpPr>
          <p:cNvPr id="3" name="Content Placeholder 2"/>
          <p:cNvSpPr>
            <a:spLocks noGrp="1"/>
          </p:cNvSpPr>
          <p:nvPr>
            <p:ph idx="1"/>
          </p:nvPr>
        </p:nvSpPr>
        <p:spPr/>
        <p:txBody>
          <a:bodyPr>
            <a:normAutofit/>
          </a:bodyPr>
          <a:lstStyle/>
          <a:p>
            <a:pPr marL="285750" indent="-285750">
              <a:lnSpc>
                <a:spcPct val="200000"/>
              </a:lnSpc>
              <a:buFont typeface="Courier New" charset="0"/>
              <a:buChar char="o"/>
            </a:pPr>
            <a:r>
              <a:rPr lang="en-US" sz="2300" dirty="0" err="1" smtClean="0"/>
              <a:t>Theano</a:t>
            </a:r>
            <a:r>
              <a:rPr lang="en-US" sz="2300" dirty="0" smtClean="0"/>
              <a:t> (</a:t>
            </a:r>
            <a:r>
              <a:rPr lang="en-US" sz="2300" dirty="0"/>
              <a:t>Python): </a:t>
            </a:r>
            <a:r>
              <a:rPr lang="en-US" sz="2300" dirty="0" smtClean="0"/>
              <a:t>http</a:t>
            </a:r>
            <a:r>
              <a:rPr lang="en-US" sz="2300" dirty="0"/>
              <a:t>://deeplearning.net/software/theano/</a:t>
            </a:r>
            <a:endParaRPr lang="en-US" sz="2300" dirty="0" smtClean="0"/>
          </a:p>
          <a:p>
            <a:pPr marL="742950" lvl="1" indent="-285750">
              <a:lnSpc>
                <a:spcPct val="200000"/>
              </a:lnSpc>
              <a:buFont typeface="Courier New" charset="0"/>
              <a:buChar char="o"/>
            </a:pPr>
            <a:r>
              <a:rPr lang="en-US" sz="2300" dirty="0" err="1" smtClean="0"/>
              <a:t>Lasagne</a:t>
            </a:r>
            <a:r>
              <a:rPr lang="en-US" sz="2300" dirty="0" smtClean="0"/>
              <a:t>: Built on top of </a:t>
            </a:r>
            <a:r>
              <a:rPr lang="en-US" sz="2300" dirty="0" err="1" smtClean="0"/>
              <a:t>Theano</a:t>
            </a:r>
            <a:r>
              <a:rPr lang="en-US" sz="2300" dirty="0" smtClean="0"/>
              <a:t>, has pre-designed networks</a:t>
            </a:r>
            <a:r>
              <a:rPr lang="en-US" sz="2300" dirty="0"/>
              <a:t>: https://github.com/Lasagne/Lasagne</a:t>
            </a:r>
            <a:endParaRPr lang="en-US" sz="2300" dirty="0" smtClean="0"/>
          </a:p>
          <a:p>
            <a:pPr marL="285750" indent="-285750">
              <a:lnSpc>
                <a:spcPct val="200000"/>
              </a:lnSpc>
              <a:buFont typeface="Courier New" charset="0"/>
              <a:buChar char="o"/>
            </a:pPr>
            <a:r>
              <a:rPr lang="en-US" sz="2300" dirty="0" smtClean="0"/>
              <a:t>Torch (</a:t>
            </a:r>
            <a:r>
              <a:rPr lang="en-US" sz="2300" dirty="0" err="1" smtClean="0"/>
              <a:t>Lua</a:t>
            </a:r>
            <a:r>
              <a:rPr lang="en-US" sz="2300" dirty="0"/>
              <a:t>): http://torch.ch/</a:t>
            </a:r>
            <a:endParaRPr lang="en-US" sz="2300" dirty="0" smtClean="0"/>
          </a:p>
          <a:p>
            <a:pPr marL="285750" indent="-285750">
              <a:lnSpc>
                <a:spcPct val="200000"/>
              </a:lnSpc>
              <a:buFont typeface="Courier New" charset="0"/>
              <a:buChar char="o"/>
            </a:pPr>
            <a:r>
              <a:rPr lang="en-US" sz="2300" dirty="0" err="1" smtClean="0"/>
              <a:t>TensorFlow</a:t>
            </a:r>
            <a:r>
              <a:rPr lang="en-US" sz="2300" dirty="0" smtClean="0"/>
              <a:t> (Python and </a:t>
            </a:r>
            <a:r>
              <a:rPr lang="en-US" sz="2300" dirty="0"/>
              <a:t>C++): https://www.tensorflow.org/</a:t>
            </a:r>
            <a:endParaRPr lang="en-US" sz="2300" dirty="0" smtClean="0"/>
          </a:p>
          <a:p>
            <a:endParaRPr lang="en-US" dirty="0"/>
          </a:p>
        </p:txBody>
      </p:sp>
    </p:spTree>
    <p:extLst>
      <p:ext uri="{BB962C8B-B14F-4D97-AF65-F5344CB8AC3E}">
        <p14:creationId xmlns:p14="http://schemas.microsoft.com/office/powerpoint/2010/main" val="14325849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everything else we’ve learned moot?</a:t>
            </a:r>
            <a:endParaRPr lang="en-US" dirty="0"/>
          </a:p>
        </p:txBody>
      </p:sp>
      <p:sp>
        <p:nvSpPr>
          <p:cNvPr id="3" name="Content Placeholder 2"/>
          <p:cNvSpPr>
            <a:spLocks noGrp="1"/>
          </p:cNvSpPr>
          <p:nvPr>
            <p:ph idx="1"/>
          </p:nvPr>
        </p:nvSpPr>
        <p:spPr/>
        <p:txBody>
          <a:bodyPr>
            <a:normAutofit/>
          </a:bodyPr>
          <a:lstStyle/>
          <a:p>
            <a:pPr marL="285750" indent="-285750">
              <a:lnSpc>
                <a:spcPct val="150000"/>
              </a:lnSpc>
              <a:buFont typeface="Courier New" charset="0"/>
              <a:buChar char="o"/>
            </a:pPr>
            <a:r>
              <a:rPr lang="en-US" sz="2400" dirty="0" smtClean="0"/>
              <a:t>Given how magical deep learning is, why do anything else?</a:t>
            </a:r>
          </a:p>
          <a:p>
            <a:pPr marL="285750" indent="-285750">
              <a:lnSpc>
                <a:spcPct val="150000"/>
              </a:lnSpc>
              <a:buFont typeface="Courier New" charset="0"/>
              <a:buChar char="o"/>
            </a:pPr>
            <a:r>
              <a:rPr lang="en-US" sz="2400" dirty="0" smtClean="0"/>
              <a:t>Deep learning requires a lot of data… seriously, </a:t>
            </a:r>
            <a:r>
              <a:rPr lang="en-US" sz="2400" i="1" dirty="0" smtClean="0"/>
              <a:t>a lot. </a:t>
            </a:r>
            <a:r>
              <a:rPr lang="en-US" sz="2400" dirty="0" smtClean="0"/>
              <a:t>Sometimes we don’t have enough data. </a:t>
            </a:r>
          </a:p>
          <a:p>
            <a:pPr marL="285750" indent="-285750">
              <a:lnSpc>
                <a:spcPct val="150000"/>
              </a:lnSpc>
              <a:buFont typeface="Courier New" charset="0"/>
              <a:buChar char="o"/>
            </a:pPr>
            <a:r>
              <a:rPr lang="en-US" sz="2400" dirty="0" smtClean="0"/>
              <a:t>Deep learning requires a lot of computing power. </a:t>
            </a:r>
          </a:p>
          <a:p>
            <a:pPr marL="285750" indent="-285750">
              <a:lnSpc>
                <a:spcPct val="150000"/>
              </a:lnSpc>
              <a:buFont typeface="Courier New" charset="0"/>
              <a:buChar char="o"/>
            </a:pPr>
            <a:r>
              <a:rPr lang="en-US" sz="2400" dirty="0" smtClean="0"/>
              <a:t>Benefits of combining power of deep learning with linguistic knowledge </a:t>
            </a:r>
            <a:endParaRPr lang="en-US" sz="2400" dirty="0"/>
          </a:p>
        </p:txBody>
      </p:sp>
    </p:spTree>
    <p:extLst>
      <p:ext uri="{BB962C8B-B14F-4D97-AF65-F5344CB8AC3E}">
        <p14:creationId xmlns:p14="http://schemas.microsoft.com/office/powerpoint/2010/main" val="2016726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x-none" b="1">
                <a:solidFill>
                  <a:schemeClr val="accent2"/>
                </a:solidFill>
              </a:rPr>
              <a:t>Evaluation</a:t>
            </a:r>
          </a:p>
        </p:txBody>
      </p:sp>
      <p:sp>
        <p:nvSpPr>
          <p:cNvPr id="19459" name="Rectangle 3"/>
          <p:cNvSpPr>
            <a:spLocks noGrp="1" noChangeArrowheads="1"/>
          </p:cNvSpPr>
          <p:nvPr>
            <p:ph type="body" idx="1"/>
          </p:nvPr>
        </p:nvSpPr>
        <p:spPr/>
        <p:txBody>
          <a:bodyPr/>
          <a:lstStyle/>
          <a:p>
            <a:pPr>
              <a:lnSpc>
                <a:spcPct val="80000"/>
              </a:lnSpc>
            </a:pPr>
            <a:r>
              <a:rPr lang="en-US" altLang="x-none" sz="2800"/>
              <a:t>Accuracy</a:t>
            </a:r>
          </a:p>
          <a:p>
            <a:pPr>
              <a:lnSpc>
                <a:spcPct val="80000"/>
              </a:lnSpc>
            </a:pPr>
            <a:r>
              <a:rPr lang="en-US" altLang="x-none" sz="2800"/>
              <a:t>Precision and recall</a:t>
            </a:r>
          </a:p>
          <a:p>
            <a:pPr>
              <a:lnSpc>
                <a:spcPct val="80000"/>
              </a:lnSpc>
            </a:pPr>
            <a:r>
              <a:rPr lang="en-US" altLang="x-none" sz="2800"/>
              <a:t>Squared error</a:t>
            </a:r>
          </a:p>
          <a:p>
            <a:pPr>
              <a:lnSpc>
                <a:spcPct val="80000"/>
              </a:lnSpc>
            </a:pPr>
            <a:r>
              <a:rPr lang="en-US" altLang="x-none" sz="2800"/>
              <a:t>Likelihood</a:t>
            </a:r>
          </a:p>
          <a:p>
            <a:pPr>
              <a:lnSpc>
                <a:spcPct val="80000"/>
              </a:lnSpc>
            </a:pPr>
            <a:r>
              <a:rPr lang="en-US" altLang="x-none" sz="2800"/>
              <a:t>Posterior probability</a:t>
            </a:r>
          </a:p>
          <a:p>
            <a:pPr>
              <a:lnSpc>
                <a:spcPct val="80000"/>
              </a:lnSpc>
            </a:pPr>
            <a:r>
              <a:rPr lang="en-US" altLang="x-none" sz="2800"/>
              <a:t>Cost / Utility</a:t>
            </a:r>
          </a:p>
          <a:p>
            <a:pPr>
              <a:lnSpc>
                <a:spcPct val="80000"/>
              </a:lnSpc>
            </a:pPr>
            <a:r>
              <a:rPr lang="en-US" altLang="x-none" sz="2800"/>
              <a:t>Margin</a:t>
            </a:r>
          </a:p>
          <a:p>
            <a:pPr>
              <a:lnSpc>
                <a:spcPct val="80000"/>
              </a:lnSpc>
            </a:pPr>
            <a:r>
              <a:rPr lang="en-US" altLang="x-none" sz="2800"/>
              <a:t>Entropy</a:t>
            </a:r>
          </a:p>
          <a:p>
            <a:pPr>
              <a:lnSpc>
                <a:spcPct val="80000"/>
              </a:lnSpc>
            </a:pPr>
            <a:r>
              <a:rPr lang="en-US" altLang="x-none" sz="2800"/>
              <a:t>K-L divergence</a:t>
            </a:r>
          </a:p>
          <a:p>
            <a:pPr>
              <a:lnSpc>
                <a:spcPct val="80000"/>
              </a:lnSpc>
            </a:pPr>
            <a:r>
              <a:rPr lang="en-US" altLang="x-none" sz="2800"/>
              <a:t>Etc.</a:t>
            </a:r>
          </a:p>
        </p:txBody>
      </p:sp>
    </p:spTree>
    <p:extLst>
      <p:ext uri="{BB962C8B-B14F-4D97-AF65-F5344CB8AC3E}">
        <p14:creationId xmlns:p14="http://schemas.microsoft.com/office/powerpoint/2010/main" val="5635443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Watson Platform</a:t>
            </a:r>
            <a:endParaRPr lang="en-US" dirty="0"/>
          </a:p>
        </p:txBody>
      </p:sp>
      <p:sp>
        <p:nvSpPr>
          <p:cNvPr id="3" name="Content Placeholder 2"/>
          <p:cNvSpPr>
            <a:spLocks noGrp="1"/>
          </p:cNvSpPr>
          <p:nvPr>
            <p:ph idx="1"/>
          </p:nvPr>
        </p:nvSpPr>
        <p:spPr/>
        <p:txBody>
          <a:bodyPr/>
          <a:lstStyle/>
          <a:p>
            <a:pPr marL="285750" indent="-285750">
              <a:lnSpc>
                <a:spcPct val="150000"/>
              </a:lnSpc>
              <a:buFont typeface="Courier New" charset="0"/>
              <a:buChar char="o"/>
            </a:pPr>
            <a:r>
              <a:rPr lang="en-US" sz="2400" dirty="0" smtClean="0"/>
              <a:t>Brings the power of the best deep learning techniques to the users, hiding away deep complexities of the underlying algorithm</a:t>
            </a:r>
          </a:p>
          <a:p>
            <a:pPr marL="285750" indent="-285750">
              <a:lnSpc>
                <a:spcPct val="150000"/>
              </a:lnSpc>
              <a:buFont typeface="Courier New" charset="0"/>
              <a:buChar char="o"/>
            </a:pPr>
            <a:r>
              <a:rPr lang="en-US" sz="2400" dirty="0" smtClean="0"/>
              <a:t>Provides simple, straightforward and easy to use interface for every application</a:t>
            </a:r>
          </a:p>
          <a:p>
            <a:pPr marL="285750" indent="-285750">
              <a:lnSpc>
                <a:spcPct val="150000"/>
              </a:lnSpc>
              <a:buFont typeface="Courier New" charset="0"/>
              <a:buChar char="o"/>
            </a:pPr>
            <a:r>
              <a:rPr lang="en-US" sz="2400" dirty="0" smtClean="0"/>
              <a:t>Allows the user to concentrate on data generation and collection</a:t>
            </a:r>
          </a:p>
          <a:p>
            <a:pPr marL="285750" indent="-285750">
              <a:lnSpc>
                <a:spcPct val="150000"/>
              </a:lnSpc>
              <a:buFont typeface="Courier New" charset="0"/>
              <a:buChar char="o"/>
            </a:pPr>
            <a:r>
              <a:rPr lang="en-US" sz="2400" dirty="0" smtClean="0"/>
              <a:t>Provides easy setup and multiple infrastructure options to get the user up and running as quickly as possible</a:t>
            </a:r>
            <a:endParaRPr lang="en-US" sz="2400" dirty="0"/>
          </a:p>
        </p:txBody>
      </p:sp>
    </p:spTree>
    <p:extLst>
      <p:ext uri="{BB962C8B-B14F-4D97-AF65-F5344CB8AC3E}">
        <p14:creationId xmlns:p14="http://schemas.microsoft.com/office/powerpoint/2010/main" val="58425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Questions??</a:t>
            </a:r>
            <a:endParaRPr lang="en-US" dirty="0"/>
          </a:p>
        </p:txBody>
      </p:sp>
      <p:sp>
        <p:nvSpPr>
          <p:cNvPr id="3" name="Content Placeholder 2"/>
          <p:cNvSpPr>
            <a:spLocks noGrp="1"/>
          </p:cNvSpPr>
          <p:nvPr>
            <p:ph idx="1"/>
          </p:nvPr>
        </p:nvSpPr>
        <p:spPr/>
        <p:txBody>
          <a:bodyPr/>
          <a:lstStyle/>
          <a:p>
            <a:pPr marL="285750" indent="-285750">
              <a:lnSpc>
                <a:spcPct val="150000"/>
              </a:lnSpc>
              <a:buFont typeface="Courier New" charset="0"/>
              <a:buChar char="o"/>
            </a:pPr>
            <a:r>
              <a:rPr lang="en-US" sz="2400" dirty="0" smtClean="0"/>
              <a:t>Cocktail party problem: Identifying speech from background noise at a cock tail party.</a:t>
            </a:r>
          </a:p>
          <a:p>
            <a:pPr marL="285750" indent="-285750">
              <a:lnSpc>
                <a:spcPct val="150000"/>
              </a:lnSpc>
              <a:buFont typeface="Courier New" charset="0"/>
              <a:buChar char="o"/>
            </a:pPr>
            <a:r>
              <a:rPr lang="en-US" sz="2400" dirty="0" smtClean="0"/>
              <a:t>Identifying objects in an image</a:t>
            </a:r>
          </a:p>
          <a:p>
            <a:pPr marL="285750" indent="-285750">
              <a:lnSpc>
                <a:spcPct val="150000"/>
              </a:lnSpc>
              <a:buFont typeface="Courier New" charset="0"/>
              <a:buChar char="o"/>
            </a:pPr>
            <a:r>
              <a:rPr lang="en-US" sz="2400" dirty="0" smtClean="0"/>
              <a:t>Identifying whether two text fragments have the same meaning or not.</a:t>
            </a:r>
          </a:p>
          <a:p>
            <a:pPr marL="285750" indent="-285750">
              <a:lnSpc>
                <a:spcPct val="150000"/>
              </a:lnSpc>
              <a:buFont typeface="Courier New" charset="0"/>
              <a:buChar char="o"/>
            </a:pPr>
            <a:r>
              <a:rPr lang="en-US" sz="2400" dirty="0" smtClean="0"/>
              <a:t>Automatic </a:t>
            </a:r>
            <a:r>
              <a:rPr lang="en-US" sz="2400" smtClean="0"/>
              <a:t>script generation</a:t>
            </a:r>
            <a:endParaRPr lang="en-US" sz="2400" dirty="0" smtClean="0"/>
          </a:p>
          <a:p>
            <a:pPr marL="285750" indent="-285750">
              <a:buFont typeface="Courier New" charset="0"/>
              <a:buChar char="o"/>
            </a:pPr>
            <a:endParaRPr lang="en-US" sz="2400" dirty="0"/>
          </a:p>
        </p:txBody>
      </p:sp>
    </p:spTree>
    <p:extLst>
      <p:ext uri="{BB962C8B-B14F-4D97-AF65-F5344CB8AC3E}">
        <p14:creationId xmlns:p14="http://schemas.microsoft.com/office/powerpoint/2010/main" val="359503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Reading Materials</a:t>
            </a:r>
            <a:endParaRPr lang="zh-TW" altLang="en-US" dirty="0"/>
          </a:p>
        </p:txBody>
      </p:sp>
      <p:sp>
        <p:nvSpPr>
          <p:cNvPr id="3" name="內容版面配置區 2"/>
          <p:cNvSpPr>
            <a:spLocks noGrp="1"/>
          </p:cNvSpPr>
          <p:nvPr>
            <p:ph idx="1"/>
          </p:nvPr>
        </p:nvSpPr>
        <p:spPr>
          <a:xfrm>
            <a:off x="2152650" y="1825625"/>
            <a:ext cx="7886700" cy="4865461"/>
          </a:xfrm>
        </p:spPr>
        <p:txBody>
          <a:bodyPr/>
          <a:lstStyle/>
          <a:p>
            <a:r>
              <a:rPr lang="en-US" altLang="zh-TW" dirty="0" smtClean="0"/>
              <a:t>“Neural </a:t>
            </a:r>
            <a:r>
              <a:rPr lang="en-US" altLang="zh-TW" dirty="0"/>
              <a:t>Networks and Deep </a:t>
            </a:r>
            <a:r>
              <a:rPr lang="en-US" altLang="zh-TW" dirty="0" smtClean="0"/>
              <a:t>Learning”</a:t>
            </a:r>
          </a:p>
          <a:p>
            <a:pPr lvl="1"/>
            <a:r>
              <a:rPr lang="en-US" altLang="zh-TW" sz="2800" dirty="0"/>
              <a:t>written by Michael Nielsen</a:t>
            </a:r>
          </a:p>
          <a:p>
            <a:pPr lvl="1"/>
            <a:r>
              <a:rPr lang="en-US" altLang="zh-TW" sz="2800" dirty="0"/>
              <a:t>http://neuralnetworksanddeeplearning.com/</a:t>
            </a:r>
          </a:p>
          <a:p>
            <a:r>
              <a:rPr lang="en-US" altLang="zh-TW" dirty="0" smtClean="0"/>
              <a:t>“Deep Learning” (not finished yet)</a:t>
            </a:r>
          </a:p>
          <a:p>
            <a:pPr lvl="1"/>
            <a:r>
              <a:rPr lang="en-US" altLang="zh-TW" sz="2800" dirty="0"/>
              <a:t>Written by </a:t>
            </a:r>
            <a:r>
              <a:rPr lang="zh-TW" altLang="zh-TW" sz="2800" dirty="0"/>
              <a:t>Yoshua Bengio</a:t>
            </a:r>
            <a:r>
              <a:rPr lang="en-US" altLang="zh-TW" sz="2800" dirty="0"/>
              <a:t>, </a:t>
            </a:r>
            <a:r>
              <a:rPr lang="zh-TW" altLang="zh-TW" sz="2800" dirty="0"/>
              <a:t>Ian J. Goodfellow and Aaron Courville </a:t>
            </a:r>
            <a:endParaRPr lang="en-US" altLang="zh-TW" sz="2800" dirty="0"/>
          </a:p>
          <a:p>
            <a:pPr lvl="1"/>
            <a:r>
              <a:rPr lang="en-US" altLang="zh-TW" sz="2800" dirty="0"/>
              <a:t>http://www.iro.umontreal.ca/~bengioy/dlbook/</a:t>
            </a:r>
          </a:p>
        </p:txBody>
      </p:sp>
    </p:spTree>
    <p:extLst>
      <p:ext uri="{BB962C8B-B14F-4D97-AF65-F5344CB8AC3E}">
        <p14:creationId xmlns:p14="http://schemas.microsoft.com/office/powerpoint/2010/main" val="5003937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481" y="659555"/>
            <a:ext cx="3010165" cy="2003128"/>
          </a:xfrm>
          <a:prstGeom prst="rect">
            <a:avLst/>
          </a:prstGeom>
        </p:spPr>
      </p:pic>
      <p:sp>
        <p:nvSpPr>
          <p:cNvPr id="5" name="Rectangle 4"/>
          <p:cNvSpPr/>
          <p:nvPr/>
        </p:nvSpPr>
        <p:spPr>
          <a:xfrm>
            <a:off x="1740132" y="3063997"/>
            <a:ext cx="8881534" cy="954107"/>
          </a:xfrm>
          <a:prstGeom prst="rect">
            <a:avLst/>
          </a:prstGeom>
        </p:spPr>
        <p:txBody>
          <a:bodyPr wrap="square">
            <a:spAutoFit/>
          </a:bodyPr>
          <a:lstStyle/>
          <a:p>
            <a:pPr algn="ctr"/>
            <a:r>
              <a:rPr lang="en-US" altLang="en-US" sz="2800" dirty="0"/>
              <a:t>Please </a:t>
            </a:r>
            <a:r>
              <a:rPr lang="en-US" altLang="en-US" sz="2800" dirty="0" smtClean="0"/>
              <a:t>give us your </a:t>
            </a:r>
            <a:r>
              <a:rPr lang="en-US" altLang="en-US" sz="2800" dirty="0"/>
              <a:t>valuable </a:t>
            </a:r>
            <a:r>
              <a:rPr lang="en-US" altLang="en-US" sz="2800" dirty="0" smtClean="0"/>
              <a:t>feedback </a:t>
            </a:r>
            <a:endParaRPr lang="en-US" altLang="en-US" sz="2800" dirty="0">
              <a:hlinkClick r:id="rId3"/>
            </a:endParaRPr>
          </a:p>
          <a:p>
            <a:pPr algn="ctr"/>
            <a:r>
              <a:rPr lang="en-US" sz="2800" u="sng" dirty="0">
                <a:hlinkClick r:id="rId4"/>
              </a:rPr>
              <a:t>http://</a:t>
            </a:r>
            <a:r>
              <a:rPr lang="en-US" sz="2800" u="sng" dirty="0" err="1" smtClean="0">
                <a:hlinkClick r:id="rId4"/>
              </a:rPr>
              <a:t>ibm.biz</a:t>
            </a:r>
            <a:r>
              <a:rPr lang="en-US" sz="2800" u="sng" dirty="0" smtClean="0">
                <a:hlinkClick r:id="rId4"/>
              </a:rPr>
              <a:t>/devconnect17</a:t>
            </a:r>
            <a:endParaRPr lang="en-US" sz="2800" dirty="0"/>
          </a:p>
        </p:txBody>
      </p:sp>
      <p:pic>
        <p:nvPicPr>
          <p:cNvPr id="6" name="Picture 5"/>
          <p:cNvPicPr>
            <a:picLocks noChangeAspect="1"/>
          </p:cNvPicPr>
          <p:nvPr/>
        </p:nvPicPr>
        <p:blipFill>
          <a:blip r:embed="rId5"/>
          <a:stretch>
            <a:fillRect/>
          </a:stretch>
        </p:blipFill>
        <p:spPr>
          <a:xfrm>
            <a:off x="6180899" y="912017"/>
            <a:ext cx="4269317" cy="1498204"/>
          </a:xfrm>
          <a:prstGeom prst="rect">
            <a:avLst/>
          </a:prstGeom>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2934" y="4124790"/>
            <a:ext cx="2333030" cy="2333030"/>
          </a:xfrm>
          <a:prstGeom prst="rect">
            <a:avLst/>
          </a:prstGeom>
        </p:spPr>
      </p:pic>
    </p:spTree>
    <p:extLst>
      <p:ext uri="{BB962C8B-B14F-4D97-AF65-F5344CB8AC3E}">
        <p14:creationId xmlns:p14="http://schemas.microsoft.com/office/powerpoint/2010/main" val="21228286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99" y="2954108"/>
            <a:ext cx="1054099" cy="1054099"/>
          </a:xfrm>
          <a:prstGeom prst="rect">
            <a:avLst/>
          </a:prstGeom>
        </p:spPr>
      </p:pic>
      <p:sp>
        <p:nvSpPr>
          <p:cNvPr id="21" name="Title 20"/>
          <p:cNvSpPr>
            <a:spLocks noGrp="1"/>
          </p:cNvSpPr>
          <p:nvPr>
            <p:ph type="title"/>
          </p:nvPr>
        </p:nvSpPr>
        <p:spPr>
          <a:xfrm>
            <a:off x="347130" y="138641"/>
            <a:ext cx="11645900" cy="904875"/>
          </a:xfrm>
        </p:spPr>
        <p:txBody>
          <a:bodyPr/>
          <a:lstStyle/>
          <a:p>
            <a:pPr algn="ctr"/>
            <a:r>
              <a:rPr lang="en-US" dirty="0" smtClean="0"/>
              <a:t>Stay Connected </a:t>
            </a:r>
            <a:r>
              <a:rPr lang="en-US" smtClean="0"/>
              <a:t>and continue coding !</a:t>
            </a:r>
            <a:endParaRPr lang="en-US"/>
          </a:p>
        </p:txBody>
      </p:sp>
      <p:pic>
        <p:nvPicPr>
          <p:cNvPr id="10" name="Content Placeholder 9"/>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304797" y="1282170"/>
            <a:ext cx="1323975" cy="1323975"/>
          </a:xfr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999" y="4937625"/>
            <a:ext cx="1054099" cy="982133"/>
          </a:xfrm>
          <a:prstGeom prst="rect">
            <a:avLst/>
          </a:prstGeom>
        </p:spPr>
      </p:pic>
      <p:sp>
        <p:nvSpPr>
          <p:cNvPr id="16" name="Rectangle 15"/>
          <p:cNvSpPr/>
          <p:nvPr/>
        </p:nvSpPr>
        <p:spPr>
          <a:xfrm>
            <a:off x="1998133" y="1528562"/>
            <a:ext cx="4622799" cy="707886"/>
          </a:xfrm>
          <a:prstGeom prst="rect">
            <a:avLst/>
          </a:prstGeom>
        </p:spPr>
        <p:txBody>
          <a:bodyPr wrap="square">
            <a:spAutoFit/>
          </a:bodyPr>
          <a:lstStyle/>
          <a:p>
            <a:r>
              <a:rPr lang="en-US" altLang="en-US" sz="2000" dirty="0" smtClean="0"/>
              <a:t>Code &amp; instructions available here </a:t>
            </a:r>
            <a:r>
              <a:rPr lang="en-US" altLang="en-US" sz="2000" dirty="0">
                <a:hlinkClick r:id="rId5"/>
              </a:rPr>
              <a:t>https://github.com/IBMDevConnect17</a:t>
            </a:r>
            <a:r>
              <a:rPr lang="en-US" altLang="en-US" sz="2000" dirty="0" smtClean="0">
                <a:hlinkClick r:id="rId5"/>
              </a:rPr>
              <a:t>/</a:t>
            </a:r>
            <a:r>
              <a:rPr lang="en-US" altLang="en-US" sz="2000" dirty="0" smtClean="0"/>
              <a:t> </a:t>
            </a:r>
            <a:endParaRPr lang="en-US" altLang="en-US" dirty="0"/>
          </a:p>
        </p:txBody>
      </p:sp>
      <p:sp>
        <p:nvSpPr>
          <p:cNvPr id="17" name="Rectangle 16"/>
          <p:cNvSpPr/>
          <p:nvPr/>
        </p:nvSpPr>
        <p:spPr>
          <a:xfrm>
            <a:off x="1957431" y="2913131"/>
            <a:ext cx="4260975" cy="1508105"/>
          </a:xfrm>
          <a:prstGeom prst="rect">
            <a:avLst/>
          </a:prstGeom>
        </p:spPr>
        <p:txBody>
          <a:bodyPr wrap="none">
            <a:spAutoFit/>
          </a:bodyPr>
          <a:lstStyle/>
          <a:p>
            <a:r>
              <a:rPr lang="en-US" altLang="en-US" sz="2000" dirty="0" smtClean="0"/>
              <a:t>Join </a:t>
            </a:r>
            <a:r>
              <a:rPr lang="en-US" altLang="en-US" sz="2000" dirty="0" err="1" smtClean="0"/>
              <a:t>developerWorks</a:t>
            </a:r>
            <a:r>
              <a:rPr lang="en-US" altLang="en-US" sz="2000" dirty="0" smtClean="0"/>
              <a:t> India Community </a:t>
            </a:r>
            <a:endParaRPr lang="en-US" altLang="en-US" sz="2000" dirty="0">
              <a:hlinkClick r:id="rId6"/>
            </a:endParaRPr>
          </a:p>
          <a:p>
            <a:r>
              <a:rPr lang="en-US" altLang="en-US" dirty="0" smtClean="0">
                <a:hlinkClick r:id="rId7"/>
              </a:rPr>
              <a:t>https</a:t>
            </a:r>
            <a:r>
              <a:rPr lang="en-US" altLang="en-US" dirty="0">
                <a:hlinkClick r:id="rId7"/>
              </a:rPr>
              <a:t>://</a:t>
            </a:r>
            <a:r>
              <a:rPr lang="en-US" altLang="en-US" dirty="0" smtClean="0">
                <a:hlinkClick r:id="rId7"/>
              </a:rPr>
              <a:t>developer.ibm.com/in/</a:t>
            </a:r>
            <a:endParaRPr lang="en-US" altLang="en-US" dirty="0" smtClean="0"/>
          </a:p>
          <a:p>
            <a:endParaRPr lang="en-US" altLang="en-US" dirty="0"/>
          </a:p>
          <a:p>
            <a:r>
              <a:rPr lang="en-US" altLang="en-US" dirty="0" smtClean="0"/>
              <a:t>Check out the cool developer journeys</a:t>
            </a:r>
            <a:endParaRPr lang="en-US" altLang="en-US" dirty="0"/>
          </a:p>
          <a:p>
            <a:r>
              <a:rPr lang="en-US" altLang="en-US" dirty="0">
                <a:hlinkClick r:id="rId8"/>
              </a:rPr>
              <a:t>https://developer.ibm.com/code</a:t>
            </a:r>
            <a:r>
              <a:rPr lang="en-US" altLang="en-US" dirty="0" smtClean="0">
                <a:hlinkClick r:id="rId8"/>
              </a:rPr>
              <a:t>/</a:t>
            </a:r>
            <a:r>
              <a:rPr lang="en-US" altLang="en-US" dirty="0" smtClean="0"/>
              <a:t> </a:t>
            </a:r>
            <a:endParaRPr lang="en-US" altLang="en-US" dirty="0"/>
          </a:p>
        </p:txBody>
      </p:sp>
      <p:sp>
        <p:nvSpPr>
          <p:cNvPr id="18" name="Rectangle 17"/>
          <p:cNvSpPr/>
          <p:nvPr/>
        </p:nvSpPr>
        <p:spPr>
          <a:xfrm>
            <a:off x="1957431" y="4881183"/>
            <a:ext cx="3425087" cy="1815882"/>
          </a:xfrm>
          <a:prstGeom prst="rect">
            <a:avLst/>
          </a:prstGeom>
        </p:spPr>
        <p:txBody>
          <a:bodyPr wrap="square">
            <a:spAutoFit/>
          </a:bodyPr>
          <a:lstStyle/>
          <a:p>
            <a:r>
              <a:rPr lang="en-US" altLang="en-US" sz="2000" dirty="0"/>
              <a:t>Join our Slack team </a:t>
            </a:r>
            <a:r>
              <a:rPr lang="en-US" altLang="en-US" sz="2000" dirty="0" smtClean="0"/>
              <a:t>and stay in touch with the experts</a:t>
            </a:r>
          </a:p>
          <a:p>
            <a:r>
              <a:rPr lang="en-US" dirty="0">
                <a:hlinkClick r:id="rId9"/>
              </a:rPr>
              <a:t>https://</a:t>
            </a:r>
            <a:r>
              <a:rPr lang="en-US" dirty="0" smtClean="0">
                <a:hlinkClick r:id="rId9"/>
              </a:rPr>
              <a:t>ibmdevconnect.slack.com</a:t>
            </a:r>
            <a:r>
              <a:rPr lang="en-US" dirty="0" smtClean="0"/>
              <a:t>  </a:t>
            </a:r>
            <a:endParaRPr lang="en-US" dirty="0"/>
          </a:p>
          <a:p>
            <a:r>
              <a:rPr lang="en-US" dirty="0"/>
              <a:t>Send in your request to  - </a:t>
            </a:r>
            <a:r>
              <a:rPr lang="en-US" dirty="0">
                <a:hlinkClick r:id="rId10"/>
              </a:rPr>
              <a:t>http://</a:t>
            </a:r>
            <a:r>
              <a:rPr lang="en-US" dirty="0" smtClean="0">
                <a:hlinkClick r:id="rId10"/>
              </a:rPr>
              <a:t>ibm.biz/slackrequest</a:t>
            </a:r>
            <a:r>
              <a:rPr lang="en-US" dirty="0" smtClean="0"/>
              <a:t> </a:t>
            </a:r>
            <a:endParaRPr lang="en-US" dirty="0"/>
          </a:p>
          <a:p>
            <a:endParaRPr lang="en-US" dirty="0"/>
          </a:p>
        </p:txBody>
      </p:sp>
      <p:sp>
        <p:nvSpPr>
          <p:cNvPr id="19" name="Rectangle 18"/>
          <p:cNvSpPr/>
          <p:nvPr/>
        </p:nvSpPr>
        <p:spPr>
          <a:xfrm>
            <a:off x="6728055" y="2614494"/>
            <a:ext cx="5264976" cy="3447098"/>
          </a:xfrm>
          <a:prstGeom prst="rect">
            <a:avLst/>
          </a:prstGeom>
        </p:spPr>
        <p:txBody>
          <a:bodyPr wrap="square">
            <a:spAutoFit/>
          </a:bodyPr>
          <a:lstStyle/>
          <a:p>
            <a:r>
              <a:rPr lang="en-US" altLang="en-US" sz="2000" b="1" dirty="0" smtClean="0"/>
              <a:t>Join</a:t>
            </a:r>
            <a:r>
              <a:rPr lang="en-US" altLang="en-US" sz="2000" dirty="0" smtClean="0"/>
              <a:t> our </a:t>
            </a:r>
            <a:r>
              <a:rPr lang="en-US" altLang="en-US" sz="2000" dirty="0"/>
              <a:t>Meetup </a:t>
            </a:r>
            <a:r>
              <a:rPr lang="en-US" altLang="en-US" sz="2000" dirty="0" smtClean="0"/>
              <a:t>groups</a:t>
            </a:r>
          </a:p>
          <a:p>
            <a:r>
              <a:rPr lang="en-US" altLang="en-US" sz="2000" dirty="0" smtClean="0"/>
              <a:t>Mumbai </a:t>
            </a:r>
            <a:r>
              <a:rPr lang="en-US" altLang="en-US" sz="2000" dirty="0"/>
              <a:t>:	  </a:t>
            </a:r>
            <a:r>
              <a:rPr lang="en-US" altLang="en-US" sz="2000" dirty="0">
                <a:hlinkClick r:id="rId11"/>
              </a:rPr>
              <a:t>https://www.meetup.com/Cloud-Mumbai-Meetup</a:t>
            </a:r>
            <a:r>
              <a:rPr lang="en-US" altLang="en-US" sz="2000" dirty="0" smtClean="0">
                <a:hlinkClick r:id="rId11"/>
              </a:rPr>
              <a:t>/</a:t>
            </a:r>
            <a:r>
              <a:rPr lang="en-US" altLang="en-US" sz="2000" dirty="0" smtClean="0"/>
              <a:t> </a:t>
            </a:r>
            <a:endParaRPr lang="en-US" altLang="en-US" sz="2000" dirty="0"/>
          </a:p>
          <a:p>
            <a:r>
              <a:rPr lang="en-US" altLang="en-US" sz="2000" dirty="0"/>
              <a:t>Hyderabad: </a:t>
            </a:r>
            <a:r>
              <a:rPr lang="en-US" altLang="en-US" sz="2000" dirty="0">
                <a:hlinkClick r:id="rId12"/>
              </a:rPr>
              <a:t>https://</a:t>
            </a:r>
            <a:r>
              <a:rPr lang="en-US" altLang="en-US" sz="2000" dirty="0" smtClean="0">
                <a:hlinkClick r:id="rId12"/>
              </a:rPr>
              <a:t>www.meetup.com/Hyderabad-Cognitive-with-Cloud</a:t>
            </a:r>
            <a:r>
              <a:rPr lang="en-US" altLang="en-US" sz="2000" dirty="0" smtClean="0"/>
              <a:t> </a:t>
            </a:r>
            <a:endParaRPr lang="en-US" altLang="en-US" sz="2000" dirty="0"/>
          </a:p>
          <a:p>
            <a:r>
              <a:rPr lang="en-US" altLang="en-US" sz="2000" dirty="0"/>
              <a:t>Bangalore : </a:t>
            </a:r>
            <a:r>
              <a:rPr lang="en-US" altLang="en-US" sz="2000" dirty="0">
                <a:hlinkClick r:id="rId13"/>
              </a:rPr>
              <a:t>https://</a:t>
            </a:r>
            <a:r>
              <a:rPr lang="en-US" altLang="en-US" sz="2000" dirty="0" smtClean="0">
                <a:hlinkClick r:id="rId13"/>
              </a:rPr>
              <a:t>www.meetup.com/IBMDevConnect-Bangalore</a:t>
            </a:r>
            <a:r>
              <a:rPr lang="en-US" altLang="en-US" sz="2000" dirty="0" smtClean="0"/>
              <a:t> </a:t>
            </a:r>
            <a:endParaRPr lang="en-US" altLang="en-US" sz="2000" dirty="0"/>
          </a:p>
          <a:p>
            <a:endParaRPr lang="en-US" altLang="en-US" sz="2000" dirty="0" smtClean="0"/>
          </a:p>
        </p:txBody>
      </p:sp>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108950" y="1831617"/>
            <a:ext cx="1878950" cy="669626"/>
          </a:xfrm>
          <a:prstGeom prst="rect">
            <a:avLst/>
          </a:prstGeom>
        </p:spPr>
      </p:pic>
    </p:spTree>
    <p:extLst>
      <p:ext uri="{BB962C8B-B14F-4D97-AF65-F5344CB8AC3E}">
        <p14:creationId xmlns:p14="http://schemas.microsoft.com/office/powerpoint/2010/main" val="87725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x-none" b="1">
                <a:solidFill>
                  <a:schemeClr val="accent2"/>
                </a:solidFill>
              </a:rPr>
              <a:t>Optimization</a:t>
            </a:r>
          </a:p>
        </p:txBody>
      </p:sp>
      <p:sp>
        <p:nvSpPr>
          <p:cNvPr id="20483" name="Rectangle 3"/>
          <p:cNvSpPr>
            <a:spLocks noGrp="1" noChangeArrowheads="1"/>
          </p:cNvSpPr>
          <p:nvPr>
            <p:ph type="body" idx="1"/>
          </p:nvPr>
        </p:nvSpPr>
        <p:spPr>
          <a:xfrm>
            <a:off x="254000" y="1771651"/>
            <a:ext cx="11645900" cy="4726516"/>
          </a:xfrm>
        </p:spPr>
        <p:txBody>
          <a:bodyPr/>
          <a:lstStyle/>
          <a:p>
            <a:pPr>
              <a:lnSpc>
                <a:spcPct val="150000"/>
              </a:lnSpc>
            </a:pPr>
            <a:r>
              <a:rPr lang="en-US" altLang="x-none" sz="2400" dirty="0"/>
              <a:t>Combinatorial optimization</a:t>
            </a:r>
          </a:p>
          <a:p>
            <a:pPr lvl="1">
              <a:lnSpc>
                <a:spcPct val="150000"/>
              </a:lnSpc>
            </a:pPr>
            <a:r>
              <a:rPr lang="en-US" altLang="x-none" sz="2400" dirty="0"/>
              <a:t>E.g.: Greedy search</a:t>
            </a:r>
          </a:p>
          <a:p>
            <a:pPr>
              <a:lnSpc>
                <a:spcPct val="150000"/>
              </a:lnSpc>
            </a:pPr>
            <a:r>
              <a:rPr lang="en-US" altLang="x-none" sz="2400" dirty="0"/>
              <a:t>Convex optimization</a:t>
            </a:r>
          </a:p>
          <a:p>
            <a:pPr lvl="1">
              <a:lnSpc>
                <a:spcPct val="150000"/>
              </a:lnSpc>
            </a:pPr>
            <a:r>
              <a:rPr lang="en-US" altLang="x-none" sz="2400" dirty="0"/>
              <a:t>E.g.: Gradient descent</a:t>
            </a:r>
          </a:p>
          <a:p>
            <a:pPr>
              <a:lnSpc>
                <a:spcPct val="150000"/>
              </a:lnSpc>
            </a:pPr>
            <a:r>
              <a:rPr lang="en-US" altLang="x-none" sz="2400" dirty="0"/>
              <a:t>Constrained optimization</a:t>
            </a:r>
          </a:p>
          <a:p>
            <a:pPr lvl="1">
              <a:lnSpc>
                <a:spcPct val="150000"/>
              </a:lnSpc>
            </a:pPr>
            <a:r>
              <a:rPr lang="en-US" altLang="x-none" sz="2400" dirty="0"/>
              <a:t>E.g.: Linear programming</a:t>
            </a:r>
          </a:p>
        </p:txBody>
      </p:sp>
    </p:spTree>
    <p:extLst>
      <p:ext uri="{BB962C8B-B14F-4D97-AF65-F5344CB8AC3E}">
        <p14:creationId xmlns:p14="http://schemas.microsoft.com/office/powerpoint/2010/main" val="1086166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x-none" b="1">
                <a:solidFill>
                  <a:schemeClr val="accent2"/>
                </a:solidFill>
              </a:rPr>
              <a:t>Types of Learning</a:t>
            </a:r>
          </a:p>
        </p:txBody>
      </p:sp>
      <p:sp>
        <p:nvSpPr>
          <p:cNvPr id="21507" name="Rectangle 3"/>
          <p:cNvSpPr>
            <a:spLocks noGrp="1" noChangeArrowheads="1"/>
          </p:cNvSpPr>
          <p:nvPr>
            <p:ph type="body" idx="1"/>
          </p:nvPr>
        </p:nvSpPr>
        <p:spPr>
          <a:xfrm>
            <a:off x="254000" y="1771650"/>
            <a:ext cx="8382000" cy="4572000"/>
          </a:xfrm>
        </p:spPr>
        <p:txBody>
          <a:bodyPr/>
          <a:lstStyle/>
          <a:p>
            <a:r>
              <a:rPr lang="en-US" altLang="x-none" sz="2800" b="1" dirty="0"/>
              <a:t>Supervised (inductive) learning</a:t>
            </a:r>
          </a:p>
          <a:p>
            <a:pPr lvl="1"/>
            <a:r>
              <a:rPr lang="en-US" altLang="x-none" sz="2800" dirty="0"/>
              <a:t>Training data includes desired outputs</a:t>
            </a:r>
          </a:p>
          <a:p>
            <a:r>
              <a:rPr lang="en-US" altLang="x-none" sz="2800" b="1" dirty="0"/>
              <a:t>Unsupervised learning</a:t>
            </a:r>
          </a:p>
          <a:p>
            <a:pPr lvl="1"/>
            <a:r>
              <a:rPr lang="en-US" altLang="x-none" sz="2800" dirty="0"/>
              <a:t>Training data does not include desired outputs</a:t>
            </a:r>
          </a:p>
          <a:p>
            <a:r>
              <a:rPr lang="en-US" altLang="x-none" sz="2800" b="1" dirty="0"/>
              <a:t>Semi-supervised learning</a:t>
            </a:r>
          </a:p>
          <a:p>
            <a:pPr lvl="1"/>
            <a:r>
              <a:rPr lang="en-US" altLang="x-none" sz="2800" dirty="0"/>
              <a:t>Training data includes a few desired outputs</a:t>
            </a:r>
          </a:p>
          <a:p>
            <a:r>
              <a:rPr lang="en-US" altLang="x-none" sz="2800" b="1" dirty="0"/>
              <a:t>Reinforcement learning</a:t>
            </a:r>
          </a:p>
          <a:p>
            <a:pPr lvl="1"/>
            <a:r>
              <a:rPr lang="en-US" altLang="x-none" sz="2800" dirty="0"/>
              <a:t>Rewards from sequence of actions</a:t>
            </a:r>
          </a:p>
        </p:txBody>
      </p:sp>
    </p:spTree>
    <p:extLst>
      <p:ext uri="{BB962C8B-B14F-4D97-AF65-F5344CB8AC3E}">
        <p14:creationId xmlns:p14="http://schemas.microsoft.com/office/powerpoint/2010/main" val="1594912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617896" y="553333"/>
            <a:ext cx="10972800" cy="919629"/>
          </a:xfrm>
          <a:prstGeom prst="rect">
            <a:avLst/>
          </a:prstGeom>
        </p:spPr>
        <p:txBody>
          <a:bodyPr lIns="121900" tIns="121900" rIns="121900" bIns="121900" anchor="t" anchorCtr="0">
            <a:noAutofit/>
          </a:bodyPr>
          <a:lstStyle/>
          <a:p>
            <a:pPr marL="1219170" lvl="1" indent="-304792"/>
            <a:r>
              <a:rPr lang="en" kern="1200" dirty="0">
                <a:ea typeface="+mj-ea"/>
              </a:rPr>
              <a:t>Supervised</a:t>
            </a:r>
            <a:r>
              <a:rPr lang="en" dirty="0"/>
              <a:t> </a:t>
            </a:r>
            <a:r>
              <a:rPr lang="en" kern="1200" dirty="0">
                <a:ea typeface="+mj-ea"/>
              </a:rPr>
              <a:t>Machine Learning</a:t>
            </a:r>
          </a:p>
        </p:txBody>
      </p:sp>
      <p:grpSp>
        <p:nvGrpSpPr>
          <p:cNvPr id="6" name="Group 5"/>
          <p:cNvGrpSpPr/>
          <p:nvPr/>
        </p:nvGrpSpPr>
        <p:grpSpPr>
          <a:xfrm>
            <a:off x="6104296" y="1336499"/>
            <a:ext cx="891934" cy="1462799"/>
            <a:chOff x="6104296" y="1336499"/>
            <a:chExt cx="891934" cy="1462799"/>
          </a:xfrm>
        </p:grpSpPr>
        <p:grpSp>
          <p:nvGrpSpPr>
            <p:cNvPr id="91" name="Shape 91"/>
            <p:cNvGrpSpPr/>
            <p:nvPr/>
          </p:nvGrpSpPr>
          <p:grpSpPr>
            <a:xfrm rot="5400000">
              <a:off x="6060430" y="1863499"/>
              <a:ext cx="1462799" cy="408800"/>
              <a:chOff x="3740200" y="4271150"/>
              <a:chExt cx="1097099" cy="306600"/>
            </a:xfrm>
            <a:solidFill>
              <a:schemeClr val="bg1"/>
            </a:solidFill>
          </p:grpSpPr>
          <p:sp>
            <p:nvSpPr>
              <p:cNvPr id="92" name="Shape 92"/>
              <p:cNvSpPr/>
              <p:nvPr/>
            </p:nvSpPr>
            <p:spPr>
              <a:xfrm>
                <a:off x="3740200" y="4271150"/>
                <a:ext cx="365699" cy="306600"/>
              </a:xfrm>
              <a:prstGeom prst="rect">
                <a:avLst/>
              </a:prstGeom>
              <a:grpFill/>
              <a:ln w="2857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3" name="Shape 93"/>
              <p:cNvSpPr/>
              <p:nvPr/>
            </p:nvSpPr>
            <p:spPr>
              <a:xfrm>
                <a:off x="4105900" y="4271150"/>
                <a:ext cx="365699" cy="306600"/>
              </a:xfrm>
              <a:prstGeom prst="rect">
                <a:avLst/>
              </a:prstGeom>
              <a:grpFill/>
              <a:ln w="2857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4" name="Shape 94"/>
              <p:cNvSpPr/>
              <p:nvPr/>
            </p:nvSpPr>
            <p:spPr>
              <a:xfrm>
                <a:off x="4471600" y="4271150"/>
                <a:ext cx="365699" cy="306600"/>
              </a:xfrm>
              <a:prstGeom prst="rect">
                <a:avLst/>
              </a:prstGeom>
              <a:grpFill/>
              <a:ln w="2857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grpSp>
        <p:sp>
          <p:nvSpPr>
            <p:cNvPr id="96" name="Shape 96"/>
            <p:cNvSpPr txBox="1"/>
            <p:nvPr/>
          </p:nvSpPr>
          <p:spPr>
            <a:xfrm>
              <a:off x="6104296" y="2067899"/>
              <a:ext cx="424800" cy="566399"/>
            </a:xfrm>
            <a:prstGeom prst="rect">
              <a:avLst/>
            </a:prstGeom>
            <a:noFill/>
            <a:ln>
              <a:noFill/>
            </a:ln>
          </p:spPr>
          <p:txBody>
            <a:bodyPr lIns="121900" tIns="121900" rIns="121900" bIns="121900" anchor="t" anchorCtr="0">
              <a:noAutofit/>
            </a:bodyPr>
            <a:lstStyle/>
            <a:p>
              <a:r>
                <a:rPr lang="en" sz="3200" dirty="0"/>
                <a:t>x</a:t>
              </a:r>
            </a:p>
          </p:txBody>
        </p:sp>
      </p:grpSp>
      <p:grpSp>
        <p:nvGrpSpPr>
          <p:cNvPr id="115" name="Shape 115"/>
          <p:cNvGrpSpPr/>
          <p:nvPr/>
        </p:nvGrpSpPr>
        <p:grpSpPr>
          <a:xfrm>
            <a:off x="6104297" y="1084253"/>
            <a:ext cx="4770030" cy="1953516"/>
            <a:chOff x="6123635" y="621440"/>
            <a:chExt cx="3577522" cy="1465137"/>
          </a:xfrm>
        </p:grpSpPr>
        <p:sp>
          <p:nvSpPr>
            <p:cNvPr id="116" name="Shape 116"/>
            <p:cNvSpPr/>
            <p:nvPr/>
          </p:nvSpPr>
          <p:spPr>
            <a:xfrm>
              <a:off x="6123635" y="621440"/>
              <a:ext cx="950400" cy="1465137"/>
            </a:xfrm>
            <a:prstGeom prst="ellipse">
              <a:avLst/>
            </a:prstGeom>
            <a:noFill/>
            <a:ln w="28575" cap="flat" cmpd="sng">
              <a:solidFill>
                <a:srgbClr val="FF0000"/>
              </a:solidFill>
              <a:prstDash val="solid"/>
              <a:round/>
              <a:headEnd type="none" w="med" len="med"/>
              <a:tailEnd type="none" w="med" len="med"/>
            </a:ln>
          </p:spPr>
          <p:txBody>
            <a:bodyPr lIns="121900" tIns="121900" rIns="121900" bIns="121900" anchor="ctr" anchorCtr="0">
              <a:noAutofit/>
            </a:bodyPr>
            <a:lstStyle/>
            <a:p>
              <a:endParaRPr sz="2400"/>
            </a:p>
          </p:txBody>
        </p:sp>
        <p:sp>
          <p:nvSpPr>
            <p:cNvPr id="117" name="Shape 117"/>
            <p:cNvSpPr txBox="1"/>
            <p:nvPr/>
          </p:nvSpPr>
          <p:spPr>
            <a:xfrm>
              <a:off x="6988034" y="1223170"/>
              <a:ext cx="2713123" cy="572699"/>
            </a:xfrm>
            <a:prstGeom prst="rect">
              <a:avLst/>
            </a:prstGeom>
            <a:noFill/>
            <a:ln>
              <a:noFill/>
            </a:ln>
          </p:spPr>
          <p:txBody>
            <a:bodyPr lIns="121900" tIns="121900" rIns="121900" bIns="121900" anchor="t" anchorCtr="0">
              <a:noAutofit/>
            </a:bodyPr>
            <a:lstStyle/>
            <a:p>
              <a:r>
                <a:rPr lang="en" sz="3200" dirty="0" smtClean="0">
                  <a:solidFill>
                    <a:srgbClr val="FF0000"/>
                  </a:solidFill>
                </a:rPr>
                <a:t>Input feature vector</a:t>
              </a:r>
              <a:endParaRPr lang="en" sz="3200" dirty="0">
                <a:solidFill>
                  <a:srgbClr val="FF0000"/>
                </a:solidFill>
              </a:endParaRPr>
            </a:p>
          </p:txBody>
        </p:sp>
      </p:grpSp>
      <p:sp>
        <p:nvSpPr>
          <p:cNvPr id="55" name="Oval 54"/>
          <p:cNvSpPr/>
          <p:nvPr/>
        </p:nvSpPr>
        <p:spPr>
          <a:xfrm>
            <a:off x="5300267" y="1854147"/>
            <a:ext cx="182880" cy="182880"/>
          </a:xfrm>
          <a:prstGeom prst="ellipse">
            <a:avLst/>
          </a:prstGeom>
          <a:solidFill>
            <a:srgbClr val="0070C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9" name="Group 8"/>
          <p:cNvGrpSpPr/>
          <p:nvPr/>
        </p:nvGrpSpPr>
        <p:grpSpPr>
          <a:xfrm>
            <a:off x="2787864" y="2924796"/>
            <a:ext cx="4208366" cy="1749030"/>
            <a:chOff x="2787864" y="3009461"/>
            <a:chExt cx="4208366" cy="1749030"/>
          </a:xfrm>
        </p:grpSpPr>
        <p:sp>
          <p:nvSpPr>
            <p:cNvPr id="3" name="Down Arrow 2"/>
            <p:cNvSpPr/>
            <p:nvPr/>
          </p:nvSpPr>
          <p:spPr>
            <a:xfrm>
              <a:off x="4742909" y="3326338"/>
              <a:ext cx="284607" cy="661354"/>
            </a:xfrm>
            <a:prstGeom prst="downArrow">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Shape 103"/>
            <p:cNvSpPr/>
            <p:nvPr/>
          </p:nvSpPr>
          <p:spPr>
            <a:xfrm>
              <a:off x="4516963" y="3987692"/>
              <a:ext cx="739199" cy="770799"/>
            </a:xfrm>
            <a:prstGeom prst="ellipse">
              <a:avLst/>
            </a:prstGeom>
            <a:gradFill flip="none" rotWithShape="1">
              <a:gsLst>
                <a:gs pos="0">
                  <a:srgbClr val="85ABFF">
                    <a:shade val="30000"/>
                    <a:satMod val="115000"/>
                  </a:srgbClr>
                </a:gs>
                <a:gs pos="50000">
                  <a:srgbClr val="85ABFF">
                    <a:shade val="67500"/>
                    <a:satMod val="115000"/>
                  </a:srgbClr>
                </a:gs>
                <a:gs pos="100000">
                  <a:srgbClr val="85ABFF">
                    <a:shade val="100000"/>
                    <a:satMod val="115000"/>
                  </a:srgbClr>
                </a:gs>
              </a:gsLst>
              <a:lin ang="10800000" scaled="1"/>
              <a:tileRect/>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3200" dirty="0"/>
                <a:t>σ</a:t>
              </a:r>
            </a:p>
          </p:txBody>
        </p:sp>
        <p:sp>
          <p:nvSpPr>
            <p:cNvPr id="4" name="Left Brace 3"/>
            <p:cNvSpPr/>
            <p:nvPr/>
          </p:nvSpPr>
          <p:spPr>
            <a:xfrm rot="16200000">
              <a:off x="4648247" y="1149078"/>
              <a:ext cx="487600" cy="4208366"/>
            </a:xfrm>
            <a:prstGeom prst="leftBrace">
              <a:avLst/>
            </a:prstGeom>
            <a:ln w="38100">
              <a:solidFill>
                <a:srgbClr val="0070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0" name="Group 9"/>
          <p:cNvGrpSpPr/>
          <p:nvPr/>
        </p:nvGrpSpPr>
        <p:grpSpPr>
          <a:xfrm>
            <a:off x="4600578" y="4623028"/>
            <a:ext cx="582938" cy="1903436"/>
            <a:chOff x="4600578" y="4758492"/>
            <a:chExt cx="582938" cy="1903436"/>
          </a:xfrm>
        </p:grpSpPr>
        <p:sp>
          <p:nvSpPr>
            <p:cNvPr id="5" name="Rectangle 4"/>
            <p:cNvSpPr/>
            <p:nvPr/>
          </p:nvSpPr>
          <p:spPr>
            <a:xfrm>
              <a:off x="4600578" y="5418806"/>
              <a:ext cx="582938" cy="1243122"/>
            </a:xfrm>
            <a:prstGeom prst="rect">
              <a:avLst/>
            </a:prstGeom>
            <a:solidFill>
              <a:schemeClr val="bg1"/>
            </a:solidFill>
            <a:ln w="2857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cy-GB" sz="2400" dirty="0" smtClean="0">
                  <a:solidFill>
                    <a:schemeClr val="tx1"/>
                  </a:solidFill>
                </a:rPr>
                <a:t>ŷ</a:t>
              </a:r>
              <a:endParaRPr lang="en-US" sz="2400" dirty="0">
                <a:solidFill>
                  <a:schemeClr val="tx1"/>
                </a:solidFill>
              </a:endParaRPr>
            </a:p>
          </p:txBody>
        </p:sp>
        <p:sp>
          <p:nvSpPr>
            <p:cNvPr id="60" name="Down Arrow 59"/>
            <p:cNvSpPr/>
            <p:nvPr/>
          </p:nvSpPr>
          <p:spPr>
            <a:xfrm>
              <a:off x="4749743" y="4758492"/>
              <a:ext cx="277773" cy="528866"/>
            </a:xfrm>
            <a:prstGeom prst="downArrow">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363064" y="1598459"/>
            <a:ext cx="1957939" cy="817599"/>
            <a:chOff x="2363064" y="1598459"/>
            <a:chExt cx="1957939" cy="817599"/>
          </a:xfrm>
        </p:grpSpPr>
        <p:grpSp>
          <p:nvGrpSpPr>
            <p:cNvPr id="97" name="Shape 97"/>
            <p:cNvGrpSpPr/>
            <p:nvPr/>
          </p:nvGrpSpPr>
          <p:grpSpPr>
            <a:xfrm>
              <a:off x="2858204" y="1598459"/>
              <a:ext cx="1462799" cy="408800"/>
              <a:chOff x="3740200" y="4271150"/>
              <a:chExt cx="1097099" cy="306600"/>
            </a:xfrm>
            <a:solidFill>
              <a:schemeClr val="bg1"/>
            </a:solidFill>
          </p:grpSpPr>
          <p:sp>
            <p:nvSpPr>
              <p:cNvPr id="98" name="Shape 98"/>
              <p:cNvSpPr/>
              <p:nvPr/>
            </p:nvSpPr>
            <p:spPr>
              <a:xfrm>
                <a:off x="3740200" y="4271150"/>
                <a:ext cx="365699" cy="306600"/>
              </a:xfrm>
              <a:prstGeom prst="rect">
                <a:avLst/>
              </a:prstGeom>
              <a:grpFill/>
              <a:ln w="2857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9" name="Shape 99"/>
              <p:cNvSpPr/>
              <p:nvPr/>
            </p:nvSpPr>
            <p:spPr>
              <a:xfrm>
                <a:off x="4105900" y="4271150"/>
                <a:ext cx="365699" cy="306600"/>
              </a:xfrm>
              <a:prstGeom prst="rect">
                <a:avLst/>
              </a:prstGeom>
              <a:grpFill/>
              <a:ln w="2857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00" name="Shape 100"/>
              <p:cNvSpPr/>
              <p:nvPr/>
            </p:nvSpPr>
            <p:spPr>
              <a:xfrm>
                <a:off x="4471600" y="4271150"/>
                <a:ext cx="365699" cy="306600"/>
              </a:xfrm>
              <a:prstGeom prst="rect">
                <a:avLst/>
              </a:prstGeom>
              <a:grpFill/>
              <a:ln w="2857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grpSp>
        <p:sp>
          <p:nvSpPr>
            <p:cNvPr id="102" name="Shape 102"/>
            <p:cNvSpPr txBox="1"/>
            <p:nvPr/>
          </p:nvSpPr>
          <p:spPr>
            <a:xfrm>
              <a:off x="2363064" y="1624164"/>
              <a:ext cx="424800" cy="566399"/>
            </a:xfrm>
            <a:prstGeom prst="rect">
              <a:avLst/>
            </a:prstGeom>
            <a:noFill/>
            <a:ln>
              <a:noFill/>
            </a:ln>
          </p:spPr>
          <p:txBody>
            <a:bodyPr lIns="121900" tIns="121900" rIns="121900" bIns="121900" anchor="t" anchorCtr="0">
              <a:noAutofit/>
            </a:bodyPr>
            <a:lstStyle/>
            <a:p>
              <a:r>
                <a:rPr lang="en" sz="3200" dirty="0"/>
                <a:t>w</a:t>
              </a:r>
            </a:p>
          </p:txBody>
        </p:sp>
        <p:grpSp>
          <p:nvGrpSpPr>
            <p:cNvPr id="62" name="Shape 97"/>
            <p:cNvGrpSpPr/>
            <p:nvPr/>
          </p:nvGrpSpPr>
          <p:grpSpPr>
            <a:xfrm>
              <a:off x="2857335" y="2007258"/>
              <a:ext cx="1462799" cy="408800"/>
              <a:chOff x="3740200" y="4271150"/>
              <a:chExt cx="1097099" cy="306600"/>
            </a:xfrm>
            <a:solidFill>
              <a:schemeClr val="bg1"/>
            </a:solidFill>
          </p:grpSpPr>
          <p:sp>
            <p:nvSpPr>
              <p:cNvPr id="63" name="Shape 98"/>
              <p:cNvSpPr/>
              <p:nvPr/>
            </p:nvSpPr>
            <p:spPr>
              <a:xfrm>
                <a:off x="3740200" y="4271150"/>
                <a:ext cx="365699" cy="306600"/>
              </a:xfrm>
              <a:prstGeom prst="rect">
                <a:avLst/>
              </a:prstGeom>
              <a:grpFill/>
              <a:ln w="2857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64" name="Shape 99"/>
              <p:cNvSpPr/>
              <p:nvPr/>
            </p:nvSpPr>
            <p:spPr>
              <a:xfrm>
                <a:off x="4105900" y="4271150"/>
                <a:ext cx="365699" cy="306600"/>
              </a:xfrm>
              <a:prstGeom prst="rect">
                <a:avLst/>
              </a:prstGeom>
              <a:grpFill/>
              <a:ln w="2857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65" name="Shape 100"/>
              <p:cNvSpPr/>
              <p:nvPr/>
            </p:nvSpPr>
            <p:spPr>
              <a:xfrm>
                <a:off x="4471600" y="4271150"/>
                <a:ext cx="365699" cy="306600"/>
              </a:xfrm>
              <a:prstGeom prst="rect">
                <a:avLst/>
              </a:prstGeom>
              <a:grpFill/>
              <a:ln w="2857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grpSp>
      </p:grpSp>
      <p:grpSp>
        <p:nvGrpSpPr>
          <p:cNvPr id="2" name="Group 1"/>
          <p:cNvGrpSpPr/>
          <p:nvPr/>
        </p:nvGrpSpPr>
        <p:grpSpPr>
          <a:xfrm>
            <a:off x="2363064" y="5134959"/>
            <a:ext cx="3155748" cy="1570643"/>
            <a:chOff x="2363064" y="5287356"/>
            <a:chExt cx="3155748" cy="1570643"/>
          </a:xfrm>
        </p:grpSpPr>
        <p:sp>
          <p:nvSpPr>
            <p:cNvPr id="29" name="Shape 116"/>
            <p:cNvSpPr/>
            <p:nvPr/>
          </p:nvSpPr>
          <p:spPr>
            <a:xfrm>
              <a:off x="4251612" y="5287356"/>
              <a:ext cx="1267200" cy="1570643"/>
            </a:xfrm>
            <a:prstGeom prst="ellipse">
              <a:avLst/>
            </a:prstGeom>
            <a:noFill/>
            <a:ln w="28575" cap="flat" cmpd="sng">
              <a:solidFill>
                <a:srgbClr val="FF0000"/>
              </a:solidFill>
              <a:prstDash val="solid"/>
              <a:round/>
              <a:headEnd type="none" w="med" len="med"/>
              <a:tailEnd type="none" w="med" len="med"/>
            </a:ln>
          </p:spPr>
          <p:txBody>
            <a:bodyPr lIns="121900" tIns="121900" rIns="121900" bIns="121900" anchor="ctr" anchorCtr="0">
              <a:noAutofit/>
            </a:bodyPr>
            <a:lstStyle/>
            <a:p>
              <a:endParaRPr sz="2400"/>
            </a:p>
          </p:txBody>
        </p:sp>
        <p:sp>
          <p:nvSpPr>
            <p:cNvPr id="30" name="Shape 117"/>
            <p:cNvSpPr txBox="1"/>
            <p:nvPr/>
          </p:nvSpPr>
          <p:spPr>
            <a:xfrm>
              <a:off x="2363064" y="5658567"/>
              <a:ext cx="1908340" cy="763599"/>
            </a:xfrm>
            <a:prstGeom prst="rect">
              <a:avLst/>
            </a:prstGeom>
            <a:noFill/>
            <a:ln>
              <a:noFill/>
            </a:ln>
          </p:spPr>
          <p:txBody>
            <a:bodyPr lIns="121900" tIns="121900" rIns="121900" bIns="121900" anchor="t" anchorCtr="0">
              <a:noAutofit/>
            </a:bodyPr>
            <a:lstStyle/>
            <a:p>
              <a:pPr algn="r"/>
              <a:r>
                <a:rPr lang="en" sz="3200" dirty="0" smtClean="0">
                  <a:solidFill>
                    <a:srgbClr val="FF0000"/>
                  </a:solidFill>
                </a:rPr>
                <a:t>Predicted </a:t>
              </a:r>
            </a:p>
            <a:p>
              <a:pPr algn="r"/>
              <a:r>
                <a:rPr lang="en" sz="3200" dirty="0" smtClean="0">
                  <a:solidFill>
                    <a:srgbClr val="FF0000"/>
                  </a:solidFill>
                </a:rPr>
                <a:t>value</a:t>
              </a:r>
              <a:endParaRPr lang="en" sz="3200" dirty="0">
                <a:solidFill>
                  <a:srgbClr val="FF0000"/>
                </a:solidFill>
              </a:endParaRPr>
            </a:p>
          </p:txBody>
        </p:sp>
      </p:grpSp>
      <p:sp>
        <p:nvSpPr>
          <p:cNvPr id="36" name="Shape 117"/>
          <p:cNvSpPr txBox="1"/>
          <p:nvPr/>
        </p:nvSpPr>
        <p:spPr>
          <a:xfrm>
            <a:off x="2176779" y="3378531"/>
            <a:ext cx="2359582" cy="763599"/>
          </a:xfrm>
          <a:prstGeom prst="rect">
            <a:avLst/>
          </a:prstGeom>
          <a:noFill/>
          <a:ln>
            <a:noFill/>
          </a:ln>
        </p:spPr>
        <p:txBody>
          <a:bodyPr lIns="121900" tIns="121900" rIns="121900" bIns="121900" anchor="t" anchorCtr="0">
            <a:noAutofit/>
          </a:bodyPr>
          <a:lstStyle/>
          <a:p>
            <a:pPr algn="r"/>
            <a:r>
              <a:rPr lang="en" sz="3200" dirty="0" smtClean="0">
                <a:solidFill>
                  <a:srgbClr val="FF0000"/>
                </a:solidFill>
              </a:rPr>
              <a:t>Sigmoid or other nonlinearity</a:t>
            </a:r>
            <a:endParaRPr lang="en" sz="3200" dirty="0">
              <a:solidFill>
                <a:srgbClr val="FF0000"/>
              </a:solidFill>
            </a:endParaRPr>
          </a:p>
        </p:txBody>
      </p:sp>
      <p:grpSp>
        <p:nvGrpSpPr>
          <p:cNvPr id="39" name="Shape 118"/>
          <p:cNvGrpSpPr/>
          <p:nvPr/>
        </p:nvGrpSpPr>
        <p:grpSpPr>
          <a:xfrm>
            <a:off x="163701" y="1403127"/>
            <a:ext cx="4571983" cy="1231168"/>
            <a:chOff x="-1627705" y="1919789"/>
            <a:chExt cx="3428988" cy="923377"/>
          </a:xfrm>
        </p:grpSpPr>
        <p:sp>
          <p:nvSpPr>
            <p:cNvPr id="40" name="Shape 119"/>
            <p:cNvSpPr/>
            <p:nvPr/>
          </p:nvSpPr>
          <p:spPr>
            <a:xfrm>
              <a:off x="22040" y="1919789"/>
              <a:ext cx="1779243" cy="923377"/>
            </a:xfrm>
            <a:prstGeom prst="ellipse">
              <a:avLst/>
            </a:prstGeom>
            <a:noFill/>
            <a:ln w="28575" cap="flat" cmpd="sng">
              <a:solidFill>
                <a:srgbClr val="FF0000"/>
              </a:solidFill>
              <a:prstDash val="solid"/>
              <a:round/>
              <a:headEnd type="none" w="med" len="med"/>
              <a:tailEnd type="none" w="med" len="med"/>
            </a:ln>
          </p:spPr>
          <p:txBody>
            <a:bodyPr lIns="121900" tIns="121900" rIns="121900" bIns="121900" anchor="ctr" anchorCtr="0">
              <a:noAutofit/>
            </a:bodyPr>
            <a:lstStyle/>
            <a:p>
              <a:endParaRPr sz="2400"/>
            </a:p>
          </p:txBody>
        </p:sp>
        <p:sp>
          <p:nvSpPr>
            <p:cNvPr id="41" name="Shape 120"/>
            <p:cNvSpPr txBox="1"/>
            <p:nvPr/>
          </p:nvSpPr>
          <p:spPr>
            <a:xfrm>
              <a:off x="-1627705" y="1984118"/>
              <a:ext cx="2407800" cy="572699"/>
            </a:xfrm>
            <a:prstGeom prst="rect">
              <a:avLst/>
            </a:prstGeom>
            <a:noFill/>
            <a:ln>
              <a:noFill/>
            </a:ln>
          </p:spPr>
          <p:txBody>
            <a:bodyPr lIns="121900" tIns="121900" rIns="121900" bIns="121900" anchor="t" anchorCtr="0">
              <a:noAutofit/>
            </a:bodyPr>
            <a:lstStyle/>
            <a:p>
              <a:r>
                <a:rPr lang="en" sz="3200" dirty="0">
                  <a:solidFill>
                    <a:srgbClr val="FF0000"/>
                  </a:solidFill>
                </a:rPr>
                <a:t>Parameters</a:t>
              </a:r>
            </a:p>
            <a:p>
              <a:r>
                <a:rPr lang="en" sz="3200" dirty="0">
                  <a:solidFill>
                    <a:srgbClr val="FF0000"/>
                  </a:solidFill>
                </a:rPr>
                <a:t>(things we're learning)</a:t>
              </a:r>
            </a:p>
          </p:txBody>
        </p:sp>
      </p:grpSp>
    </p:spTree>
    <p:extLst>
      <p:ext uri="{BB962C8B-B14F-4D97-AF65-F5344CB8AC3E}">
        <p14:creationId xmlns:p14="http://schemas.microsoft.com/office/powerpoint/2010/main" val="74847799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9"/>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36"/>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36" grpId="0"/>
      <p:bldP spid="3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grpSp>
        <p:nvGrpSpPr>
          <p:cNvPr id="6" name="Group 5"/>
          <p:cNvGrpSpPr/>
          <p:nvPr/>
        </p:nvGrpSpPr>
        <p:grpSpPr>
          <a:xfrm>
            <a:off x="6104296" y="1336499"/>
            <a:ext cx="891934" cy="1462799"/>
            <a:chOff x="6104296" y="1336499"/>
            <a:chExt cx="891934" cy="1462799"/>
          </a:xfrm>
        </p:grpSpPr>
        <p:grpSp>
          <p:nvGrpSpPr>
            <p:cNvPr id="91" name="Shape 91"/>
            <p:cNvGrpSpPr/>
            <p:nvPr/>
          </p:nvGrpSpPr>
          <p:grpSpPr>
            <a:xfrm rot="5400000">
              <a:off x="6060430" y="1863499"/>
              <a:ext cx="1462799" cy="408800"/>
              <a:chOff x="3740200" y="4271150"/>
              <a:chExt cx="1097099" cy="306600"/>
            </a:xfrm>
            <a:solidFill>
              <a:schemeClr val="bg1"/>
            </a:solidFill>
          </p:grpSpPr>
          <p:sp>
            <p:nvSpPr>
              <p:cNvPr id="92" name="Shape 92"/>
              <p:cNvSpPr/>
              <p:nvPr/>
            </p:nvSpPr>
            <p:spPr>
              <a:xfrm>
                <a:off x="3740200" y="4271150"/>
                <a:ext cx="365699" cy="306600"/>
              </a:xfrm>
              <a:prstGeom prst="rect">
                <a:avLst/>
              </a:prstGeom>
              <a:grpFill/>
              <a:ln w="2857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3" name="Shape 93"/>
              <p:cNvSpPr/>
              <p:nvPr/>
            </p:nvSpPr>
            <p:spPr>
              <a:xfrm>
                <a:off x="4105900" y="4271150"/>
                <a:ext cx="365699" cy="306600"/>
              </a:xfrm>
              <a:prstGeom prst="rect">
                <a:avLst/>
              </a:prstGeom>
              <a:grpFill/>
              <a:ln w="2857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4" name="Shape 94"/>
              <p:cNvSpPr/>
              <p:nvPr/>
            </p:nvSpPr>
            <p:spPr>
              <a:xfrm>
                <a:off x="4471600" y="4271150"/>
                <a:ext cx="365699" cy="306600"/>
              </a:xfrm>
              <a:prstGeom prst="rect">
                <a:avLst/>
              </a:prstGeom>
              <a:grpFill/>
              <a:ln w="2857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grpSp>
        <p:sp>
          <p:nvSpPr>
            <p:cNvPr id="96" name="Shape 96"/>
            <p:cNvSpPr txBox="1"/>
            <p:nvPr/>
          </p:nvSpPr>
          <p:spPr>
            <a:xfrm>
              <a:off x="6104296" y="2067899"/>
              <a:ext cx="424800" cy="566399"/>
            </a:xfrm>
            <a:prstGeom prst="rect">
              <a:avLst/>
            </a:prstGeom>
            <a:noFill/>
            <a:ln>
              <a:noFill/>
            </a:ln>
          </p:spPr>
          <p:txBody>
            <a:bodyPr lIns="121900" tIns="121900" rIns="121900" bIns="121900" anchor="t" anchorCtr="0">
              <a:noAutofit/>
            </a:bodyPr>
            <a:lstStyle/>
            <a:p>
              <a:r>
                <a:rPr lang="en" sz="3200" dirty="0"/>
                <a:t>x</a:t>
              </a:r>
            </a:p>
          </p:txBody>
        </p:sp>
      </p:grpSp>
      <p:grpSp>
        <p:nvGrpSpPr>
          <p:cNvPr id="97" name="Shape 97"/>
          <p:cNvGrpSpPr/>
          <p:nvPr/>
        </p:nvGrpSpPr>
        <p:grpSpPr>
          <a:xfrm>
            <a:off x="2858204" y="1598459"/>
            <a:ext cx="1462799" cy="408800"/>
            <a:chOff x="3740200" y="4271150"/>
            <a:chExt cx="1097099" cy="306600"/>
          </a:xfrm>
          <a:solidFill>
            <a:schemeClr val="bg1"/>
          </a:solidFill>
        </p:grpSpPr>
        <p:sp>
          <p:nvSpPr>
            <p:cNvPr id="98" name="Shape 98"/>
            <p:cNvSpPr/>
            <p:nvPr/>
          </p:nvSpPr>
          <p:spPr>
            <a:xfrm>
              <a:off x="3740200" y="4271150"/>
              <a:ext cx="365699" cy="306600"/>
            </a:xfrm>
            <a:prstGeom prst="rect">
              <a:avLst/>
            </a:prstGeom>
            <a:grpFill/>
            <a:ln w="2857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9" name="Shape 99"/>
            <p:cNvSpPr/>
            <p:nvPr/>
          </p:nvSpPr>
          <p:spPr>
            <a:xfrm>
              <a:off x="4105900" y="4271150"/>
              <a:ext cx="365699" cy="306600"/>
            </a:xfrm>
            <a:prstGeom prst="rect">
              <a:avLst/>
            </a:prstGeom>
            <a:grpFill/>
            <a:ln w="2857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00" name="Shape 100"/>
            <p:cNvSpPr/>
            <p:nvPr/>
          </p:nvSpPr>
          <p:spPr>
            <a:xfrm>
              <a:off x="4471600" y="4271150"/>
              <a:ext cx="365699" cy="306600"/>
            </a:xfrm>
            <a:prstGeom prst="rect">
              <a:avLst/>
            </a:prstGeom>
            <a:grpFill/>
            <a:ln w="2857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grpSp>
      <p:sp>
        <p:nvSpPr>
          <p:cNvPr id="102" name="Shape 102"/>
          <p:cNvSpPr txBox="1"/>
          <p:nvPr/>
        </p:nvSpPr>
        <p:spPr>
          <a:xfrm>
            <a:off x="2363064" y="1624164"/>
            <a:ext cx="424800" cy="566399"/>
          </a:xfrm>
          <a:prstGeom prst="rect">
            <a:avLst/>
          </a:prstGeom>
          <a:noFill/>
          <a:ln>
            <a:noFill/>
          </a:ln>
        </p:spPr>
        <p:txBody>
          <a:bodyPr lIns="121900" tIns="121900" rIns="121900" bIns="121900" anchor="t" anchorCtr="0">
            <a:noAutofit/>
          </a:bodyPr>
          <a:lstStyle/>
          <a:p>
            <a:r>
              <a:rPr lang="en" sz="3200" dirty="0"/>
              <a:t>w</a:t>
            </a:r>
          </a:p>
        </p:txBody>
      </p:sp>
      <p:sp>
        <p:nvSpPr>
          <p:cNvPr id="55" name="Oval 54"/>
          <p:cNvSpPr/>
          <p:nvPr/>
        </p:nvSpPr>
        <p:spPr>
          <a:xfrm>
            <a:off x="5300267" y="1854147"/>
            <a:ext cx="182880" cy="182880"/>
          </a:xfrm>
          <a:prstGeom prst="ellipse">
            <a:avLst/>
          </a:prstGeom>
          <a:solidFill>
            <a:srgbClr val="0070C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 name="Down Arrow 2"/>
          <p:cNvSpPr/>
          <p:nvPr/>
        </p:nvSpPr>
        <p:spPr>
          <a:xfrm>
            <a:off x="4742909" y="3326338"/>
            <a:ext cx="284607" cy="661354"/>
          </a:xfrm>
          <a:prstGeom prst="downArrow">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Shape 103"/>
          <p:cNvSpPr/>
          <p:nvPr/>
        </p:nvSpPr>
        <p:spPr>
          <a:xfrm>
            <a:off x="4516963" y="3987692"/>
            <a:ext cx="739199" cy="770799"/>
          </a:xfrm>
          <a:prstGeom prst="ellipse">
            <a:avLst/>
          </a:prstGeom>
          <a:gradFill flip="none" rotWithShape="1">
            <a:gsLst>
              <a:gs pos="0">
                <a:srgbClr val="85ABFF">
                  <a:shade val="30000"/>
                  <a:satMod val="115000"/>
                </a:srgbClr>
              </a:gs>
              <a:gs pos="50000">
                <a:srgbClr val="85ABFF">
                  <a:shade val="67500"/>
                  <a:satMod val="115000"/>
                </a:srgbClr>
              </a:gs>
              <a:gs pos="100000">
                <a:srgbClr val="85ABFF">
                  <a:shade val="100000"/>
                  <a:satMod val="115000"/>
                </a:srgbClr>
              </a:gs>
            </a:gsLst>
            <a:lin ang="10800000" scaled="1"/>
            <a:tileRect/>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3200" dirty="0"/>
              <a:t>σ</a:t>
            </a:r>
          </a:p>
        </p:txBody>
      </p:sp>
      <p:sp>
        <p:nvSpPr>
          <p:cNvPr id="4" name="Left Brace 3"/>
          <p:cNvSpPr/>
          <p:nvPr/>
        </p:nvSpPr>
        <p:spPr>
          <a:xfrm rot="16200000">
            <a:off x="4648247" y="1149078"/>
            <a:ext cx="487600" cy="4208366"/>
          </a:xfrm>
          <a:prstGeom prst="leftBrace">
            <a:avLst/>
          </a:prstGeom>
          <a:ln w="38100">
            <a:solidFill>
              <a:srgbClr val="0070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Rectangle 4"/>
          <p:cNvSpPr/>
          <p:nvPr/>
        </p:nvSpPr>
        <p:spPr>
          <a:xfrm>
            <a:off x="4600578" y="5418806"/>
            <a:ext cx="582938" cy="1243122"/>
          </a:xfrm>
          <a:prstGeom prst="rect">
            <a:avLst/>
          </a:prstGeom>
          <a:solidFill>
            <a:schemeClr val="bg1"/>
          </a:solidFill>
          <a:ln w="2857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cy-GB" sz="2400" dirty="0" smtClean="0">
                <a:solidFill>
                  <a:schemeClr val="tx1"/>
                </a:solidFill>
              </a:rPr>
              <a:t>ŷ</a:t>
            </a:r>
            <a:endParaRPr lang="en-US" sz="2400" dirty="0">
              <a:solidFill>
                <a:schemeClr val="tx1"/>
              </a:solidFill>
            </a:endParaRPr>
          </a:p>
        </p:txBody>
      </p:sp>
      <p:sp>
        <p:nvSpPr>
          <p:cNvPr id="60" name="Down Arrow 59"/>
          <p:cNvSpPr/>
          <p:nvPr/>
        </p:nvSpPr>
        <p:spPr>
          <a:xfrm>
            <a:off x="4749743" y="4758492"/>
            <a:ext cx="277773" cy="528866"/>
          </a:xfrm>
          <a:prstGeom prst="downArrow">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2" name="Shape 97"/>
          <p:cNvGrpSpPr/>
          <p:nvPr/>
        </p:nvGrpSpPr>
        <p:grpSpPr>
          <a:xfrm>
            <a:off x="2857335" y="2007258"/>
            <a:ext cx="1462799" cy="408800"/>
            <a:chOff x="3740200" y="4271150"/>
            <a:chExt cx="1097099" cy="306600"/>
          </a:xfrm>
          <a:solidFill>
            <a:schemeClr val="bg1"/>
          </a:solidFill>
        </p:grpSpPr>
        <p:sp>
          <p:nvSpPr>
            <p:cNvPr id="63" name="Shape 98"/>
            <p:cNvSpPr/>
            <p:nvPr/>
          </p:nvSpPr>
          <p:spPr>
            <a:xfrm>
              <a:off x="3740200" y="4271150"/>
              <a:ext cx="365699" cy="306600"/>
            </a:xfrm>
            <a:prstGeom prst="rect">
              <a:avLst/>
            </a:prstGeom>
            <a:grpFill/>
            <a:ln w="2857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64" name="Shape 99"/>
            <p:cNvSpPr/>
            <p:nvPr/>
          </p:nvSpPr>
          <p:spPr>
            <a:xfrm>
              <a:off x="4105900" y="4271150"/>
              <a:ext cx="365699" cy="306600"/>
            </a:xfrm>
            <a:prstGeom prst="rect">
              <a:avLst/>
            </a:prstGeom>
            <a:grpFill/>
            <a:ln w="2857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65" name="Shape 100"/>
            <p:cNvSpPr/>
            <p:nvPr/>
          </p:nvSpPr>
          <p:spPr>
            <a:xfrm>
              <a:off x="4471600" y="4271150"/>
              <a:ext cx="365699" cy="306600"/>
            </a:xfrm>
            <a:prstGeom prst="rect">
              <a:avLst/>
            </a:prstGeom>
            <a:grpFill/>
            <a:ln w="2857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grpSp>
      <p:sp>
        <p:nvSpPr>
          <p:cNvPr id="33" name="Rectangle 32"/>
          <p:cNvSpPr/>
          <p:nvPr/>
        </p:nvSpPr>
        <p:spPr>
          <a:xfrm>
            <a:off x="6208891" y="5418805"/>
            <a:ext cx="582938" cy="1243122"/>
          </a:xfrm>
          <a:prstGeom prst="rect">
            <a:avLst/>
          </a:prstGeom>
          <a:solidFill>
            <a:schemeClr val="bg1"/>
          </a:solidFill>
          <a:ln w="2857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cy-GB" sz="2400" dirty="0"/>
              <a:t>y</a:t>
            </a:r>
            <a:endParaRPr lang="en-US" sz="2400" dirty="0">
              <a:solidFill>
                <a:schemeClr val="tx1"/>
              </a:solidFill>
            </a:endParaRPr>
          </a:p>
        </p:txBody>
      </p:sp>
      <p:grpSp>
        <p:nvGrpSpPr>
          <p:cNvPr id="8" name="Group 7"/>
          <p:cNvGrpSpPr/>
          <p:nvPr/>
        </p:nvGrpSpPr>
        <p:grpSpPr>
          <a:xfrm>
            <a:off x="5983452" y="5255044"/>
            <a:ext cx="3056584" cy="1570643"/>
            <a:chOff x="5847986" y="5255044"/>
            <a:chExt cx="3056584" cy="1570643"/>
          </a:xfrm>
        </p:grpSpPr>
        <p:sp>
          <p:nvSpPr>
            <p:cNvPr id="34" name="Shape 116"/>
            <p:cNvSpPr/>
            <p:nvPr/>
          </p:nvSpPr>
          <p:spPr>
            <a:xfrm>
              <a:off x="5847986" y="5255044"/>
              <a:ext cx="1267200" cy="1570643"/>
            </a:xfrm>
            <a:prstGeom prst="ellipse">
              <a:avLst/>
            </a:prstGeom>
            <a:noFill/>
            <a:ln w="28575" cap="flat" cmpd="sng">
              <a:solidFill>
                <a:srgbClr val="FF0000"/>
              </a:solidFill>
              <a:prstDash val="solid"/>
              <a:round/>
              <a:headEnd type="none" w="med" len="med"/>
              <a:tailEnd type="none" w="med" len="med"/>
            </a:ln>
          </p:spPr>
          <p:txBody>
            <a:bodyPr lIns="121900" tIns="121900" rIns="121900" bIns="121900" anchor="ctr" anchorCtr="0">
              <a:noAutofit/>
            </a:bodyPr>
            <a:lstStyle/>
            <a:p>
              <a:endParaRPr sz="2400"/>
            </a:p>
          </p:txBody>
        </p:sp>
        <p:sp>
          <p:nvSpPr>
            <p:cNvPr id="35" name="Shape 117"/>
            <p:cNvSpPr txBox="1"/>
            <p:nvPr/>
          </p:nvSpPr>
          <p:spPr>
            <a:xfrm>
              <a:off x="6996230" y="5557749"/>
              <a:ext cx="1908340" cy="763599"/>
            </a:xfrm>
            <a:prstGeom prst="rect">
              <a:avLst/>
            </a:prstGeom>
            <a:noFill/>
            <a:ln>
              <a:noFill/>
            </a:ln>
          </p:spPr>
          <p:txBody>
            <a:bodyPr lIns="121900" tIns="121900" rIns="121900" bIns="121900" anchor="t" anchorCtr="0">
              <a:noAutofit/>
            </a:bodyPr>
            <a:lstStyle/>
            <a:p>
              <a:r>
                <a:rPr lang="en" sz="3200" dirty="0" smtClean="0">
                  <a:solidFill>
                    <a:srgbClr val="FF0000"/>
                  </a:solidFill>
                </a:rPr>
                <a:t>Actual</a:t>
              </a:r>
            </a:p>
            <a:p>
              <a:r>
                <a:rPr lang="en" sz="3200" dirty="0" smtClean="0">
                  <a:solidFill>
                    <a:srgbClr val="FF0000"/>
                  </a:solidFill>
                </a:rPr>
                <a:t>value</a:t>
              </a:r>
              <a:endParaRPr lang="en" sz="3200" dirty="0">
                <a:solidFill>
                  <a:srgbClr val="FF0000"/>
                </a:solidFill>
              </a:endParaRPr>
            </a:p>
          </p:txBody>
        </p:sp>
      </p:grpSp>
      <p:sp>
        <p:nvSpPr>
          <p:cNvPr id="7" name="Rectangle 6"/>
          <p:cNvSpPr/>
          <p:nvPr/>
        </p:nvSpPr>
        <p:spPr>
          <a:xfrm>
            <a:off x="1473796" y="5133908"/>
            <a:ext cx="6822831" cy="1446550"/>
          </a:xfrm>
          <a:prstGeom prst="rect">
            <a:avLst/>
          </a:prstGeom>
          <a:noFill/>
        </p:spPr>
        <p:txBody>
          <a:bodyPr wrap="square" lIns="91440" tIns="45720" rIns="91440" bIns="45720">
            <a:spAutoFit/>
          </a:bodyPr>
          <a:lstStyle/>
          <a:p>
            <a:pPr algn="ctr"/>
            <a:r>
              <a:rPr lang="en-US" sz="8800" b="1" dirty="0" smtClean="0">
                <a:ln w="22225">
                  <a:noFill/>
                  <a:prstDash val="solid"/>
                </a:ln>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3500000" scaled="1"/>
                  <a:tileRect/>
                </a:gradFill>
              </a:rPr>
              <a:t>cost(     ,     )</a:t>
            </a:r>
            <a:endParaRPr lang="en-US" sz="8800" b="1" cap="none" spc="0" dirty="0">
              <a:ln w="22225">
                <a:noFill/>
                <a:prstDash val="solid"/>
              </a:ln>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3500000" scaled="1"/>
                <a:tileRect/>
              </a:gradFill>
              <a:effectLst/>
            </a:endParaRPr>
          </a:p>
        </p:txBody>
      </p:sp>
      <p:grpSp>
        <p:nvGrpSpPr>
          <p:cNvPr id="9" name="Group 8"/>
          <p:cNvGrpSpPr/>
          <p:nvPr/>
        </p:nvGrpSpPr>
        <p:grpSpPr>
          <a:xfrm>
            <a:off x="396786" y="5175949"/>
            <a:ext cx="3595848" cy="1573661"/>
            <a:chOff x="396786" y="5175949"/>
            <a:chExt cx="3595848" cy="1573661"/>
          </a:xfrm>
        </p:grpSpPr>
        <p:sp>
          <p:nvSpPr>
            <p:cNvPr id="39" name="Shape 116"/>
            <p:cNvSpPr/>
            <p:nvPr/>
          </p:nvSpPr>
          <p:spPr>
            <a:xfrm>
              <a:off x="1911913" y="5178967"/>
              <a:ext cx="2080721" cy="1570643"/>
            </a:xfrm>
            <a:prstGeom prst="ellipse">
              <a:avLst/>
            </a:prstGeom>
            <a:noFill/>
            <a:ln w="28575" cap="flat" cmpd="sng">
              <a:solidFill>
                <a:srgbClr val="FF0000"/>
              </a:solidFill>
              <a:prstDash val="solid"/>
              <a:round/>
              <a:headEnd type="none" w="med" len="med"/>
              <a:tailEnd type="none" w="med" len="med"/>
            </a:ln>
          </p:spPr>
          <p:txBody>
            <a:bodyPr lIns="121900" tIns="121900" rIns="121900" bIns="121900" anchor="ctr" anchorCtr="0">
              <a:noAutofit/>
            </a:bodyPr>
            <a:lstStyle/>
            <a:p>
              <a:endParaRPr sz="2400"/>
            </a:p>
          </p:txBody>
        </p:sp>
        <p:sp>
          <p:nvSpPr>
            <p:cNvPr id="40" name="Shape 117"/>
            <p:cNvSpPr txBox="1"/>
            <p:nvPr/>
          </p:nvSpPr>
          <p:spPr>
            <a:xfrm>
              <a:off x="396786" y="5175949"/>
              <a:ext cx="2154020" cy="763599"/>
            </a:xfrm>
            <a:prstGeom prst="rect">
              <a:avLst/>
            </a:prstGeom>
            <a:noFill/>
            <a:ln>
              <a:noFill/>
            </a:ln>
          </p:spPr>
          <p:txBody>
            <a:bodyPr lIns="121900" tIns="121900" rIns="121900" bIns="121900" anchor="t" anchorCtr="0">
              <a:noAutofit/>
            </a:bodyPr>
            <a:lstStyle/>
            <a:p>
              <a:r>
                <a:rPr lang="en" sz="3200" dirty="0" smtClean="0">
                  <a:solidFill>
                    <a:srgbClr val="FF0000"/>
                  </a:solidFill>
                </a:rPr>
                <a:t>How wrong were we?</a:t>
              </a:r>
              <a:endParaRPr lang="en" sz="3200" dirty="0">
                <a:solidFill>
                  <a:srgbClr val="FF0000"/>
                </a:solidFill>
              </a:endParaRPr>
            </a:p>
          </p:txBody>
        </p:sp>
      </p:grpSp>
      <p:sp>
        <p:nvSpPr>
          <p:cNvPr id="20" name="Freeform 19"/>
          <p:cNvSpPr/>
          <p:nvPr/>
        </p:nvSpPr>
        <p:spPr>
          <a:xfrm>
            <a:off x="3066757" y="2419643"/>
            <a:ext cx="1376591" cy="3235569"/>
          </a:xfrm>
          <a:custGeom>
            <a:avLst/>
            <a:gdLst>
              <a:gd name="connsiteX0" fmla="*/ 0 w 1376591"/>
              <a:gd name="connsiteY0" fmla="*/ 3235569 h 3235569"/>
              <a:gd name="connsiteX1" fmla="*/ 1364566 w 1376591"/>
              <a:gd name="connsiteY1" fmla="*/ 1983545 h 3235569"/>
              <a:gd name="connsiteX2" fmla="*/ 661181 w 1376591"/>
              <a:gd name="connsiteY2" fmla="*/ 633046 h 3235569"/>
              <a:gd name="connsiteX3" fmla="*/ 562708 w 1376591"/>
              <a:gd name="connsiteY3" fmla="*/ 0 h 3235569"/>
              <a:gd name="connsiteX4" fmla="*/ 562708 w 1376591"/>
              <a:gd name="connsiteY4" fmla="*/ 0 h 3235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591" h="3235569">
                <a:moveTo>
                  <a:pt x="0" y="3235569"/>
                </a:moveTo>
                <a:cubicBezTo>
                  <a:pt x="627184" y="2826434"/>
                  <a:pt x="1254369" y="2417299"/>
                  <a:pt x="1364566" y="1983545"/>
                </a:cubicBezTo>
                <a:cubicBezTo>
                  <a:pt x="1474763" y="1549791"/>
                  <a:pt x="794824" y="963637"/>
                  <a:pt x="661181" y="633046"/>
                </a:cubicBezTo>
                <a:cubicBezTo>
                  <a:pt x="527538" y="302455"/>
                  <a:pt x="562708" y="0"/>
                  <a:pt x="562708" y="0"/>
                </a:cubicBezTo>
                <a:lnTo>
                  <a:pt x="562708" y="0"/>
                </a:lnTo>
              </a:path>
            </a:pathLst>
          </a:custGeom>
          <a:noFill/>
          <a:ln w="38100">
            <a:solidFill>
              <a:srgbClr val="FF0000"/>
            </a:solidFill>
            <a:tailEnd type="triangle" w="lg"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Shape 117"/>
          <p:cNvSpPr txBox="1"/>
          <p:nvPr/>
        </p:nvSpPr>
        <p:spPr>
          <a:xfrm>
            <a:off x="2134297" y="3517313"/>
            <a:ext cx="2154020" cy="763599"/>
          </a:xfrm>
          <a:prstGeom prst="rect">
            <a:avLst/>
          </a:prstGeom>
          <a:noFill/>
          <a:ln>
            <a:noFill/>
          </a:ln>
        </p:spPr>
        <p:txBody>
          <a:bodyPr lIns="121900" tIns="121900" rIns="121900" bIns="121900" anchor="t" anchorCtr="0">
            <a:noAutofit/>
          </a:bodyPr>
          <a:lstStyle/>
          <a:p>
            <a:r>
              <a:rPr lang="en" sz="3200" dirty="0" smtClean="0">
                <a:solidFill>
                  <a:srgbClr val="FF0000"/>
                </a:solidFill>
              </a:rPr>
              <a:t>Update parameters</a:t>
            </a:r>
            <a:endParaRPr lang="en" sz="3200" dirty="0">
              <a:solidFill>
                <a:srgbClr val="FF0000"/>
              </a:solidFill>
            </a:endParaRPr>
          </a:p>
        </p:txBody>
      </p:sp>
      <p:sp>
        <p:nvSpPr>
          <p:cNvPr id="36" name="Shape 90"/>
          <p:cNvSpPr txBox="1">
            <a:spLocks/>
          </p:cNvSpPr>
          <p:nvPr/>
        </p:nvSpPr>
        <p:spPr bwMode="auto">
          <a:xfrm>
            <a:off x="617896" y="553333"/>
            <a:ext cx="10972800" cy="919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00" tIns="121900" rIns="121900" bIns="121900" numCol="1" anchor="t" anchorCtr="0" compatLnSpc="1">
            <a:prstTxWarp prst="textNoShape">
              <a:avLst/>
            </a:prstTxWarp>
            <a:noAutofit/>
          </a:bodyPr>
          <a:lstStyle>
            <a:lvl1pPr algn="l" rtl="0" fontAlgn="base">
              <a:lnSpc>
                <a:spcPct val="90000"/>
              </a:lnSpc>
              <a:spcBef>
                <a:spcPct val="0"/>
              </a:spcBef>
              <a:spcAft>
                <a:spcPct val="0"/>
              </a:spcAft>
              <a:defRPr sz="2800" b="1" kern="1200">
                <a:solidFill>
                  <a:schemeClr val="tx1"/>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marL="1219170" lvl="1" indent="-304792" eaLnBrk="1" hangingPunct="1"/>
            <a:r>
              <a:rPr lang="en" kern="1200" smtClean="0">
                <a:ea typeface="+mj-ea"/>
              </a:rPr>
              <a:t>Supervised</a:t>
            </a:r>
            <a:r>
              <a:rPr lang="en" kern="0" smtClean="0"/>
              <a:t> </a:t>
            </a:r>
            <a:r>
              <a:rPr lang="en" kern="1200" smtClean="0">
                <a:ea typeface="+mj-ea"/>
              </a:rPr>
              <a:t>Machine Learning</a:t>
            </a:r>
            <a:endParaRPr lang="en" kern="1200" dirty="0">
              <a:ea typeface="+mj-ea"/>
            </a:endParaRPr>
          </a:p>
        </p:txBody>
      </p:sp>
    </p:spTree>
    <p:extLst>
      <p:ext uri="{BB962C8B-B14F-4D97-AF65-F5344CB8AC3E}">
        <p14:creationId xmlns:p14="http://schemas.microsoft.com/office/powerpoint/2010/main" val="116290207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22" presetClass="entr" presetSubtype="4"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par>
                                <p:cTn id="18" presetID="1" presetClass="entr" presetSubtype="0" fill="hold" grpId="0" nodeType="withEffect">
                                  <p:stCondLst>
                                    <p:cond delay="250"/>
                                  </p:stCondLst>
                                  <p:childTnLst>
                                    <p:set>
                                      <p:cBhvr>
                                        <p:cTn id="19"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animBg="1"/>
      <p:bldP spid="5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2283</TotalTime>
  <Words>2515</Words>
  <Application>Microsoft Macintosh PowerPoint</Application>
  <PresentationFormat>Widescreen</PresentationFormat>
  <Paragraphs>487</Paragraphs>
  <Slides>54</Slides>
  <Notes>29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4" baseType="lpstr">
      <vt:lpstr>Calibri</vt:lpstr>
      <vt:lpstr>Cambria Math</vt:lpstr>
      <vt:lpstr>Courier New</vt:lpstr>
      <vt:lpstr>SimSun</vt:lpstr>
      <vt:lpstr>Times New Roman</vt:lpstr>
      <vt:lpstr>Wingdings</vt:lpstr>
      <vt:lpstr>新細明體</vt:lpstr>
      <vt:lpstr>Arial</vt:lpstr>
      <vt:lpstr>Office Theme</vt:lpstr>
      <vt:lpstr>公式</vt:lpstr>
      <vt:lpstr>PowerPoint Presentation</vt:lpstr>
      <vt:lpstr>PowerPoint Presentation</vt:lpstr>
      <vt:lpstr>ML in a Nutshell</vt:lpstr>
      <vt:lpstr>Representation</vt:lpstr>
      <vt:lpstr>Evaluation</vt:lpstr>
      <vt:lpstr>Optimization</vt:lpstr>
      <vt:lpstr>Types of Learning</vt:lpstr>
      <vt:lpstr>Supervised Machine Learning</vt:lpstr>
      <vt:lpstr>PowerPoint Presentation</vt:lpstr>
      <vt:lpstr>A Simplified Diagram</vt:lpstr>
      <vt:lpstr>What Is the Feature Vector x?</vt:lpstr>
      <vt:lpstr>An example of one-layer feed-forward neural network</vt:lpstr>
      <vt:lpstr>Activation function</vt:lpstr>
      <vt:lpstr>An example of 3-layer feed-forward network</vt:lpstr>
      <vt:lpstr>What is Deep Learning</vt:lpstr>
      <vt:lpstr>Why deep learning?</vt:lpstr>
      <vt:lpstr>Recurrent Neural Networks (RNNs)</vt:lpstr>
      <vt:lpstr>RNN</vt:lpstr>
      <vt:lpstr>RNN</vt:lpstr>
      <vt:lpstr>Updating Parameters of an RNN</vt:lpstr>
      <vt:lpstr>Application Examples</vt:lpstr>
      <vt:lpstr>Recursive Neural Networks Example: Sentiment Analysis</vt:lpstr>
      <vt:lpstr>Recursive Neural Networks</vt:lpstr>
      <vt:lpstr>LSTM Motivation</vt:lpstr>
      <vt:lpstr>The Vanishing Gradient Problem</vt:lpstr>
      <vt:lpstr>Or do they explode?</vt:lpstr>
      <vt:lpstr>Vanishing/Exploding Gradients  Are Bad.</vt:lpstr>
      <vt:lpstr>LSTM Solution</vt:lpstr>
      <vt:lpstr>Transforming RNN to LSTM</vt:lpstr>
      <vt:lpstr>LSTM for Sequences</vt:lpstr>
      <vt:lpstr>LSTM Applications</vt:lpstr>
      <vt:lpstr>Basic Idea of CNNs</vt:lpstr>
      <vt:lpstr>Basic Idea of CNNs</vt:lpstr>
      <vt:lpstr>Basic Idea of CNNs</vt:lpstr>
      <vt:lpstr>Basic Idea of CNNs</vt:lpstr>
      <vt:lpstr>CNN for Image Classification</vt:lpstr>
      <vt:lpstr>CNN for Image Classification</vt:lpstr>
      <vt:lpstr>CNN for Image Classification</vt:lpstr>
      <vt:lpstr>CNN for Image Classification</vt:lpstr>
      <vt:lpstr>CNN for Image Classification</vt:lpstr>
      <vt:lpstr>PowerPoint Presentation</vt:lpstr>
      <vt:lpstr>CNN for Image Classification</vt:lpstr>
      <vt:lpstr>CNN for Image Classification</vt:lpstr>
      <vt:lpstr>CNN for Image Classification</vt:lpstr>
      <vt:lpstr>CNN for Image Classification</vt:lpstr>
      <vt:lpstr>CNN for Image Classification</vt:lpstr>
      <vt:lpstr>CNN for Image Classification</vt:lpstr>
      <vt:lpstr>Tools for Deep Learning</vt:lpstr>
      <vt:lpstr>Is everything else we’ve learned moot?</vt:lpstr>
      <vt:lpstr>IBM Watson Platform</vt:lpstr>
      <vt:lpstr>Some Questions??</vt:lpstr>
      <vt:lpstr>Reading Materials</vt:lpstr>
      <vt:lpstr>PowerPoint Presentation</vt:lpstr>
      <vt:lpstr>Stay Connected and continue coding !</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Raja Thirunavukarasu</dc:creator>
  <cp:lastModifiedBy>Himanshu Shivhare</cp:lastModifiedBy>
  <cp:revision>55</cp:revision>
  <dcterms:created xsi:type="dcterms:W3CDTF">2016-05-20T11:36:06Z</dcterms:created>
  <dcterms:modified xsi:type="dcterms:W3CDTF">2017-06-29T07:36:12Z</dcterms:modified>
</cp:coreProperties>
</file>