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1" r:id="rId4"/>
    <p:sldId id="258" r:id="rId5"/>
    <p:sldId id="275" r:id="rId6"/>
    <p:sldId id="272" r:id="rId7"/>
    <p:sldId id="276" r:id="rId8"/>
    <p:sldId id="277" r:id="rId9"/>
    <p:sldId id="264" r:id="rId10"/>
    <p:sldId id="265" r:id="rId11"/>
    <p:sldId id="262" r:id="rId12"/>
    <p:sldId id="267" r:id="rId13"/>
    <p:sldId id="27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5" d="100"/>
          <a:sy n="75" d="100"/>
        </p:scale>
        <p:origin x="20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4C20-EA56-4060-B1D0-420E979D22C4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AD3F-59FE-4245-9B50-05B84FB21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398F-7F4B-DB48-BB10-1A0B51885A7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9D68-5836-9B46-A4EC-F0C8F9F4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5E959DB-5925-443E-BB1A-92689E5C6BF0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7B53-E563-4964-B9C8-B5DCD6949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A96B782-A987-45B8-A137-44216A21792B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5A91B-65EC-4E2B-9530-C2EF8CB8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 &lt;Arial Bold, 28 pts&gt;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9144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lvl="0"/>
            <a:r>
              <a:rPr lang="en-US" dirty="0"/>
              <a:t>Edit Master text styles &lt;Arial Normal, 18 pts&gt;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dirty="0"/>
              <a:t>Second level &lt;Arial Normal, 18 pts&gt;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Third level &lt;Arial Normal, 18 pts&gt;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2C079-9DCD-47E3-8B01-B493D7022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9012E30-2F5B-41F3-8735-1179E3B0CAB4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656D9-D45D-4B3B-B874-510829CC6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74CEA6A-7FCD-4A6F-B111-E5D6FBD89BBF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A2B09-AEF6-4C96-BB8C-63DFFC0E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0090483-FED5-4644-AD7E-BD24AFA317D4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5A20-813D-4F17-B37A-0B5CB40D8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99993D-E034-4858-8AFB-A72C6B553301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D5EA-CDBE-46AA-B4CD-B8DFC7090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91AF5AE-FF4E-4437-8B53-ED856E052FCD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EA379-E6E6-480F-BE54-4B41B561A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417848-C1F1-4A5A-B738-D721E6E83839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2002D-1692-465A-930A-F170420AE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7742FA5-2DE4-406B-AA0A-813FA71A9BE9}" type="datetimeFigureOut">
              <a:rPr lang="en-US"/>
              <a:pPr>
                <a:defRPr/>
              </a:pPr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1E25-6A34-4887-855F-D7551868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4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4000" y="866775"/>
            <a:ext cx="11645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 </a:t>
            </a:r>
            <a:r>
              <a:rPr lang="en-US" dirty="0"/>
              <a:t>&lt;Arial Bold, 28 pts&gt; 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08175"/>
            <a:ext cx="116459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en-US" dirty="0"/>
              <a:t>Edit Master text styles </a:t>
            </a:r>
            <a:r>
              <a:rPr lang="en-US" dirty="0"/>
              <a:t>&lt;Arial Normal, 18 pts&gt;</a:t>
            </a:r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altLang="en-US" dirty="0"/>
              <a:t>Second level </a:t>
            </a:r>
            <a:r>
              <a:rPr lang="en-US" dirty="0"/>
              <a:t>&lt;Arial Normal, 18 pts&gt;</a:t>
            </a:r>
            <a:endParaRPr lang="en-US" altLang="en-US" dirty="0"/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/>
              <a:t>Third level </a:t>
            </a:r>
            <a:r>
              <a:rPr lang="en-US" dirty="0"/>
              <a:t>&lt;Arial Normal, 18 pts&gt;</a:t>
            </a:r>
          </a:p>
          <a:p>
            <a:pPr lvl="2"/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6700" y="6561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3D5219-4202-4D14-A3DA-882CC81703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marR="0" indent="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marR="0" indent="0" algn="l" defTabSz="914400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ClrTx/>
        <a:buSzTx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3733" y="3090473"/>
            <a:ext cx="6053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B1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 Session </a:t>
            </a:r>
            <a:endParaRPr lang="en-IN" sz="4000" b="1" dirty="0">
              <a:solidFill>
                <a:srgbClr val="00B1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DSX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6198" y="5836697"/>
            <a:ext cx="25167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 Chaitanya B</a:t>
            </a:r>
            <a:endParaRPr lang="en-IN" sz="1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 and Cloud Developer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Business Group, IBM</a:t>
            </a:r>
            <a:endParaRPr lang="en-IN" sz="14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3067" y="2370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4000" dirty="0" smtClean="0"/>
              <a:t>IRIS Dataset</a:t>
            </a:r>
            <a:endParaRPr lang="en-US" altLang="en-US" sz="40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This data sets consists of 3 different types of irises’ </a:t>
            </a:r>
            <a:r>
              <a:rPr lang="en-US" sz="3200" dirty="0" smtClean="0"/>
              <a:t>( </a:t>
            </a:r>
            <a:r>
              <a:rPr lang="en-US" sz="3200" dirty="0" err="1" smtClean="0"/>
              <a:t>Setosa</a:t>
            </a:r>
            <a:r>
              <a:rPr lang="en-US" sz="3200" dirty="0"/>
              <a:t>, </a:t>
            </a:r>
            <a:r>
              <a:rPr lang="en-US" sz="3200" dirty="0" err="1" smtClean="0"/>
              <a:t>Versicolour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 smtClean="0"/>
              <a:t>Virginica</a:t>
            </a:r>
            <a:r>
              <a:rPr lang="en-US" sz="3200" dirty="0" smtClean="0"/>
              <a:t> ) </a:t>
            </a:r>
            <a:r>
              <a:rPr lang="en-US" sz="3200" dirty="0"/>
              <a:t>petal and sepal length, stored in a 150x4 </a:t>
            </a:r>
            <a:r>
              <a:rPr lang="en-US" sz="3200" dirty="0" smtClean="0"/>
              <a:t>Table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The rows being the samples and the columns being: Sepal Length, Sepal Width, Petal Length and Petal Width</a:t>
            </a:r>
          </a:p>
          <a:p>
            <a:pPr marL="285750" indent="-285750">
              <a:buFont typeface="Arial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87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54000" y="660401"/>
            <a:ext cx="11645900" cy="1111250"/>
          </a:xfrm>
        </p:spPr>
        <p:txBody>
          <a:bodyPr anchor="t"/>
          <a:lstStyle/>
          <a:p>
            <a:pPr algn="ctr"/>
            <a:r>
              <a:rPr lang="en-US" altLang="en-US" sz="4000" dirty="0" smtClean="0"/>
              <a:t>Dataset segregation</a:t>
            </a:r>
            <a:endParaRPr lang="en-US" altLang="en-US" sz="4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16" y="1354667"/>
            <a:ext cx="8568267" cy="5160433"/>
          </a:xfrm>
        </p:spPr>
      </p:pic>
    </p:spTree>
    <p:extLst>
      <p:ext uri="{BB962C8B-B14F-4D97-AF65-F5344CB8AC3E}">
        <p14:creationId xmlns:p14="http://schemas.microsoft.com/office/powerpoint/2010/main" val="2184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MNIST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MNIST (</a:t>
            </a:r>
            <a:r>
              <a:rPr lang="en-US" sz="2800" b="1" dirty="0" smtClean="0"/>
              <a:t>Modified</a:t>
            </a:r>
            <a:r>
              <a:rPr lang="en-US" sz="2800" b="1" dirty="0"/>
              <a:t> National Institute of Standards and </a:t>
            </a:r>
            <a:r>
              <a:rPr lang="en-US" sz="2800" b="1" dirty="0" smtClean="0"/>
              <a:t>Technology</a:t>
            </a:r>
            <a:r>
              <a:rPr lang="en-US" sz="2800" dirty="0" smtClean="0"/>
              <a:t>) database contains </a:t>
            </a:r>
            <a:r>
              <a:rPr lang="en-US" sz="2800" dirty="0"/>
              <a:t>handwritten </a:t>
            </a:r>
            <a:r>
              <a:rPr lang="en-US" sz="2800" dirty="0" smtClean="0"/>
              <a:t>digits sorted into a </a:t>
            </a:r>
            <a:r>
              <a:rPr lang="en-US" sz="2800" dirty="0"/>
              <a:t>training set of 60,000 examples, and a test set of 10,000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3145366"/>
            <a:ext cx="6083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661709"/>
            <a:ext cx="11645900" cy="904875"/>
          </a:xfrm>
        </p:spPr>
        <p:txBody>
          <a:bodyPr/>
          <a:lstStyle/>
          <a:p>
            <a:pPr algn="ctr"/>
            <a:r>
              <a:rPr lang="en-US" sz="4000" dirty="0" smtClean="0"/>
              <a:t>Regression Hands 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09601"/>
            <a:ext cx="11645900" cy="1162050"/>
          </a:xfrm>
        </p:spPr>
        <p:txBody>
          <a:bodyPr anchor="t"/>
          <a:lstStyle/>
          <a:p>
            <a:pPr algn="ctr"/>
            <a:r>
              <a:rPr lang="en-US" sz="4000" dirty="0" smtClean="0"/>
              <a:t>Visual Flows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190626"/>
            <a:ext cx="11764433" cy="5334000"/>
          </a:xfrm>
        </p:spPr>
      </p:pic>
    </p:spTree>
    <p:extLst>
      <p:ext uri="{BB962C8B-B14F-4D97-AF65-F5344CB8AC3E}">
        <p14:creationId xmlns:p14="http://schemas.microsoft.com/office/powerpoint/2010/main" val="19391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26533"/>
            <a:ext cx="11645900" cy="1145117"/>
          </a:xfrm>
        </p:spPr>
        <p:txBody>
          <a:bodyPr anchor="t"/>
          <a:lstStyle/>
          <a:p>
            <a:pPr algn="ctr"/>
            <a:r>
              <a:rPr lang="en-US" sz="4000" dirty="0" smtClean="0"/>
              <a:t>Visual Flows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44" y="1908175"/>
            <a:ext cx="4794212" cy="4556125"/>
          </a:xfrm>
        </p:spPr>
      </p:pic>
    </p:spTree>
    <p:extLst>
      <p:ext uri="{BB962C8B-B14F-4D97-AF65-F5344CB8AC3E}">
        <p14:creationId xmlns:p14="http://schemas.microsoft.com/office/powerpoint/2010/main" val="13110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091920"/>
            <a:ext cx="11645900" cy="1094317"/>
          </a:xfrm>
        </p:spPr>
        <p:txBody>
          <a:bodyPr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532" y="5046133"/>
            <a:ext cx="3399367" cy="1418167"/>
          </a:xfrm>
        </p:spPr>
        <p:txBody>
          <a:bodyPr anchor="b"/>
          <a:lstStyle/>
          <a:p>
            <a:pPr algn="ctr"/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Krishna Chaitanya B</a:t>
            </a:r>
          </a:p>
          <a:p>
            <a:pPr algn="ct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and Cloud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</a:t>
            </a:r>
          </a:p>
          <a:p>
            <a:pPr algn="ct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Group,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 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66800" y="538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Takeaways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Quick tour of IBM DSX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Introduction to Classification And Regression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lassification </a:t>
            </a:r>
            <a:r>
              <a:rPr lang="en-US" sz="2800" dirty="0" smtClean="0"/>
              <a:t>using IRIS Dataset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Hand Written Number recognition using MNIST </a:t>
            </a:r>
            <a:r>
              <a:rPr lang="en-US" sz="2800" dirty="0" smtClean="0"/>
              <a:t>Data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Accessing File storage in DSX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Predicting Real estate prices / TV Viewership using Regression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eek at an Amazing Alpha feature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4000" y="982133"/>
            <a:ext cx="11645900" cy="5482167"/>
          </a:xfrm>
        </p:spPr>
        <p:txBody>
          <a:bodyPr/>
          <a:lstStyle/>
          <a:p>
            <a:r>
              <a:rPr lang="en-US" sz="3200" b="1" dirty="0"/>
              <a:t>Classification: </a:t>
            </a:r>
            <a:r>
              <a:rPr lang="en-US" sz="3200" dirty="0"/>
              <a:t>G</a:t>
            </a:r>
            <a:r>
              <a:rPr lang="en-US" sz="3200" dirty="0" smtClean="0"/>
              <a:t>iven </a:t>
            </a:r>
            <a:r>
              <a:rPr lang="en-US" sz="3200" dirty="0"/>
              <a:t>a known relationship, identify the class that the data </a:t>
            </a:r>
            <a:r>
              <a:rPr lang="en-US" sz="3200" dirty="0" smtClean="0"/>
              <a:t>belongs.</a:t>
            </a: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33" y="2015067"/>
            <a:ext cx="6536267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4000" dirty="0" smtClean="0"/>
              <a:t>Applications of Classification</a:t>
            </a:r>
            <a:endParaRPr lang="en-US" altLang="en-US" sz="40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buFont typeface="Arial" charset="0"/>
              <a:buChar char="•"/>
            </a:pPr>
            <a:r>
              <a:rPr lang="en-US" altLang="en-US" sz="3200" dirty="0" smtClean="0"/>
              <a:t>Spam Filtering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3200" dirty="0" smtClean="0"/>
              <a:t>Detecting Cancer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3200" dirty="0" smtClean="0"/>
              <a:t>OCR (Optical </a:t>
            </a:r>
            <a:r>
              <a:rPr lang="en-US" altLang="en-US" sz="3200" dirty="0"/>
              <a:t>C</a:t>
            </a:r>
            <a:r>
              <a:rPr lang="en-US" altLang="en-US" sz="3200" dirty="0" smtClean="0"/>
              <a:t>haracter Recognition)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3200" dirty="0" smtClean="0"/>
              <a:t>Email Sorting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3200" dirty="0" smtClean="0"/>
              <a:t>Recommender Systems </a:t>
            </a:r>
          </a:p>
          <a:p>
            <a:pPr marL="285750" indent="-285750">
              <a:buFont typeface="Arial" charset="0"/>
              <a:buChar char="•"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5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1"/>
            <a:ext cx="11645900" cy="5549900"/>
          </a:xfrm>
        </p:spPr>
        <p:txBody>
          <a:bodyPr/>
          <a:lstStyle/>
          <a:p>
            <a:r>
              <a:rPr lang="en-US" sz="2800" b="1" dirty="0" smtClean="0"/>
              <a:t>Regression:</a:t>
            </a:r>
            <a:r>
              <a:rPr lang="en-US" sz="2800" dirty="0" smtClean="0"/>
              <a:t> </a:t>
            </a:r>
            <a:r>
              <a:rPr lang="en-US" sz="2800" dirty="0" smtClean="0"/>
              <a:t>Given </a:t>
            </a:r>
            <a:r>
              <a:rPr lang="en-US" sz="2800" dirty="0" smtClean="0"/>
              <a:t>a set of data, find the best relationship that represent the set of data. 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1807634"/>
            <a:ext cx="6959599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0133" y="508002"/>
            <a:ext cx="11645900" cy="1022916"/>
          </a:xfrm>
        </p:spPr>
        <p:txBody>
          <a:bodyPr anchor="t"/>
          <a:lstStyle/>
          <a:p>
            <a:pPr algn="ctr"/>
            <a:r>
              <a:rPr lang="en-US" altLang="en-US" sz="4000" dirty="0" smtClean="0"/>
              <a:t>Curve Fitting</a:t>
            </a:r>
            <a:endParaRPr lang="en-US" altLang="en-US" sz="4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92" y="1154926"/>
            <a:ext cx="7782983" cy="5273385"/>
          </a:xfrm>
        </p:spPr>
      </p:pic>
    </p:spTree>
    <p:extLst>
      <p:ext uri="{BB962C8B-B14F-4D97-AF65-F5344CB8AC3E}">
        <p14:creationId xmlns:p14="http://schemas.microsoft.com/office/powerpoint/2010/main" val="4946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Applications of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Predicting Stock Prices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Estimating Real Estate price boom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Optimizing machine running times in factories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Predicting Weather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User Preference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1899707"/>
            <a:ext cx="11645900" cy="941918"/>
          </a:xfrm>
        </p:spPr>
        <p:txBody>
          <a:bodyPr anchor="t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0" dirty="0" smtClean="0"/>
              <a:t>   	</a:t>
            </a:r>
            <a:r>
              <a:rPr lang="en-US" sz="2400" dirty="0" smtClean="0"/>
              <a:t>Classification</a:t>
            </a:r>
            <a:r>
              <a:rPr lang="en-US" sz="2400" dirty="0"/>
              <a:t>: </a:t>
            </a:r>
            <a:r>
              <a:rPr lang="en-US" sz="2400" b="0" dirty="0"/>
              <a:t>T</a:t>
            </a:r>
            <a:r>
              <a:rPr lang="en-US" sz="2400" b="0" dirty="0" smtClean="0"/>
              <a:t>he </a:t>
            </a:r>
            <a:r>
              <a:rPr lang="en-US" sz="2400" b="0" dirty="0"/>
              <a:t>output variable takes class labels</a:t>
            </a:r>
            <a:r>
              <a:rPr lang="en-US" sz="2400" b="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	Regression</a:t>
            </a:r>
            <a:r>
              <a:rPr lang="en-US" sz="2400" dirty="0"/>
              <a:t>: </a:t>
            </a:r>
            <a:r>
              <a:rPr lang="en-US" sz="2400" b="0" dirty="0"/>
              <a:t>T</a:t>
            </a:r>
            <a:r>
              <a:rPr lang="en-US" sz="2400" b="0" dirty="0" smtClean="0"/>
              <a:t>he </a:t>
            </a:r>
            <a:r>
              <a:rPr lang="en-US" sz="2400" b="0" dirty="0"/>
              <a:t>output variable takes continuous values</a:t>
            </a:r>
            <a:r>
              <a:rPr lang="en-US" sz="2400" b="0" dirty="0" smtClean="0"/>
              <a:t>.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2841625"/>
            <a:ext cx="7924800" cy="3220508"/>
          </a:xfrm>
        </p:spPr>
      </p:pic>
      <p:sp>
        <p:nvSpPr>
          <p:cNvPr id="5" name="TextBox 4"/>
          <p:cNvSpPr txBox="1"/>
          <p:nvPr/>
        </p:nvSpPr>
        <p:spPr>
          <a:xfrm>
            <a:off x="4618435" y="779072"/>
            <a:ext cx="264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 summary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83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4000" dirty="0" smtClean="0"/>
              <a:t>IRIS Classifier</a:t>
            </a:r>
            <a:endParaRPr lang="en-US" alt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07769"/>
            <a:ext cx="11645900" cy="4356936"/>
          </a:xfrm>
        </p:spPr>
      </p:pic>
    </p:spTree>
    <p:extLst>
      <p:ext uri="{BB962C8B-B14F-4D97-AF65-F5344CB8AC3E}">
        <p14:creationId xmlns:p14="http://schemas.microsoft.com/office/powerpoint/2010/main" val="15992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216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Wingdings</vt:lpstr>
      <vt:lpstr>Arial</vt:lpstr>
      <vt:lpstr>Office Theme</vt:lpstr>
      <vt:lpstr>PowerPoint Presentation</vt:lpstr>
      <vt:lpstr>Takeaways</vt:lpstr>
      <vt:lpstr>PowerPoint Presentation</vt:lpstr>
      <vt:lpstr>Applications of Classification</vt:lpstr>
      <vt:lpstr>PowerPoint Presentation</vt:lpstr>
      <vt:lpstr>Curve Fitting</vt:lpstr>
      <vt:lpstr>Applications of Regression</vt:lpstr>
      <vt:lpstr>    Classification: The output variable takes class labels.    Regression: The output variable takes continuous values. </vt:lpstr>
      <vt:lpstr>IRIS Classifier</vt:lpstr>
      <vt:lpstr>IRIS Dataset</vt:lpstr>
      <vt:lpstr>Dataset segregation</vt:lpstr>
      <vt:lpstr>MNIST</vt:lpstr>
      <vt:lpstr>Regression Hands On</vt:lpstr>
      <vt:lpstr>Visual Flows</vt:lpstr>
      <vt:lpstr>Visual Flows</vt:lpstr>
      <vt:lpstr>Thank You!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Raja Thirunavukarasu</dc:creator>
  <cp:lastModifiedBy>Krishna Chaitanya Balaga</cp:lastModifiedBy>
  <cp:revision>43</cp:revision>
  <dcterms:created xsi:type="dcterms:W3CDTF">2016-05-20T11:36:06Z</dcterms:created>
  <dcterms:modified xsi:type="dcterms:W3CDTF">2017-06-29T02:38:28Z</dcterms:modified>
</cp:coreProperties>
</file>