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30.jpg" ContentType="image/png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  <p:sldMasterId id="2147483694" r:id="rId3"/>
    <p:sldMasterId id="2147483717" r:id="rId4"/>
  </p:sldMasterIdLst>
  <p:notesMasterIdLst>
    <p:notesMasterId r:id="rId20"/>
  </p:notesMasterIdLst>
  <p:sldIdLst>
    <p:sldId id="256" r:id="rId5"/>
    <p:sldId id="285" r:id="rId6"/>
    <p:sldId id="297" r:id="rId7"/>
    <p:sldId id="298" r:id="rId8"/>
    <p:sldId id="299" r:id="rId9"/>
    <p:sldId id="300" r:id="rId10"/>
    <p:sldId id="301" r:id="rId11"/>
    <p:sldId id="302" r:id="rId12"/>
    <p:sldId id="305" r:id="rId13"/>
    <p:sldId id="303" r:id="rId14"/>
    <p:sldId id="304" r:id="rId15"/>
    <p:sldId id="296" r:id="rId16"/>
    <p:sldId id="295" r:id="rId17"/>
    <p:sldId id="294" r:id="rId18"/>
    <p:sldId id="29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2"/>
    <a:srgbClr val="A083C4"/>
    <a:srgbClr val="9671AF"/>
    <a:srgbClr val="636497"/>
    <a:srgbClr val="38746F"/>
    <a:srgbClr val="449B9B"/>
    <a:srgbClr val="009051"/>
    <a:srgbClr val="5997D1"/>
    <a:srgbClr val="3485D0"/>
    <a:srgbClr val="328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5"/>
    <p:restoredTop sz="85370"/>
  </p:normalViewPr>
  <p:slideViewPr>
    <p:cSldViewPr snapToGrid="0" snapToObjects="1">
      <p:cViewPr>
        <p:scale>
          <a:sx n="110" d="100"/>
          <a:sy n="110" d="100"/>
        </p:scale>
        <p:origin x="1544" y="4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59807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None/>
            </a:pPr>
            <a:endParaRPr sz="1100" b="0" i="0" u="none" strike="noStrike" cap="none"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46255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0" indent="0">
              <a:buFont typeface="Arial" charset="0"/>
              <a:buNone/>
            </a:pP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5805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0" indent="0">
              <a:buFont typeface="Arial" charset="0"/>
              <a:buNone/>
            </a:pP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34877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3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97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1" name="Shape 9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271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0859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171450" indent="-171450">
              <a:buFont typeface="Arial" charset="0"/>
              <a:buChar char="•"/>
            </a:pP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5620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3704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171450" indent="-171450">
              <a:buFont typeface="Arial" charset="0"/>
              <a:buChar char="•"/>
            </a:pP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42868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171450" indent="-171450">
              <a:buFont typeface="Arial" charset="0"/>
              <a:buChar char="•"/>
            </a:pP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80563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94831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0" indent="0">
              <a:buFont typeface="Arial" charset="0"/>
              <a:buNone/>
            </a:pP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https://console.bluemix.net/docs/runtimes/nodejs/getting-started.html#getting-started-with-node-js-on-bluemix</a:t>
            </a: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82797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6420" y="4344023"/>
            <a:ext cx="5485200" cy="4113000"/>
          </a:xfrm>
          <a:prstGeom prst="rect">
            <a:avLst/>
          </a:prstGeom>
          <a:noFill/>
          <a:ln>
            <a:noFill/>
          </a:ln>
        </p:spPr>
        <p:txBody>
          <a:bodyPr lIns="89600" tIns="89600" rIns="89600" bIns="89600" anchor="ctr" anchorCtr="0">
            <a:noAutofit/>
          </a:bodyPr>
          <a:lstStyle/>
          <a:p>
            <a:pPr marL="0" indent="0">
              <a:buFont typeface="Arial" charset="0"/>
              <a:buNone/>
            </a:pP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7008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e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Relationship Id="rId3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5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emf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Relationship Id="rId3" Type="http://schemas.openxmlformats.org/officeDocument/2006/relationships/image" Target="../media/image5.emf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emf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emf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emf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2" y="0"/>
            <a:ext cx="9142800" cy="51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758408" y="73797"/>
            <a:ext cx="307500" cy="157800"/>
          </a:xfrm>
          <a:prstGeom prst="rect">
            <a:avLst/>
          </a:prstGeom>
          <a:noFill/>
          <a:ln>
            <a:noFill/>
          </a:ln>
        </p:spPr>
        <p:txBody>
          <a:bodyPr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Shape 91"/>
          <p:cNvSpPr txBox="1"/>
          <p:nvPr/>
        </p:nvSpPr>
        <p:spPr>
          <a:xfrm>
            <a:off x="152400" y="73797"/>
            <a:ext cx="396000" cy="157800"/>
          </a:xfrm>
          <a:prstGeom prst="rect">
            <a:avLst/>
          </a:prstGeom>
          <a:noFill/>
          <a:ln>
            <a:noFill/>
          </a:ln>
        </p:spPr>
        <p:txBody>
          <a:bodyPr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IBM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1245888" y="18877"/>
            <a:ext cx="1311299" cy="157800"/>
          </a:xfrm>
          <a:prstGeom prst="rect">
            <a:avLst/>
          </a:prstGeom>
          <a:noFill/>
          <a:ln>
            <a:noFill/>
          </a:ln>
        </p:spPr>
        <p:txBody>
          <a:bodyPr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" sz="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_</a:t>
            </a:r>
          </a:p>
        </p:txBody>
      </p:sp>
      <p:cxnSp>
        <p:nvCxnSpPr>
          <p:cNvPr id="93" name="Shape 93"/>
          <p:cNvCxnSpPr/>
          <p:nvPr/>
        </p:nvCxnSpPr>
        <p:spPr>
          <a:xfrm>
            <a:off x="6096662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Shape 94"/>
          <p:cNvCxnSpPr/>
          <p:nvPr/>
        </p:nvCxnSpPr>
        <p:spPr>
          <a:xfrm>
            <a:off x="7620662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5" name="Shape 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3864" y="4855012"/>
            <a:ext cx="390900" cy="1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25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3680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75493" marR="0" lvl="0" indent="-67588" algn="l" rtl="0">
              <a:lnSpc>
                <a:spcPct val="115000"/>
              </a:lnSpc>
              <a:spcBef>
                <a:spcPts val="337"/>
              </a:spcBef>
              <a:spcAft>
                <a:spcPts val="1600"/>
              </a:spcAft>
              <a:buClr>
                <a:schemeClr val="dk1"/>
              </a:buClr>
              <a:buSzPct val="98475"/>
              <a:buFont typeface="Arial"/>
              <a:buChar char="•"/>
              <a:defRPr sz="168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96902" marR="0" lvl="1" indent="-33397" algn="l" rtl="0">
              <a:lnSpc>
                <a:spcPct val="115000"/>
              </a:lnSpc>
              <a:spcBef>
                <a:spcPts val="337"/>
              </a:spcBef>
              <a:spcAft>
                <a:spcPts val="1600"/>
              </a:spcAft>
              <a:buClr>
                <a:schemeClr val="dk1"/>
              </a:buClr>
              <a:buSzPct val="98475"/>
              <a:buFont typeface="Arial"/>
              <a:buChar char="–"/>
              <a:defRPr sz="168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8311" marR="0" lvl="2" indent="13493" algn="l" rtl="0">
              <a:lnSpc>
                <a:spcPct val="115000"/>
              </a:lnSpc>
              <a:spcBef>
                <a:spcPts val="337"/>
              </a:spcBef>
              <a:spcAft>
                <a:spcPts val="1600"/>
              </a:spcAft>
              <a:buClr>
                <a:schemeClr val="dk1"/>
              </a:buClr>
              <a:buSzPct val="98475"/>
              <a:buFont typeface="Arial"/>
              <a:buChar char="•"/>
              <a:defRPr sz="168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85637" marR="0" lvl="3" indent="14467" algn="l" rtl="0">
              <a:lnSpc>
                <a:spcPct val="115000"/>
              </a:lnSpc>
              <a:spcBef>
                <a:spcPts val="337"/>
              </a:spcBef>
              <a:spcAft>
                <a:spcPts val="1600"/>
              </a:spcAft>
              <a:buClr>
                <a:schemeClr val="dk1"/>
              </a:buClr>
              <a:buSzPct val="98475"/>
              <a:buFont typeface="Arial"/>
              <a:buChar char="–"/>
              <a:defRPr sz="168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652959" marR="0" lvl="4" indent="15445" algn="l" rtl="0">
              <a:lnSpc>
                <a:spcPct val="115000"/>
              </a:lnSpc>
              <a:spcBef>
                <a:spcPts val="337"/>
              </a:spcBef>
              <a:spcAft>
                <a:spcPts val="1600"/>
              </a:spcAft>
              <a:buClr>
                <a:schemeClr val="dk1"/>
              </a:buClr>
              <a:buSzPct val="98475"/>
              <a:buFont typeface="Arial"/>
              <a:buChar char="»"/>
              <a:defRPr sz="1687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020285" marR="0" lvl="5" indent="13884" algn="l" rtl="0">
              <a:lnSpc>
                <a:spcPct val="115000"/>
              </a:lnSpc>
              <a:spcBef>
                <a:spcPts val="323"/>
              </a:spcBef>
              <a:spcAft>
                <a:spcPts val="1600"/>
              </a:spcAft>
              <a:buClr>
                <a:schemeClr val="dk1"/>
              </a:buClr>
              <a:buSzPct val="102135"/>
              <a:buFont typeface="Arial"/>
              <a:buChar char="•"/>
              <a:defRPr sz="16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387611" marR="0" lvl="6" indent="14858" algn="l" rtl="0">
              <a:lnSpc>
                <a:spcPct val="115000"/>
              </a:lnSpc>
              <a:spcBef>
                <a:spcPts val="323"/>
              </a:spcBef>
              <a:spcAft>
                <a:spcPts val="1600"/>
              </a:spcAft>
              <a:buClr>
                <a:schemeClr val="dk1"/>
              </a:buClr>
              <a:buSzPct val="102135"/>
              <a:buFont typeface="Arial"/>
              <a:buChar char="•"/>
              <a:defRPr sz="16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54933" marR="0" lvl="7" indent="15836" algn="l" rtl="0">
              <a:lnSpc>
                <a:spcPct val="115000"/>
              </a:lnSpc>
              <a:spcBef>
                <a:spcPts val="323"/>
              </a:spcBef>
              <a:spcAft>
                <a:spcPts val="1600"/>
              </a:spcAft>
              <a:buClr>
                <a:schemeClr val="dk1"/>
              </a:buClr>
              <a:buSzPct val="102135"/>
              <a:buFont typeface="Arial"/>
              <a:buChar char="•"/>
              <a:defRPr sz="16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122259" marR="0" lvl="8" indent="16810" algn="l" rtl="0">
              <a:lnSpc>
                <a:spcPct val="115000"/>
              </a:lnSpc>
              <a:spcBef>
                <a:spcPts val="323"/>
              </a:spcBef>
              <a:spcAft>
                <a:spcPts val="1600"/>
              </a:spcAft>
              <a:buClr>
                <a:schemeClr val="dk1"/>
              </a:buClr>
              <a:buSzPct val="102135"/>
              <a:buFont typeface="Arial"/>
              <a:buChar char="•"/>
              <a:defRPr sz="16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9" name="Shape 649"/>
          <p:cNvSpPr txBox="1">
            <a:spLocks noGrp="1"/>
          </p:cNvSpPr>
          <p:nvPr>
            <p:ph type="dt" idx="10"/>
          </p:nvPr>
        </p:nvSpPr>
        <p:spPr>
          <a:xfrm>
            <a:off x="457200" y="476726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0" name="Shape 650"/>
          <p:cNvSpPr txBox="1">
            <a:spLocks noGrp="1"/>
          </p:cNvSpPr>
          <p:nvPr>
            <p:ph type="ftr" idx="11"/>
          </p:nvPr>
        </p:nvSpPr>
        <p:spPr>
          <a:xfrm>
            <a:off x="3124200" y="476726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1" name="Shape 651"/>
          <p:cNvSpPr txBox="1">
            <a:spLocks noGrp="1"/>
          </p:cNvSpPr>
          <p:nvPr>
            <p:ph type="sldNum" idx="12"/>
          </p:nvPr>
        </p:nvSpPr>
        <p:spPr>
          <a:xfrm>
            <a:off x="80375" y="481939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lIns="104475" tIns="52225" rIns="104475" bIns="52225" anchor="ctr" anchorCtr="0">
            <a:noAutofit/>
          </a:bodyPr>
          <a:lstStyle/>
          <a:p>
            <a:pPr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" sz="984">
                <a:solidFill>
                  <a:srgbClr val="888888"/>
                </a:solidFill>
              </a:rPr>
              <a:pPr>
                <a:buClr>
                  <a:srgbClr val="888888"/>
                </a:buClr>
                <a:buSzPct val="25000"/>
                <a:buFont typeface="Arial"/>
                <a:buNone/>
              </a:pPr>
              <a:t>‹#›</a:t>
            </a:fld>
            <a:endParaRPr lang="en" sz="984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40807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dirty="0"/>
          </a:p>
        </p:txBody>
      </p:sp>
      <p:pic>
        <p:nvPicPr>
          <p:cNvPr id="654" name="Shape 6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4050" y="0"/>
            <a:ext cx="55299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Shape 6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8578171" y="437617"/>
            <a:ext cx="443100" cy="1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Shape 656"/>
          <p:cNvSpPr txBox="1">
            <a:spLocks noGrp="1"/>
          </p:cNvSpPr>
          <p:nvPr>
            <p:ph type="title"/>
          </p:nvPr>
        </p:nvSpPr>
        <p:spPr>
          <a:xfrm>
            <a:off x="375525" y="591450"/>
            <a:ext cx="3238500" cy="395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04886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8 1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>
            <a:spLocks noGrp="1"/>
          </p:cNvSpPr>
          <p:nvPr>
            <p:ph type="body" idx="1"/>
          </p:nvPr>
        </p:nvSpPr>
        <p:spPr>
          <a:xfrm>
            <a:off x="377845" y="148338"/>
            <a:ext cx="2037300" cy="47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659"/>
              </a:buClr>
              <a:buFont typeface="Arial"/>
              <a:buNone/>
              <a:defRPr sz="3113" b="1" i="0" u="none" strike="noStrike" cap="none">
                <a:solidFill>
                  <a:srgbClr val="0F36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6952" marR="0" lvl="1" indent="3997" algn="l" rtl="0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86973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25400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rgbClr val="009EE2"/>
              </a:buClr>
              <a:buSzPct val="100000"/>
              <a:buFont typeface="Arial"/>
              <a:buChar char="•"/>
              <a:defRPr sz="900" b="0" i="1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20487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9669"/>
              <a:buFont typeface="Arial"/>
              <a:buChar char="–"/>
              <a:defRPr sz="825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4137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9669"/>
              <a:buFont typeface="Arial"/>
              <a:buChar char="»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Shape 659"/>
          <p:cNvSpPr txBox="1">
            <a:spLocks noGrp="1"/>
          </p:cNvSpPr>
          <p:nvPr>
            <p:ph type="body" idx="2"/>
          </p:nvPr>
        </p:nvSpPr>
        <p:spPr>
          <a:xfrm>
            <a:off x="377844" y="544420"/>
            <a:ext cx="2347500" cy="32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9BA6"/>
              </a:buClr>
              <a:buFont typeface="Arial"/>
              <a:buNone/>
              <a:defRPr sz="1538" b="1" i="0" u="none" strike="noStrike" cap="none">
                <a:solidFill>
                  <a:srgbClr val="8B9B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6952" marR="0" lvl="1" indent="3997" algn="l" rtl="0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86973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25400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rgbClr val="009EE2"/>
              </a:buClr>
              <a:buSzPct val="100000"/>
              <a:buFont typeface="Arial"/>
              <a:buChar char="•"/>
              <a:defRPr sz="900" b="0" i="1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20487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9669"/>
              <a:buFont typeface="Arial"/>
              <a:buChar char="–"/>
              <a:defRPr sz="825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4137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9669"/>
              <a:buFont typeface="Arial"/>
              <a:buChar char="»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0" name="Shape 660"/>
          <p:cNvSpPr txBox="1">
            <a:spLocks noGrp="1"/>
          </p:cNvSpPr>
          <p:nvPr>
            <p:ph type="body" idx="3"/>
          </p:nvPr>
        </p:nvSpPr>
        <p:spPr>
          <a:xfrm>
            <a:off x="404812" y="963604"/>
            <a:ext cx="8316600" cy="3607200"/>
          </a:xfrm>
          <a:prstGeom prst="rect">
            <a:avLst/>
          </a:prstGeom>
          <a:solidFill>
            <a:srgbClr val="EFF2F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6952" marR="0" lvl="1" indent="3997" algn="l" rtl="0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86973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25400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rgbClr val="009EE2"/>
              </a:buClr>
              <a:buSzPct val="100000"/>
              <a:buFont typeface="Arial"/>
              <a:buChar char="•"/>
              <a:defRPr sz="900" b="0" i="1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20487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9669"/>
              <a:buFont typeface="Arial"/>
              <a:buChar char="–"/>
              <a:defRPr sz="825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4137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9669"/>
              <a:buFont typeface="Arial"/>
              <a:buChar char="»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1" name="Shape 661"/>
          <p:cNvSpPr txBox="1">
            <a:spLocks noGrp="1"/>
          </p:cNvSpPr>
          <p:nvPr>
            <p:ph type="body" idx="4"/>
          </p:nvPr>
        </p:nvSpPr>
        <p:spPr>
          <a:xfrm>
            <a:off x="3278892" y="2497931"/>
            <a:ext cx="2802600" cy="25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B9BA6"/>
              </a:buClr>
              <a:buFont typeface="Arial"/>
              <a:buNone/>
              <a:defRPr sz="1350" b="1" i="0" u="none" strike="noStrike" cap="none">
                <a:solidFill>
                  <a:srgbClr val="8B9B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6952" marR="0" lvl="1" indent="3997" algn="l" rtl="0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86973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25400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rgbClr val="009EE2"/>
              </a:buClr>
              <a:buSzPct val="100000"/>
              <a:buFont typeface="Arial"/>
              <a:buChar char="•"/>
              <a:defRPr sz="900" b="0" i="1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20487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9669"/>
              <a:buFont typeface="Arial"/>
              <a:buChar char="–"/>
              <a:defRPr sz="825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14137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9669"/>
              <a:buFont typeface="Arial"/>
              <a:buChar char="»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016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365525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3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4" name="Shape 66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5" name="Shape 66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  <a:buFont typeface="Arial"/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3927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content (2-columns)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252414" y="1023937"/>
            <a:ext cx="4075200" cy="3605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28600" marR="0" lvl="0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2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9300" marR="0" lvl="1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2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01900" marR="0" lvl="5" indent="38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591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163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735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52414" y="247650"/>
            <a:ext cx="4319700" cy="776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-1270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-1270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-1270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-12700" algn="l" rtl="0">
              <a:spcBef>
                <a:spcPts val="0"/>
              </a:spcBef>
              <a:spcAft>
                <a:spcPts val="0"/>
              </a:spcAft>
              <a:buClr>
                <a:srgbClr val="004266"/>
              </a:buClr>
              <a:buFont typeface="Arial"/>
              <a:buNone/>
              <a:defRPr sz="2800" b="1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4571999" y="1023937"/>
            <a:ext cx="4076699" cy="36051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228600" marR="0" lvl="0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266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9300" marR="0" lvl="1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4266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0042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25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01900" marR="0" lvl="5" indent="38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591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163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735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117759" y="4868400"/>
            <a:ext cx="2133600" cy="172800"/>
          </a:xfrm>
          <a:prstGeom prst="rect">
            <a:avLst/>
          </a:prstGeom>
          <a:noFill/>
          <a:ln>
            <a:noFill/>
          </a:ln>
        </p:spPr>
        <p:txBody>
          <a:bodyPr lIns="34275" tIns="17150" rIns="34275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83463" y="731542"/>
            <a:ext cx="8639400" cy="285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42900" marR="0" lvl="5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685800" marR="0" lvl="6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028700" marR="0" lvl="7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371600" marR="0" lvl="8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11943" y="4877991"/>
            <a:ext cx="2124000" cy="10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 dirty="0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283463" y="731542"/>
            <a:ext cx="8639400" cy="2855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sz="2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42900" marR="0" lvl="5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685800" marR="0" lvl="6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028700" marR="0" lvl="7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371600" marR="0" lvl="8" indent="-12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311943" y="4877991"/>
            <a:ext cx="2124000" cy="10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 dirty="0">
              <a:solidFill>
                <a:srgbClr val="3232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283463" y="731519"/>
            <a:ext cx="8639400" cy="276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283464" y="1371600"/>
            <a:ext cx="8621100" cy="2709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39700" marR="0" lvl="0" indent="6350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1"/>
              </a:buClr>
              <a:buSzPct val="88888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04800" marR="0" lvl="1" indent="3810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8125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482600" marR="0" lvl="2" indent="25400" algn="l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92857"/>
              <a:buFont typeface="Helvetica Neue Light"/>
              <a:buChar char="-"/>
              <a:defRPr sz="1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647700" marR="0" lvl="3" indent="25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Char char="-"/>
              <a:defRPr sz="1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825500" marR="0" lvl="4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Char char="-"/>
              <a:defRPr sz="1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498600" marR="0" lvl="5" indent="25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41500" marR="0" lvl="6" indent="25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84400" marR="0" lvl="7" indent="25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27300" marR="0" lvl="8" indent="25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sldNum" idx="12"/>
          </p:nvPr>
        </p:nvSpPr>
        <p:spPr>
          <a:xfrm>
            <a:off x="312284" y="4878387"/>
            <a:ext cx="2124000" cy="10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">
    <p:bg>
      <p:bgPr>
        <a:solidFill>
          <a:schemeClr val="accent3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96000" y="324000"/>
            <a:ext cx="8352000" cy="81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1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Font typeface="Arial"/>
              <a:buNone/>
              <a:defRPr sz="700"/>
            </a:lvl2pPr>
            <a:lvl3pPr lvl="2" indent="0" rtl="0">
              <a:spcBef>
                <a:spcPts val="0"/>
              </a:spcBef>
              <a:buFont typeface="Arial"/>
              <a:buNone/>
              <a:defRPr sz="700"/>
            </a:lvl3pPr>
            <a:lvl4pPr lvl="3" indent="0" rtl="0">
              <a:spcBef>
                <a:spcPts val="0"/>
              </a:spcBef>
              <a:buFont typeface="Arial"/>
              <a:buNone/>
              <a:defRPr sz="700"/>
            </a:lvl4pPr>
            <a:lvl5pPr lvl="4" indent="0" rtl="0">
              <a:spcBef>
                <a:spcPts val="0"/>
              </a:spcBef>
              <a:buFont typeface="Arial"/>
              <a:buNone/>
              <a:defRPr sz="700"/>
            </a:lvl5pPr>
            <a:lvl6pPr lvl="5" indent="0" rtl="0">
              <a:spcBef>
                <a:spcPts val="0"/>
              </a:spcBef>
              <a:buFont typeface="Arial"/>
              <a:buNone/>
              <a:defRPr sz="700"/>
            </a:lvl6pPr>
            <a:lvl7pPr lvl="6" indent="0" rtl="0">
              <a:spcBef>
                <a:spcPts val="0"/>
              </a:spcBef>
              <a:buFont typeface="Arial"/>
              <a:buNone/>
              <a:defRPr sz="700"/>
            </a:lvl7pPr>
            <a:lvl8pPr lvl="7" indent="0" rtl="0">
              <a:spcBef>
                <a:spcPts val="0"/>
              </a:spcBef>
              <a:buFont typeface="Arial"/>
              <a:buNone/>
              <a:defRPr sz="700"/>
            </a:lvl8pPr>
            <a:lvl9pPr lvl="8" indent="0" rtl="0">
              <a:spcBef>
                <a:spcPts val="0"/>
              </a:spcBef>
              <a:buFont typeface="Arial"/>
              <a:buNone/>
              <a:defRPr sz="700"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96000" y="729000"/>
            <a:ext cx="8352000" cy="405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lt1"/>
              </a:buClr>
              <a:buFont typeface="Noto Sans Symbols"/>
              <a:buNone/>
              <a:defRPr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93700" marR="0" lvl="1" indent="-2540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100000"/>
              <a:buFont typeface="Calibri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96900" marR="0" lvl="2" indent="-3810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100000"/>
              <a:buFont typeface="Calibri"/>
              <a:buChar char="–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87400" marR="0" lvl="3" indent="-5080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100000"/>
              <a:buFont typeface="Calibri"/>
              <a:buChar char="–"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77900" marR="0" lvl="4" indent="-38100" algn="l" rtl="0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100000"/>
              <a:buFont typeface="Calibri"/>
              <a:buChar char="–"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371600" marR="0" lvl="5" indent="127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25600" marR="0" lvl="6" indent="127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866900" marR="0" lvl="7" indent="127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120900" marR="0" lvl="8" indent="127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dt" idx="10"/>
          </p:nvPr>
        </p:nvSpPr>
        <p:spPr>
          <a:xfrm>
            <a:off x="7667860" y="4563000"/>
            <a:ext cx="1080000" cy="2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ftr" idx="11"/>
          </p:nvPr>
        </p:nvSpPr>
        <p:spPr>
          <a:xfrm>
            <a:off x="2951483" y="4563000"/>
            <a:ext cx="3240299" cy="2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96000" y="4563000"/>
            <a:ext cx="675000" cy="27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None/>
            </a:pPr>
            <a:fld id="{00000000-1234-1234-1234-123412341234}" type="slidenum">
              <a:rPr lang="en"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7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199993D-E034-4858-8AFB-A72C6B553301}" type="datetimeFigureOut">
              <a:rPr lang="en-US"/>
              <a:pPr>
                <a:defRPr/>
              </a:pPr>
              <a:t>8/18/17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4D5EA-CDBE-46AA-B4CD-B8DFC70909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39472" cy="276999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64" y="1371600"/>
            <a:ext cx="8621184" cy="2708910"/>
          </a:xfr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 baseline="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12286" y="4878389"/>
            <a:ext cx="2124075" cy="109537"/>
          </a:xfrm>
        </p:spPr>
        <p:txBody>
          <a:bodyPr/>
          <a:lstStyle>
            <a:lvl1pPr>
              <a:lnSpc>
                <a:spcPct val="100000"/>
              </a:lnSpc>
              <a:defRPr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EE7AE1-7A2C-405D-9BD1-A0A8E1A4920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7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465" y="3127248"/>
            <a:ext cx="6795352" cy="542912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2200" baseline="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465" y="2300377"/>
            <a:ext cx="6795352" cy="609398"/>
          </a:xfrm>
        </p:spPr>
        <p:txBody>
          <a:bodyPr anchor="b"/>
          <a:lstStyle>
            <a:lvl1pPr>
              <a:defRPr sz="4400" baseline="0">
                <a:solidFill>
                  <a:schemeClr val="tx1"/>
                </a:solidFill>
                <a:latin typeface="HelvNeue Bold for IB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5858357" y="1738569"/>
            <a:ext cx="4568450" cy="1561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7937" y="4589006"/>
            <a:ext cx="567469" cy="2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852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6">
          <p15:clr>
            <a:srgbClr val="FBAE40"/>
          </p15:clr>
        </p15:guide>
        <p15:guide id="2" pos="18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1">
    <p:bg>
      <p:bgPr>
        <a:solidFill>
          <a:srgbClr val="253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465" y="3127248"/>
            <a:ext cx="6795352" cy="542912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2200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465" y="2300377"/>
            <a:ext cx="6795352" cy="609398"/>
          </a:xfrm>
        </p:spPr>
        <p:txBody>
          <a:bodyPr anchor="b"/>
          <a:lstStyle>
            <a:lvl1pPr>
              <a:defRPr sz="4400" baseline="0">
                <a:solidFill>
                  <a:schemeClr val="bg1"/>
                </a:solidFill>
                <a:latin typeface="HelvNeue Bold for IB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0938" y="240122"/>
            <a:ext cx="2146612" cy="1651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60275" y="235324"/>
            <a:ext cx="1563050" cy="45716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5750" y="4589006"/>
            <a:ext cx="558399" cy="2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108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6">
          <p15:clr>
            <a:srgbClr val="FBAE40"/>
          </p15:clr>
        </p15:guide>
        <p15:guide id="2" pos="18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465" y="3127248"/>
            <a:ext cx="6794046" cy="542912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2200" baseline="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465" y="2300377"/>
            <a:ext cx="6794046" cy="609398"/>
          </a:xfrm>
        </p:spPr>
        <p:txBody>
          <a:bodyPr anchor="b"/>
          <a:lstStyle>
            <a:lvl1pPr>
              <a:defRPr sz="4400" baseline="0">
                <a:solidFill>
                  <a:schemeClr val="tx1"/>
                </a:solidFill>
                <a:latin typeface="HelvNeue Bold for IB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7937" y="4589006"/>
            <a:ext cx="567469" cy="2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4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1" y="1816100"/>
          <a:ext cx="8537575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7575"/>
              </a:tblGrid>
              <a:tr h="152400">
                <a:tc>
                  <a:txBody>
                    <a:bodyPr/>
                    <a:lstStyle/>
                    <a:p>
                      <a:pPr algn="dist">
                        <a:lnSpc>
                          <a:spcPct val="100000"/>
                        </a:lnSpc>
                      </a:pPr>
                      <a:endParaRPr lang="en-US" sz="800" kern="500" spc="5000" dirty="0"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ltUpDiag">
                      <a:fgClr>
                        <a:schemeClr val="tx2"/>
                      </a:fgClr>
                      <a:bgClr>
                        <a:prstClr val="white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1752" y="2057400"/>
            <a:ext cx="8503920" cy="498598"/>
          </a:xfrm>
        </p:spPr>
        <p:txBody>
          <a:bodyPr/>
          <a:lstStyle>
            <a:lvl1pPr>
              <a:defRPr sz="3600" baseline="0">
                <a:solidFill>
                  <a:schemeClr val="accent1"/>
                </a:solidFill>
                <a:latin typeface="HelvNeue Bold for IB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D1A2DD-8468-4B9E-936E-367B05064B4A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98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5" y="731520"/>
            <a:ext cx="8568205" cy="276999"/>
          </a:xfrm>
        </p:spPr>
        <p:txBody>
          <a:bodyPr/>
          <a:lstStyle>
            <a:lvl1pPr marL="0" marR="0" indent="0" algn="l" defTabSz="6858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163825" y="1371600"/>
            <a:ext cx="5687845" cy="3086100"/>
          </a:xfrm>
        </p:spPr>
        <p:txBody>
          <a:bodyPr tIns="91440"/>
          <a:lstStyle>
            <a:lvl1pPr marL="0" indent="0">
              <a:lnSpc>
                <a:spcPct val="100000"/>
              </a:lnSpc>
              <a:spcBef>
                <a:spcPts val="81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176215" indent="0">
              <a:buNone/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F3409C-6F8E-402E-9B83-A9B7BD7390D5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5" y="731520"/>
            <a:ext cx="8500175" cy="276999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464" y="1370411"/>
            <a:ext cx="4151312" cy="2742009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7" y="1370411"/>
            <a:ext cx="4151313" cy="2742009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7836EA-5273-4557-8F3E-94501D62215B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4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3" y="731520"/>
            <a:ext cx="8403337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64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64" y="1631156"/>
            <a:ext cx="4040188" cy="2963466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>
              <a:defRPr sz="1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0EFFF9-8454-4A0C-944F-F548B0D0221D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45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86800" cy="276999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464" y="1370411"/>
            <a:ext cx="4151312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78" y="1370411"/>
            <a:ext cx="4151313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283464" y="3030074"/>
            <a:ext cx="4151312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4587178" y="3030074"/>
            <a:ext cx="4151313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07A9A71-EA24-4104-9476-E93F189E6359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97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731520"/>
            <a:ext cx="6345936" cy="36576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BCEA44-5960-4B24-99E8-3441978B53AA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06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731520"/>
            <a:ext cx="3044953" cy="36576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41848" y="731520"/>
            <a:ext cx="3044953" cy="36576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2798F6-F013-4760-8348-C4FCC72F6FCD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49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Two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1416423"/>
            <a:ext cx="3044953" cy="27432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41848" y="1416423"/>
            <a:ext cx="3044953" cy="27432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2"/>
          </p:nvPr>
        </p:nvSpPr>
        <p:spPr>
          <a:xfrm>
            <a:off x="2441446" y="731520"/>
            <a:ext cx="3044954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47" y="731520"/>
            <a:ext cx="3044954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BA860D7-F945-411E-98F6-33B3F11DB7F6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4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283463" y="731519"/>
            <a:ext cx="8639400" cy="276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Helvetica Neue"/>
              <a:buNone/>
              <a:defRPr sz="20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312284" y="4878387"/>
            <a:ext cx="2124000" cy="109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731520"/>
            <a:ext cx="3044953" cy="1822078"/>
          </a:xfrm>
        </p:spPr>
        <p:txBody>
          <a:bodyPr>
            <a:noAutofit/>
          </a:bodyPr>
          <a:lstStyle>
            <a:lvl1pPr>
              <a:buClrTx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2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41848" y="731520"/>
            <a:ext cx="3044953" cy="1822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  <a:lvl2pPr>
              <a:defRPr lang="en-US" sz="1200" baseline="0" dirty="0" smtClean="0">
                <a:solidFill>
                  <a:schemeClr val="tx1"/>
                </a:solidFill>
              </a:defRPr>
            </a:lvl2pPr>
            <a:lvl3pPr>
              <a:defRPr lang="en-US" sz="1000" baseline="0" dirty="0" smtClean="0">
                <a:solidFill>
                  <a:schemeClr val="tx1"/>
                </a:solidFill>
              </a:defRPr>
            </a:lvl3pPr>
            <a:lvl4pPr>
              <a:defRPr lang="en-US" sz="1000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2441447" y="2753879"/>
            <a:ext cx="3044953" cy="1822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  <a:lvl2pPr>
              <a:defRPr lang="en-US" sz="1200" baseline="0" dirty="0" smtClean="0">
                <a:solidFill>
                  <a:schemeClr val="tx1"/>
                </a:solidFill>
              </a:defRPr>
            </a:lvl2pPr>
            <a:lvl3pPr>
              <a:defRPr lang="en-US" sz="1000" baseline="0" dirty="0" smtClean="0">
                <a:solidFill>
                  <a:schemeClr val="tx1"/>
                </a:solidFill>
              </a:defRPr>
            </a:lvl3pPr>
            <a:lvl4pPr>
              <a:defRPr lang="en-US" sz="1000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641848" y="2753879"/>
            <a:ext cx="3044953" cy="1822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  <a:lvl2pPr>
              <a:defRPr lang="en-US" sz="1200" baseline="0" dirty="0" smtClean="0">
                <a:solidFill>
                  <a:schemeClr val="tx1"/>
                </a:solidFill>
              </a:defRPr>
            </a:lvl2pPr>
            <a:lvl3pPr>
              <a:defRPr lang="en-US" sz="1000" baseline="0" dirty="0" smtClean="0">
                <a:solidFill>
                  <a:schemeClr val="tx1"/>
                </a:solidFill>
              </a:defRPr>
            </a:lvl3pPr>
            <a:lvl4pPr>
              <a:defRPr lang="en-US" sz="1000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A1CEB-A26D-4DB6-B64A-33B309DB8BF4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7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39472" cy="276999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9F62C2-06F1-4256-8BEA-AE6C66652B7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77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0" y="-10160"/>
            <a:ext cx="9194800" cy="5176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39472" cy="276999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9F62C2-06F1-4256-8BEA-AE6C66652B7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0938" y="240122"/>
            <a:ext cx="2146612" cy="1651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95296" y="4872562"/>
            <a:ext cx="357791" cy="1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>
            <a:norm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4011261"/>
            <a:ext cx="8503920" cy="27699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29184" y="4389120"/>
            <a:ext cx="8503920" cy="488871"/>
          </a:xfrm>
        </p:spPr>
        <p:txBody>
          <a:bodyPr/>
          <a:lstStyle>
            <a:lvl1pPr marL="0" indent="0">
              <a:buNone/>
              <a:defRPr lang="en-US" sz="1800" kern="1200" baseline="0" dirty="0" smtClean="0">
                <a:solidFill>
                  <a:schemeClr val="tx1"/>
                </a:solidFill>
                <a:latin typeface="HelvNeue Bold for IBM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E9FF40-7B5D-4922-A927-EFA44CD30DAE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20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>
            <a:norm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4" y="3859029"/>
            <a:ext cx="8346160" cy="276999"/>
          </a:xfrm>
        </p:spPr>
        <p:txBody>
          <a:bodyPr anchor="b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8615" y="4149090"/>
            <a:ext cx="8346161" cy="685800"/>
          </a:xfrm>
        </p:spPr>
        <p:txBody>
          <a:bodyPr/>
          <a:lstStyle>
            <a:lvl1pPr marL="0" indent="0">
              <a:buNone/>
              <a:defRPr kern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E0E7C51-DF63-4E3A-A25C-32C79F93BC44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23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2B07D5-DB89-459D-B5FE-3461CF0B218B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78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0" y="-7620"/>
            <a:ext cx="9197340" cy="517781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271" y="1917164"/>
            <a:ext cx="3930947" cy="921488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20582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407789" fontAlgn="base">
              <a:spcBef>
                <a:spcPct val="0"/>
              </a:spcBef>
              <a:spcAft>
                <a:spcPct val="0"/>
              </a:spcAft>
            </a:pPr>
            <a:endParaRPr lang="en-US" sz="1613" kern="1200" dirty="0" smtClean="0">
              <a:solidFill>
                <a:srgbClr val="323232"/>
              </a:solidFill>
              <a:latin typeface="Arial" charset="0"/>
              <a:ea typeface="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373" y="4767263"/>
            <a:ext cx="7783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 smtClean="0">
                <a:solidFill>
                  <a:srgbClr val="323232">
                    <a:tint val="75000"/>
                  </a:srgbClr>
                </a:solidFill>
              </a:rPr>
              <a:t>Page </a:t>
            </a:r>
            <a:fld id="{6740C4C2-4522-1A48-9283-5910E9CFCAC6}" type="slidenum">
              <a:rPr lang="en-US" smtClean="0">
                <a:solidFill>
                  <a:srgbClr val="32323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23232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9372" y="273845"/>
            <a:ext cx="8267310" cy="27699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035343" y="4758758"/>
            <a:ext cx="3086100" cy="273844"/>
          </a:xfrm>
          <a:prstGeom prst="rect">
            <a:avLst/>
          </a:prstGeom>
        </p:spPr>
        <p:txBody>
          <a:bodyPr vert="horz" lIns="68571" tIns="34286" rIns="68571" bIns="34286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i="1" dirty="0" smtClean="0">
                <a:solidFill>
                  <a:srgbClr val="323232">
                    <a:tint val="75000"/>
                  </a:srgbClr>
                </a:solidFill>
                <a:latin typeface="Arial"/>
                <a:cs typeface="Arial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91237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2413" y="247650"/>
            <a:ext cx="4309110" cy="2769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530318" y="4695732"/>
            <a:ext cx="914400" cy="201168"/>
          </a:xfrm>
          <a:prstGeom prst="rect">
            <a:avLst/>
          </a:prstGeom>
        </p:spPr>
        <p:txBody>
          <a:bodyPr/>
          <a:lstStyle/>
          <a:p>
            <a:pPr defTabSz="407789" fontAlgn="base">
              <a:spcBef>
                <a:spcPct val="0"/>
              </a:spcBef>
              <a:spcAft>
                <a:spcPct val="0"/>
              </a:spcAft>
            </a:pPr>
            <a:fld id="{BD261F77-B962-7B41-9643-D95CE0C6E0EA}" type="datetime1">
              <a:rPr lang="en-US" sz="1613" kern="1200" smtClean="0">
                <a:solidFill>
                  <a:srgbClr val="323232"/>
                </a:solidFill>
                <a:latin typeface="Arial" charset="0"/>
                <a:ea typeface=""/>
                <a:cs typeface="Arial" charset="0"/>
              </a:rPr>
              <a:pPr defTabSz="407789" fontAlgn="base">
                <a:spcBef>
                  <a:spcPct val="0"/>
                </a:spcBef>
                <a:spcAft>
                  <a:spcPct val="0"/>
                </a:spcAft>
              </a:pPr>
              <a:t>8/18/17</a:t>
            </a:fld>
            <a:endParaRPr lang="en-US" sz="1613" kern="1200" dirty="0">
              <a:solidFill>
                <a:srgbClr val="323232"/>
              </a:solidFill>
              <a:latin typeface="Arial" charset="0"/>
              <a:ea typeface=""/>
              <a:cs typeface="Arial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203" y="4695732"/>
            <a:ext cx="685800" cy="201168"/>
          </a:xfrm>
          <a:prstGeom prst="rect">
            <a:avLst/>
          </a:prstGeom>
        </p:spPr>
        <p:txBody>
          <a:bodyPr/>
          <a:lstStyle/>
          <a:p>
            <a:pPr defTabSz="407789" fontAlgn="base">
              <a:spcBef>
                <a:spcPct val="0"/>
              </a:spcBef>
              <a:spcAft>
                <a:spcPct val="0"/>
              </a:spcAft>
            </a:pPr>
            <a:r>
              <a:rPr lang="en-US" sz="1613" kern="1200" dirty="0" smtClean="0">
                <a:solidFill>
                  <a:srgbClr val="323232"/>
                </a:solidFill>
                <a:latin typeface="Arial" charset="0"/>
                <a:ea typeface=""/>
                <a:cs typeface="Arial" charset="0"/>
              </a:rPr>
              <a:t>IBM</a:t>
            </a:r>
            <a:endParaRPr lang="en-US" sz="1613" kern="1200" dirty="0">
              <a:solidFill>
                <a:srgbClr val="323232"/>
              </a:solidFill>
              <a:latin typeface="Arial" charset="0"/>
              <a:ea typeface=""/>
              <a:cs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6882" y="4695732"/>
            <a:ext cx="457200" cy="201168"/>
          </a:xfrm>
          <a:prstGeom prst="rect">
            <a:avLst/>
          </a:prstGeom>
        </p:spPr>
        <p:txBody>
          <a:bodyPr/>
          <a:lstStyle/>
          <a:p>
            <a:fld id="{E4DBDE34-E9B5-E04F-B662-69720E4BCB53}" type="slidenum">
              <a:rPr lang="en-US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30459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39472" cy="276999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64" y="1371600"/>
            <a:ext cx="8621184" cy="2708910"/>
          </a:xfrm>
        </p:spPr>
        <p:txBody>
          <a:bodyPr/>
          <a:lstStyle>
            <a:lvl1pPr>
              <a:buClrTx/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 baseline="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12286" y="4878389"/>
            <a:ext cx="2124075" cy="109537"/>
          </a:xfrm>
        </p:spPr>
        <p:txBody>
          <a:bodyPr/>
          <a:lstStyle>
            <a:lvl1pPr>
              <a:lnSpc>
                <a:spcPct val="100000"/>
              </a:lnSpc>
              <a:defRPr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EE7AE1-7A2C-405D-9BD1-A0A8E1A4920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01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465" y="3127248"/>
            <a:ext cx="6795352" cy="542912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2200" baseline="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465" y="2300377"/>
            <a:ext cx="6795352" cy="609398"/>
          </a:xfrm>
        </p:spPr>
        <p:txBody>
          <a:bodyPr anchor="b"/>
          <a:lstStyle>
            <a:lvl1pPr>
              <a:defRPr sz="4400" baseline="0">
                <a:solidFill>
                  <a:schemeClr val="tx1"/>
                </a:solidFill>
                <a:latin typeface="HelvNeue Bold for IB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6200000">
            <a:off x="5858357" y="1738569"/>
            <a:ext cx="4568450" cy="1561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7937" y="4589006"/>
            <a:ext cx="567469" cy="2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2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6">
          <p15:clr>
            <a:srgbClr val="FBAE40"/>
          </p15:clr>
        </p15:guide>
        <p15:guide id="2" pos="18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2984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29840" y="1260872"/>
            <a:ext cx="38682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629840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7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1">
    <p:bg>
      <p:bgPr>
        <a:solidFill>
          <a:srgbClr val="253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465" y="3127248"/>
            <a:ext cx="6795352" cy="542912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2200" baseline="0">
                <a:solidFill>
                  <a:schemeClr val="bg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465" y="2300377"/>
            <a:ext cx="6795352" cy="609398"/>
          </a:xfrm>
        </p:spPr>
        <p:txBody>
          <a:bodyPr anchor="b"/>
          <a:lstStyle>
            <a:lvl1pPr>
              <a:defRPr sz="4400" baseline="0">
                <a:solidFill>
                  <a:schemeClr val="bg1"/>
                </a:solidFill>
                <a:latin typeface="HelvNeue Bold for IBM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0938" y="240122"/>
            <a:ext cx="2146612" cy="1651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60275" y="235324"/>
            <a:ext cx="1563050" cy="45716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5750" y="4589006"/>
            <a:ext cx="558399" cy="2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631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026">
          <p15:clr>
            <a:srgbClr val="FBAE40"/>
          </p15:clr>
        </p15:guide>
        <p15:guide id="2" pos="18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83465" y="3127248"/>
            <a:ext cx="6794046" cy="542912"/>
          </a:xfrm>
        </p:spPr>
        <p:txBody>
          <a:bodyPr/>
          <a:lstStyle>
            <a:lvl1pPr marL="0" indent="0">
              <a:spcBef>
                <a:spcPts val="990"/>
              </a:spcBef>
              <a:buNone/>
              <a:defRPr sz="2200" baseline="0">
                <a:solidFill>
                  <a:schemeClr val="tx1"/>
                </a:solidFill>
              </a:defRPr>
            </a:lvl1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83465" y="2300377"/>
            <a:ext cx="6794046" cy="609398"/>
          </a:xfrm>
        </p:spPr>
        <p:txBody>
          <a:bodyPr anchor="b"/>
          <a:lstStyle>
            <a:lvl1pPr>
              <a:defRPr sz="4400" baseline="0">
                <a:solidFill>
                  <a:schemeClr val="tx1"/>
                </a:solidFill>
                <a:latin typeface="HelvNeue Bold for IB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7937" y="4589006"/>
            <a:ext cx="567469" cy="2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04801" y="1816100"/>
          <a:ext cx="8537575" cy="1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7575"/>
              </a:tblGrid>
              <a:tr h="152400">
                <a:tc>
                  <a:txBody>
                    <a:bodyPr/>
                    <a:lstStyle/>
                    <a:p>
                      <a:pPr algn="dist">
                        <a:lnSpc>
                          <a:spcPct val="100000"/>
                        </a:lnSpc>
                      </a:pPr>
                      <a:endParaRPr lang="en-US" sz="800" kern="500" spc="5000" dirty="0"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pattFill prst="ltUpDiag">
                      <a:fgClr>
                        <a:schemeClr val="tx2"/>
                      </a:fgClr>
                      <a:bgClr>
                        <a:prstClr val="white"/>
                      </a:bgClr>
                    </a:pattFill>
                  </a:tcPr>
                </a:tc>
              </a:tr>
            </a:tbl>
          </a:graphicData>
        </a:graphic>
      </p:graphicFrame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1752" y="2057400"/>
            <a:ext cx="8503920" cy="498598"/>
          </a:xfrm>
        </p:spPr>
        <p:txBody>
          <a:bodyPr/>
          <a:lstStyle>
            <a:lvl1pPr>
              <a:defRPr sz="3600" baseline="0">
                <a:solidFill>
                  <a:schemeClr val="accent1"/>
                </a:solidFill>
                <a:latin typeface="HelvNeue Bold for IBM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4D1A2DD-8468-4B9E-936E-367B05064B4A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8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/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5" y="731520"/>
            <a:ext cx="8568205" cy="276999"/>
          </a:xfrm>
        </p:spPr>
        <p:txBody>
          <a:bodyPr/>
          <a:lstStyle>
            <a:lvl1pPr marL="0" marR="0" indent="0" algn="l" defTabSz="68580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163825" y="1371600"/>
            <a:ext cx="5687845" cy="3086100"/>
          </a:xfrm>
        </p:spPr>
        <p:txBody>
          <a:bodyPr tIns="91440"/>
          <a:lstStyle>
            <a:lvl1pPr marL="0" indent="0">
              <a:lnSpc>
                <a:spcPct val="100000"/>
              </a:lnSpc>
              <a:spcBef>
                <a:spcPts val="81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176215" indent="0">
              <a:buNone/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329184" y="1371600"/>
            <a:ext cx="2743200" cy="3086100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7F3409C-6F8E-402E-9B83-A9B7BD7390D5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30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5" y="731520"/>
            <a:ext cx="8500175" cy="276999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464" y="1370411"/>
            <a:ext cx="4151312" cy="2742009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7" y="1370411"/>
            <a:ext cx="4151313" cy="2742009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67836EA-5273-4557-8F3E-94501D62215B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15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3" y="731520"/>
            <a:ext cx="8403337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64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64" y="1631156"/>
            <a:ext cx="4040188" cy="2963466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>
              <a:defRPr sz="1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>
              <a:defRPr sz="100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70EFFF9-8454-4A0C-944F-F548B0D0221D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6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86800" cy="276999"/>
          </a:xfrm>
        </p:spPr>
        <p:txBody>
          <a:bodyPr/>
          <a:lstStyle>
            <a:lvl1pPr>
              <a:defRPr sz="200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464" y="1370411"/>
            <a:ext cx="4151312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78" y="1370411"/>
            <a:ext cx="4151313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1"/>
          </p:nvPr>
        </p:nvSpPr>
        <p:spPr>
          <a:xfrm>
            <a:off x="283464" y="3030074"/>
            <a:ext cx="4151312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4587178" y="3030074"/>
            <a:ext cx="4151313" cy="1470211"/>
          </a:xfrm>
        </p:spPr>
        <p:txBody>
          <a:bodyPr/>
          <a:lstStyle>
            <a:lvl1pPr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07A9A71-EA24-4104-9476-E93F189E6359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00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731520"/>
            <a:ext cx="6345936" cy="36576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7BCEA44-5960-4B24-99E8-3441978B53AA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37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731520"/>
            <a:ext cx="3044953" cy="36576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41848" y="731520"/>
            <a:ext cx="3044953" cy="36576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12798F6-F013-4760-8348-C4FCC72F6FCD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66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Two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1416423"/>
            <a:ext cx="3044953" cy="27432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41848" y="1416423"/>
            <a:ext cx="3044953" cy="2743200"/>
          </a:xfrm>
        </p:spPr>
        <p:txBody>
          <a:bodyPr/>
          <a:lstStyle>
            <a:lvl1pPr>
              <a:buClrTx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2"/>
          </p:nvPr>
        </p:nvSpPr>
        <p:spPr>
          <a:xfrm>
            <a:off x="2441446" y="731520"/>
            <a:ext cx="3044954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47" y="731520"/>
            <a:ext cx="3044954" cy="479822"/>
          </a:xfrm>
        </p:spPr>
        <p:txBody>
          <a:bodyPr anchor="b"/>
          <a:lstStyle>
            <a:lvl1pPr marL="0" indent="0">
              <a:buNone/>
              <a:defRPr sz="1800" b="0" baseline="0">
                <a:solidFill>
                  <a:schemeClr val="tx1"/>
                </a:solidFill>
                <a:latin typeface="HelvNeue Bold for IBM"/>
                <a:cs typeface="Arial" pitchFamily="34" charset="0"/>
              </a:defRPr>
            </a:lvl1pPr>
            <a:lvl2pPr marL="342904" indent="0">
              <a:buNone/>
              <a:defRPr sz="1500" b="1"/>
            </a:lvl2pPr>
            <a:lvl3pPr marL="685809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3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BA860D7-F945-411E-98F6-33B3F11DB7F6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66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887390" y="740568"/>
            <a:ext cx="4628999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12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629840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731520"/>
            <a:ext cx="1984248" cy="553998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1447" y="731520"/>
            <a:ext cx="3044953" cy="1822078"/>
          </a:xfrm>
        </p:spPr>
        <p:txBody>
          <a:bodyPr>
            <a:noAutofit/>
          </a:bodyPr>
          <a:lstStyle>
            <a:lvl1pPr>
              <a:buClrTx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>
              <a:defRPr sz="12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>
              <a:defRPr sz="1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000">
                <a:solidFill>
                  <a:schemeClr val="tx1"/>
                </a:solidFill>
                <a:latin typeface="+mn-lt"/>
              </a:defRPr>
            </a:lvl4pPr>
            <a:lvl5pPr>
              <a:defRPr sz="1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5641848" y="731520"/>
            <a:ext cx="3044953" cy="1822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  <a:lvl2pPr>
              <a:defRPr lang="en-US" sz="1200" baseline="0" dirty="0" smtClean="0">
                <a:solidFill>
                  <a:schemeClr val="tx1"/>
                </a:solidFill>
              </a:defRPr>
            </a:lvl2pPr>
            <a:lvl3pPr>
              <a:defRPr lang="en-US" sz="1000" baseline="0" dirty="0" smtClean="0">
                <a:solidFill>
                  <a:schemeClr val="tx1"/>
                </a:solidFill>
              </a:defRPr>
            </a:lvl3pPr>
            <a:lvl4pPr>
              <a:defRPr lang="en-US" sz="1000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2441447" y="2753879"/>
            <a:ext cx="3044953" cy="1822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  <a:lvl2pPr>
              <a:defRPr lang="en-US" sz="1200" baseline="0" dirty="0" smtClean="0">
                <a:solidFill>
                  <a:schemeClr val="tx1"/>
                </a:solidFill>
              </a:defRPr>
            </a:lvl2pPr>
            <a:lvl3pPr>
              <a:defRPr lang="en-US" sz="1000" baseline="0" dirty="0" smtClean="0">
                <a:solidFill>
                  <a:schemeClr val="tx1"/>
                </a:solidFill>
              </a:defRPr>
            </a:lvl3pPr>
            <a:lvl4pPr>
              <a:defRPr lang="en-US" sz="1000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641848" y="2753879"/>
            <a:ext cx="3044953" cy="1822078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lang="en-US" sz="1400" baseline="0" dirty="0" smtClean="0">
                <a:solidFill>
                  <a:schemeClr val="tx1"/>
                </a:solidFill>
              </a:defRPr>
            </a:lvl1pPr>
            <a:lvl2pPr>
              <a:defRPr lang="en-US" sz="1200" baseline="0" dirty="0" smtClean="0">
                <a:solidFill>
                  <a:schemeClr val="tx1"/>
                </a:solidFill>
              </a:defRPr>
            </a:lvl2pPr>
            <a:lvl3pPr>
              <a:defRPr lang="en-US" sz="1000" baseline="0" dirty="0" smtClean="0">
                <a:solidFill>
                  <a:schemeClr val="tx1"/>
                </a:solidFill>
              </a:defRPr>
            </a:lvl3pPr>
            <a:lvl4pPr>
              <a:defRPr lang="en-US" sz="1000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Rectangle 52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34A1CEB-A26D-4DB6-B64A-33B309DB8BF4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44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39472" cy="276999"/>
          </a:xfrm>
        </p:spPr>
        <p:txBody>
          <a:bodyPr/>
          <a:lstStyle>
            <a:lvl1pPr>
              <a:defRPr sz="2000" b="0">
                <a:solidFill>
                  <a:schemeClr val="accent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9F62C2-06F1-4256-8BEA-AE6C66652B7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64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0800" y="-10160"/>
            <a:ext cx="9194800" cy="51763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731520"/>
            <a:ext cx="8639472" cy="276999"/>
          </a:xfrm>
        </p:spPr>
        <p:txBody>
          <a:bodyPr/>
          <a:lstStyle>
            <a:lvl1pPr>
              <a:defRPr sz="2000" b="0">
                <a:solidFill>
                  <a:schemeClr val="bg1"/>
                </a:solidFill>
                <a:latin typeface="HelvNeue Bold for IBM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lnSpc>
                <a:spcPct val="100000"/>
              </a:lnSpc>
              <a:defRPr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9F62C2-06F1-4256-8BEA-AE6C66652B78}" type="slidenum">
              <a:rPr lang="en-US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0938" y="240122"/>
            <a:ext cx="2146612" cy="1651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95296" y="4872562"/>
            <a:ext cx="357791" cy="13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49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 tIns="914400" anchor="ctr">
            <a:norm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3" y="4011261"/>
            <a:ext cx="8503920" cy="27699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29184" y="4389120"/>
            <a:ext cx="8503920" cy="488871"/>
          </a:xfrm>
        </p:spPr>
        <p:txBody>
          <a:bodyPr/>
          <a:lstStyle>
            <a:lvl1pPr marL="0" indent="0">
              <a:buNone/>
              <a:defRPr lang="en-US" sz="1800" kern="1200" baseline="0" dirty="0" smtClean="0">
                <a:solidFill>
                  <a:schemeClr val="tx1"/>
                </a:solidFill>
                <a:latin typeface="HelvNeue Bold for IBM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2E9FF40-7B5D-4922-A927-EFA44CD30DAE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28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3394710"/>
          </a:xfrm>
        </p:spPr>
        <p:txBody>
          <a:bodyPr tIns="914400" anchor="ctr">
            <a:norm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4" y="3859029"/>
            <a:ext cx="8346160" cy="276999"/>
          </a:xfrm>
        </p:spPr>
        <p:txBody>
          <a:bodyPr anchor="b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28615" y="4149090"/>
            <a:ext cx="8346161" cy="685800"/>
          </a:xfrm>
        </p:spPr>
        <p:txBody>
          <a:bodyPr/>
          <a:lstStyle>
            <a:lvl1pPr marL="0" indent="0">
              <a:buNone/>
              <a:defRPr kern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2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E0E7C51-DF63-4E3A-A25C-32C79F93BC44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672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2B07D5-DB89-459D-B5FE-3461CF0B218B}" type="slidenum">
              <a:rPr lang="en-US" smtClean="0">
                <a:solidFill>
                  <a:srgbClr val="32323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770" y="242367"/>
            <a:ext cx="2136181" cy="1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94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8100" y="-7620"/>
            <a:ext cx="9197340" cy="517781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271" y="1917164"/>
            <a:ext cx="3930947" cy="921488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20582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407789" fontAlgn="base">
              <a:spcBef>
                <a:spcPct val="0"/>
              </a:spcBef>
              <a:spcAft>
                <a:spcPct val="0"/>
              </a:spcAft>
            </a:pPr>
            <a:endParaRPr lang="en-US" sz="1613" kern="1200" dirty="0" smtClean="0">
              <a:solidFill>
                <a:srgbClr val="323232"/>
              </a:solidFill>
              <a:latin typeface="Arial" charset="0"/>
              <a:ea typeface=""/>
              <a:cs typeface="Arial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373" y="4767263"/>
            <a:ext cx="7783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 smtClean="0">
                <a:solidFill>
                  <a:srgbClr val="323232">
                    <a:tint val="75000"/>
                  </a:srgbClr>
                </a:solidFill>
              </a:rPr>
              <a:t>Page </a:t>
            </a:r>
            <a:fld id="{6740C4C2-4522-1A48-9283-5910E9CFCAC6}" type="slidenum">
              <a:rPr lang="en-US" smtClean="0">
                <a:solidFill>
                  <a:srgbClr val="323232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323232">
                  <a:tint val="75000"/>
                </a:srgbClr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9372" y="273845"/>
            <a:ext cx="8267310" cy="27699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3035343" y="4758758"/>
            <a:ext cx="3086100" cy="273844"/>
          </a:xfrm>
          <a:prstGeom prst="rect">
            <a:avLst/>
          </a:prstGeom>
        </p:spPr>
        <p:txBody>
          <a:bodyPr vert="horz" lIns="68571" tIns="34286" rIns="68571" bIns="34286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tx1">
                    <a:tint val="75000"/>
                  </a:schemeClr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i="1" dirty="0" smtClean="0">
                <a:solidFill>
                  <a:srgbClr val="323232">
                    <a:tint val="75000"/>
                  </a:srgbClr>
                </a:solidFill>
                <a:latin typeface="Arial"/>
                <a:cs typeface="Arial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7006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2413" y="247650"/>
            <a:ext cx="4309110" cy="27697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530318" y="4695732"/>
            <a:ext cx="914400" cy="201168"/>
          </a:xfrm>
          <a:prstGeom prst="rect">
            <a:avLst/>
          </a:prstGeom>
        </p:spPr>
        <p:txBody>
          <a:bodyPr/>
          <a:lstStyle/>
          <a:p>
            <a:pPr defTabSz="407789" fontAlgn="base">
              <a:spcBef>
                <a:spcPct val="0"/>
              </a:spcBef>
              <a:spcAft>
                <a:spcPct val="0"/>
              </a:spcAft>
            </a:pPr>
            <a:fld id="{BD261F77-B962-7B41-9643-D95CE0C6E0EA}" type="datetime1">
              <a:rPr lang="en-US" sz="1613" kern="1200" smtClean="0">
                <a:solidFill>
                  <a:srgbClr val="323232"/>
                </a:solidFill>
                <a:latin typeface="Arial" charset="0"/>
                <a:ea typeface=""/>
                <a:cs typeface="Arial" charset="0"/>
              </a:rPr>
              <a:pPr defTabSz="407789" fontAlgn="base">
                <a:spcBef>
                  <a:spcPct val="0"/>
                </a:spcBef>
                <a:spcAft>
                  <a:spcPct val="0"/>
                </a:spcAft>
              </a:pPr>
              <a:t>8/18/17</a:t>
            </a:fld>
            <a:endParaRPr lang="en-US" sz="1613" kern="1200" dirty="0">
              <a:solidFill>
                <a:srgbClr val="323232"/>
              </a:solidFill>
              <a:latin typeface="Arial" charset="0"/>
              <a:ea typeface=""/>
              <a:cs typeface="Arial" charset="0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09203" y="4695732"/>
            <a:ext cx="685800" cy="201168"/>
          </a:xfrm>
          <a:prstGeom prst="rect">
            <a:avLst/>
          </a:prstGeom>
        </p:spPr>
        <p:txBody>
          <a:bodyPr/>
          <a:lstStyle/>
          <a:p>
            <a:pPr defTabSz="407789" fontAlgn="base">
              <a:spcBef>
                <a:spcPct val="0"/>
              </a:spcBef>
              <a:spcAft>
                <a:spcPct val="0"/>
              </a:spcAft>
            </a:pPr>
            <a:r>
              <a:rPr lang="en-US" sz="1613" kern="1200" dirty="0" smtClean="0">
                <a:solidFill>
                  <a:srgbClr val="323232"/>
                </a:solidFill>
                <a:latin typeface="Arial" charset="0"/>
                <a:ea typeface=""/>
                <a:cs typeface="Arial" charset="0"/>
              </a:rPr>
              <a:t>IBM</a:t>
            </a:r>
            <a:endParaRPr lang="en-US" sz="1613" kern="1200" dirty="0">
              <a:solidFill>
                <a:srgbClr val="323232"/>
              </a:solidFill>
              <a:latin typeface="Arial" charset="0"/>
              <a:ea typeface=""/>
              <a:cs typeface="Arial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6882" y="4695732"/>
            <a:ext cx="457200" cy="201168"/>
          </a:xfrm>
          <a:prstGeom prst="rect">
            <a:avLst/>
          </a:prstGeom>
        </p:spPr>
        <p:txBody>
          <a:bodyPr/>
          <a:lstStyle/>
          <a:p>
            <a:fld id="{E4DBDE34-E9B5-E04F-B662-69720E4BCB53}" type="slidenum">
              <a:rPr lang="en-US">
                <a:solidFill>
                  <a:srgbClr val="323232"/>
                </a:solidFill>
              </a:rPr>
              <a:pPr/>
              <a:t>‹#›</a:t>
            </a:fld>
            <a:endParaRPr lang="en-US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101535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4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3049774" y="2250280"/>
            <a:ext cx="30444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186971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541275" y="457200"/>
            <a:ext cx="6837000" cy="303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2" name="Shape 472"/>
          <p:cNvSpPr txBox="1">
            <a:spLocks noGrp="1"/>
          </p:cNvSpPr>
          <p:nvPr>
            <p:ph type="subTitle" idx="1"/>
          </p:nvPr>
        </p:nvSpPr>
        <p:spPr>
          <a:xfrm>
            <a:off x="541281" y="3657600"/>
            <a:ext cx="6837000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73" name="Shape 4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394724" y="4394099"/>
            <a:ext cx="745800" cy="2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97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29840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3887390" y="740568"/>
            <a:ext cx="4628999" cy="3655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29840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llboard Title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541275" y="457200"/>
            <a:ext cx="7350300" cy="26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6" name="Shape 476"/>
          <p:cNvSpPr txBox="1">
            <a:spLocks noGrp="1"/>
          </p:cNvSpPr>
          <p:nvPr>
            <p:ph type="subTitle" idx="1"/>
          </p:nvPr>
        </p:nvSpPr>
        <p:spPr>
          <a:xfrm>
            <a:off x="541274" y="3657600"/>
            <a:ext cx="7233900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77" name="Shape 4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394724" y="4394099"/>
            <a:ext cx="745800" cy="2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76025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541275" y="457200"/>
            <a:ext cx="7488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480" name="Shape 4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243500" y="1205175"/>
            <a:ext cx="7786500" cy="18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8694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Shape 4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476501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1074675" y="457200"/>
            <a:ext cx="6914100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>
                <a:solidFill>
                  <a:srgbClr val="FFFFFF"/>
                </a:solidFill>
              </a:defRPr>
            </a:lvl2pPr>
            <a:lvl3pPr lvl="2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>
                <a:solidFill>
                  <a:srgbClr val="FFFFFF"/>
                </a:solidFill>
              </a:defRPr>
            </a:lvl3pPr>
            <a:lvl4pPr lvl="3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>
                <a:solidFill>
                  <a:srgbClr val="FFFFFF"/>
                </a:solidFill>
              </a:defRPr>
            </a:lvl4pPr>
            <a:lvl5pPr lvl="4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>
                <a:solidFill>
                  <a:srgbClr val="FFFFFF"/>
                </a:solidFill>
              </a:defRPr>
            </a:lvl5pPr>
            <a:lvl6pPr lvl="5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>
                <a:solidFill>
                  <a:srgbClr val="FFFFFF"/>
                </a:solidFill>
              </a:defRPr>
            </a:lvl6pPr>
            <a:lvl7pPr lvl="6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>
                <a:solidFill>
                  <a:srgbClr val="FFFFFF"/>
                </a:solidFill>
              </a:defRPr>
            </a:lvl7pPr>
            <a:lvl8pPr lvl="7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>
                <a:solidFill>
                  <a:srgbClr val="FFFFFF"/>
                </a:solidFill>
              </a:defRPr>
            </a:lvl8pPr>
            <a:lvl9pPr lvl="8" indent="0" rtl="0">
              <a:spcBef>
                <a:spcPts val="0"/>
              </a:spcBef>
              <a:buClr>
                <a:srgbClr val="FFFFFF"/>
              </a:buClr>
              <a:buFont typeface="Arial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486" name="Shape 4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Shape 487"/>
          <p:cNvSpPr txBox="1"/>
          <p:nvPr/>
        </p:nvSpPr>
        <p:spPr>
          <a:xfrm>
            <a:off x="541275" y="286425"/>
            <a:ext cx="642900" cy="47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95D13C"/>
              </a:buClr>
              <a:buSzPct val="25000"/>
              <a:buFont typeface="Arial"/>
              <a:buNone/>
            </a:pPr>
            <a:r>
              <a:rPr lang="en" sz="9600" dirty="0">
                <a:solidFill>
                  <a:srgbClr val="95D13C"/>
                </a:solidFill>
              </a:rPr>
              <a:t>“</a:t>
            </a:r>
          </a:p>
        </p:txBody>
      </p:sp>
      <p:sp>
        <p:nvSpPr>
          <p:cNvPr id="488" name="Shape 488"/>
          <p:cNvSpPr txBox="1">
            <a:spLocks noGrp="1"/>
          </p:cNvSpPr>
          <p:nvPr>
            <p:ph type="subTitle" idx="1"/>
          </p:nvPr>
        </p:nvSpPr>
        <p:spPr>
          <a:xfrm>
            <a:off x="541281" y="3657600"/>
            <a:ext cx="6837000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18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4667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Only – MD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>
            <a:spLocks noGrp="1"/>
          </p:cNvSpPr>
          <p:nvPr>
            <p:ph type="title"/>
          </p:nvPr>
        </p:nvSpPr>
        <p:spPr>
          <a:xfrm>
            <a:off x="541275" y="457200"/>
            <a:ext cx="7350300" cy="26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491" name="Shape 4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8463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 – SM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>
            <a:spLocks noGrp="1"/>
          </p:cNvSpPr>
          <p:nvPr>
            <p:ph type="title"/>
          </p:nvPr>
        </p:nvSpPr>
        <p:spPr>
          <a:xfrm>
            <a:off x="541275" y="457200"/>
            <a:ext cx="7350300" cy="26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494" name="Shape 4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1519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– LG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 txBox="1">
            <a:spLocks noGrp="1"/>
          </p:cNvSpPr>
          <p:nvPr>
            <p:ph type="title"/>
          </p:nvPr>
        </p:nvSpPr>
        <p:spPr>
          <a:xfrm>
            <a:off x="541275" y="457200"/>
            <a:ext cx="7350300" cy="26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497" name="Shape 4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941330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/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4800600" y="228625"/>
            <a:ext cx="3748200" cy="409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01" name="Shape 5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314600" y="228625"/>
            <a:ext cx="3978900" cy="262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3" name="Shape 503"/>
          <p:cNvSpPr txBox="1">
            <a:spLocks noGrp="1"/>
          </p:cNvSpPr>
          <p:nvPr>
            <p:ph type="subTitle" idx="2"/>
          </p:nvPr>
        </p:nvSpPr>
        <p:spPr>
          <a:xfrm>
            <a:off x="316703" y="3886225"/>
            <a:ext cx="3748200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18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54089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81192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FFFFF"/>
              </a:buClr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06" name="Shape 5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2923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547275" y="457200"/>
            <a:ext cx="7835400" cy="1758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9" name="Shape 509"/>
          <p:cNvSpPr txBox="1">
            <a:spLocks noGrp="1"/>
          </p:cNvSpPr>
          <p:nvPr>
            <p:ph type="subTitle" idx="1"/>
          </p:nvPr>
        </p:nvSpPr>
        <p:spPr>
          <a:xfrm>
            <a:off x="619245" y="3657600"/>
            <a:ext cx="7763400" cy="102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95D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2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10" name="Shape 5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427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90500" y="650081"/>
            <a:ext cx="8734500" cy="67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2849174" y="-1227618"/>
            <a:ext cx="3417000" cy="87345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Page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549375" y="457200"/>
            <a:ext cx="8229600" cy="420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23900" marR="0" lvl="2" indent="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7900" marR="0" lvl="3" indent="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44600" marR="0" lvl="4" indent="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13" name="Shape 5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8084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Page /w Title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544650" y="1269675"/>
            <a:ext cx="8229600" cy="324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23900" marR="0" lvl="2" indent="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7900" marR="0" lvl="3" indent="254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44600" marR="0" lvl="4" indent="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16" name="Shape 5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Shape 517"/>
          <p:cNvSpPr txBox="1">
            <a:spLocks noGrp="1"/>
          </p:cNvSpPr>
          <p:nvPr>
            <p:ph type="title"/>
          </p:nvPr>
        </p:nvSpPr>
        <p:spPr>
          <a:xfrm>
            <a:off x="541275" y="457200"/>
            <a:ext cx="7350300" cy="67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023618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542633" y="1182941"/>
            <a:ext cx="3977700" cy="345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2549" marR="0" lvl="1" indent="-10449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05099" marR="0" lvl="2" indent="-8199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07647" marR="0" lvl="3" indent="-594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10199" marR="0" lvl="4" indent="-3699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512746" marR="0" lvl="5" indent="-144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815297" marR="0" lvl="6" indent="-1189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17847" marR="0" lvl="7" indent="-964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20396" marR="0" lvl="8" indent="-739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0" name="Shape 520"/>
          <p:cNvSpPr txBox="1">
            <a:spLocks noGrp="1"/>
          </p:cNvSpPr>
          <p:nvPr>
            <p:ph type="body" idx="2"/>
          </p:nvPr>
        </p:nvSpPr>
        <p:spPr>
          <a:xfrm>
            <a:off x="4709150" y="1182950"/>
            <a:ext cx="3845700" cy="352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02549" marR="0" lvl="1" indent="-10449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05099" marR="0" lvl="2" indent="-8199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07647" marR="0" lvl="3" indent="-594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10199" marR="0" lvl="4" indent="-3699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512746" marR="0" lvl="5" indent="-144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815297" marR="0" lvl="6" indent="-1189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17847" marR="0" lvl="7" indent="-964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20396" marR="0" lvl="8" indent="-739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Calibri"/>
              <a:buNone/>
              <a:defRPr sz="18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1" name="Shape 521"/>
          <p:cNvSpPr txBox="1">
            <a:spLocks noGrp="1"/>
          </p:cNvSpPr>
          <p:nvPr>
            <p:ph type="sldNum" idx="12"/>
          </p:nvPr>
        </p:nvSpPr>
        <p:spPr>
          <a:xfrm>
            <a:off x="233792" y="4209217"/>
            <a:ext cx="81900" cy="51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6808" indent="-4108">
              <a:lnSpc>
                <a:spcPct val="118956"/>
              </a:lnSpc>
              <a:buClr>
                <a:srgbClr val="ECECEC"/>
              </a:buClr>
              <a:buSzPct val="25000"/>
              <a:buFont typeface="Arial"/>
              <a:buNone/>
            </a:pPr>
            <a:fld id="{00000000-1234-1234-1234-123412341234}" type="slidenum">
              <a:rPr lang="en" sz="364">
                <a:solidFill>
                  <a:srgbClr val="ECECEC"/>
                </a:solidFill>
              </a:rPr>
              <a:pPr marL="16808" indent="-4108">
                <a:lnSpc>
                  <a:spcPct val="118956"/>
                </a:lnSpc>
                <a:buClr>
                  <a:srgbClr val="ECECEC"/>
                </a:buClr>
                <a:buSzPct val="25000"/>
                <a:buFont typeface="Arial"/>
                <a:buNone/>
              </a:pPr>
              <a:t>‹#›</a:t>
            </a:fld>
            <a:endParaRPr lang="en" sz="364" dirty="0">
              <a:solidFill>
                <a:srgbClr val="ECECEC"/>
              </a:solidFill>
            </a:endParaRPr>
          </a:p>
        </p:txBody>
      </p:sp>
      <p:pic>
        <p:nvPicPr>
          <p:cNvPr id="522" name="Shape 5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Shape 523"/>
          <p:cNvSpPr txBox="1">
            <a:spLocks noGrp="1"/>
          </p:cNvSpPr>
          <p:nvPr>
            <p:ph type="title"/>
          </p:nvPr>
        </p:nvSpPr>
        <p:spPr>
          <a:xfrm>
            <a:off x="541275" y="457200"/>
            <a:ext cx="7350300" cy="67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998652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01 Cover Slide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dt" idx="10"/>
          </p:nvPr>
        </p:nvSpPr>
        <p:spPr>
          <a:xfrm>
            <a:off x="7105967" y="4727448"/>
            <a:ext cx="1809300" cy="20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26" name="Shape 526" descr="IBMneg_no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57600" y="2211388"/>
            <a:ext cx="1825500" cy="72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72690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Textbox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285750" y="411508"/>
            <a:ext cx="3488700" cy="52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33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9" name="Shape 529"/>
          <p:cNvSpPr txBox="1">
            <a:spLocks noGrp="1"/>
          </p:cNvSpPr>
          <p:nvPr>
            <p:ph type="body" idx="2"/>
          </p:nvPr>
        </p:nvSpPr>
        <p:spPr>
          <a:xfrm>
            <a:off x="285750" y="1143000"/>
            <a:ext cx="8572500" cy="33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2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0700" marR="0" lvl="1" indent="50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801970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Shape 5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4050" y="0"/>
            <a:ext cx="55299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Shape 5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8578174" y="437619"/>
            <a:ext cx="443100" cy="1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Shape 534"/>
          <p:cNvSpPr txBox="1">
            <a:spLocks noGrp="1"/>
          </p:cNvSpPr>
          <p:nvPr>
            <p:ph type="title"/>
          </p:nvPr>
        </p:nvSpPr>
        <p:spPr>
          <a:xfrm>
            <a:off x="375525" y="591450"/>
            <a:ext cx="3238500" cy="395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676045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2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title"/>
          </p:nvPr>
        </p:nvSpPr>
        <p:spPr>
          <a:xfrm>
            <a:off x="628649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24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537" name="Shape 5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07492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381002" y="342900"/>
            <a:ext cx="8109300" cy="37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40" name="Shape 5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278732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8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body" idx="1"/>
          </p:nvPr>
        </p:nvSpPr>
        <p:spPr>
          <a:xfrm>
            <a:off x="377846" y="148338"/>
            <a:ext cx="2037300" cy="47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659"/>
              </a:buClr>
              <a:buFont typeface="Arial"/>
              <a:buNone/>
              <a:defRPr sz="3113" b="1" i="0" u="none" strike="noStrike" cap="none">
                <a:solidFill>
                  <a:srgbClr val="0F36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6952" marR="0" lvl="1" indent="-56608" algn="l" rtl="0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91115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-25400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rgbClr val="009EE2"/>
              </a:buClr>
              <a:buSzPct val="100000"/>
              <a:buFont typeface="Arial"/>
              <a:buChar char="•"/>
              <a:defRPr sz="900" b="0" i="1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72975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6347"/>
              <a:buFont typeface="Arial"/>
              <a:buChar char="–"/>
              <a:defRPr sz="825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66625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6347"/>
              <a:buFont typeface="Arial"/>
              <a:buChar char="»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Shape 543"/>
          <p:cNvSpPr txBox="1">
            <a:spLocks noGrp="1"/>
          </p:cNvSpPr>
          <p:nvPr>
            <p:ph type="body" idx="2"/>
          </p:nvPr>
        </p:nvSpPr>
        <p:spPr>
          <a:xfrm>
            <a:off x="377845" y="544420"/>
            <a:ext cx="2347500" cy="329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B9BA6"/>
              </a:buClr>
              <a:buFont typeface="Arial"/>
              <a:buNone/>
              <a:defRPr sz="1538" b="1" i="0" u="none" strike="noStrike" cap="none">
                <a:solidFill>
                  <a:srgbClr val="8B9BA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6952" marR="0" lvl="1" indent="-56608" algn="l" rtl="0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91115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-25400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rgbClr val="009EE2"/>
              </a:buClr>
              <a:buSzPct val="100000"/>
              <a:buFont typeface="Arial"/>
              <a:buChar char="•"/>
              <a:defRPr sz="900" b="0" i="1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72975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6347"/>
              <a:buFont typeface="Arial"/>
              <a:buChar char="–"/>
              <a:defRPr sz="825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66625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6347"/>
              <a:buFont typeface="Arial"/>
              <a:buChar char="»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Shape 544"/>
          <p:cNvSpPr txBox="1">
            <a:spLocks noGrp="1"/>
          </p:cNvSpPr>
          <p:nvPr>
            <p:ph type="body" idx="3"/>
          </p:nvPr>
        </p:nvSpPr>
        <p:spPr>
          <a:xfrm>
            <a:off x="404812" y="963604"/>
            <a:ext cx="8316600" cy="3607200"/>
          </a:xfrm>
          <a:prstGeom prst="rect">
            <a:avLst/>
          </a:prstGeom>
          <a:solidFill>
            <a:srgbClr val="EFF2F5"/>
          </a:solidFill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6952" marR="0" lvl="1" indent="-56608" algn="l" rtl="0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91115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-25400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rgbClr val="009EE2"/>
              </a:buClr>
              <a:buSzPct val="100000"/>
              <a:buFont typeface="Arial"/>
              <a:buChar char="•"/>
              <a:defRPr sz="900" b="0" i="1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72975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6347"/>
              <a:buFont typeface="Arial"/>
              <a:buChar char="–"/>
              <a:defRPr sz="825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66625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6347"/>
              <a:buFont typeface="Arial"/>
              <a:buChar char="»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Shape 545"/>
          <p:cNvSpPr txBox="1">
            <a:spLocks noGrp="1"/>
          </p:cNvSpPr>
          <p:nvPr>
            <p:ph type="body" idx="4"/>
          </p:nvPr>
        </p:nvSpPr>
        <p:spPr>
          <a:xfrm>
            <a:off x="3278892" y="2497931"/>
            <a:ext cx="2802600" cy="25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B9BA6"/>
              </a:buClr>
              <a:buFont typeface="Arial"/>
              <a:buNone/>
              <a:defRPr sz="1350" b="1" i="0" u="none" strike="noStrike" cap="none">
                <a:solidFill>
                  <a:srgbClr val="8B9B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6952" marR="0" lvl="1" indent="-56608" algn="l" rtl="0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ct val="91115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14350" marR="0" lvl="2" indent="-25400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rgbClr val="009EE2"/>
              </a:buClr>
              <a:buSzPct val="100000"/>
              <a:buFont typeface="Arial"/>
              <a:buChar char="•"/>
              <a:defRPr sz="900" b="0" i="1" u="none" strike="noStrike" cap="none">
                <a:solidFill>
                  <a:srgbClr val="009EE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85800" marR="0" lvl="3" indent="-72975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6347"/>
              <a:buFont typeface="Arial"/>
              <a:buChar char="–"/>
              <a:defRPr sz="825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66625" algn="l" rtl="0">
              <a:lnSpc>
                <a:spcPct val="115000"/>
              </a:lnSpc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ct val="106347"/>
              <a:buFont typeface="Arial"/>
              <a:buChar char="»"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1270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242964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Text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628650" y="273841"/>
            <a:ext cx="40851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98E4"/>
              </a:buClr>
              <a:buFont typeface="Arial"/>
              <a:buNone/>
              <a:defRPr sz="2100" b="0" i="0" u="none" strike="noStrike" cap="none">
                <a:solidFill>
                  <a:srgbClr val="5498E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7543800" cy="35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7800" marR="0" lvl="0" indent="95363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323232"/>
              </a:buClr>
              <a:buSzPct val="92984"/>
              <a:buFont typeface="Arial"/>
              <a:buChar char="•"/>
              <a:defRPr sz="1350" b="0" i="0" u="none" strike="noStrike" cap="non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20700" marR="0" lvl="1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63600" marR="0" lvl="2" indent="5094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91115"/>
              <a:buFont typeface="Arial"/>
              <a:buChar char="•"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19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35200" marR="0" lvl="6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8100" marR="0" lvl="7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21000" marR="0" lvl="8" indent="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49" name="Shape 5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17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 rot="5400000">
            <a:off x="5350049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1349474" y="-447055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Page 2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484529" y="361537"/>
            <a:ext cx="8229600" cy="30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23900" marR="0" lvl="2" indent="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7900" marR="0" lvl="3" indent="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44600" marR="0" lvl="4" indent="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52" name="Shape 5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18056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Page 3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484529" y="361537"/>
            <a:ext cx="8229600" cy="30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82600" marR="0" lvl="1" indent="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23900" marR="0" lvl="2" indent="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77900" marR="0" lvl="3" indent="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8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44600" marR="0" lvl="4" indent="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119135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with Text 1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xfrm>
            <a:off x="328612" y="219076"/>
            <a:ext cx="8686800" cy="39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1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8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8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8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8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8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8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8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"/>
              <a:buNone/>
              <a:defRPr sz="2800" b="0" i="0" u="none" strike="noStrike" cap="none">
                <a:solidFill>
                  <a:srgbClr val="19191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7543800" cy="3543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3037" marR="0" lvl="0" indent="38401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6D6E70"/>
              </a:buClr>
              <a:buSzPct val="80696"/>
              <a:buFont typeface="Noto Sans Symbols"/>
              <a:buChar char="▪"/>
              <a:defRPr sz="1350" b="0" i="0" u="none" strike="noStrike" cap="none">
                <a:solidFill>
                  <a:srgbClr val="6D6E7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09587" marR="0" lvl="1" indent="2889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6E70"/>
              </a:buClr>
              <a:buSzPct val="90000"/>
              <a:buFont typeface="Arial"/>
              <a:buChar char="–"/>
              <a:defRPr sz="1200" b="0" i="0" u="none" strike="noStrike" cap="none">
                <a:solidFill>
                  <a:srgbClr val="6D6E7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55662" marR="0" lvl="2" indent="-2628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D6E70"/>
              </a:buClr>
              <a:buSzPct val="78275"/>
              <a:buFont typeface="Noto Sans Symbols"/>
              <a:buChar char="▪"/>
              <a:defRPr sz="1050" b="0" i="0" u="none" strike="noStrike" cap="none">
                <a:solidFill>
                  <a:srgbClr val="B5B6B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03325" marR="0" lvl="3" indent="-174625" algn="l" rtl="0">
              <a:lnSpc>
                <a:spcPct val="115000"/>
              </a:lnSpc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Font typeface="Helvetica Neue"/>
              <a:buNone/>
              <a:defRPr sz="900" b="0" i="0" u="none" strike="noStrike" cap="none">
                <a:solidFill>
                  <a:srgbClr val="B5B6B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39875" marR="0" lvl="4" indent="1365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elvetica Neue"/>
              <a:buChar char="»"/>
              <a:defRPr sz="1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97075" marR="0" lvl="5" indent="1365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54275" marR="0" lvl="6" indent="1365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11475" marR="0" lvl="7" indent="1365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68675" marR="0" lvl="8" indent="1365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58" name="Shape 5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653161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pecialty Slide 2">
    <p:bg>
      <p:bgPr>
        <a:solidFill>
          <a:srgbClr val="272727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/>
          </p:cNvSpPr>
          <p:nvPr>
            <p:ph type="pic" idx="2"/>
          </p:nvPr>
        </p:nvSpPr>
        <p:spPr>
          <a:xfrm>
            <a:off x="2081598" y="-139950"/>
            <a:ext cx="2803800" cy="551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6536" marR="0" lvl="0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227743" y="595668"/>
            <a:ext cx="1683000" cy="72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659"/>
              </a:buClr>
              <a:buFont typeface="Helvetica Neue"/>
              <a:buNone/>
              <a:defRPr sz="8300" b="1" i="0" u="none" strike="noStrike" cap="none">
                <a:solidFill>
                  <a:srgbClr val="0F36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62" name="Shape 562"/>
          <p:cNvSpPr txBox="1">
            <a:spLocks noGrp="1"/>
          </p:cNvSpPr>
          <p:nvPr>
            <p:ph type="body" idx="3"/>
          </p:nvPr>
        </p:nvSpPr>
        <p:spPr>
          <a:xfrm>
            <a:off x="5244837" y="1323211"/>
            <a:ext cx="3324899" cy="40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872"/>
              </a:buClr>
              <a:buFont typeface="Helvetica Neue"/>
              <a:buNone/>
              <a:defRPr sz="2175" b="0" i="0" u="none" strike="noStrike" cap="none">
                <a:solidFill>
                  <a:srgbClr val="5A687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63" name="Shape 563"/>
          <p:cNvSpPr txBox="1"/>
          <p:nvPr/>
        </p:nvSpPr>
        <p:spPr>
          <a:xfrm>
            <a:off x="368425" y="4737600"/>
            <a:ext cx="3478800" cy="40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FFFFFF"/>
              </a:buClr>
              <a:buSzPct val="25000"/>
              <a:buFont typeface="Arial"/>
              <a:buNone/>
            </a:pPr>
            <a:r>
              <a:rPr lang="en" sz="1000" dirty="0">
                <a:solidFill>
                  <a:srgbClr val="FFFFFF"/>
                </a:solidFill>
              </a:rPr>
              <a:t>IBM Confidential</a:t>
            </a:r>
          </a:p>
        </p:txBody>
      </p:sp>
      <p:pic>
        <p:nvPicPr>
          <p:cNvPr id="564" name="Shape 5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115669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6">
    <p:bg>
      <p:bgPr>
        <a:solidFill>
          <a:srgbClr val="272727"/>
        </a:soli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996823" y="3078465"/>
            <a:ext cx="76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43E"/>
              </a:buClr>
              <a:buFont typeface="Helvetica Neue"/>
              <a:buNone/>
              <a:defRPr sz="1538" b="1" i="0" u="none" strike="noStrike" cap="none">
                <a:solidFill>
                  <a:srgbClr val="1F343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67" name="Shape 567"/>
          <p:cNvSpPr txBox="1">
            <a:spLocks noGrp="1"/>
          </p:cNvSpPr>
          <p:nvPr>
            <p:ph type="body" idx="2"/>
          </p:nvPr>
        </p:nvSpPr>
        <p:spPr>
          <a:xfrm>
            <a:off x="990473" y="3336130"/>
            <a:ext cx="2148300" cy="10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>
                <a:srgbClr val="152835"/>
              </a:buClr>
              <a:buFont typeface="Helvetica Neue Light"/>
              <a:buNone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68" name="Shape 568"/>
          <p:cNvSpPr txBox="1">
            <a:spLocks noGrp="1"/>
          </p:cNvSpPr>
          <p:nvPr>
            <p:ph type="body" idx="3"/>
          </p:nvPr>
        </p:nvSpPr>
        <p:spPr>
          <a:xfrm>
            <a:off x="3551110" y="3078465"/>
            <a:ext cx="7695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43E"/>
              </a:buClr>
              <a:buFont typeface="Helvetica Neue"/>
              <a:buNone/>
              <a:defRPr sz="1538" b="1" i="0" u="none" strike="noStrike" cap="none">
                <a:solidFill>
                  <a:srgbClr val="1F343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69" name="Shape 569"/>
          <p:cNvSpPr txBox="1">
            <a:spLocks noGrp="1"/>
          </p:cNvSpPr>
          <p:nvPr>
            <p:ph type="body" idx="4"/>
          </p:nvPr>
        </p:nvSpPr>
        <p:spPr>
          <a:xfrm>
            <a:off x="3544760" y="3336130"/>
            <a:ext cx="2148300" cy="10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>
                <a:srgbClr val="152835"/>
              </a:buClr>
              <a:buFont typeface="Helvetica Neue Light"/>
              <a:buNone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0" name="Shape 570"/>
          <p:cNvSpPr txBox="1">
            <a:spLocks noGrp="1"/>
          </p:cNvSpPr>
          <p:nvPr>
            <p:ph type="body" idx="5"/>
          </p:nvPr>
        </p:nvSpPr>
        <p:spPr>
          <a:xfrm>
            <a:off x="6172073" y="3078465"/>
            <a:ext cx="769499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43E"/>
              </a:buClr>
              <a:buFont typeface="Helvetica Neue"/>
              <a:buNone/>
              <a:defRPr sz="1538" b="1" i="0" u="none" strike="noStrike" cap="none">
                <a:solidFill>
                  <a:srgbClr val="1F343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1" name="Shape 571"/>
          <p:cNvSpPr txBox="1">
            <a:spLocks noGrp="1"/>
          </p:cNvSpPr>
          <p:nvPr>
            <p:ph type="body" idx="6"/>
          </p:nvPr>
        </p:nvSpPr>
        <p:spPr>
          <a:xfrm>
            <a:off x="6165723" y="3336130"/>
            <a:ext cx="2148299" cy="102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213"/>
              </a:spcBef>
              <a:spcAft>
                <a:spcPts val="0"/>
              </a:spcAft>
              <a:buClr>
                <a:srgbClr val="152835"/>
              </a:buClr>
              <a:buFont typeface="Helvetica Neue Light"/>
              <a:buNone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2" name="Shape 572"/>
          <p:cNvSpPr>
            <a:spLocks noGrp="1"/>
          </p:cNvSpPr>
          <p:nvPr>
            <p:ph type="pic" idx="7"/>
          </p:nvPr>
        </p:nvSpPr>
        <p:spPr>
          <a:xfrm>
            <a:off x="996823" y="1838325"/>
            <a:ext cx="20016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6536" marR="0" lvl="0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3" name="Shape 573"/>
          <p:cNvSpPr>
            <a:spLocks noGrp="1"/>
          </p:cNvSpPr>
          <p:nvPr>
            <p:ph type="pic" idx="8"/>
          </p:nvPr>
        </p:nvSpPr>
        <p:spPr>
          <a:xfrm>
            <a:off x="3551110" y="1838325"/>
            <a:ext cx="2001600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6536" marR="0" lvl="0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4" name="Shape 574"/>
          <p:cNvSpPr>
            <a:spLocks noGrp="1"/>
          </p:cNvSpPr>
          <p:nvPr>
            <p:ph type="pic" idx="9"/>
          </p:nvPr>
        </p:nvSpPr>
        <p:spPr>
          <a:xfrm>
            <a:off x="6172073" y="1838325"/>
            <a:ext cx="2001599" cy="112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46536" marR="0" lvl="0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5" name="Shape 575"/>
          <p:cNvSpPr txBox="1">
            <a:spLocks noGrp="1"/>
          </p:cNvSpPr>
          <p:nvPr>
            <p:ph type="body" idx="13"/>
          </p:nvPr>
        </p:nvSpPr>
        <p:spPr>
          <a:xfrm>
            <a:off x="990473" y="629318"/>
            <a:ext cx="2496000" cy="4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F3659"/>
              </a:buClr>
              <a:buFont typeface="Helvetica Neue"/>
              <a:buNone/>
              <a:defRPr sz="3113" b="1" i="0" u="none" strike="noStrike" cap="none">
                <a:solidFill>
                  <a:srgbClr val="0F36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6" name="Shape 576"/>
          <p:cNvSpPr txBox="1">
            <a:spLocks noGrp="1"/>
          </p:cNvSpPr>
          <p:nvPr>
            <p:ph type="body" idx="14"/>
          </p:nvPr>
        </p:nvSpPr>
        <p:spPr>
          <a:xfrm>
            <a:off x="990473" y="1005820"/>
            <a:ext cx="2184900" cy="3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BA6"/>
              </a:buClr>
              <a:buFont typeface="Helvetica Neue Light"/>
              <a:buNone/>
              <a:defRPr sz="1538" b="0" i="0" u="none" strike="noStrike" cap="none">
                <a:solidFill>
                  <a:srgbClr val="8B9BA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4661" marR="0" lvl="1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786" marR="0" lvl="2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0911" marR="0" lvl="3" indent="-4176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099036" marR="0" lvl="4" indent="-3858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7161" marR="0" lvl="5" indent="-48111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5286" marR="0" lvl="6" indent="-44936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3412" marR="0" lvl="7" indent="-41762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1537" marR="0" lvl="8" indent="-38587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7" name="Shape 577"/>
          <p:cNvSpPr txBox="1">
            <a:spLocks noGrp="1"/>
          </p:cNvSpPr>
          <p:nvPr>
            <p:ph type="sldNum" idx="12"/>
          </p:nvPr>
        </p:nvSpPr>
        <p:spPr>
          <a:xfrm>
            <a:off x="4419573" y="4878957"/>
            <a:ext cx="298200" cy="282900"/>
          </a:xfrm>
          <a:prstGeom prst="rect">
            <a:avLst/>
          </a:prstGeom>
          <a:noFill/>
          <a:ln>
            <a:noFill/>
          </a:ln>
        </p:spPr>
        <p:txBody>
          <a:bodyPr lIns="71425" tIns="71425" rIns="71425" bIns="71425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>
                <a:buClr>
                  <a:srgbClr val="000000"/>
                </a:buClr>
                <a:buSzPct val="25000"/>
                <a:buFont typeface="Helvetica Neue Light"/>
                <a:buNone/>
              </a:pPr>
              <a:t>‹#›</a:t>
            </a:fld>
            <a:endParaRPr lang="en" sz="9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78" name="Shape 5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Shape 579"/>
          <p:cNvSpPr txBox="1"/>
          <p:nvPr/>
        </p:nvSpPr>
        <p:spPr>
          <a:xfrm>
            <a:off x="7510521" y="-41100"/>
            <a:ext cx="1671900" cy="18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buClr>
                <a:srgbClr val="FFFFFF"/>
              </a:buClr>
              <a:buSzPct val="25000"/>
              <a:buFont typeface="Arial"/>
              <a:buNone/>
            </a:pPr>
            <a:r>
              <a:rPr lang="en" sz="900" dirty="0">
                <a:solidFill>
                  <a:srgbClr val="FFFFFF"/>
                </a:solidFill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5056801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st slide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Shape 581" descr="IBMneg_no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57600" y="2211388"/>
            <a:ext cx="1825500" cy="72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81520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Interior Page 1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>
            <a:spLocks noGrp="1"/>
          </p:cNvSpPr>
          <p:nvPr>
            <p:ph type="body" idx="1"/>
          </p:nvPr>
        </p:nvSpPr>
        <p:spPr>
          <a:xfrm>
            <a:off x="506014" y="257100"/>
            <a:ext cx="4971000" cy="47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rgbClr val="14A2DB"/>
              </a:buClr>
              <a:buFont typeface="Arial"/>
              <a:buNone/>
              <a:defRPr sz="1900" b="1" i="0" u="none" strike="noStrike" cap="none">
                <a:solidFill>
                  <a:srgbClr val="14A2D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69900" marR="0" lvl="1" indent="3810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711200" marR="0" lvl="2" indent="5715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03300" marR="0" lvl="3" indent="1905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–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82700" marR="0" lvl="4" indent="1905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»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574800" marR="0" lvl="5" indent="1905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854200" marR="0" lvl="6" indent="1905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146300" marR="0" lvl="7" indent="1905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425700" marR="0" lvl="8" indent="19050" algn="l" rtl="0">
              <a:lnSpc>
                <a:spcPct val="115000"/>
              </a:lnSpc>
              <a:spcBef>
                <a:spcPts val="30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84" name="Shape 5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510572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title"/>
          </p:nvPr>
        </p:nvSpPr>
        <p:spPr>
          <a:xfrm>
            <a:off x="328612" y="219075"/>
            <a:ext cx="8686800" cy="38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9144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3716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8288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328612" y="1108725"/>
            <a:ext cx="8454900" cy="338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3037" marR="0" lvl="0" indent="7302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rgbClr val="6D6E70"/>
              </a:buClr>
              <a:buSzPct val="90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09587" marR="0" lvl="1" indent="13652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rgbClr val="6D6E70"/>
              </a:buClr>
              <a:buSzPct val="90000"/>
              <a:buFont typeface="Arial"/>
              <a:buChar char="–"/>
              <a:defRPr sz="16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855662" marR="0" lvl="2" indent="-2222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rgbClr val="6D6E70"/>
              </a:buClr>
              <a:buSzPct val="90000"/>
              <a:buFont typeface="Noto Sans Symbols"/>
              <a:buChar char="▪"/>
              <a:defRPr sz="16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203325" marR="0" lvl="3" indent="2857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elvetica Neue"/>
              <a:buChar char="–"/>
              <a:defRPr sz="16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39875" marR="0" lvl="4" indent="349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Helvetica Neue"/>
              <a:buChar char="»"/>
              <a:defRPr sz="16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997075" marR="0" lvl="5" indent="349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54275" marR="0" lvl="6" indent="349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11475" marR="0" lvl="7" indent="349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68675" marR="0" lvl="8" indent="34925" algn="l" rtl="0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88" name="Shape 5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84375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Thank You 2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3204326" y="2250280"/>
            <a:ext cx="2735399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  <a:defRPr sz="4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91" name="Shape 591"/>
          <p:cNvSpPr txBox="1">
            <a:spLocks noGrp="1"/>
          </p:cNvSpPr>
          <p:nvPr>
            <p:ph type="sldNum" idx="12"/>
          </p:nvPr>
        </p:nvSpPr>
        <p:spPr>
          <a:xfrm>
            <a:off x="4484635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>
                <a:buClr>
                  <a:srgbClr val="000000"/>
                </a:buClr>
                <a:buSzPct val="25000"/>
                <a:buFont typeface="Helvetica Neue Light"/>
                <a:buNone/>
              </a:pPr>
              <a:t>‹#›</a:t>
            </a:fld>
            <a:endParaRPr lang="en" sz="9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92" name="Shape 5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8570775" y="4570348"/>
            <a:ext cx="493500" cy="1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Shape 593"/>
          <p:cNvSpPr txBox="1"/>
          <p:nvPr/>
        </p:nvSpPr>
        <p:spPr>
          <a:xfrm>
            <a:off x="7510521" y="-41100"/>
            <a:ext cx="1671900" cy="18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buClr>
                <a:srgbClr val="FFFFFF"/>
              </a:buClr>
              <a:buSzPct val="25000"/>
              <a:buFont typeface="Arial"/>
              <a:buNone/>
            </a:pPr>
            <a:r>
              <a:rPr lang="en" sz="900" dirty="0">
                <a:solidFill>
                  <a:srgbClr val="FFFFFF"/>
                </a:solidFill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991870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Thank You 4">
    <p:bg>
      <p:bgPr>
        <a:solidFill>
          <a:srgbClr val="FFFFFF"/>
        </a:solidFill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2848716" y="2169317"/>
            <a:ext cx="34464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3659"/>
              </a:buClr>
              <a:buFont typeface="Helvetica Neue"/>
              <a:buNone/>
              <a:defRPr sz="5000" b="1" i="0" u="none" strike="noStrike" cap="none">
                <a:solidFill>
                  <a:srgbClr val="0F365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96" name="Shape 596"/>
          <p:cNvSpPr txBox="1">
            <a:spLocks noGrp="1"/>
          </p:cNvSpPr>
          <p:nvPr>
            <p:ph type="sldNum" idx="12"/>
          </p:nvPr>
        </p:nvSpPr>
        <p:spPr>
          <a:xfrm>
            <a:off x="4484635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t" anchorCtr="0">
            <a:noAutofit/>
          </a:bodyPr>
          <a:lstStyle/>
          <a:p>
            <a:pPr algn="ctr">
              <a:buClr>
                <a:srgbClr val="000000"/>
              </a:buClr>
              <a:buSzPct val="25000"/>
              <a:buFont typeface="Helvetica Neue Light"/>
              <a:buNone/>
            </a:pPr>
            <a:fld id="{00000000-1234-1234-1234-123412341234}" type="slidenum">
              <a:rPr lang="en" sz="900"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>
                <a:buClr>
                  <a:srgbClr val="000000"/>
                </a:buClr>
                <a:buSzPct val="25000"/>
                <a:buFont typeface="Helvetica Neue Light"/>
                <a:buNone/>
              </a:pPr>
              <a:t>‹#›</a:t>
            </a:fld>
            <a:endParaRPr lang="en" sz="9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97" name="Shape 597"/>
          <p:cNvSpPr txBox="1"/>
          <p:nvPr/>
        </p:nvSpPr>
        <p:spPr>
          <a:xfrm>
            <a:off x="7510521" y="-41100"/>
            <a:ext cx="1671900" cy="18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buClr>
                <a:srgbClr val="212121"/>
              </a:buClr>
              <a:buSzPct val="25000"/>
              <a:buFont typeface="Arial"/>
              <a:buNone/>
            </a:pPr>
            <a:r>
              <a:rPr lang="en" sz="900" dirty="0">
                <a:solidFill>
                  <a:srgbClr val="212121"/>
                </a:solidFill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178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1">
    <p:bg>
      <p:bgPr>
        <a:solidFill>
          <a:srgbClr val="253965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283464" y="3127248"/>
            <a:ext cx="6795300" cy="543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rgbClr val="000000"/>
              </a:buClr>
              <a:buFont typeface="Noto Sans Symbols"/>
              <a:buNone/>
              <a:defRPr sz="22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04800" marR="0" lvl="1" indent="3810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8125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469900" marR="0" lvl="2" indent="3810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rgbClr val="000000"/>
              </a:buClr>
              <a:buSzPct val="92857"/>
              <a:buFont typeface="Helvetica Neue Light"/>
              <a:buChar char="-"/>
              <a:defRPr sz="1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647700" marR="0" lvl="3" indent="127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 Light"/>
              <a:buChar char="-"/>
              <a:defRPr sz="1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812800" marR="0" lvl="4" indent="-1143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498600" marR="0" lvl="5" indent="25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841500" marR="0" lvl="6" indent="25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184400" marR="0" lvl="7" indent="25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527300" marR="0" lvl="8" indent="254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83464" y="1690980"/>
            <a:ext cx="6795300" cy="1218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  <a:defRPr sz="44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96E6"/>
              </a:buClr>
              <a:buFont typeface="Helvetica Neue"/>
              <a:buNone/>
              <a:defRPr sz="2000" b="1" i="0" u="none" strike="noStrike" cap="none">
                <a:solidFill>
                  <a:srgbClr val="5596E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Font typeface="Helvetica Neue Light"/>
              <a:buNone/>
              <a:defRPr sz="2100" b="0" i="0" u="none" strike="noStrike" cap="none">
                <a:solidFill>
                  <a:srgbClr val="191919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pic>
        <p:nvPicPr>
          <p:cNvPr id="84" name="Shape 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5750" y="4589004"/>
            <a:ext cx="558300" cy="2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1">
    <p:bg>
      <p:bgPr>
        <a:solidFill>
          <a:srgbClr val="FFFFFF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/>
          <p:nvPr/>
        </p:nvSpPr>
        <p:spPr>
          <a:xfrm>
            <a:off x="7510521" y="-41100"/>
            <a:ext cx="1671900" cy="18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buClr>
                <a:srgbClr val="212121"/>
              </a:buClr>
              <a:buSzPct val="25000"/>
              <a:buFont typeface="Arial"/>
              <a:buNone/>
            </a:pPr>
            <a:r>
              <a:rPr lang="en" sz="900" dirty="0">
                <a:solidFill>
                  <a:srgbClr val="212121"/>
                </a:solidFill>
              </a:rPr>
              <a:t>IBM Confidential </a:t>
            </a:r>
          </a:p>
        </p:txBody>
      </p:sp>
    </p:spTree>
    <p:extLst>
      <p:ext uri="{BB962C8B-B14F-4D97-AF65-F5344CB8AC3E}">
        <p14:creationId xmlns:p14="http://schemas.microsoft.com/office/powerpoint/2010/main" val="72097208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11">
    <p:bg>
      <p:bgPr>
        <a:solidFill>
          <a:srgbClr val="FFFFFF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377845" y="148337"/>
            <a:ext cx="1902900" cy="51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A4B55"/>
              </a:buClr>
              <a:buFont typeface="Helvetica Neue"/>
              <a:buNone/>
              <a:defRPr sz="3100" b="1" i="0" u="none" strike="noStrike" cap="none">
                <a:solidFill>
                  <a:srgbClr val="3A4B5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02" name="Shape 602"/>
          <p:cNvSpPr txBox="1">
            <a:spLocks noGrp="1"/>
          </p:cNvSpPr>
          <p:nvPr>
            <p:ph type="body" idx="2"/>
          </p:nvPr>
        </p:nvSpPr>
        <p:spPr>
          <a:xfrm>
            <a:off x="377845" y="544418"/>
            <a:ext cx="2112000" cy="27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9BA6"/>
              </a:buClr>
              <a:buFont typeface="Helvetica Neue Light"/>
              <a:buNone/>
              <a:defRPr sz="1500" b="0" i="0" u="none" strike="noStrike" cap="none">
                <a:solidFill>
                  <a:srgbClr val="8B9BA6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03" name="Shape 603"/>
          <p:cNvSpPr txBox="1">
            <a:spLocks noGrp="1"/>
          </p:cNvSpPr>
          <p:nvPr>
            <p:ph type="body" idx="3"/>
          </p:nvPr>
        </p:nvSpPr>
        <p:spPr>
          <a:xfrm>
            <a:off x="404812" y="963605"/>
            <a:ext cx="8316300" cy="3607200"/>
          </a:xfrm>
          <a:prstGeom prst="rect">
            <a:avLst/>
          </a:prstGeom>
          <a:solidFill>
            <a:srgbClr val="EFF2F5"/>
          </a:solidFill>
          <a:ln>
            <a:noFill/>
          </a:ln>
        </p:spPr>
        <p:txBody>
          <a:bodyPr lIns="91425" tIns="91425" rIns="91425" bIns="91425" anchor="ctr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04" name="Shape 604"/>
          <p:cNvSpPr txBox="1">
            <a:spLocks noGrp="1"/>
          </p:cNvSpPr>
          <p:nvPr>
            <p:ph type="body" idx="4"/>
          </p:nvPr>
        </p:nvSpPr>
        <p:spPr>
          <a:xfrm>
            <a:off x="3278892" y="2497931"/>
            <a:ext cx="2568300" cy="2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B9BA6"/>
              </a:buClr>
              <a:buFont typeface="Helvetica Neue"/>
              <a:buNone/>
              <a:defRPr sz="1400" b="0" i="0" u="none" strike="noStrike" cap="none">
                <a:solidFill>
                  <a:srgbClr val="8B9BA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05" name="Shape 605"/>
          <p:cNvSpPr txBox="1"/>
          <p:nvPr/>
        </p:nvSpPr>
        <p:spPr>
          <a:xfrm>
            <a:off x="7510521" y="-41100"/>
            <a:ext cx="1671900" cy="18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buClr>
                <a:srgbClr val="212121"/>
              </a:buClr>
              <a:buSzPct val="25000"/>
              <a:buFont typeface="Arial"/>
              <a:buNone/>
            </a:pPr>
            <a:r>
              <a:rPr lang="en" sz="900" dirty="0">
                <a:solidFill>
                  <a:srgbClr val="212121"/>
                </a:solidFill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3277393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bg>
      <p:bgPr>
        <a:solidFill>
          <a:srgbClr val="F5F7FA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 txBox="1">
            <a:spLocks noGrp="1"/>
          </p:cNvSpPr>
          <p:nvPr>
            <p:ph type="title"/>
          </p:nvPr>
        </p:nvSpPr>
        <p:spPr>
          <a:xfrm>
            <a:off x="666750" y="862012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8" name="Shape 608"/>
          <p:cNvSpPr txBox="1">
            <a:spLocks noGrp="1"/>
          </p:cNvSpPr>
          <p:nvPr>
            <p:ph type="body" idx="1"/>
          </p:nvPr>
        </p:nvSpPr>
        <p:spPr>
          <a:xfrm>
            <a:off x="666750" y="2652711"/>
            <a:ext cx="7810500" cy="59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09" name="Shape 609"/>
          <p:cNvSpPr txBox="1"/>
          <p:nvPr/>
        </p:nvSpPr>
        <p:spPr>
          <a:xfrm>
            <a:off x="7510521" y="-41100"/>
            <a:ext cx="1671900" cy="182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r">
              <a:buClr>
                <a:srgbClr val="212121"/>
              </a:buClr>
              <a:buSzPct val="25000"/>
              <a:buFont typeface="Arial"/>
              <a:buNone/>
            </a:pPr>
            <a:r>
              <a:rPr lang="en" sz="900" dirty="0">
                <a:solidFill>
                  <a:srgbClr val="212121"/>
                </a:solidFill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7405144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">
    <p:bg>
      <p:bgPr>
        <a:solidFill>
          <a:srgbClr val="F5F7FA"/>
        </a:soli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/>
        </p:nvSpPr>
        <p:spPr>
          <a:xfrm>
            <a:off x="-8180" y="-19794"/>
            <a:ext cx="9175500" cy="314700"/>
          </a:xfrm>
          <a:prstGeom prst="rect">
            <a:avLst/>
          </a:prstGeom>
          <a:solidFill>
            <a:srgbClr val="142936"/>
          </a:solidFill>
          <a:ln>
            <a:noFill/>
          </a:ln>
        </p:spPr>
        <p:txBody>
          <a:bodyPr lIns="19050" tIns="19050" rIns="19050" bIns="19050" anchor="ctr" anchorCtr="0">
            <a:noAutofit/>
          </a:bodyPr>
          <a:lstStyle/>
          <a:p>
            <a:pPr>
              <a:buClr>
                <a:srgbClr val="000000"/>
              </a:buClr>
              <a:buFont typeface="Helvetica Neue Light"/>
              <a:buNone/>
            </a:pP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2" name="Shape 612"/>
          <p:cNvSpPr txBox="1">
            <a:spLocks noGrp="1"/>
          </p:cNvSpPr>
          <p:nvPr>
            <p:ph type="title"/>
          </p:nvPr>
        </p:nvSpPr>
        <p:spPr>
          <a:xfrm>
            <a:off x="633412" y="35718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633412" y="1214437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41300" marR="0" lvl="0" indent="-571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482600" marR="0" lvl="1" indent="-571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711200" marR="0" lvl="2" indent="-444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952500" marR="0" lvl="3" indent="-444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93800" marR="0" lvl="4" indent="-571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14" name="Shape 614"/>
          <p:cNvSpPr/>
          <p:nvPr/>
        </p:nvSpPr>
        <p:spPr>
          <a:xfrm>
            <a:off x="4246887" y="64164"/>
            <a:ext cx="4796100" cy="1809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ctr" anchorCtr="0">
            <a:noAutofit/>
          </a:bodyPr>
          <a:lstStyle/>
          <a:p>
            <a:pPr algn="r">
              <a:buClr>
                <a:srgbClr val="F5F7FA"/>
              </a:buClr>
              <a:buSzPct val="25000"/>
              <a:buFont typeface="Helvetica Neue Light"/>
              <a:buNone/>
            </a:pPr>
            <a:r>
              <a:rPr lang="en" sz="900" dirty="0">
                <a:solidFill>
                  <a:srgbClr val="F5F7F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IBM Bluemix </a:t>
            </a:r>
            <a:r>
              <a:rPr lang="en" sz="900" b="1" dirty="0">
                <a:solidFill>
                  <a:srgbClr val="6DED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OpenWhisk</a:t>
            </a:r>
          </a:p>
        </p:txBody>
      </p:sp>
    </p:spTree>
    <p:extLst>
      <p:ext uri="{BB962C8B-B14F-4D97-AF65-F5344CB8AC3E}">
        <p14:creationId xmlns:p14="http://schemas.microsoft.com/office/powerpoint/2010/main" val="208886494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Bullets 1">
    <p:bg>
      <p:bgPr>
        <a:solidFill>
          <a:srgbClr val="F5F7FA"/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/>
          <p:nvPr/>
        </p:nvSpPr>
        <p:spPr>
          <a:xfrm>
            <a:off x="-8180" y="-19794"/>
            <a:ext cx="9175500" cy="314700"/>
          </a:xfrm>
          <a:prstGeom prst="rect">
            <a:avLst/>
          </a:prstGeom>
          <a:solidFill>
            <a:srgbClr val="142936"/>
          </a:solidFill>
          <a:ln>
            <a:noFill/>
          </a:ln>
        </p:spPr>
        <p:txBody>
          <a:bodyPr lIns="19050" tIns="19050" rIns="19050" bIns="19050" anchor="ctr" anchorCtr="0">
            <a:noAutofit/>
          </a:bodyPr>
          <a:lstStyle/>
          <a:p>
            <a:pPr>
              <a:buClr>
                <a:srgbClr val="000000"/>
              </a:buClr>
              <a:buFont typeface="Helvetica Neue Light"/>
              <a:buNone/>
            </a:pP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17" name="Shape 617"/>
          <p:cNvSpPr txBox="1">
            <a:spLocks noGrp="1"/>
          </p:cNvSpPr>
          <p:nvPr>
            <p:ph type="title"/>
          </p:nvPr>
        </p:nvSpPr>
        <p:spPr>
          <a:xfrm>
            <a:off x="633412" y="357187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4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520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596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C6FF"/>
              </a:buClr>
              <a:buFont typeface="Helvetica Neue"/>
              <a:buNone/>
              <a:defRPr sz="4000" b="1" i="0" u="none" strike="noStrike" cap="none">
                <a:solidFill>
                  <a:srgbClr val="79C6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8" name="Shape 618"/>
          <p:cNvSpPr txBox="1">
            <a:spLocks noGrp="1"/>
          </p:cNvSpPr>
          <p:nvPr>
            <p:ph type="body" idx="1"/>
          </p:nvPr>
        </p:nvSpPr>
        <p:spPr>
          <a:xfrm>
            <a:off x="633412" y="1214437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241300" marR="0" lvl="0" indent="-571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482600" marR="0" lvl="1" indent="-571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711200" marR="0" lvl="2" indent="-444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952500" marR="0" lvl="3" indent="-444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93800" marR="0" lvl="4" indent="-571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4246887" y="64164"/>
            <a:ext cx="4796100" cy="180900"/>
          </a:xfrm>
          <a:prstGeom prst="rect">
            <a:avLst/>
          </a:prstGeom>
          <a:noFill/>
          <a:ln>
            <a:noFill/>
          </a:ln>
        </p:spPr>
        <p:txBody>
          <a:bodyPr lIns="19050" tIns="19050" rIns="19050" bIns="19050" anchor="ctr" anchorCtr="0">
            <a:noAutofit/>
          </a:bodyPr>
          <a:lstStyle/>
          <a:p>
            <a:pPr algn="r">
              <a:buClr>
                <a:srgbClr val="F5F7FA"/>
              </a:buClr>
              <a:buSzPct val="25000"/>
              <a:buFont typeface="Helvetica Neue Light"/>
              <a:buNone/>
            </a:pPr>
            <a:r>
              <a:rPr lang="en" sz="900" dirty="0">
                <a:solidFill>
                  <a:srgbClr val="F5F7FA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IBM Bluemix </a:t>
            </a:r>
            <a:r>
              <a:rPr lang="en" sz="900" b="1" dirty="0">
                <a:solidFill>
                  <a:srgbClr val="6DEDD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OpenWhisk</a:t>
            </a:r>
          </a:p>
        </p:txBody>
      </p:sp>
    </p:spTree>
    <p:extLst>
      <p:ext uri="{BB962C8B-B14F-4D97-AF65-F5344CB8AC3E}">
        <p14:creationId xmlns:p14="http://schemas.microsoft.com/office/powerpoint/2010/main" val="14805923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2">
    <p:bg>
      <p:bgPr>
        <a:solidFill>
          <a:srgbClr val="FFFFFF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91171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ate Stamp">
    <p:bg>
      <p:bgPr>
        <a:solidFill>
          <a:srgbClr val="FFFFFF"/>
        </a:solidFill>
        <a:effectLst/>
      </p:bgPr>
    </p:bg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77390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2">
    <p:bg>
      <p:bgPr>
        <a:solidFill>
          <a:srgbClr val="FFFFFF"/>
        </a:soli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454212" y="2169317"/>
            <a:ext cx="2808300" cy="804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F49"/>
              </a:buClr>
              <a:buFont typeface="Helvetica Neue"/>
              <a:buNone/>
              <a:defRPr sz="5000" b="1" i="0" u="none" strike="noStrike" cap="none">
                <a:solidFill>
                  <a:srgbClr val="2D3F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50900" marR="0" lvl="1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F49"/>
              </a:buClr>
              <a:buSzPct val="76000"/>
              <a:buFont typeface="Helvetica Neue"/>
              <a:buChar char="•"/>
              <a:defRPr sz="5000" b="1" i="0" u="none" strike="noStrike" cap="none">
                <a:solidFill>
                  <a:srgbClr val="2D3F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92200" marR="0" lvl="2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F49"/>
              </a:buClr>
              <a:buSzPct val="76000"/>
              <a:buFont typeface="Helvetica Neue"/>
              <a:buChar char="•"/>
              <a:defRPr sz="5000" b="1" i="0" u="none" strike="noStrike" cap="none">
                <a:solidFill>
                  <a:srgbClr val="2D3F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33500" marR="0" lvl="3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F49"/>
              </a:buClr>
              <a:buSzPct val="76000"/>
              <a:buFont typeface="Helvetica Neue"/>
              <a:buChar char="•"/>
              <a:defRPr sz="5000" b="1" i="0" u="none" strike="noStrike" cap="none">
                <a:solidFill>
                  <a:srgbClr val="2D3F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562100" marR="0" lvl="4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F49"/>
              </a:buClr>
              <a:buSzPct val="76000"/>
              <a:buFont typeface="Helvetica Neue"/>
              <a:buChar char="•"/>
              <a:defRPr sz="5000" b="1" i="0" u="none" strike="noStrike" cap="none">
                <a:solidFill>
                  <a:srgbClr val="2D3F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24" name="Shape 624"/>
          <p:cNvSpPr txBox="1">
            <a:spLocks noGrp="1"/>
          </p:cNvSpPr>
          <p:nvPr>
            <p:ph type="body" idx="2"/>
          </p:nvPr>
        </p:nvSpPr>
        <p:spPr>
          <a:xfrm>
            <a:off x="5193982" y="531018"/>
            <a:ext cx="6045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25" name="Shape 625"/>
          <p:cNvSpPr txBox="1">
            <a:spLocks noGrp="1"/>
          </p:cNvSpPr>
          <p:nvPr>
            <p:ph type="body" idx="3"/>
          </p:nvPr>
        </p:nvSpPr>
        <p:spPr>
          <a:xfrm>
            <a:off x="5158978" y="1661317"/>
            <a:ext cx="6045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26" name="Shape 626"/>
          <p:cNvSpPr txBox="1">
            <a:spLocks noGrp="1"/>
          </p:cNvSpPr>
          <p:nvPr>
            <p:ph type="body" idx="4"/>
          </p:nvPr>
        </p:nvSpPr>
        <p:spPr>
          <a:xfrm>
            <a:off x="5201125" y="2791617"/>
            <a:ext cx="6045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27" name="Shape 627"/>
          <p:cNvSpPr txBox="1">
            <a:spLocks noGrp="1"/>
          </p:cNvSpPr>
          <p:nvPr>
            <p:ph type="body" idx="5"/>
          </p:nvPr>
        </p:nvSpPr>
        <p:spPr>
          <a:xfrm>
            <a:off x="5201601" y="3921917"/>
            <a:ext cx="6045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28" name="Shape 628"/>
          <p:cNvSpPr txBox="1">
            <a:spLocks noGrp="1"/>
          </p:cNvSpPr>
          <p:nvPr>
            <p:ph type="body" idx="6"/>
          </p:nvPr>
        </p:nvSpPr>
        <p:spPr>
          <a:xfrm>
            <a:off x="5213285" y="1031080"/>
            <a:ext cx="5796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29" name="Shape 629"/>
          <p:cNvSpPr txBox="1">
            <a:spLocks noGrp="1"/>
          </p:cNvSpPr>
          <p:nvPr>
            <p:ph type="body" idx="7"/>
          </p:nvPr>
        </p:nvSpPr>
        <p:spPr>
          <a:xfrm>
            <a:off x="5213285" y="2163761"/>
            <a:ext cx="5796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0" name="Shape 630"/>
          <p:cNvSpPr txBox="1">
            <a:spLocks noGrp="1"/>
          </p:cNvSpPr>
          <p:nvPr>
            <p:ph type="body" idx="8"/>
          </p:nvPr>
        </p:nvSpPr>
        <p:spPr>
          <a:xfrm>
            <a:off x="5213285" y="3296442"/>
            <a:ext cx="5796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1" name="Shape 631"/>
          <p:cNvSpPr txBox="1">
            <a:spLocks noGrp="1"/>
          </p:cNvSpPr>
          <p:nvPr>
            <p:ph type="body" idx="9"/>
          </p:nvPr>
        </p:nvSpPr>
        <p:spPr>
          <a:xfrm>
            <a:off x="5213285" y="4426742"/>
            <a:ext cx="5796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2" name="Shape 632"/>
          <p:cNvSpPr txBox="1">
            <a:spLocks noGrp="1"/>
          </p:cNvSpPr>
          <p:nvPr>
            <p:ph type="body" idx="13"/>
          </p:nvPr>
        </p:nvSpPr>
        <p:spPr>
          <a:xfrm>
            <a:off x="7349807" y="531018"/>
            <a:ext cx="6045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3" name="Shape 633"/>
          <p:cNvSpPr txBox="1">
            <a:spLocks noGrp="1"/>
          </p:cNvSpPr>
          <p:nvPr>
            <p:ph type="body" idx="14"/>
          </p:nvPr>
        </p:nvSpPr>
        <p:spPr>
          <a:xfrm>
            <a:off x="7353140" y="1661317"/>
            <a:ext cx="6045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4" name="Shape 634"/>
          <p:cNvSpPr txBox="1">
            <a:spLocks noGrp="1"/>
          </p:cNvSpPr>
          <p:nvPr>
            <p:ph type="body" idx="15"/>
          </p:nvPr>
        </p:nvSpPr>
        <p:spPr>
          <a:xfrm>
            <a:off x="7347663" y="2791617"/>
            <a:ext cx="6045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5" name="Shape 635"/>
          <p:cNvSpPr txBox="1">
            <a:spLocks noGrp="1"/>
          </p:cNvSpPr>
          <p:nvPr>
            <p:ph type="body" idx="16"/>
          </p:nvPr>
        </p:nvSpPr>
        <p:spPr>
          <a:xfrm>
            <a:off x="7343853" y="3921917"/>
            <a:ext cx="604500" cy="6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6" name="Shape 636"/>
          <p:cNvSpPr txBox="1">
            <a:spLocks noGrp="1"/>
          </p:cNvSpPr>
          <p:nvPr>
            <p:ph type="body" idx="17"/>
          </p:nvPr>
        </p:nvSpPr>
        <p:spPr>
          <a:xfrm>
            <a:off x="7359584" y="1031080"/>
            <a:ext cx="5796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7" name="Shape 637"/>
          <p:cNvSpPr txBox="1">
            <a:spLocks noGrp="1"/>
          </p:cNvSpPr>
          <p:nvPr>
            <p:ph type="body" idx="18"/>
          </p:nvPr>
        </p:nvSpPr>
        <p:spPr>
          <a:xfrm>
            <a:off x="7359584" y="2163761"/>
            <a:ext cx="5796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8" name="Shape 638"/>
          <p:cNvSpPr txBox="1">
            <a:spLocks noGrp="1"/>
          </p:cNvSpPr>
          <p:nvPr>
            <p:ph type="body" idx="19"/>
          </p:nvPr>
        </p:nvSpPr>
        <p:spPr>
          <a:xfrm>
            <a:off x="7359584" y="3296442"/>
            <a:ext cx="5796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39" name="Shape 639"/>
          <p:cNvSpPr txBox="1">
            <a:spLocks noGrp="1"/>
          </p:cNvSpPr>
          <p:nvPr>
            <p:ph type="body" idx="20"/>
          </p:nvPr>
        </p:nvSpPr>
        <p:spPr>
          <a:xfrm>
            <a:off x="7359584" y="4426742"/>
            <a:ext cx="579600" cy="18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40" name="Shape 640"/>
          <p:cNvSpPr txBox="1">
            <a:spLocks noGrp="1"/>
          </p:cNvSpPr>
          <p:nvPr>
            <p:ph type="body" idx="21"/>
          </p:nvPr>
        </p:nvSpPr>
        <p:spPr>
          <a:xfrm>
            <a:off x="154047" y="4883716"/>
            <a:ext cx="2322600" cy="13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152400" marR="0" lvl="0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381000" marR="0" lvl="1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622300" marR="0" lvl="2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863600" marR="0" lvl="3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104900" marR="0" lvl="4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1333500" marR="0" lvl="5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1574800" marR="0" lvl="6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1816100" marR="0" lvl="7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2057400" marR="0" lvl="8" indent="-3175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52835"/>
              </a:buClr>
              <a:buSzPct val="75000"/>
              <a:buFont typeface="Helvetica Neue Light"/>
              <a:buChar char="•"/>
              <a:defRPr sz="1200" b="0" i="0" u="none" strike="noStrike" cap="none">
                <a:solidFill>
                  <a:srgbClr val="15283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658141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bg>
      <p:bgPr>
        <a:solidFill>
          <a:srgbClr val="F7F7F7"/>
        </a:solidFill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Shape 642"/>
          <p:cNvSpPr txBox="1">
            <a:spLocks noGrp="1"/>
          </p:cNvSpPr>
          <p:nvPr>
            <p:ph type="body" idx="1"/>
          </p:nvPr>
        </p:nvSpPr>
        <p:spPr>
          <a:xfrm>
            <a:off x="285750" y="411510"/>
            <a:ext cx="8458200" cy="38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E4343"/>
              </a:buClr>
              <a:buFont typeface="Arial"/>
              <a:buNone/>
              <a:defRPr sz="2100" b="1" i="0" u="none" strike="noStrike" cap="none">
                <a:solidFill>
                  <a:srgbClr val="3E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514350" marR="0" lvl="1" indent="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127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12587" algn="l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SzPct val="92984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12587" algn="l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SzPct val="92984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12587" algn="l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SzPct val="92984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12587" algn="l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SzPct val="92984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264882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ctrTitle"/>
          </p:nvPr>
        </p:nvSpPr>
        <p:spPr>
          <a:xfrm>
            <a:off x="1143000" y="84177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5" name="Shape 645"/>
          <p:cNvSpPr txBox="1">
            <a:spLocks noGrp="1"/>
          </p:cNvSpPr>
          <p:nvPr>
            <p:ph type="subTitle" idx="1"/>
          </p:nvPr>
        </p:nvSpPr>
        <p:spPr>
          <a:xfrm>
            <a:off x="1143000" y="2701526"/>
            <a:ext cx="6858000" cy="124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750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375"/>
              </a:spcBef>
              <a:spcAft>
                <a:spcPts val="160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645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7.xml"/><Relationship Id="rId21" Type="http://schemas.openxmlformats.org/officeDocument/2006/relationships/theme" Target="../theme/theme2.xml"/><Relationship Id="rId22" Type="http://schemas.openxmlformats.org/officeDocument/2006/relationships/image" Target="../media/image5.emf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7.xml"/><Relationship Id="rId21" Type="http://schemas.openxmlformats.org/officeDocument/2006/relationships/theme" Target="../theme/theme3.xml"/><Relationship Id="rId22" Type="http://schemas.openxmlformats.org/officeDocument/2006/relationships/image" Target="../media/image5.emf"/><Relationship Id="rId10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103.xml"/><Relationship Id="rId47" Type="http://schemas.openxmlformats.org/officeDocument/2006/relationships/theme" Target="../theme/theme4.xml"/><Relationship Id="rId20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81.xml"/><Relationship Id="rId25" Type="http://schemas.openxmlformats.org/officeDocument/2006/relationships/slideLayout" Target="../slideLayouts/slideLayout82.xml"/><Relationship Id="rId26" Type="http://schemas.openxmlformats.org/officeDocument/2006/relationships/slideLayout" Target="../slideLayouts/slideLayout83.xml"/><Relationship Id="rId27" Type="http://schemas.openxmlformats.org/officeDocument/2006/relationships/slideLayout" Target="../slideLayouts/slideLayout84.xml"/><Relationship Id="rId28" Type="http://schemas.openxmlformats.org/officeDocument/2006/relationships/slideLayout" Target="../slideLayouts/slideLayout85.xml"/><Relationship Id="rId29" Type="http://schemas.openxmlformats.org/officeDocument/2006/relationships/slideLayout" Target="../slideLayouts/slideLayout86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87.xml"/><Relationship Id="rId31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89.xml"/><Relationship Id="rId9" Type="http://schemas.openxmlformats.org/officeDocument/2006/relationships/slideLayout" Target="../slideLayouts/slideLayout66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90.xml"/><Relationship Id="rId34" Type="http://schemas.openxmlformats.org/officeDocument/2006/relationships/slideLayout" Target="../slideLayouts/slideLayout91.xml"/><Relationship Id="rId35" Type="http://schemas.openxmlformats.org/officeDocument/2006/relationships/slideLayout" Target="../slideLayouts/slideLayout92.xml"/><Relationship Id="rId36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76.xml"/><Relationship Id="rId37" Type="http://schemas.openxmlformats.org/officeDocument/2006/relationships/slideLayout" Target="../slideLayouts/slideLayout94.xml"/><Relationship Id="rId38" Type="http://schemas.openxmlformats.org/officeDocument/2006/relationships/slideLayout" Target="../slideLayouts/slideLayout95.xml"/><Relationship Id="rId39" Type="http://schemas.openxmlformats.org/officeDocument/2006/relationships/slideLayout" Target="../slideLayouts/slideLayout96.xml"/><Relationship Id="rId40" Type="http://schemas.openxmlformats.org/officeDocument/2006/relationships/slideLayout" Target="../slideLayouts/slideLayout97.xml"/><Relationship Id="rId41" Type="http://schemas.openxmlformats.org/officeDocument/2006/relationships/slideLayout" Target="../slideLayouts/slideLayout98.xml"/><Relationship Id="rId42" Type="http://schemas.openxmlformats.org/officeDocument/2006/relationships/slideLayout" Target="../slideLayouts/slideLayout99.xml"/><Relationship Id="rId43" Type="http://schemas.openxmlformats.org/officeDocument/2006/relationships/slideLayout" Target="../slideLayouts/slideLayout100.xml"/><Relationship Id="rId44" Type="http://schemas.openxmlformats.org/officeDocument/2006/relationships/slideLayout" Target="../slideLayouts/slideLayout101.xml"/><Relationship Id="rId45" Type="http://schemas.openxmlformats.org/officeDocument/2006/relationships/slideLayout" Target="../slideLayouts/slideLayout10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142" y="0"/>
            <a:ext cx="9141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90500" y="650081"/>
            <a:ext cx="8734500" cy="678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190500" y="1431131"/>
            <a:ext cx="8734500" cy="34170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65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94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923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867525" y="492085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fld id="{00000000-1234-1234-1234-123412341234}" type="slidenum">
              <a:rPr lang="en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3" r:id="rId10"/>
    <p:sldLayoutId id="2147483664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7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4164" y="914400"/>
            <a:ext cx="84550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First level (Click to edit Master text styles, 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18)</a:t>
            </a:r>
          </a:p>
          <a:p>
            <a:pPr lvl="1"/>
            <a:r>
              <a:rPr lang="en-US" altLang="en-US" dirty="0" smtClean="0"/>
              <a:t>Second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16)</a:t>
            </a:r>
          </a:p>
          <a:p>
            <a:pPr lvl="2"/>
            <a:r>
              <a:rPr lang="en-US" altLang="en-US" dirty="0" smtClean="0"/>
              <a:t>Third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14)</a:t>
            </a:r>
          </a:p>
          <a:p>
            <a:pPr lvl="3"/>
            <a:r>
              <a:rPr lang="en-US" altLang="en-US" dirty="0" smtClean="0"/>
              <a:t>Fourth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12)</a:t>
            </a:r>
          </a:p>
          <a:p>
            <a:pPr lvl="4"/>
            <a:r>
              <a:rPr lang="en-US" altLang="en-US" dirty="0" smtClean="0"/>
              <a:t>Fifth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10)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84163" y="219075"/>
            <a:ext cx="8686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286" y="4878389"/>
            <a:ext cx="21240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07789" fontAlgn="base">
              <a:spcBef>
                <a:spcPct val="0"/>
              </a:spcBef>
              <a:spcAft>
                <a:spcPct val="0"/>
              </a:spcAft>
              <a:defRPr/>
            </a:pPr>
            <a:fld id="{FE00C8DF-F8B6-4EE3-AF24-BC08B3A30527}" type="slidenum">
              <a:rPr lang="en-US" kern="1200" smtClean="0">
                <a:solidFill>
                  <a:srgbClr val="323232"/>
                </a:solidFill>
                <a:ea typeface=""/>
              </a:rPr>
              <a:pPr defTabSz="407789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 dirty="0">
              <a:solidFill>
                <a:srgbClr val="323232"/>
              </a:solidFill>
              <a:ea typeface="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96300" y="4872562"/>
            <a:ext cx="357188" cy="13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9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Neue Bold for IBM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5pPr>
      <a:lvl6pPr marL="3429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6pPr>
      <a:lvl7pPr marL="68580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7pPr>
      <a:lvl8pPr marL="102871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8pPr>
      <a:lvl9pPr marL="137161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9pPr>
    </p:titleStyle>
    <p:bodyStyle>
      <a:lvl1pPr marL="131765" indent="-131765" algn="l" rtl="0" eaLnBrk="1" fontAlgn="base" hangingPunct="1">
        <a:spcBef>
          <a:spcPct val="0"/>
        </a:spcBef>
        <a:spcAft>
          <a:spcPts val="225"/>
        </a:spcAft>
        <a:buClr>
          <a:srgbClr val="000000"/>
        </a:buClr>
        <a:buSzPct val="9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03217" indent="-127002" algn="l" rtl="0" eaLnBrk="1" fontAlgn="base" hangingPunct="1">
        <a:spcBef>
          <a:spcPct val="0"/>
        </a:spcBef>
        <a:spcAft>
          <a:spcPts val="225"/>
        </a:spcAft>
        <a:buClr>
          <a:srgbClr val="000000"/>
        </a:buClr>
        <a:buSzPct val="8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Arial" pitchFamily="34" charset="0"/>
        </a:defRPr>
      </a:lvl2pPr>
      <a:lvl3pPr marL="474669" indent="-127002" algn="l" rtl="0" eaLnBrk="1" fontAlgn="base" hangingPunct="1">
        <a:spcBef>
          <a:spcPct val="0"/>
        </a:spcBef>
        <a:spcAft>
          <a:spcPts val="225"/>
        </a:spcAft>
        <a:buClr>
          <a:srgbClr val="000000"/>
        </a:buClr>
        <a:buSzPct val="90000"/>
        <a:buChar char="-"/>
        <a:defRPr sz="1400">
          <a:solidFill>
            <a:schemeClr val="tx1"/>
          </a:solidFill>
          <a:latin typeface="+mn-lt"/>
          <a:cs typeface="Arial" pitchFamily="34" charset="0"/>
        </a:defRPr>
      </a:lvl3pPr>
      <a:lvl4pPr marL="646121" indent="-12859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-"/>
        <a:defRPr sz="1200">
          <a:solidFill>
            <a:schemeClr val="tx1"/>
          </a:solidFill>
          <a:latin typeface="+mn-lt"/>
          <a:cs typeface="Arial" panose="020B0604020202020204" pitchFamily="34" charset="0"/>
        </a:defRPr>
      </a:lvl4pPr>
      <a:lvl5pPr marL="817573" indent="-12224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-"/>
        <a:defRPr sz="1000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1497825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6pPr>
      <a:lvl7pPr marL="1840729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7pPr>
      <a:lvl8pPr marL="2183633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8pPr>
      <a:lvl9pPr marL="2526538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4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162">
          <p15:clr>
            <a:srgbClr val="F26B43"/>
          </p15:clr>
        </p15:guide>
        <p15:guide id="2" pos="181">
          <p15:clr>
            <a:srgbClr val="F26B43"/>
          </p15:clr>
        </p15:guide>
        <p15:guide id="3" orient="horz" pos="2368">
          <p15:clr>
            <a:srgbClr val="F26B43"/>
          </p15:clr>
        </p15:guide>
        <p15:guide id="4" pos="557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4164" y="914400"/>
            <a:ext cx="84550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First level (Click to edit Master text styles, 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18)</a:t>
            </a:r>
          </a:p>
          <a:p>
            <a:pPr lvl="1"/>
            <a:r>
              <a:rPr lang="en-US" altLang="en-US" dirty="0" smtClean="0"/>
              <a:t>Second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16)</a:t>
            </a:r>
          </a:p>
          <a:p>
            <a:pPr lvl="2"/>
            <a:r>
              <a:rPr lang="en-US" altLang="en-US" dirty="0" smtClean="0"/>
              <a:t>Third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14)</a:t>
            </a:r>
          </a:p>
          <a:p>
            <a:pPr lvl="3"/>
            <a:r>
              <a:rPr lang="en-US" altLang="en-US" dirty="0" smtClean="0"/>
              <a:t>Fourth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12)</a:t>
            </a:r>
          </a:p>
          <a:p>
            <a:pPr lvl="4"/>
            <a:r>
              <a:rPr lang="en-US" altLang="en-US" dirty="0" smtClean="0"/>
              <a:t>Fifth level (</a:t>
            </a:r>
            <a:r>
              <a:rPr lang="en-US" altLang="en-US" dirty="0" err="1" smtClean="0"/>
              <a:t>HelvNeue</a:t>
            </a:r>
            <a:r>
              <a:rPr lang="en-US" altLang="en-US" dirty="0" smtClean="0"/>
              <a:t> Light for IBM, 10)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84163" y="219075"/>
            <a:ext cx="8686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6" name="Rectangle 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286" y="4878389"/>
            <a:ext cx="21240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07789" fontAlgn="base">
              <a:spcBef>
                <a:spcPct val="0"/>
              </a:spcBef>
              <a:spcAft>
                <a:spcPct val="0"/>
              </a:spcAft>
              <a:defRPr/>
            </a:pPr>
            <a:fld id="{FE00C8DF-F8B6-4EE3-AF24-BC08B3A30527}" type="slidenum">
              <a:rPr lang="en-US" kern="1200" smtClean="0">
                <a:solidFill>
                  <a:srgbClr val="323232"/>
                </a:solidFill>
                <a:ea typeface=""/>
              </a:rPr>
              <a:pPr defTabSz="407789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kern="1200" dirty="0">
              <a:solidFill>
                <a:srgbClr val="323232"/>
              </a:solidFill>
              <a:ea typeface="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96300" y="4872562"/>
            <a:ext cx="357188" cy="13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7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HelvNeue Bold for IBM"/>
          <a:ea typeface="+mj-ea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rgbClr val="5596E6"/>
          </a:solidFill>
          <a:latin typeface="HelvNeue Bold for IBM" pitchFamily="34" charset="0"/>
          <a:cs typeface="Arial" panose="020B0604020202020204" pitchFamily="34" charset="0"/>
        </a:defRPr>
      </a:lvl5pPr>
      <a:lvl6pPr marL="3429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6pPr>
      <a:lvl7pPr marL="68580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7pPr>
      <a:lvl8pPr marL="102871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8pPr>
      <a:lvl9pPr marL="137161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rgbClr val="191919"/>
          </a:solidFill>
          <a:latin typeface="HelvNeue Light for IBM" pitchFamily="34" charset="0"/>
        </a:defRPr>
      </a:lvl9pPr>
    </p:titleStyle>
    <p:bodyStyle>
      <a:lvl1pPr marL="131765" indent="-131765" algn="l" rtl="0" eaLnBrk="1" fontAlgn="base" hangingPunct="1">
        <a:spcBef>
          <a:spcPct val="0"/>
        </a:spcBef>
        <a:spcAft>
          <a:spcPts val="225"/>
        </a:spcAft>
        <a:buClr>
          <a:srgbClr val="000000"/>
        </a:buClr>
        <a:buSzPct val="9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303217" indent="-127002" algn="l" rtl="0" eaLnBrk="1" fontAlgn="base" hangingPunct="1">
        <a:spcBef>
          <a:spcPct val="0"/>
        </a:spcBef>
        <a:spcAft>
          <a:spcPts val="225"/>
        </a:spcAft>
        <a:buClr>
          <a:srgbClr val="000000"/>
        </a:buClr>
        <a:buSzPct val="80000"/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cs typeface="Arial" pitchFamily="34" charset="0"/>
        </a:defRPr>
      </a:lvl2pPr>
      <a:lvl3pPr marL="474669" indent="-127002" algn="l" rtl="0" eaLnBrk="1" fontAlgn="base" hangingPunct="1">
        <a:spcBef>
          <a:spcPct val="0"/>
        </a:spcBef>
        <a:spcAft>
          <a:spcPts val="225"/>
        </a:spcAft>
        <a:buClr>
          <a:srgbClr val="000000"/>
        </a:buClr>
        <a:buSzPct val="90000"/>
        <a:buChar char="-"/>
        <a:defRPr sz="1400">
          <a:solidFill>
            <a:schemeClr val="tx1"/>
          </a:solidFill>
          <a:latin typeface="+mn-lt"/>
          <a:cs typeface="Arial" pitchFamily="34" charset="0"/>
        </a:defRPr>
      </a:lvl3pPr>
      <a:lvl4pPr marL="646121" indent="-12859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-"/>
        <a:defRPr sz="1200">
          <a:solidFill>
            <a:schemeClr val="tx1"/>
          </a:solidFill>
          <a:latin typeface="+mn-lt"/>
          <a:cs typeface="Arial" panose="020B0604020202020204" pitchFamily="34" charset="0"/>
        </a:defRPr>
      </a:lvl4pPr>
      <a:lvl5pPr marL="817573" indent="-12224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Char char="-"/>
        <a:defRPr sz="1000">
          <a:solidFill>
            <a:schemeClr val="tx1"/>
          </a:solidFill>
          <a:latin typeface="+mn-lt"/>
          <a:cs typeface="Arial" panose="020B0604020202020204" pitchFamily="34" charset="0"/>
        </a:defRPr>
      </a:lvl5pPr>
      <a:lvl6pPr marL="1497825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6pPr>
      <a:lvl7pPr marL="1840729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7pPr>
      <a:lvl8pPr marL="2183633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8pPr>
      <a:lvl9pPr marL="2526538" indent="-122637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0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4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9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162">
          <p15:clr>
            <a:srgbClr val="F26B43"/>
          </p15:clr>
        </p15:guide>
        <p15:guide id="2" pos="181">
          <p15:clr>
            <a:srgbClr val="F26B43"/>
          </p15:clr>
        </p15:guide>
        <p15:guide id="3" orient="horz" pos="2368">
          <p15:clr>
            <a:srgbClr val="F26B43"/>
          </p15:clr>
        </p15:guide>
        <p15:guide id="4" pos="557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727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7" name="Shape 4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8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F3F3F3"/>
              </a:buClr>
              <a:buFont typeface="Arial"/>
              <a:buNone/>
              <a:defRPr sz="14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95269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  <p:sldLayoutId id="2147483745" r:id="rId28"/>
    <p:sldLayoutId id="2147483746" r:id="rId29"/>
    <p:sldLayoutId id="2147483747" r:id="rId30"/>
    <p:sldLayoutId id="2147483748" r:id="rId31"/>
    <p:sldLayoutId id="2147483749" r:id="rId32"/>
    <p:sldLayoutId id="2147483750" r:id="rId33"/>
    <p:sldLayoutId id="2147483751" r:id="rId34"/>
    <p:sldLayoutId id="2147483752" r:id="rId35"/>
    <p:sldLayoutId id="2147483753" r:id="rId36"/>
    <p:sldLayoutId id="2147483754" r:id="rId37"/>
    <p:sldLayoutId id="2147483755" r:id="rId38"/>
    <p:sldLayoutId id="2147483756" r:id="rId39"/>
    <p:sldLayoutId id="2147483757" r:id="rId40"/>
    <p:sldLayoutId id="2147483758" r:id="rId41"/>
    <p:sldLayoutId id="2147483759" r:id="rId42"/>
    <p:sldLayoutId id="2147483760" r:id="rId43"/>
    <p:sldLayoutId id="2147483761" r:id="rId44"/>
    <p:sldLayoutId id="2147483762" r:id="rId45"/>
    <p:sldLayoutId id="2147483763" r:id="rId4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hyperlink" Target="https://developer.ibm.com/code/" TargetMode="External"/><Relationship Id="rId5" Type="http://schemas.openxmlformats.org/officeDocument/2006/relationships/image" Target="../media/image21.png"/><Relationship Id="rId6" Type="http://schemas.openxmlformats.org/officeDocument/2006/relationships/hyperlink" Target="http://ibm.biz/DevConn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hyperlink" Target="https://ibm-bluemix.github.io/#!/" TargetMode="External"/><Relationship Id="rId20" Type="http://schemas.openxmlformats.org/officeDocument/2006/relationships/hyperlink" Target="https://www.meetup.com/Hyderabad-Cognitive-with-Cloud" TargetMode="External"/><Relationship Id="rId21" Type="http://schemas.openxmlformats.org/officeDocument/2006/relationships/hyperlink" Target="https://www.meetup.com/IBMDevConnect-Bangalore" TargetMode="External"/><Relationship Id="rId22" Type="http://schemas.openxmlformats.org/officeDocument/2006/relationships/image" Target="../media/image27.png"/><Relationship Id="rId10" Type="http://schemas.openxmlformats.org/officeDocument/2006/relationships/hyperlink" Target="https://developer.ibm.com/in/J" TargetMode="External"/><Relationship Id="rId11" Type="http://schemas.openxmlformats.org/officeDocument/2006/relationships/hyperlink" Target="https://developer.ibm.com/in/" TargetMode="External"/><Relationship Id="rId12" Type="http://schemas.openxmlformats.org/officeDocument/2006/relationships/hyperlink" Target="https://developer.ibm.com/code/" TargetMode="External"/><Relationship Id="rId13" Type="http://schemas.openxmlformats.org/officeDocument/2006/relationships/hyperlink" Target="https://ibmdevconnect.slack.com/" TargetMode="External"/><Relationship Id="rId14" Type="http://schemas.openxmlformats.org/officeDocument/2006/relationships/hyperlink" Target="http://ibm.biz/slackrequest" TargetMode="External"/><Relationship Id="rId15" Type="http://schemas.openxmlformats.org/officeDocument/2006/relationships/image" Target="../media/image25.png"/><Relationship Id="rId16" Type="http://schemas.openxmlformats.org/officeDocument/2006/relationships/hyperlink" Target="https://developer.ibm.com/startups/" TargetMode="External"/><Relationship Id="rId17" Type="http://schemas.openxmlformats.org/officeDocument/2006/relationships/image" Target="../media/image26.png"/><Relationship Id="rId18" Type="http://schemas.openxmlformats.org/officeDocument/2006/relationships/hyperlink" Target="https://www.meetup.com/ibmcloudecosystem/" TargetMode="External"/><Relationship Id="rId19" Type="http://schemas.openxmlformats.org/officeDocument/2006/relationships/hyperlink" Target="https://www.meetup.com/Cloud-Mumbai-Meetup/" TargetMode="External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jpg"/><Relationship Id="rId4" Type="http://schemas.openxmlformats.org/officeDocument/2006/relationships/image" Target="../media/image23.png"/><Relationship Id="rId5" Type="http://schemas.openxmlformats.org/officeDocument/2006/relationships/image" Target="../media/image24.jpg"/><Relationship Id="rId6" Type="http://schemas.openxmlformats.org/officeDocument/2006/relationships/hyperlink" Target="https://github.com/IBMDevConnect17/" TargetMode="External"/><Relationship Id="rId7" Type="http://schemas.openxmlformats.org/officeDocument/2006/relationships/hyperlink" Target="https://github.com/IBM/" TargetMode="External"/><Relationship Id="rId8" Type="http://schemas.openxmlformats.org/officeDocument/2006/relationships/hyperlink" Target="https://github.com/IBM-Bluemix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bm.biz/devconnect17/" TargetMode="External"/><Relationship Id="rId4" Type="http://schemas.openxmlformats.org/officeDocument/2006/relationships/image" Target="../media/image29.tiff"/><Relationship Id="rId5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js.com/" TargetMode="External"/><Relationship Id="rId4" Type="http://schemas.openxmlformats.org/officeDocument/2006/relationships/hyperlink" Target="https://github.com/cloudfoundry-community/node-cfenv" TargetMode="External"/><Relationship Id="rId5" Type="http://schemas.openxmlformats.org/officeDocument/2006/relationships/hyperlink" Target="https://github.com/cloudant/nodejs-cloudant" TargetMode="External"/><Relationship Id="rId6" Type="http://schemas.openxmlformats.org/officeDocument/2006/relationships/hyperlink" Target="http://bluemix.net/" TargetMode="External"/><Relationship Id="rId7" Type="http://schemas.openxmlformats.org/officeDocument/2006/relationships/hyperlink" Target="https://github.com/cloudfoundry/cli#downloads)" TargetMode="External"/><Relationship Id="rId8" Type="http://schemas.openxmlformats.org/officeDocument/2006/relationships/hyperlink" Target="https://desktop.github.com/)" TargetMode="External"/><Relationship Id="rId9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2738480" y="2267055"/>
            <a:ext cx="4556199" cy="57708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1E7"/>
              </a:buClr>
              <a:buSzPct val="250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rgbClr val="00B1E7"/>
                </a:solidFill>
                <a:latin typeface="Helvetica" charset="0"/>
                <a:ea typeface="Helvetica" charset="0"/>
                <a:cs typeface="Helvetica" charset="0"/>
                <a:sym typeface="Arial"/>
              </a:rPr>
              <a:t>IBM Bluemix Runtime</a:t>
            </a:r>
            <a:endParaRPr lang="en" sz="1800" b="1" i="0" u="none" strike="noStrike" cap="none" dirty="0">
              <a:solidFill>
                <a:srgbClr val="00B1E7"/>
              </a:solidFill>
              <a:latin typeface="Helvetica" charset="0"/>
              <a:ea typeface="Helvetica" charset="0"/>
              <a:cs typeface="Helvetica" charset="0"/>
              <a:sym typeface="Arial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5633579" y="3881969"/>
            <a:ext cx="2649809" cy="77967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-US" sz="1400" u="none" strike="noStrike" cap="none" dirty="0" smtClean="0">
                <a:solidFill>
                  <a:srgbClr val="595959"/>
                </a:solidFill>
                <a:latin typeface="Helvetica Light" charset="0"/>
                <a:ea typeface="Helvetica Light" charset="0"/>
                <a:cs typeface="Helvetica Light" charset="0"/>
                <a:sym typeface="Arial"/>
              </a:rPr>
              <a:t>Sudharshan Govindan</a:t>
            </a:r>
            <a:endParaRPr lang="en" sz="1400" u="none" strike="noStrike" cap="none" dirty="0">
              <a:solidFill>
                <a:srgbClr val="595959"/>
              </a:solidFill>
              <a:latin typeface="Helvetica Light" charset="0"/>
              <a:ea typeface="Helvetica Light" charset="0"/>
              <a:cs typeface="Helvetica Light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r>
              <a:rPr lang="en-US" sz="1100" u="none" strike="noStrike" cap="none" dirty="0" smtClean="0">
                <a:solidFill>
                  <a:srgbClr val="595959"/>
                </a:solidFill>
                <a:latin typeface="Helvetica Light" charset="0"/>
                <a:ea typeface="Helvetica Light" charset="0"/>
                <a:cs typeface="Helvetica Light" charset="0"/>
                <a:sym typeface="Arial"/>
              </a:rPr>
              <a:t>Developer Advocate, IBM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endParaRPr lang="en-US" sz="1100" u="none" strike="noStrike" cap="none" dirty="0" smtClean="0">
              <a:solidFill>
                <a:srgbClr val="595959"/>
              </a:solidFill>
              <a:latin typeface="Helvetica Light" charset="0"/>
              <a:ea typeface="Helvetica Light" charset="0"/>
              <a:cs typeface="Helvetica Light" charset="0"/>
              <a:sym typeface="Arial"/>
            </a:endParaRPr>
          </a:p>
          <a:p>
            <a:pPr>
              <a:buClr>
                <a:srgbClr val="595959"/>
              </a:buClr>
              <a:buSzPct val="25000"/>
            </a:pPr>
            <a:r>
              <a:rPr lang="en-US" sz="1100" dirty="0">
                <a:solidFill>
                  <a:srgbClr val="595959"/>
                </a:solidFill>
                <a:latin typeface="Helvetica Light" charset="0"/>
                <a:ea typeface="Helvetica Light" charset="0"/>
                <a:cs typeface="Helvetica Light" charset="0"/>
              </a:rPr>
              <a:t>@</a:t>
            </a:r>
            <a:r>
              <a:rPr lang="en-US" sz="1100" dirty="0" smtClean="0">
                <a:solidFill>
                  <a:srgbClr val="595959"/>
                </a:solidFill>
                <a:latin typeface="Helvetica Light" charset="0"/>
                <a:ea typeface="Helvetica Light" charset="0"/>
                <a:cs typeface="Helvetica Light" charset="0"/>
              </a:rPr>
              <a:t>sudhargovindan</a:t>
            </a:r>
            <a:endParaRPr lang="en-US" sz="1100" u="none" strike="noStrike" cap="none" dirty="0" smtClean="0">
              <a:solidFill>
                <a:srgbClr val="595959"/>
              </a:solidFill>
              <a:latin typeface="Helvetica Light" charset="0"/>
              <a:ea typeface="Helvetica Light" charset="0"/>
              <a:cs typeface="Helvetica Light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</a:pPr>
            <a:endParaRPr lang="en" sz="1100" u="none" strike="noStrike" cap="none" dirty="0">
              <a:solidFill>
                <a:srgbClr val="595959"/>
              </a:solidFill>
              <a:latin typeface="Helvetica Light" charset="0"/>
              <a:ea typeface="Helvetica Light" charset="0"/>
              <a:cs typeface="Helvetica Light" charset="0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9871" y="595900"/>
            <a:ext cx="8229599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Troubleshooting Runtime</a:t>
            </a:r>
            <a:endParaRPr lang="en-US" sz="1800" u="sng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9871" y="1109608"/>
            <a:ext cx="8373438" cy="360623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Obsolete buildpack used when an app is pushed</a:t>
            </a:r>
          </a:p>
          <a:p>
            <a:pPr lvl="6"/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Use 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Cloud Foundry Java / Node.js 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buildpacks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	</a:t>
            </a:r>
          </a:p>
          <a:p>
            <a:pPr lvl="6"/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	Enable 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Node.js buildpack to download node modules from the internet every 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time</a:t>
            </a:r>
          </a:p>
          <a:p>
            <a:pPr lvl="6"/>
            <a:r>
              <a:rPr lang="en-US" sz="1200" b="1" i="1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200" b="1" i="1" dirty="0" smtClean="0">
                <a:latin typeface="Helvetica" charset="0"/>
                <a:ea typeface="Helvetica" charset="0"/>
                <a:cs typeface="Helvetica" charset="0"/>
              </a:rPr>
              <a:t>set </a:t>
            </a:r>
            <a:r>
              <a:rPr lang="en-US" sz="1200" b="1" i="1" dirty="0">
                <a:latin typeface="Helvetica" charset="0"/>
                <a:ea typeface="Helvetica" charset="0"/>
                <a:cs typeface="Helvetica" charset="0"/>
              </a:rPr>
              <a:t>NODE_MODULES_CACHE=false</a:t>
            </a:r>
          </a:p>
          <a:p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NOTICE messages from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PHP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buildpack</a:t>
            </a:r>
          </a:p>
          <a:p>
            <a:endParaRPr lang="en-US" sz="1600" i="1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2015-01-26T15:00:59.70+0100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[App/0] ERR [26-Jan-2015 14:00:59] NOTICE: [pool www]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'user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' directive is ignored when FPM is not running as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root</a:t>
            </a:r>
          </a:p>
          <a:p>
            <a:endParaRPr lang="en-US" sz="1600" i="1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1600" i="1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Change</a:t>
            </a:r>
            <a:r>
              <a:rPr lang="en-US" sz="1200" i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200" b="1" i="1" dirty="0">
                <a:latin typeface="Helvetica" charset="0"/>
                <a:ea typeface="Helvetica" charset="0"/>
                <a:cs typeface="Helvetica" charset="0"/>
              </a:rPr>
              <a:t>stderr notice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 to </a:t>
            </a:r>
            <a:r>
              <a:rPr lang="en-US" sz="1200" b="1" i="1" dirty="0">
                <a:latin typeface="Helvetica" charset="0"/>
                <a:ea typeface="Helvetica" charset="0"/>
                <a:cs typeface="Helvetica" charset="0"/>
              </a:rPr>
              <a:t>stderr error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 in 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nginx-defaults.conf for error_log parameter</a:t>
            </a:r>
          </a:p>
          <a:p>
            <a:endParaRPr lang="en-US" i="1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Can't 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import a third-party Python library into 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Bluemix</a:t>
            </a:r>
          </a:p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	Requirements.txt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- </a:t>
            </a:r>
            <a:r>
              <a:rPr lang="en-US" sz="1200" i="1" dirty="0" smtClean="0">
                <a:latin typeface="Helvetica" charset="0"/>
                <a:ea typeface="Helvetica" charset="0"/>
                <a:cs typeface="Helvetica" charset="0"/>
              </a:rPr>
              <a:t>web.py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==</a:t>
            </a:r>
            <a:r>
              <a:rPr lang="en-US" sz="1200" i="1" dirty="0" smtClean="0">
                <a:latin typeface="Helvetica" charset="0"/>
                <a:ea typeface="Helvetica" charset="0"/>
                <a:cs typeface="Helvetica" charset="0"/>
              </a:rPr>
              <a:t>0.37 wsgiref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==</a:t>
            </a:r>
            <a:r>
              <a:rPr lang="en-US" sz="1200" i="1" dirty="0" smtClean="0">
                <a:latin typeface="Helvetica" charset="0"/>
                <a:ea typeface="Helvetica" charset="0"/>
                <a:cs typeface="Helvetica" charset="0"/>
              </a:rPr>
              <a:t>0.1.2</a:t>
            </a:r>
          </a:p>
          <a:p>
            <a:r>
              <a:rPr lang="en-US" sz="12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</a:rPr>
              <a:t>Procfile - </a:t>
            </a:r>
            <a:r>
              <a:rPr lang="en-US" sz="1200" i="1" dirty="0" smtClean="0">
                <a:latin typeface="Helvetica" charset="0"/>
                <a:ea typeface="Helvetica" charset="0"/>
                <a:cs typeface="Helvetica" charset="0"/>
              </a:rPr>
              <a:t>web</a:t>
            </a:r>
            <a:r>
              <a:rPr lang="en-US" sz="1200" i="1" dirty="0">
                <a:latin typeface="Helvetica" charset="0"/>
                <a:ea typeface="Helvetica" charset="0"/>
                <a:cs typeface="Helvetica" charset="0"/>
              </a:rPr>
              <a:t>: python &lt;yourappname&gt;.py $PORT</a:t>
            </a:r>
          </a:p>
        </p:txBody>
      </p:sp>
    </p:spTree>
    <p:extLst>
      <p:ext uri="{BB962C8B-B14F-4D97-AF65-F5344CB8AC3E}">
        <p14:creationId xmlns:p14="http://schemas.microsoft.com/office/powerpoint/2010/main" val="162036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9871" y="595900"/>
            <a:ext cx="8229599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Troubleshooting Runtime</a:t>
            </a:r>
            <a:endParaRPr lang="en-US" sz="1800" u="sng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9871" y="1109608"/>
            <a:ext cx="8373438" cy="360623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Credentials are required to open a trace or dump 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window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Error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occurs when trace or dump operations are 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running</a:t>
            </a:r>
          </a:p>
          <a:p>
            <a:pPr marL="285750" indent="-285750">
              <a:buFont typeface="Arial" charset="0"/>
              <a:buChar char="•"/>
            </a:pP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Disk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quota exceeded</a:t>
            </a:r>
            <a:endParaRPr lang="en-US" sz="1600" i="1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76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781050"/>
            <a:ext cx="3581400" cy="838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40331" y="1851821"/>
            <a:ext cx="27703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https://developer.ibm.com/code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050" y="2390479"/>
            <a:ext cx="1237163" cy="10763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19220" y="3670189"/>
            <a:ext cx="394873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500" b="1" dirty="0" smtClean="0"/>
              <a:t>Signup for IBM Bluemix</a:t>
            </a:r>
            <a:endParaRPr lang="en-US" altLang="en-US" sz="1500" dirty="0"/>
          </a:p>
          <a:p>
            <a:pPr algn="ctr"/>
            <a:r>
              <a:rPr lang="en-US" sz="1600" dirty="0" smtClean="0">
                <a:hlinkClick r:id="rId6"/>
              </a:rPr>
              <a:t>http://ibm.biz/DevConnNoida</a:t>
            </a:r>
            <a:r>
              <a:rPr lang="en-US" sz="1600" dirty="0" smtClean="0"/>
              <a:t>  </a:t>
            </a:r>
            <a:endParaRPr lang="en-US" sz="1600" dirty="0"/>
          </a:p>
          <a:p>
            <a:pPr algn="ctr"/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589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52" y="2060902"/>
            <a:ext cx="639536" cy="639536"/>
          </a:xfrm>
          <a:prstGeom prst="rect">
            <a:avLst/>
          </a:prstGeom>
        </p:spPr>
      </p:pic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60348" y="103981"/>
            <a:ext cx="8734425" cy="544973"/>
          </a:xfrm>
        </p:spPr>
        <p:txBody>
          <a:bodyPr/>
          <a:lstStyle/>
          <a:p>
            <a:pPr algn="ctr"/>
            <a:r>
              <a:rPr lang="en-US" dirty="0" smtClean="0"/>
              <a:t>Stay Connected and continue coding !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8" y="776696"/>
            <a:ext cx="992981" cy="992981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631301"/>
            <a:ext cx="790574" cy="7366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318083" y="798194"/>
            <a:ext cx="370598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Helvetica" charset="0"/>
                <a:ea typeface="Helvetica" charset="0"/>
                <a:cs typeface="Helvetica" charset="0"/>
              </a:rPr>
              <a:t>Code &amp; </a:t>
            </a:r>
            <a:r>
              <a:rPr lang="en-US" altLang="en-US" b="1" dirty="0" smtClean="0">
                <a:latin typeface="Helvetica" charset="0"/>
                <a:ea typeface="Helvetica" charset="0"/>
                <a:cs typeface="Helvetica" charset="0"/>
              </a:rPr>
              <a:t>instructions</a:t>
            </a:r>
          </a:p>
          <a:p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  <a:hlinkClick r:id="rId6"/>
              </a:rPr>
              <a:t>https</a:t>
            </a:r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6"/>
              </a:rPr>
              <a:t>://github.com/IBMDevConnect17</a:t>
            </a:r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  <a:hlinkClick r:id="rId6"/>
              </a:rPr>
              <a:t>/</a:t>
            </a:r>
            <a:endParaRPr lang="en-US" altLang="en-US" sz="120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7"/>
              </a:rPr>
              <a:t>https://github.com/IBM/</a:t>
            </a:r>
            <a:r>
              <a:rPr lang="en-US" altLang="en-US" sz="1200" dirty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8"/>
              </a:rPr>
              <a:t>https://github.com/IBM-Bluemix/</a:t>
            </a:r>
            <a:endParaRPr lang="en-US" altLang="en-US" sz="12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9"/>
              </a:rPr>
              <a:t>https://ibm-bluemix.github.io/#!/</a:t>
            </a:r>
            <a:endParaRPr lang="en-US" altLang="en-US" sz="1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87261" y="1888228"/>
            <a:ext cx="332323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Helvetica" charset="0"/>
                <a:ea typeface="Helvetica" charset="0"/>
                <a:cs typeface="Helvetica" charset="0"/>
              </a:rPr>
              <a:t>Join developerWorks India Community</a:t>
            </a:r>
            <a:r>
              <a:rPr lang="en-US" altLang="en-US" dirty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altLang="en-US" dirty="0">
              <a:latin typeface="Helvetica" charset="0"/>
              <a:ea typeface="Helvetica" charset="0"/>
              <a:cs typeface="Helvetica" charset="0"/>
              <a:hlinkClick r:id="rId10"/>
            </a:endParaRPr>
          </a:p>
          <a:p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11"/>
              </a:rPr>
              <a:t>https://developer.ibm.com/in/</a:t>
            </a:r>
            <a:endParaRPr lang="en-US" altLang="en-US" sz="12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alt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altLang="en-US" b="1" dirty="0">
                <a:latin typeface="Helvetica" charset="0"/>
                <a:ea typeface="Helvetica" charset="0"/>
                <a:cs typeface="Helvetica" charset="0"/>
              </a:rPr>
              <a:t>Check out the cool developer journeys</a:t>
            </a:r>
          </a:p>
          <a:p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12"/>
              </a:rPr>
              <a:t>https://developer.ibm.com/code/</a:t>
            </a:r>
            <a:r>
              <a:rPr lang="en-US" altLang="en-US" sz="1200" dirty="0">
                <a:latin typeface="Helvetica" charset="0"/>
                <a:ea typeface="Helvetica" charset="0"/>
                <a:cs typeface="Helvetica" charset="0"/>
              </a:rPr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59180" y="3588968"/>
            <a:ext cx="36648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Helvetica" charset="0"/>
                <a:ea typeface="Helvetica" charset="0"/>
                <a:cs typeface="Helvetica" charset="0"/>
              </a:rPr>
              <a:t>Join our Slack team and stay in touch with the experts</a:t>
            </a:r>
          </a:p>
          <a:p>
            <a:r>
              <a:rPr lang="en-US" sz="1200" dirty="0">
                <a:latin typeface="Helvetica" charset="0"/>
                <a:ea typeface="Helvetica" charset="0"/>
                <a:cs typeface="Helvetica" charset="0"/>
                <a:hlinkClick r:id="rId13"/>
              </a:rPr>
              <a:t>https://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  <a:hlinkClick r:id="rId13"/>
              </a:rPr>
              <a:t>ibmdevconnect.slack.com</a:t>
            </a:r>
            <a:endParaRPr lang="en-US" sz="1200" dirty="0" smtClean="0"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Send </a:t>
            </a:r>
            <a:r>
              <a:rPr lang="en-US" b="1" dirty="0">
                <a:latin typeface="Helvetica" charset="0"/>
                <a:ea typeface="Helvetica" charset="0"/>
                <a:cs typeface="Helvetica" charset="0"/>
              </a:rPr>
              <a:t>in your request 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to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  <a:hlinkClick r:id="rId14"/>
              </a:rPr>
              <a:t>http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  <a:hlinkClick r:id="rId14"/>
              </a:rPr>
              <a:t>://ibm.biz/slackrequest</a:t>
            </a:r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51447" y="709196"/>
            <a:ext cx="799175" cy="8984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38418" y="884632"/>
            <a:ext cx="29281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5656"/>
                </a:solidFill>
                <a:latin typeface="Helvetica" charset="0"/>
              </a:rPr>
              <a:t>Join Data Science Experience now! </a:t>
            </a:r>
            <a:endParaRPr lang="en-US" b="1" dirty="0" smtClean="0">
              <a:solidFill>
                <a:srgbClr val="565656"/>
              </a:solidFill>
              <a:latin typeface="Helvetica" charset="0"/>
            </a:endParaRPr>
          </a:p>
          <a:p>
            <a:r>
              <a:rPr lang="en-US" sz="1200" dirty="0" smtClean="0">
                <a:solidFill>
                  <a:srgbClr val="0260BF"/>
                </a:solidFill>
                <a:latin typeface="Helvetica" charset="0"/>
              </a:rPr>
              <a:t>https</a:t>
            </a:r>
            <a:r>
              <a:rPr lang="en-US" sz="1200" dirty="0">
                <a:solidFill>
                  <a:srgbClr val="0260BF"/>
                </a:solidFill>
                <a:latin typeface="Helvetica" charset="0"/>
              </a:rPr>
              <a:t>://datascience.ibm.com</a:t>
            </a:r>
            <a:r>
              <a:rPr lang="en-US" sz="1200" dirty="0" smtClean="0">
                <a:solidFill>
                  <a:srgbClr val="0260BF"/>
                </a:solidFill>
                <a:latin typeface="Helvetica" charset="0"/>
              </a:rPr>
              <a:t>/</a:t>
            </a:r>
            <a:endParaRPr lang="en-US" sz="1200" dirty="0"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0337" y="1646575"/>
            <a:ext cx="29844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565656"/>
                </a:solidFill>
                <a:latin typeface="Helvetica" charset="0"/>
              </a:rPr>
              <a:t>Apply for the IBM Global Entrepreneur program</a:t>
            </a:r>
          </a:p>
          <a:p>
            <a:r>
              <a:rPr lang="en-US" sz="1200" dirty="0" smtClean="0">
                <a:latin typeface="Helvetica" charset="0"/>
                <a:ea typeface="Helvetica" charset="0"/>
                <a:cs typeface="Helvetica" charset="0"/>
                <a:hlinkClick r:id="rId16"/>
              </a:rPr>
              <a:t>https</a:t>
            </a:r>
            <a:r>
              <a:rPr lang="en-US" sz="1200" dirty="0">
                <a:latin typeface="Helvetica" charset="0"/>
                <a:ea typeface="Helvetica" charset="0"/>
                <a:cs typeface="Helvetica" charset="0"/>
                <a:hlinkClick r:id="rId16"/>
              </a:rPr>
              <a:t>://developer.ibm.com/startups</a:t>
            </a:r>
            <a:r>
              <a:rPr lang="en-US" sz="1200" dirty="0" smtClean="0">
                <a:latin typeface="Helvetica" charset="0"/>
                <a:ea typeface="Helvetica" charset="0"/>
                <a:cs typeface="Helvetica" charset="0"/>
                <a:hlinkClick r:id="rId16"/>
              </a:rPr>
              <a:t>/</a:t>
            </a:r>
            <a:r>
              <a:rPr lang="en-US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93651" y="1718155"/>
            <a:ext cx="1325401" cy="68799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717637" y="2439537"/>
            <a:ext cx="3148962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Helvetica" charset="0"/>
                <a:ea typeface="Helvetica" charset="0"/>
                <a:cs typeface="Helvetica" charset="0"/>
              </a:rPr>
              <a:t>Join our Meetup </a:t>
            </a:r>
            <a:r>
              <a:rPr lang="en-US" altLang="en-US" b="1" dirty="0" smtClean="0">
                <a:latin typeface="Helvetica" charset="0"/>
                <a:ea typeface="Helvetica" charset="0"/>
                <a:cs typeface="Helvetica" charset="0"/>
              </a:rPr>
              <a:t>groups</a:t>
            </a:r>
          </a:p>
          <a:p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Delhi: </a:t>
            </a:r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  <a:hlinkClick r:id="rId18"/>
              </a:rPr>
              <a:t>https</a:t>
            </a:r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18"/>
              </a:rPr>
              <a:t>://www.meetup.com/ibmcloudecosystem</a:t>
            </a:r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  <a:hlinkClick r:id="rId18"/>
              </a:rPr>
              <a:t>/</a:t>
            </a:r>
            <a:endParaRPr lang="en-US" altLang="en-US" sz="120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</a:rPr>
              <a:t>Mumbai: </a:t>
            </a:r>
          </a:p>
          <a:p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  <a:hlinkClick r:id="rId19"/>
              </a:rPr>
              <a:t>https</a:t>
            </a:r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19"/>
              </a:rPr>
              <a:t>://www.meetup.com/Cloud-Mumbai-Meetup</a:t>
            </a:r>
            <a:r>
              <a:rPr lang="en-US" altLang="en-US" sz="1200" dirty="0" smtClean="0">
                <a:latin typeface="Helvetica" charset="0"/>
                <a:ea typeface="Helvetica" charset="0"/>
                <a:cs typeface="Helvetica" charset="0"/>
                <a:hlinkClick r:id="rId19"/>
              </a:rPr>
              <a:t>/</a:t>
            </a:r>
            <a:endParaRPr lang="en-US" altLang="en-US" sz="1200" dirty="0" smtClean="0"/>
          </a:p>
          <a:p>
            <a:r>
              <a:rPr lang="en-US" altLang="en-US" sz="1200" dirty="0">
                <a:latin typeface="Helvetica" charset="0"/>
                <a:ea typeface="Helvetica" charset="0"/>
                <a:cs typeface="Helvetica" charset="0"/>
              </a:rPr>
              <a:t>Hyderabad: </a:t>
            </a:r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20"/>
              </a:rPr>
              <a:t>https://www.meetup.com/Hyderabad-Cognitive-with-Cloud</a:t>
            </a:r>
            <a:r>
              <a:rPr lang="en-US" altLang="en-US" sz="1200" dirty="0"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n-US" altLang="en-US" sz="1200" dirty="0">
                <a:latin typeface="Helvetica" charset="0"/>
                <a:ea typeface="Helvetica" charset="0"/>
                <a:cs typeface="Helvetica" charset="0"/>
              </a:rPr>
              <a:t>Bangalore : </a:t>
            </a:r>
            <a:r>
              <a:rPr lang="en-US" altLang="en-US" sz="1200" dirty="0">
                <a:latin typeface="Helvetica" charset="0"/>
                <a:ea typeface="Helvetica" charset="0"/>
                <a:cs typeface="Helvetica" charset="0"/>
                <a:hlinkClick r:id="rId21"/>
              </a:rPr>
              <a:t>https://www.meetup.com/IBMDevConnect-Bangalore</a:t>
            </a:r>
            <a:r>
              <a:rPr lang="en-US" altLang="en-US" sz="1200" dirty="0"/>
              <a:t> </a:t>
            </a:r>
            <a:endParaRPr lang="en-US" altLang="en-US" sz="1200" dirty="0">
              <a:latin typeface="Helvetica" charset="0"/>
              <a:ea typeface="Helvetica" charset="0"/>
              <a:cs typeface="Helvetica" charset="0"/>
            </a:endParaRPr>
          </a:p>
          <a:p>
            <a:endParaRPr lang="en-US" altLang="en-US" sz="15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49" y="3044435"/>
            <a:ext cx="980287" cy="34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5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11" y="494666"/>
            <a:ext cx="2257624" cy="15023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5099" y="2297998"/>
            <a:ext cx="66611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100" dirty="0"/>
              <a:t>Please give us your valuable feedback </a:t>
            </a:r>
            <a:endParaRPr lang="en-US" altLang="en-US" sz="2100" dirty="0">
              <a:hlinkClick r:id="rId3"/>
            </a:endParaRPr>
          </a:p>
          <a:p>
            <a:pPr algn="ctr"/>
            <a:r>
              <a:rPr lang="en-US" altLang="en-US" sz="2100" dirty="0">
                <a:hlinkClick r:id="rId3"/>
              </a:rPr>
              <a:t>http://</a:t>
            </a:r>
            <a:r>
              <a:rPr lang="en-US" sz="2100" dirty="0">
                <a:hlinkClick r:id="rId3"/>
              </a:rPr>
              <a:t>ibm.biz/devconnect17</a:t>
            </a:r>
            <a:endParaRPr lang="en-US" sz="2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675" y="684013"/>
            <a:ext cx="3201988" cy="11236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0" y="3093592"/>
            <a:ext cx="1749773" cy="174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864"/>
        </a:soli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" name="Shape 923" descr="IBMneg_no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0" y="2211388"/>
            <a:ext cx="1825500" cy="72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78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2063" y="595900"/>
            <a:ext cx="8147407" cy="410967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What is Bluemix ?</a:t>
            </a:r>
            <a:endParaRPr lang="en-US" sz="1800" u="sng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9871" y="1109608"/>
            <a:ext cx="8373438" cy="360623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Font typeface="Arial" charset="0"/>
              <a:buChar char="•"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IBM's innovative open-standards, cloud computing platform that combines PaaS with IaaS</a:t>
            </a:r>
          </a:p>
          <a:p>
            <a:endParaRPr lang="en-US" sz="16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Bluemix enables you to:</a:t>
            </a:r>
          </a:p>
          <a:p>
            <a:pPr lvl="1"/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	Deploy high performance compute and storage infrastructure</a:t>
            </a:r>
          </a:p>
          <a:p>
            <a:pPr lvl="6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Test and adopt a broad range of cloud services and capabilities</a:t>
            </a:r>
          </a:p>
          <a:p>
            <a:pPr lvl="6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Connect to all of your legacy systems and apps</a:t>
            </a:r>
          </a:p>
          <a:p>
            <a:pPr lvl="6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Spin up and turn down resources in real time</a:t>
            </a:r>
          </a:p>
          <a:p>
            <a:endParaRPr lang="en-US" sz="16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Options to run your apps:</a:t>
            </a:r>
          </a:p>
          <a:p>
            <a:pPr lvl="7"/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	Boilerplates</a:t>
            </a:r>
          </a:p>
          <a:p>
            <a:pPr lvl="7"/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	Runtime</a:t>
            </a:r>
          </a:p>
          <a:p>
            <a:pPr lvl="6"/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	Container Service</a:t>
            </a:r>
          </a:p>
          <a:p>
            <a:pPr lvl="6"/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	Open Whisk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2063" y="595900"/>
            <a:ext cx="8147407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What is a Runtime ?</a:t>
            </a:r>
            <a:endParaRPr lang="en-US" sz="1800" u="sng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9871" y="1109608"/>
            <a:ext cx="8373438" cy="360623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Runtimes are based on Bluemix Cloud Foundry—of which IBM is both a founding and platinum member</a:t>
            </a:r>
          </a:p>
          <a:p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Runtimes get innovative ideas to market fast with reduced development costs</a:t>
            </a:r>
          </a:p>
          <a:p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Runtimes support stateless processes and promote application fault tolerance and scalability</a:t>
            </a:r>
          </a:p>
          <a:p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Runtimes link Bluemix services to applications as endpoints</a:t>
            </a:r>
          </a:p>
        </p:txBody>
      </p:sp>
    </p:spTree>
    <p:extLst>
      <p:ext uri="{BB962C8B-B14F-4D97-AF65-F5344CB8AC3E}">
        <p14:creationId xmlns:p14="http://schemas.microsoft.com/office/powerpoint/2010/main" val="16307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2063" y="595900"/>
            <a:ext cx="8147407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Runtime</a:t>
            </a:r>
            <a:endParaRPr lang="en-US" sz="1800" u="sng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30" y="1140431"/>
            <a:ext cx="8551641" cy="372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3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9871" y="595900"/>
            <a:ext cx="8229599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Node.js Runtime</a:t>
            </a:r>
            <a:endParaRPr lang="en-US" sz="1800" u="sng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9871" y="1109608"/>
            <a:ext cx="8373438" cy="360623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/>
              <a:t>In 10 minutes or less, you’ll learn to:</a:t>
            </a:r>
          </a:p>
          <a:p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Set up a development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Download sample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Run the application locally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Run the application on Bluemix Cloud Foundry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Add a Bluemix Database service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Connect to the database from your local application</a:t>
            </a:r>
          </a:p>
        </p:txBody>
      </p:sp>
    </p:spTree>
    <p:extLst>
      <p:ext uri="{BB962C8B-B14F-4D97-AF65-F5344CB8AC3E}">
        <p14:creationId xmlns:p14="http://schemas.microsoft.com/office/powerpoint/2010/main" val="208458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2063" y="595900"/>
            <a:ext cx="8147407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Node.js Runtime</a:t>
            </a:r>
            <a:endParaRPr lang="en-US" sz="1800" u="sng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3" y="1387010"/>
            <a:ext cx="8147407" cy="32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8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52063" y="595900"/>
            <a:ext cx="8147407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Node.js Runtime</a:t>
            </a:r>
            <a:endParaRPr lang="en-US" sz="1800" u="sng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4" y="1202076"/>
            <a:ext cx="8044666" cy="35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7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9871" y="595900"/>
            <a:ext cx="8229599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Node.js Demo</a:t>
            </a:r>
            <a:endParaRPr lang="en-US" sz="1800" u="sng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9871" y="1109608"/>
            <a:ext cx="8373438" cy="360623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 Node.js application that uses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  <a:hlinkClick r:id="rId3"/>
              </a:rPr>
              <a:t>express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 framework to provide a REST API to receive requests from the UI</a:t>
            </a:r>
          </a:p>
          <a:p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API uses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  <a:hlinkClick r:id="rId4"/>
              </a:rPr>
              <a:t>node-cfenv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 package to read database credentials and 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  <a:hlinkClick r:id="rId5"/>
              </a:rPr>
              <a:t>nodejs-cloudant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 client library to persist the visitor names to a Cloudant database</a:t>
            </a:r>
          </a:p>
          <a:p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Pre-requisites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2"/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	</a:t>
            </a:r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Bluemix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account (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  <a:hlinkClick r:id="rId6"/>
              </a:rPr>
              <a:t>http://bluemix.net/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	Cloud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Foundry CLI (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  <a:hlinkClick r:id="rId7"/>
              </a:rPr>
              <a:t>https://github.com/cloudfoundry/cli#downloads)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	Any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Git UI tool (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  <a:hlinkClick r:id="rId8"/>
              </a:rPr>
              <a:t>https://desktop.github.com/)</a:t>
            </a: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sz="1600" dirty="0" smtClean="0">
                <a:latin typeface="Helvetica" charset="0"/>
                <a:ea typeface="Helvetica" charset="0"/>
                <a:cs typeface="Helvetica" charset="0"/>
              </a:rPr>
              <a:t>	Node 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  <a:hlinkClick r:id="rId9"/>
              </a:rPr>
              <a:t>https://nodejs.org/</a:t>
            </a:r>
            <a:r>
              <a:rPr lang="en-US" sz="1600" dirty="0"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75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9871" y="595900"/>
            <a:ext cx="8229599" cy="421242"/>
          </a:xfrm>
        </p:spPr>
        <p:txBody>
          <a:bodyPr>
            <a:normAutofit/>
          </a:bodyPr>
          <a:lstStyle/>
          <a:p>
            <a:r>
              <a:rPr lang="en-US" sz="1800" u="sng" dirty="0" smtClean="0"/>
              <a:t>Liberty for Java Runtime</a:t>
            </a:r>
            <a:endParaRPr lang="en-US" sz="1800" u="sng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69871" y="1109608"/>
            <a:ext cx="8373438" cy="360623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charset="0"/>
              <a:buChar char="•"/>
            </a:pPr>
            <a:endParaRPr lang="en-US" sz="16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" y="1109608"/>
            <a:ext cx="7818634" cy="360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0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BM_Performance_Marketing_Theme">
  <a:themeElements>
    <a:clrScheme name="IBM DBG Colors">
      <a:dk1>
        <a:srgbClr val="323232"/>
      </a:dk1>
      <a:lt1>
        <a:srgbClr val="FFFFFF"/>
      </a:lt1>
      <a:dk2>
        <a:srgbClr val="0F182D"/>
      </a:dk2>
      <a:lt2>
        <a:srgbClr val="D9DBD9"/>
      </a:lt2>
      <a:accent1>
        <a:srgbClr val="304C89"/>
      </a:accent1>
      <a:accent2>
        <a:srgbClr val="253965"/>
      </a:accent2>
      <a:accent3>
        <a:srgbClr val="00B4A0"/>
      </a:accent3>
      <a:accent4>
        <a:srgbClr val="00B3B1"/>
      </a:accent4>
      <a:accent5>
        <a:srgbClr val="FA2C34"/>
      </a:accent5>
      <a:accent6>
        <a:srgbClr val="F05253"/>
      </a:accent6>
      <a:hlink>
        <a:srgbClr val="4378BC"/>
      </a:hlink>
      <a:folHlink>
        <a:srgbClr val="AB1A86"/>
      </a:folHlink>
    </a:clrScheme>
    <a:fontScheme name="IBM_Performance_Marketing_Fonts">
      <a:majorFont>
        <a:latin typeface="HelvNeue Bold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BM_Performance_Marketing_2015_wide_v3.potx" id="{089E9A05-347E-485B-B1D2-AB2F7920E84E}" vid="{27C8CCC0-9E3F-49F2-BABE-BF039316AB7D}"/>
    </a:ext>
  </a:extLst>
</a:theme>
</file>

<file path=ppt/theme/theme3.xml><?xml version="1.0" encoding="utf-8"?>
<a:theme xmlns:a="http://schemas.openxmlformats.org/drawingml/2006/main" name="1_IBM_Performance_Marketing_Theme">
  <a:themeElements>
    <a:clrScheme name="IBM DBG Colors">
      <a:dk1>
        <a:srgbClr val="323232"/>
      </a:dk1>
      <a:lt1>
        <a:srgbClr val="FFFFFF"/>
      </a:lt1>
      <a:dk2>
        <a:srgbClr val="0F182D"/>
      </a:dk2>
      <a:lt2>
        <a:srgbClr val="D9DBD9"/>
      </a:lt2>
      <a:accent1>
        <a:srgbClr val="304C89"/>
      </a:accent1>
      <a:accent2>
        <a:srgbClr val="253965"/>
      </a:accent2>
      <a:accent3>
        <a:srgbClr val="00B4A0"/>
      </a:accent3>
      <a:accent4>
        <a:srgbClr val="00B3B1"/>
      </a:accent4>
      <a:accent5>
        <a:srgbClr val="FA2C34"/>
      </a:accent5>
      <a:accent6>
        <a:srgbClr val="F05253"/>
      </a:accent6>
      <a:hlink>
        <a:srgbClr val="4378BC"/>
      </a:hlink>
      <a:folHlink>
        <a:srgbClr val="AB1A86"/>
      </a:folHlink>
    </a:clrScheme>
    <a:fontScheme name="IBM_Performance_Marketing_Fonts">
      <a:majorFont>
        <a:latin typeface="HelvNeue Bold for IBM"/>
        <a:ea typeface=""/>
        <a:cs typeface=""/>
      </a:majorFont>
      <a:minorFont>
        <a:latin typeface="HelvNeue Light for IB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HelvNeue Light for IBM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>
    <a:extraClrScheme>
      <a:clrScheme name="10 September 2009 1">
        <a:dk1>
          <a:srgbClr val="6D6E70"/>
        </a:dk1>
        <a:lt1>
          <a:srgbClr val="FFFFFF"/>
        </a:lt1>
        <a:dk2>
          <a:srgbClr val="191919"/>
        </a:dk2>
        <a:lt2>
          <a:srgbClr val="B2B2B2"/>
        </a:lt2>
        <a:accent1>
          <a:srgbClr val="00B0DA"/>
        </a:accent1>
        <a:accent2>
          <a:srgbClr val="00B0DA"/>
        </a:accent2>
        <a:accent3>
          <a:srgbClr val="FFFFFF"/>
        </a:accent3>
        <a:accent4>
          <a:srgbClr val="5C5D5F"/>
        </a:accent4>
        <a:accent5>
          <a:srgbClr val="AAD4EA"/>
        </a:accent5>
        <a:accent6>
          <a:srgbClr val="009FC5"/>
        </a:accent6>
        <a:hlink>
          <a:srgbClr val="00B0DA"/>
        </a:hlink>
        <a:folHlink>
          <a:srgbClr val="AB1A8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BM_Performance_Marketing_2015_wide_v3.potx" id="{089E9A05-347E-485B-B1D2-AB2F7920E84E}" vid="{27C8CCC0-9E3F-49F2-BABE-BF039316AB7D}"/>
    </a:ext>
  </a:extLst>
</a:theme>
</file>

<file path=ppt/theme/theme4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</TotalTime>
  <Words>324</Words>
  <Application>Microsoft Macintosh PowerPoint</Application>
  <PresentationFormat>On-screen Show (16:9)</PresentationFormat>
  <Paragraphs>102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Calibri</vt:lpstr>
      <vt:lpstr>Helvetica</vt:lpstr>
      <vt:lpstr>Helvetica Light</vt:lpstr>
      <vt:lpstr>Helvetica Neue</vt:lpstr>
      <vt:lpstr>Helvetica Neue Light</vt:lpstr>
      <vt:lpstr>HelvNeue Bold for IBM</vt:lpstr>
      <vt:lpstr>HelvNeue Light for IBM</vt:lpstr>
      <vt:lpstr>Noto Sans Symbols</vt:lpstr>
      <vt:lpstr>Wingdings</vt:lpstr>
      <vt:lpstr>Arial</vt:lpstr>
      <vt:lpstr>Office Theme</vt:lpstr>
      <vt:lpstr>IBM_Performance_Marketing_Theme</vt:lpstr>
      <vt:lpstr>1_IBM_Performance_Marketing_Theme</vt:lpstr>
      <vt:lpstr>simple-dark-2</vt:lpstr>
      <vt:lpstr>PowerPoint Presentation</vt:lpstr>
      <vt:lpstr>What is Bluemix ?</vt:lpstr>
      <vt:lpstr>What is a Runtime ?</vt:lpstr>
      <vt:lpstr>Runtime</vt:lpstr>
      <vt:lpstr>Node.js Runtime</vt:lpstr>
      <vt:lpstr>Node.js Runtime</vt:lpstr>
      <vt:lpstr>Node.js Runtime</vt:lpstr>
      <vt:lpstr>Node.js Demo</vt:lpstr>
      <vt:lpstr>Liberty for Java Runtime</vt:lpstr>
      <vt:lpstr>Troubleshooting Runtime</vt:lpstr>
      <vt:lpstr>Troubleshooting Runtime</vt:lpstr>
      <vt:lpstr>PowerPoint Presentation</vt:lpstr>
      <vt:lpstr>Stay Connected and continue coding !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Sudharshan Govindan</dc:creator>
  <cp:keywords/>
  <dc:description/>
  <cp:lastModifiedBy>Sudharshan Govindan</cp:lastModifiedBy>
  <cp:revision>92</cp:revision>
  <dcterms:modified xsi:type="dcterms:W3CDTF">2017-08-18T06:24:33Z</dcterms:modified>
  <cp:category/>
</cp:coreProperties>
</file>