
<file path=[Content_Types].xml><?xml version="1.0" encoding="utf-8"?>
<Types xmlns="http://schemas.openxmlformats.org/package/2006/content-types">
  <Default Extension="xml" ContentType="application/xml"/>
  <Default Extension="jpg" ContentType="image/jpeg"/>
  <Default Extension="tiff" ContentType="image/tiff"/>
  <Default Extension="emf" ContentType="image/x-em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media/image33.jpg" ContentType="image/png"/>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 id="2147483694" r:id="rId3"/>
    <p:sldMasterId id="2147483717" r:id="rId4"/>
  </p:sldMasterIdLst>
  <p:notesMasterIdLst>
    <p:notesMasterId r:id="rId27"/>
  </p:notesMasterIdLst>
  <p:sldIdLst>
    <p:sldId id="256" r:id="rId5"/>
    <p:sldId id="306" r:id="rId6"/>
    <p:sldId id="307" r:id="rId7"/>
    <p:sldId id="308" r:id="rId8"/>
    <p:sldId id="310" r:id="rId9"/>
    <p:sldId id="309" r:id="rId10"/>
    <p:sldId id="297" r:id="rId11"/>
    <p:sldId id="312" r:id="rId12"/>
    <p:sldId id="298" r:id="rId13"/>
    <p:sldId id="311" r:id="rId14"/>
    <p:sldId id="313" r:id="rId15"/>
    <p:sldId id="299" r:id="rId16"/>
    <p:sldId id="300" r:id="rId17"/>
    <p:sldId id="301" r:id="rId18"/>
    <p:sldId id="302" r:id="rId19"/>
    <p:sldId id="305" r:id="rId20"/>
    <p:sldId id="303" r:id="rId21"/>
    <p:sldId id="304" r:id="rId22"/>
    <p:sldId id="296" r:id="rId23"/>
    <p:sldId id="295" r:id="rId24"/>
    <p:sldId id="294" r:id="rId25"/>
    <p:sldId id="293"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E1E2"/>
    <a:srgbClr val="A083C4"/>
    <a:srgbClr val="9671AF"/>
    <a:srgbClr val="636497"/>
    <a:srgbClr val="38746F"/>
    <a:srgbClr val="449B9B"/>
    <a:srgbClr val="009051"/>
    <a:srgbClr val="5997D1"/>
    <a:srgbClr val="3485D0"/>
    <a:srgbClr val="3280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82"/>
    <p:restoredTop sz="70739"/>
  </p:normalViewPr>
  <p:slideViewPr>
    <p:cSldViewPr snapToGrid="0" snapToObjects="1">
      <p:cViewPr>
        <p:scale>
          <a:sx n="110" d="100"/>
          <a:sy n="110" d="100"/>
        </p:scale>
        <p:origin x="1376"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7" d="100"/>
          <a:sy n="87" d="100"/>
        </p:scale>
        <p:origin x="3904"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66598072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onsole.bluemix.net/docs/dedicated/index.html" TargetMode="External"/><Relationship Id="rId4" Type="http://schemas.openxmlformats.org/officeDocument/2006/relationships/hyperlink" Target="https://console.bluemix.net/docs/local/index.html" TargetMode="External"/><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lnSpc>
                <a:spcPct val="90000"/>
              </a:lnSpc>
              <a:spcBef>
                <a:spcPts val="0"/>
              </a:spcBef>
              <a:buClr>
                <a:schemeClr val="dk1"/>
              </a:buClr>
              <a:buFont typeface="Noto Sans Symbols"/>
              <a:buNone/>
            </a:pPr>
            <a:endParaRPr sz="1100" b="0" i="0" u="none" strike="noStrike" cap="none"/>
          </a:p>
        </p:txBody>
      </p:sp>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46255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171450" indent="-171450">
              <a:buFont typeface="Arial" charset="0"/>
              <a:buChar char="•"/>
            </a:pPr>
            <a:endParaRPr lang="en-US" sz="1200" dirty="0" smtClean="0"/>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145031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1200" dirty="0" smtClean="0"/>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59255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120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42868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120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80563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en-US" sz="120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94831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indent="0">
              <a:buFont typeface="Arial" charset="0"/>
              <a:buNone/>
            </a:pPr>
            <a:r>
              <a:rPr lang="en-US" sz="1200" dirty="0" smtClean="0">
                <a:latin typeface="Helvetica" charset="0"/>
                <a:ea typeface="Helvetica" charset="0"/>
                <a:cs typeface="Helvetica" charset="0"/>
              </a:rPr>
              <a:t>https://console.bluemix.net/docs/runtimes/nodejs/getting-started.html#getting-started-with-node-js-on-bluemix</a:t>
            </a: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82797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indent="0">
              <a:buFont typeface="Arial" charset="0"/>
              <a:buNone/>
            </a:pPr>
            <a:r>
              <a:rPr lang="en-US" sz="1200" dirty="0" smtClean="0">
                <a:latin typeface="Helvetica" charset="0"/>
                <a:ea typeface="Helvetica" charset="0"/>
                <a:cs typeface="Helvetica" charset="0"/>
              </a:rPr>
              <a:t>https://console.bluemix.net/catalog/starters/java-cloudant-web-starter?env_id=ibm%3Ayp%3Aus-south</a:t>
            </a: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70081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smtClean="0"/>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35805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smtClean="0"/>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34877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173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smtClean="0"/>
              <a:t>IBM's innovative open-standards, cloud computing platform that combines platform as a service (PaaS) with infrastructure as a service (IaaS) for building, running, and managing applications</a:t>
            </a:r>
            <a:endParaRPr lang="en-US" dirty="0" smtClean="0"/>
          </a:p>
          <a:p>
            <a:pPr marL="628650" lvl="1" indent="-171450">
              <a:buFont typeface="Arial" charset="0"/>
              <a:buChar char="•"/>
            </a:pPr>
            <a:r>
              <a:rPr lang="en-US" dirty="0" smtClean="0"/>
              <a:t>It has a rich catalog of cloud services that can be easily integrated with PaaS and IaaS to build business applications rapidly</a:t>
            </a:r>
          </a:p>
          <a:p>
            <a:pPr marL="628650" lvl="1" indent="-171450">
              <a:buFont typeface="Arial" charset="0"/>
              <a:buChar char="•"/>
            </a:pPr>
            <a:r>
              <a:rPr lang="en-US" dirty="0" smtClean="0"/>
              <a:t>Bluemix has cloud deployments that fit your needs whether you are a small business that plans to scale, or a large enterprise that requires additional isolation. You can develop in a cloud without borders, where you can connect your private services to the public Bluemix services available from IBM.</a:t>
            </a:r>
          </a:p>
          <a:p>
            <a:pPr marL="628650" lvl="1" indent="-171450">
              <a:buFont typeface="Arial" charset="0"/>
              <a:buChar char="•"/>
            </a:pPr>
            <a:r>
              <a:rPr lang="en-US" dirty="0" smtClean="0"/>
              <a:t>You and your team can access the apps, services, and infrastructure in Bluemix and use existing data, systems, processes, PaaS tools, and IaaS tools. Developers can tap into the rapidly growing ecosystem of available services and runtime frameworks to build applications using polyglot programming approaches.</a:t>
            </a:r>
          </a:p>
          <a:p>
            <a:pPr marL="628650" lvl="1" indent="-171450">
              <a:buFont typeface="Arial" charset="0"/>
              <a:buChar char="•"/>
            </a:pPr>
            <a:r>
              <a:rPr lang="en-US" dirty="0" smtClean="0"/>
              <a:t>With Bluemix, you no longer have to make large investments in hardware to test out or run a new app. Instead, we manage it all for you and only charge for what you use. Bluemix provides public, </a:t>
            </a:r>
            <a:r>
              <a:rPr lang="en-US" dirty="0" smtClean="0">
                <a:hlinkClick r:id="rId3"/>
              </a:rPr>
              <a:t>dedicated</a:t>
            </a:r>
            <a:r>
              <a:rPr lang="en-US" dirty="0" smtClean="0"/>
              <a:t>, and </a:t>
            </a:r>
            <a:r>
              <a:rPr lang="en-US" dirty="0" smtClean="0">
                <a:hlinkClick r:id="rId4"/>
              </a:rPr>
              <a:t>local</a:t>
            </a:r>
            <a:r>
              <a:rPr lang="en-US" dirty="0" smtClean="0"/>
              <a:t> integrated deployment models.</a:t>
            </a:r>
          </a:p>
          <a:p>
            <a:pPr marL="171450" indent="-171450">
              <a:buFont typeface="Arial" charset="0"/>
              <a:buChar char="•"/>
            </a:pPr>
            <a:r>
              <a:rPr lang="en-US" dirty="0" smtClean="0"/>
              <a:t>Bluemix enables you to:</a:t>
            </a:r>
          </a:p>
          <a:p>
            <a:pPr marL="628650" lvl="1" indent="-171450">
              <a:buFont typeface="Arial" charset="0"/>
              <a:buChar char="•"/>
            </a:pPr>
            <a:r>
              <a:rPr lang="en-US" dirty="0" smtClean="0"/>
              <a:t>Deploy high performance compute and storage infrastructure in secure IBM Cloud Data Centers around the world</a:t>
            </a:r>
          </a:p>
          <a:p>
            <a:pPr marL="628650" lvl="1" indent="-171450">
              <a:buFont typeface="Arial" charset="0"/>
              <a:buChar char="•"/>
            </a:pPr>
            <a:r>
              <a:rPr lang="en-US" dirty="0" smtClean="0"/>
              <a:t>Test and adopt a broad range of cloud services and capabilities from IBM, open source communities, and third-party developers</a:t>
            </a:r>
          </a:p>
          <a:p>
            <a:pPr marL="628650" lvl="1" indent="-171450">
              <a:buFont typeface="Arial" charset="0"/>
              <a:buChar char="•"/>
            </a:pPr>
            <a:r>
              <a:rPr lang="en-US" dirty="0" smtClean="0"/>
              <a:t>Connect to all of your legacy systems and apps from a single, scalable, cloud platform through private network and API capabilities</a:t>
            </a:r>
          </a:p>
          <a:p>
            <a:pPr marL="628650" lvl="1" indent="-171450">
              <a:buFont typeface="Arial" charset="0"/>
              <a:buChar char="•"/>
            </a:pPr>
            <a:r>
              <a:rPr lang="en-US" dirty="0" smtClean="0"/>
              <a:t>Spin up and turn down resources in real time as your business needs or workload demands change</a:t>
            </a:r>
          </a:p>
          <a:p>
            <a:pPr marL="171450" lvl="0" indent="-171450">
              <a:buFont typeface="Arial" charset="0"/>
              <a:buChar char="•"/>
            </a:pPr>
            <a:r>
              <a:rPr lang="en-US" sz="1200" dirty="0" smtClean="0"/>
              <a:t>Options to run your apps:</a:t>
            </a:r>
          </a:p>
          <a:p>
            <a:pPr marL="628650" lvl="1" indent="-171450">
              <a:buFont typeface="Arial" charset="0"/>
              <a:buChar char="•"/>
            </a:pPr>
            <a:r>
              <a:rPr lang="en-US" dirty="0" smtClean="0"/>
              <a:t>A boilerplate is a template for an application and its associated runtime environment and predefined services for a specific domain</a:t>
            </a:r>
          </a:p>
          <a:p>
            <a:pPr marL="628650" lvl="1" indent="-171450">
              <a:buFont typeface="Arial" charset="0"/>
              <a:buChar char="•"/>
            </a:pPr>
            <a:r>
              <a:rPr lang="en-US" dirty="0" smtClean="0"/>
              <a:t>A runtime is the set of resources that is used to run an app, provided as containers for different types of apps</a:t>
            </a:r>
          </a:p>
          <a:p>
            <a:pPr marL="628650" lvl="1" indent="-171450">
              <a:buFont typeface="Arial" charset="0"/>
              <a:buChar char="•"/>
            </a:pPr>
            <a:r>
              <a:rPr lang="en-US" dirty="0" smtClean="0"/>
              <a:t>Use Container Service to run Docker containers in a hosted cloud environment on Bluemix</a:t>
            </a:r>
          </a:p>
          <a:p>
            <a:pPr marL="628650" lvl="1" indent="-171450">
              <a:buFont typeface="Arial" charset="0"/>
              <a:buChar char="•"/>
            </a:pPr>
            <a:r>
              <a:rPr lang="en-US" dirty="0" smtClean="0"/>
              <a:t>Use OpenWhisk for distributed, event-driven computing. OpenWhisk runs application logic in response to events or direct invocations from web or mobile apps over HTTP.</a:t>
            </a: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3605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4597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21" name="Shape 921"/>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12714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628650" marR="0" lvl="1" indent="-171450" algn="l" defTabSz="914400" rtl="0" eaLnBrk="1" fontAlgn="auto" latinLnBrk="0" hangingPunct="1">
              <a:lnSpc>
                <a:spcPct val="100000"/>
              </a:lnSpc>
              <a:spcBef>
                <a:spcPts val="0"/>
              </a:spcBef>
              <a:spcAft>
                <a:spcPts val="0"/>
              </a:spcAft>
              <a:buClrTx/>
              <a:buSzTx/>
              <a:buFont typeface="Arial" charset="0"/>
              <a:buNone/>
              <a:tabLst/>
              <a:defRPr/>
            </a:pPr>
            <a:endParaRPr lang="en-US" sz="120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81274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endParaRPr lang="en-US" dirty="0" smtClean="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447A7DB6-9485-3742-A7C6-117350C3D0D5}" type="slidenum">
              <a:rPr lang="en-US" smtClean="0"/>
              <a:t>4</a:t>
            </a:fld>
            <a:endParaRPr lang="en-US" dirty="0"/>
          </a:p>
        </p:txBody>
      </p:sp>
    </p:spTree>
    <p:extLst>
      <p:ext uri="{BB962C8B-B14F-4D97-AF65-F5344CB8AC3E}">
        <p14:creationId xmlns:p14="http://schemas.microsoft.com/office/powerpoint/2010/main" val="1871229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endParaRPr lang="en-US" dirty="0" smtClean="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447A7DB6-9485-3742-A7C6-117350C3D0D5}" type="slidenum">
              <a:rPr lang="en-US" smtClean="0"/>
              <a:t>5</a:t>
            </a:fld>
            <a:endParaRPr lang="en-US" dirty="0"/>
          </a:p>
        </p:txBody>
      </p:sp>
    </p:spTree>
    <p:extLst>
      <p:ext uri="{BB962C8B-B14F-4D97-AF65-F5344CB8AC3E}">
        <p14:creationId xmlns:p14="http://schemas.microsoft.com/office/powerpoint/2010/main" val="584707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endParaRPr lang="en-US" dirty="0" smtClean="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447A7DB6-9485-3742-A7C6-117350C3D0D5}" type="slidenum">
              <a:rPr lang="en-US" smtClean="0"/>
              <a:t>6</a:t>
            </a:fld>
            <a:endParaRPr lang="en-US" dirty="0"/>
          </a:p>
        </p:txBody>
      </p:sp>
    </p:spTree>
    <p:extLst>
      <p:ext uri="{BB962C8B-B14F-4D97-AF65-F5344CB8AC3E}">
        <p14:creationId xmlns:p14="http://schemas.microsoft.com/office/powerpoint/2010/main" val="2011095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120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56207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120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59326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1200" dirty="0" smtClean="0"/>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3704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4.png"/><Relationship Id="rId3" Type="http://schemas.openxmlformats.org/officeDocument/2006/relationships/image" Target="../media/image15.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5.emf"/><Relationship Id="rId1" Type="http://schemas.openxmlformats.org/officeDocument/2006/relationships/slideMaster" Target="../slideMasters/slideMaster2.xml"/><Relationship Id="rId2" Type="http://schemas.openxmlformats.org/officeDocument/2006/relationships/image" Target="../media/image6.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2.xml"/><Relationship Id="rId2" Type="http://schemas.openxmlformats.org/officeDocument/2006/relationships/image" Target="../media/image8.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emf"/><Relationship Id="rId3" Type="http://schemas.openxmlformats.org/officeDocument/2006/relationships/image" Target="../media/image5.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emf"/></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em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emf"/></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emf"/></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emf"/></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10.emf"/><Relationship Id="rId1" Type="http://schemas.openxmlformats.org/officeDocument/2006/relationships/slideMaster" Target="../slideMasters/slideMaster2.xml"/><Relationship Id="rId2" Type="http://schemas.openxmlformats.org/officeDocument/2006/relationships/image" Target="../media/image11.emf"/></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e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emf"/></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5.emf"/><Relationship Id="rId1" Type="http://schemas.openxmlformats.org/officeDocument/2006/relationships/slideMaster" Target="../slideMasters/slideMaster3.xml"/><Relationship Id="rId2" Type="http://schemas.openxmlformats.org/officeDocument/2006/relationships/image" Target="../media/image6.emf"/></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3.xml"/><Relationship Id="rId2" Type="http://schemas.openxmlformats.org/officeDocument/2006/relationships/image" Target="../media/image8.emf"/></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emf"/><Relationship Id="rId3" Type="http://schemas.openxmlformats.org/officeDocument/2006/relationships/image" Target="../media/image5.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emf"/></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emf"/></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emf"/></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emf"/></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emf"/></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emf"/></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emf"/></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emf"/></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emf"/></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10.emf"/><Relationship Id="rId1" Type="http://schemas.openxmlformats.org/officeDocument/2006/relationships/slideMaster" Target="../slideMasters/slideMaster3.xml"/><Relationship Id="rId2" Type="http://schemas.openxmlformats.org/officeDocument/2006/relationships/image" Target="../media/image11.emf"/></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emf"/></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emf"/></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4.png"/><Relationship Id="rId3" Type="http://schemas.openxmlformats.org/officeDocument/2006/relationships/image" Target="../media/image15.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10"/>
        <p:cNvGrpSpPr/>
        <p:nvPr/>
      </p:nvGrpSpPr>
      <p:grpSpPr>
        <a:xfrm>
          <a:off x="0" y="0"/>
          <a:ext cx="0" cy="0"/>
          <a:chOff x="0" y="0"/>
          <a:chExt cx="0" cy="0"/>
        </a:xfrm>
      </p:grpSpPr>
      <p:pic>
        <p:nvPicPr>
          <p:cNvPr id="11" name="Shape 11"/>
          <p:cNvPicPr preferRelativeResize="0"/>
          <p:nvPr/>
        </p:nvPicPr>
        <p:blipFill rotWithShape="1">
          <a:blip r:embed="rId2">
            <a:alphaModFix/>
          </a:blip>
          <a:srcRect/>
          <a:stretch/>
        </p:blipFill>
        <p:spPr>
          <a:xfrm>
            <a:off x="1142" y="0"/>
            <a:ext cx="9142800" cy="51441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hapter_1">
    <p:spTree>
      <p:nvGrpSpPr>
        <p:cNvPr id="1" name="Shape 89"/>
        <p:cNvGrpSpPr/>
        <p:nvPr/>
      </p:nvGrpSpPr>
      <p:grpSpPr>
        <a:xfrm>
          <a:off x="0" y="0"/>
          <a:ext cx="0" cy="0"/>
          <a:chOff x="0" y="0"/>
          <a:chExt cx="0" cy="0"/>
        </a:xfrm>
      </p:grpSpPr>
      <p:sp>
        <p:nvSpPr>
          <p:cNvPr id="90" name="Shape 90"/>
          <p:cNvSpPr txBox="1"/>
          <p:nvPr/>
        </p:nvSpPr>
        <p:spPr>
          <a:xfrm>
            <a:off x="8758408" y="73797"/>
            <a:ext cx="307500" cy="157800"/>
          </a:xfrm>
          <a:prstGeom prst="rect">
            <a:avLst/>
          </a:prstGeom>
          <a:noFill/>
          <a:ln>
            <a:noFill/>
          </a:ln>
        </p:spPr>
        <p:txBody>
          <a:bodyPr lIns="34275" tIns="17150" rIns="34275" bIns="17150" anchor="t" anchorCtr="0">
            <a:noAutofit/>
          </a:bodyPr>
          <a:lstStyle/>
          <a:p>
            <a:pPr marL="0" marR="0" lvl="0" indent="0" algn="l" rtl="0">
              <a:lnSpc>
                <a:spcPct val="100000"/>
              </a:lnSpc>
              <a:spcBef>
                <a:spcPts val="0"/>
              </a:spcBef>
              <a:spcAft>
                <a:spcPts val="0"/>
              </a:spcAft>
              <a:buClr>
                <a:srgbClr val="FFFFFF"/>
              </a:buClr>
              <a:buSzPct val="25000"/>
              <a:buFont typeface="Arial"/>
              <a:buNone/>
            </a:pPr>
            <a:fld id="{00000000-1234-1234-1234-123412341234}" type="slidenum">
              <a:rPr lang="en" sz="800" b="0" i="0" u="none" strike="noStrike" cap="none">
                <a:solidFill>
                  <a:srgbClr val="FFFFFF"/>
                </a:solidFill>
                <a:latin typeface="Arial"/>
                <a:ea typeface="Arial"/>
                <a:cs typeface="Arial"/>
                <a:sym typeface="Arial"/>
              </a:rPr>
              <a:t>‹#›</a:t>
            </a:fld>
            <a:endParaRPr lang="en" sz="800" b="0" i="0" u="none" strike="noStrike" cap="none" dirty="0">
              <a:solidFill>
                <a:srgbClr val="FFFFFF"/>
              </a:solidFill>
              <a:latin typeface="Arial"/>
              <a:ea typeface="Arial"/>
              <a:cs typeface="Arial"/>
              <a:sym typeface="Arial"/>
            </a:endParaRPr>
          </a:p>
        </p:txBody>
      </p:sp>
      <p:sp>
        <p:nvSpPr>
          <p:cNvPr id="91" name="Shape 91"/>
          <p:cNvSpPr txBox="1"/>
          <p:nvPr/>
        </p:nvSpPr>
        <p:spPr>
          <a:xfrm>
            <a:off x="152400" y="73797"/>
            <a:ext cx="396000" cy="157800"/>
          </a:xfrm>
          <a:prstGeom prst="rect">
            <a:avLst/>
          </a:prstGeom>
          <a:noFill/>
          <a:ln>
            <a:noFill/>
          </a:ln>
        </p:spPr>
        <p:txBody>
          <a:bodyPr lIns="34275" tIns="17150" rIns="34275" bIns="17150"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 sz="800" b="0" i="0" u="none" strike="noStrike" cap="none" dirty="0">
                <a:solidFill>
                  <a:srgbClr val="FFFFFF"/>
                </a:solidFill>
                <a:latin typeface="Arial"/>
                <a:ea typeface="Arial"/>
                <a:cs typeface="Arial"/>
                <a:sym typeface="Arial"/>
              </a:rPr>
              <a:t>IBM</a:t>
            </a:r>
          </a:p>
        </p:txBody>
      </p:sp>
      <p:sp>
        <p:nvSpPr>
          <p:cNvPr id="92" name="Shape 92"/>
          <p:cNvSpPr txBox="1"/>
          <p:nvPr/>
        </p:nvSpPr>
        <p:spPr>
          <a:xfrm>
            <a:off x="1245888" y="18877"/>
            <a:ext cx="1311299" cy="157800"/>
          </a:xfrm>
          <a:prstGeom prst="rect">
            <a:avLst/>
          </a:prstGeom>
          <a:noFill/>
          <a:ln>
            <a:noFill/>
          </a:ln>
        </p:spPr>
        <p:txBody>
          <a:bodyPr lIns="34275" tIns="17150" rIns="34275" bIns="17150"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 sz="800" b="0" i="0" u="none" strike="noStrike" cap="none" dirty="0">
                <a:solidFill>
                  <a:srgbClr val="FFFFFF"/>
                </a:solidFill>
                <a:latin typeface="Arial"/>
                <a:ea typeface="Arial"/>
                <a:cs typeface="Arial"/>
                <a:sym typeface="Arial"/>
              </a:rPr>
              <a:t>_</a:t>
            </a:r>
          </a:p>
        </p:txBody>
      </p:sp>
      <p:cxnSp>
        <p:nvCxnSpPr>
          <p:cNvPr id="93" name="Shape 93"/>
          <p:cNvCxnSpPr/>
          <p:nvPr/>
        </p:nvCxnSpPr>
        <p:spPr>
          <a:xfrm>
            <a:off x="6096662" y="0"/>
            <a:ext cx="0" cy="5143500"/>
          </a:xfrm>
          <a:prstGeom prst="straightConnector1">
            <a:avLst/>
          </a:prstGeom>
          <a:noFill/>
          <a:ln w="9525" cap="flat" cmpd="sng">
            <a:solidFill>
              <a:schemeClr val="lt1"/>
            </a:solidFill>
            <a:prstDash val="solid"/>
            <a:round/>
            <a:headEnd type="none" w="med" len="med"/>
            <a:tailEnd type="none" w="med" len="med"/>
          </a:ln>
        </p:spPr>
      </p:cxnSp>
      <p:cxnSp>
        <p:nvCxnSpPr>
          <p:cNvPr id="94" name="Shape 94"/>
          <p:cNvCxnSpPr/>
          <p:nvPr/>
        </p:nvCxnSpPr>
        <p:spPr>
          <a:xfrm>
            <a:off x="7620662" y="0"/>
            <a:ext cx="0" cy="5143500"/>
          </a:xfrm>
          <a:prstGeom prst="straightConnector1">
            <a:avLst/>
          </a:prstGeom>
          <a:noFill/>
          <a:ln w="9525" cap="flat" cmpd="sng">
            <a:solidFill>
              <a:schemeClr val="lt1"/>
            </a:solidFill>
            <a:prstDash val="solid"/>
            <a:round/>
            <a:headEnd type="none" w="med" len="med"/>
            <a:tailEnd type="none" w="med" len="med"/>
          </a:ln>
        </p:spPr>
      </p:cxnSp>
      <p:pic>
        <p:nvPicPr>
          <p:cNvPr id="95" name="Shape 95"/>
          <p:cNvPicPr preferRelativeResize="0"/>
          <p:nvPr/>
        </p:nvPicPr>
        <p:blipFill rotWithShape="1">
          <a:blip r:embed="rId2">
            <a:alphaModFix/>
          </a:blip>
          <a:srcRect/>
          <a:stretch/>
        </p:blipFill>
        <p:spPr>
          <a:xfrm>
            <a:off x="8633864" y="4855012"/>
            <a:ext cx="390900" cy="156300"/>
          </a:xfrm>
          <a:prstGeom prst="rect">
            <a:avLst/>
          </a:prstGeom>
          <a:noFill/>
          <a:ln>
            <a:noFill/>
          </a:ln>
        </p:spPr>
      </p:pic>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643"/>
        <p:cNvGrpSpPr/>
        <p:nvPr/>
      </p:nvGrpSpPr>
      <p:grpSpPr>
        <a:xfrm>
          <a:off x="0" y="0"/>
          <a:ext cx="0" cy="0"/>
          <a:chOff x="0" y="0"/>
          <a:chExt cx="0" cy="0"/>
        </a:xfrm>
      </p:grpSpPr>
      <p:sp>
        <p:nvSpPr>
          <p:cNvPr id="644" name="Shape 644"/>
          <p:cNvSpPr txBox="1">
            <a:spLocks noGrp="1"/>
          </p:cNvSpPr>
          <p:nvPr>
            <p:ph type="ctrTitle"/>
          </p:nvPr>
        </p:nvSpPr>
        <p:spPr>
          <a:xfrm>
            <a:off x="1143000" y="841770"/>
            <a:ext cx="6858000" cy="1790700"/>
          </a:xfrm>
          <a:prstGeom prst="rect">
            <a:avLst/>
          </a:prstGeom>
          <a:noFill/>
          <a:ln>
            <a:noFill/>
          </a:ln>
        </p:spPr>
        <p:txBody>
          <a:bodyPr lIns="91425" tIns="91425" rIns="91425" bIns="91425" anchor="b" anchorCtr="0"/>
          <a:lstStyle>
            <a:lvl1pPr marL="0" marR="0" lvl="0" indent="0" algn="ctr" rtl="0">
              <a:lnSpc>
                <a:spcPct val="90000"/>
              </a:lnSpc>
              <a:spcBef>
                <a:spcPts val="0"/>
              </a:spcBef>
              <a:spcAft>
                <a:spcPts val="0"/>
              </a:spcAft>
              <a:buClr>
                <a:schemeClr val="dk1"/>
              </a:buClr>
              <a:buFont typeface="Calibri"/>
              <a:buNone/>
              <a:defRPr sz="4500" b="0" i="0" u="none" strike="noStrike" cap="none">
                <a:solidFill>
                  <a:schemeClr val="dk1"/>
                </a:solidFill>
                <a:latin typeface="Calibri"/>
                <a:ea typeface="Calibri"/>
                <a:cs typeface="Calibri"/>
                <a:sym typeface="Calibri"/>
              </a:defRPr>
            </a:lvl1pPr>
            <a:lvl2pPr lvl="1" indent="0" rtl="0">
              <a:spcBef>
                <a:spcPts val="0"/>
              </a:spcBef>
              <a:buClr>
                <a:schemeClr val="dk1"/>
              </a:buClr>
              <a:buFont typeface="Arial"/>
              <a:buNone/>
              <a:defRPr sz="1800">
                <a:solidFill>
                  <a:schemeClr val="dk1"/>
                </a:solidFill>
              </a:defRPr>
            </a:lvl2pPr>
            <a:lvl3pPr lvl="2" indent="0" rtl="0">
              <a:spcBef>
                <a:spcPts val="0"/>
              </a:spcBef>
              <a:buClr>
                <a:schemeClr val="dk1"/>
              </a:buClr>
              <a:buFont typeface="Arial"/>
              <a:buNone/>
              <a:defRPr sz="1800">
                <a:solidFill>
                  <a:schemeClr val="dk1"/>
                </a:solidFill>
              </a:defRPr>
            </a:lvl3pPr>
            <a:lvl4pPr lvl="3" indent="0" rtl="0">
              <a:spcBef>
                <a:spcPts val="0"/>
              </a:spcBef>
              <a:buClr>
                <a:schemeClr val="dk1"/>
              </a:buClr>
              <a:buFont typeface="Arial"/>
              <a:buNone/>
              <a:defRPr sz="1800">
                <a:solidFill>
                  <a:schemeClr val="dk1"/>
                </a:solidFill>
              </a:defRPr>
            </a:lvl4pPr>
            <a:lvl5pPr lvl="4" indent="0" rtl="0">
              <a:spcBef>
                <a:spcPts val="0"/>
              </a:spcBef>
              <a:buClr>
                <a:schemeClr val="dk1"/>
              </a:buClr>
              <a:buFont typeface="Arial"/>
              <a:buNone/>
              <a:defRPr sz="1800">
                <a:solidFill>
                  <a:schemeClr val="dk1"/>
                </a:solidFill>
              </a:defRPr>
            </a:lvl5pPr>
            <a:lvl6pPr lvl="5" indent="0" rtl="0">
              <a:spcBef>
                <a:spcPts val="0"/>
              </a:spcBef>
              <a:buClr>
                <a:schemeClr val="dk1"/>
              </a:buClr>
              <a:buFont typeface="Arial"/>
              <a:buNone/>
              <a:defRPr sz="1800">
                <a:solidFill>
                  <a:schemeClr val="dk1"/>
                </a:solidFill>
              </a:defRPr>
            </a:lvl6pPr>
            <a:lvl7pPr lvl="6" indent="0" rtl="0">
              <a:spcBef>
                <a:spcPts val="0"/>
              </a:spcBef>
              <a:buClr>
                <a:schemeClr val="dk1"/>
              </a:buClr>
              <a:buFont typeface="Arial"/>
              <a:buNone/>
              <a:defRPr sz="1800">
                <a:solidFill>
                  <a:schemeClr val="dk1"/>
                </a:solidFill>
              </a:defRPr>
            </a:lvl7pPr>
            <a:lvl8pPr lvl="7" indent="0" rtl="0">
              <a:spcBef>
                <a:spcPts val="0"/>
              </a:spcBef>
              <a:buClr>
                <a:schemeClr val="dk1"/>
              </a:buClr>
              <a:buFont typeface="Arial"/>
              <a:buNone/>
              <a:defRPr sz="1800">
                <a:solidFill>
                  <a:schemeClr val="dk1"/>
                </a:solidFill>
              </a:defRPr>
            </a:lvl8pPr>
            <a:lvl9pPr lvl="8" indent="0" rtl="0">
              <a:spcBef>
                <a:spcPts val="0"/>
              </a:spcBef>
              <a:buClr>
                <a:schemeClr val="dk1"/>
              </a:buClr>
              <a:buFont typeface="Arial"/>
              <a:buNone/>
              <a:defRPr sz="1800">
                <a:solidFill>
                  <a:schemeClr val="dk1"/>
                </a:solidFill>
              </a:defRPr>
            </a:lvl9pPr>
          </a:lstStyle>
          <a:p>
            <a:endParaRPr/>
          </a:p>
        </p:txBody>
      </p:sp>
      <p:sp>
        <p:nvSpPr>
          <p:cNvPr id="645" name="Shape 645"/>
          <p:cNvSpPr txBox="1">
            <a:spLocks noGrp="1"/>
          </p:cNvSpPr>
          <p:nvPr>
            <p:ph type="subTitle" idx="1"/>
          </p:nvPr>
        </p:nvSpPr>
        <p:spPr>
          <a:xfrm>
            <a:off x="1143000" y="2701526"/>
            <a:ext cx="6858000" cy="1241699"/>
          </a:xfrm>
          <a:prstGeom prst="rect">
            <a:avLst/>
          </a:prstGeom>
          <a:noFill/>
          <a:ln>
            <a:noFill/>
          </a:ln>
        </p:spPr>
        <p:txBody>
          <a:bodyPr lIns="91425" tIns="91425" rIns="91425" bIns="91425" anchor="t" anchorCtr="0"/>
          <a:lstStyle>
            <a:lvl1pPr marL="0" marR="0" lvl="0" indent="0" algn="ctr" rtl="0">
              <a:lnSpc>
                <a:spcPct val="90000"/>
              </a:lnSpc>
              <a:spcBef>
                <a:spcPts val="750"/>
              </a:spcBef>
              <a:spcAft>
                <a:spcPts val="1600"/>
              </a:spcAft>
              <a:buClr>
                <a:schemeClr val="dk1"/>
              </a:buClr>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375"/>
              </a:spcBef>
              <a:spcAft>
                <a:spcPts val="1600"/>
              </a:spcAft>
              <a:buClr>
                <a:schemeClr val="dk1"/>
              </a:buClr>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375"/>
              </a:spcBef>
              <a:spcAft>
                <a:spcPts val="1600"/>
              </a:spcAft>
              <a:buClr>
                <a:schemeClr val="dk1"/>
              </a:buClr>
              <a:buFont typeface="Arial"/>
              <a:buNone/>
              <a:defRPr sz="135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375"/>
              </a:spcBef>
              <a:spcAft>
                <a:spcPts val="1600"/>
              </a:spcAft>
              <a:buClr>
                <a:schemeClr val="dk1"/>
              </a:buClr>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375"/>
              </a:spcBef>
              <a:spcAft>
                <a:spcPts val="1600"/>
              </a:spcAft>
              <a:buClr>
                <a:schemeClr val="dk1"/>
              </a:buClr>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375"/>
              </a:spcBef>
              <a:spcAft>
                <a:spcPts val="1600"/>
              </a:spcAft>
              <a:buClr>
                <a:schemeClr val="dk1"/>
              </a:buClr>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375"/>
              </a:spcBef>
              <a:spcAft>
                <a:spcPts val="1600"/>
              </a:spcAft>
              <a:buClr>
                <a:schemeClr val="dk1"/>
              </a:buClr>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375"/>
              </a:spcBef>
              <a:spcAft>
                <a:spcPts val="1600"/>
              </a:spcAft>
              <a:buClr>
                <a:schemeClr val="dk1"/>
              </a:buClr>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375"/>
              </a:spcBef>
              <a:spcAft>
                <a:spcPts val="1600"/>
              </a:spcAft>
              <a:buClr>
                <a:schemeClr val="dk1"/>
              </a:buClr>
              <a:buFont typeface="Arial"/>
              <a:buNone/>
              <a:defRPr sz="12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84645636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Title and Content 1">
    <p:spTree>
      <p:nvGrpSpPr>
        <p:cNvPr id="1" name="Shape 646"/>
        <p:cNvGrpSpPr/>
        <p:nvPr/>
      </p:nvGrpSpPr>
      <p:grpSpPr>
        <a:xfrm>
          <a:off x="0" y="0"/>
          <a:ext cx="0" cy="0"/>
          <a:chOff x="0" y="0"/>
          <a:chExt cx="0" cy="0"/>
        </a:xfrm>
      </p:grpSpPr>
      <p:sp>
        <p:nvSpPr>
          <p:cNvPr id="647" name="Shape 647"/>
          <p:cNvSpPr txBox="1">
            <a:spLocks noGrp="1"/>
          </p:cNvSpPr>
          <p:nvPr>
            <p:ph type="title"/>
          </p:nvPr>
        </p:nvSpPr>
        <p:spPr>
          <a:xfrm>
            <a:off x="457200" y="205979"/>
            <a:ext cx="8229600" cy="537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Helvetica Neue"/>
              <a:buNone/>
              <a:defRPr sz="2250" b="0" i="0" u="none" strike="noStrike" cap="none">
                <a:solidFill>
                  <a:schemeClr val="dk1"/>
                </a:solidFill>
                <a:latin typeface="Helvetica Neue"/>
                <a:ea typeface="Helvetica Neue"/>
                <a:cs typeface="Helvetica Neue"/>
                <a:sym typeface="Helvetica Neue"/>
              </a:defRPr>
            </a:lvl1pPr>
            <a:lvl2pPr lvl="1" indent="0" rtl="0">
              <a:spcBef>
                <a:spcPts val="0"/>
              </a:spcBef>
              <a:buClr>
                <a:schemeClr val="dk1"/>
              </a:buClr>
              <a:buFont typeface="Arial"/>
              <a:buNone/>
              <a:defRPr sz="1800">
                <a:solidFill>
                  <a:schemeClr val="dk1"/>
                </a:solidFill>
              </a:defRPr>
            </a:lvl2pPr>
            <a:lvl3pPr lvl="2" indent="0" rtl="0">
              <a:spcBef>
                <a:spcPts val="0"/>
              </a:spcBef>
              <a:buClr>
                <a:schemeClr val="dk1"/>
              </a:buClr>
              <a:buFont typeface="Arial"/>
              <a:buNone/>
              <a:defRPr sz="1800">
                <a:solidFill>
                  <a:schemeClr val="dk1"/>
                </a:solidFill>
              </a:defRPr>
            </a:lvl3pPr>
            <a:lvl4pPr lvl="3" indent="0" rtl="0">
              <a:spcBef>
                <a:spcPts val="0"/>
              </a:spcBef>
              <a:buClr>
                <a:schemeClr val="dk1"/>
              </a:buClr>
              <a:buFont typeface="Arial"/>
              <a:buNone/>
              <a:defRPr sz="1800">
                <a:solidFill>
                  <a:schemeClr val="dk1"/>
                </a:solidFill>
              </a:defRPr>
            </a:lvl4pPr>
            <a:lvl5pPr lvl="4" indent="0" rtl="0">
              <a:spcBef>
                <a:spcPts val="0"/>
              </a:spcBef>
              <a:buClr>
                <a:schemeClr val="dk1"/>
              </a:buClr>
              <a:buFont typeface="Arial"/>
              <a:buNone/>
              <a:defRPr sz="1800">
                <a:solidFill>
                  <a:schemeClr val="dk1"/>
                </a:solidFill>
              </a:defRPr>
            </a:lvl5pPr>
            <a:lvl6pPr lvl="5" indent="0" rtl="0">
              <a:spcBef>
                <a:spcPts val="0"/>
              </a:spcBef>
              <a:buClr>
                <a:schemeClr val="dk1"/>
              </a:buClr>
              <a:buFont typeface="Arial"/>
              <a:buNone/>
              <a:defRPr sz="1800">
                <a:solidFill>
                  <a:schemeClr val="dk1"/>
                </a:solidFill>
              </a:defRPr>
            </a:lvl6pPr>
            <a:lvl7pPr lvl="6" indent="0" rtl="0">
              <a:spcBef>
                <a:spcPts val="0"/>
              </a:spcBef>
              <a:buClr>
                <a:schemeClr val="dk1"/>
              </a:buClr>
              <a:buFont typeface="Arial"/>
              <a:buNone/>
              <a:defRPr sz="1800">
                <a:solidFill>
                  <a:schemeClr val="dk1"/>
                </a:solidFill>
              </a:defRPr>
            </a:lvl7pPr>
            <a:lvl8pPr lvl="7" indent="0" rtl="0">
              <a:spcBef>
                <a:spcPts val="0"/>
              </a:spcBef>
              <a:buClr>
                <a:schemeClr val="dk1"/>
              </a:buClr>
              <a:buFont typeface="Arial"/>
              <a:buNone/>
              <a:defRPr sz="1800">
                <a:solidFill>
                  <a:schemeClr val="dk1"/>
                </a:solidFill>
              </a:defRPr>
            </a:lvl8pPr>
            <a:lvl9pPr lvl="8" indent="0" rtl="0">
              <a:spcBef>
                <a:spcPts val="0"/>
              </a:spcBef>
              <a:buClr>
                <a:schemeClr val="dk1"/>
              </a:buClr>
              <a:buFont typeface="Arial"/>
              <a:buNone/>
              <a:defRPr sz="1800">
                <a:solidFill>
                  <a:schemeClr val="dk1"/>
                </a:solidFill>
              </a:defRPr>
            </a:lvl9pPr>
          </a:lstStyle>
          <a:p>
            <a:endParaRPr/>
          </a:p>
        </p:txBody>
      </p:sp>
      <p:sp>
        <p:nvSpPr>
          <p:cNvPr id="648" name="Shape 648"/>
          <p:cNvSpPr txBox="1">
            <a:spLocks noGrp="1"/>
          </p:cNvSpPr>
          <p:nvPr>
            <p:ph type="body" idx="1"/>
          </p:nvPr>
        </p:nvSpPr>
        <p:spPr>
          <a:xfrm>
            <a:off x="457200" y="914400"/>
            <a:ext cx="8229600" cy="3680100"/>
          </a:xfrm>
          <a:prstGeom prst="rect">
            <a:avLst/>
          </a:prstGeom>
          <a:noFill/>
          <a:ln>
            <a:noFill/>
          </a:ln>
        </p:spPr>
        <p:txBody>
          <a:bodyPr lIns="91425" tIns="91425" rIns="91425" bIns="91425" anchor="t" anchorCtr="0"/>
          <a:lstStyle>
            <a:lvl1pPr marL="275493" marR="0" lvl="0" indent="-67588" algn="l" rtl="0">
              <a:lnSpc>
                <a:spcPct val="115000"/>
              </a:lnSpc>
              <a:spcBef>
                <a:spcPts val="337"/>
              </a:spcBef>
              <a:spcAft>
                <a:spcPts val="1600"/>
              </a:spcAft>
              <a:buClr>
                <a:schemeClr val="dk1"/>
              </a:buClr>
              <a:buSzPct val="98475"/>
              <a:buFont typeface="Arial"/>
              <a:buChar char="•"/>
              <a:defRPr sz="1687" b="0" i="0" u="none" strike="noStrike" cap="none">
                <a:solidFill>
                  <a:schemeClr val="dk1"/>
                </a:solidFill>
                <a:latin typeface="Helvetica Neue"/>
                <a:ea typeface="Helvetica Neue"/>
                <a:cs typeface="Helvetica Neue"/>
                <a:sym typeface="Helvetica Neue"/>
              </a:defRPr>
            </a:lvl1pPr>
            <a:lvl2pPr marL="596902" marR="0" lvl="1" indent="-33397" algn="l" rtl="0">
              <a:lnSpc>
                <a:spcPct val="115000"/>
              </a:lnSpc>
              <a:spcBef>
                <a:spcPts val="337"/>
              </a:spcBef>
              <a:spcAft>
                <a:spcPts val="1600"/>
              </a:spcAft>
              <a:buClr>
                <a:schemeClr val="dk1"/>
              </a:buClr>
              <a:buSzPct val="98475"/>
              <a:buFont typeface="Arial"/>
              <a:buChar char="–"/>
              <a:defRPr sz="1687" b="0" i="0" u="none" strike="noStrike" cap="none">
                <a:solidFill>
                  <a:schemeClr val="dk1"/>
                </a:solidFill>
                <a:latin typeface="Helvetica Neue"/>
                <a:ea typeface="Helvetica Neue"/>
                <a:cs typeface="Helvetica Neue"/>
                <a:sym typeface="Helvetica Neue"/>
              </a:defRPr>
            </a:lvl2pPr>
            <a:lvl3pPr marL="918311" marR="0" lvl="2" indent="13493" algn="l" rtl="0">
              <a:lnSpc>
                <a:spcPct val="115000"/>
              </a:lnSpc>
              <a:spcBef>
                <a:spcPts val="337"/>
              </a:spcBef>
              <a:spcAft>
                <a:spcPts val="1600"/>
              </a:spcAft>
              <a:buClr>
                <a:schemeClr val="dk1"/>
              </a:buClr>
              <a:buSzPct val="98475"/>
              <a:buFont typeface="Arial"/>
              <a:buChar char="•"/>
              <a:defRPr sz="1687" b="0" i="0" u="none" strike="noStrike" cap="none">
                <a:solidFill>
                  <a:schemeClr val="dk1"/>
                </a:solidFill>
                <a:latin typeface="Helvetica Neue"/>
                <a:ea typeface="Helvetica Neue"/>
                <a:cs typeface="Helvetica Neue"/>
                <a:sym typeface="Helvetica Neue"/>
              </a:defRPr>
            </a:lvl3pPr>
            <a:lvl4pPr marL="1285637" marR="0" lvl="3" indent="14467" algn="l" rtl="0">
              <a:lnSpc>
                <a:spcPct val="115000"/>
              </a:lnSpc>
              <a:spcBef>
                <a:spcPts val="337"/>
              </a:spcBef>
              <a:spcAft>
                <a:spcPts val="1600"/>
              </a:spcAft>
              <a:buClr>
                <a:schemeClr val="dk1"/>
              </a:buClr>
              <a:buSzPct val="98475"/>
              <a:buFont typeface="Arial"/>
              <a:buChar char="–"/>
              <a:defRPr sz="1687" b="0" i="0" u="none" strike="noStrike" cap="none">
                <a:solidFill>
                  <a:schemeClr val="dk1"/>
                </a:solidFill>
                <a:latin typeface="Helvetica Neue"/>
                <a:ea typeface="Helvetica Neue"/>
                <a:cs typeface="Helvetica Neue"/>
                <a:sym typeface="Helvetica Neue"/>
              </a:defRPr>
            </a:lvl4pPr>
            <a:lvl5pPr marL="1652959" marR="0" lvl="4" indent="15445" algn="l" rtl="0">
              <a:lnSpc>
                <a:spcPct val="115000"/>
              </a:lnSpc>
              <a:spcBef>
                <a:spcPts val="337"/>
              </a:spcBef>
              <a:spcAft>
                <a:spcPts val="1600"/>
              </a:spcAft>
              <a:buClr>
                <a:schemeClr val="dk1"/>
              </a:buClr>
              <a:buSzPct val="98475"/>
              <a:buFont typeface="Arial"/>
              <a:buChar char="»"/>
              <a:defRPr sz="1687" b="0" i="0" u="none" strike="noStrike" cap="none">
                <a:solidFill>
                  <a:schemeClr val="dk1"/>
                </a:solidFill>
                <a:latin typeface="Helvetica Neue"/>
                <a:ea typeface="Helvetica Neue"/>
                <a:cs typeface="Helvetica Neue"/>
                <a:sym typeface="Helvetica Neue"/>
              </a:defRPr>
            </a:lvl5pPr>
            <a:lvl6pPr marL="2020285" marR="0" lvl="5" indent="13884" algn="l" rtl="0">
              <a:lnSpc>
                <a:spcPct val="115000"/>
              </a:lnSpc>
              <a:spcBef>
                <a:spcPts val="323"/>
              </a:spcBef>
              <a:spcAft>
                <a:spcPts val="1600"/>
              </a:spcAft>
              <a:buClr>
                <a:schemeClr val="dk1"/>
              </a:buClr>
              <a:buSzPct val="102135"/>
              <a:buFont typeface="Arial"/>
              <a:buChar char="•"/>
              <a:defRPr sz="1617" b="0" i="0" u="none" strike="noStrike" cap="none">
                <a:solidFill>
                  <a:schemeClr val="dk1"/>
                </a:solidFill>
                <a:latin typeface="Calibri"/>
                <a:ea typeface="Calibri"/>
                <a:cs typeface="Calibri"/>
                <a:sym typeface="Calibri"/>
              </a:defRPr>
            </a:lvl6pPr>
            <a:lvl7pPr marL="2387611" marR="0" lvl="6" indent="14858" algn="l" rtl="0">
              <a:lnSpc>
                <a:spcPct val="115000"/>
              </a:lnSpc>
              <a:spcBef>
                <a:spcPts val="323"/>
              </a:spcBef>
              <a:spcAft>
                <a:spcPts val="1600"/>
              </a:spcAft>
              <a:buClr>
                <a:schemeClr val="dk1"/>
              </a:buClr>
              <a:buSzPct val="102135"/>
              <a:buFont typeface="Arial"/>
              <a:buChar char="•"/>
              <a:defRPr sz="1617" b="0" i="0" u="none" strike="noStrike" cap="none">
                <a:solidFill>
                  <a:schemeClr val="dk1"/>
                </a:solidFill>
                <a:latin typeface="Calibri"/>
                <a:ea typeface="Calibri"/>
                <a:cs typeface="Calibri"/>
                <a:sym typeface="Calibri"/>
              </a:defRPr>
            </a:lvl7pPr>
            <a:lvl8pPr marL="2754933" marR="0" lvl="7" indent="15836" algn="l" rtl="0">
              <a:lnSpc>
                <a:spcPct val="115000"/>
              </a:lnSpc>
              <a:spcBef>
                <a:spcPts val="323"/>
              </a:spcBef>
              <a:spcAft>
                <a:spcPts val="1600"/>
              </a:spcAft>
              <a:buClr>
                <a:schemeClr val="dk1"/>
              </a:buClr>
              <a:buSzPct val="102135"/>
              <a:buFont typeface="Arial"/>
              <a:buChar char="•"/>
              <a:defRPr sz="1617" b="0" i="0" u="none" strike="noStrike" cap="none">
                <a:solidFill>
                  <a:schemeClr val="dk1"/>
                </a:solidFill>
                <a:latin typeface="Calibri"/>
                <a:ea typeface="Calibri"/>
                <a:cs typeface="Calibri"/>
                <a:sym typeface="Calibri"/>
              </a:defRPr>
            </a:lvl8pPr>
            <a:lvl9pPr marL="3122259" marR="0" lvl="8" indent="16810" algn="l" rtl="0">
              <a:lnSpc>
                <a:spcPct val="115000"/>
              </a:lnSpc>
              <a:spcBef>
                <a:spcPts val="323"/>
              </a:spcBef>
              <a:spcAft>
                <a:spcPts val="1600"/>
              </a:spcAft>
              <a:buClr>
                <a:schemeClr val="dk1"/>
              </a:buClr>
              <a:buSzPct val="102135"/>
              <a:buFont typeface="Arial"/>
              <a:buChar char="•"/>
              <a:defRPr sz="1617" b="0" i="0" u="none" strike="noStrike" cap="none">
                <a:solidFill>
                  <a:schemeClr val="dk1"/>
                </a:solidFill>
                <a:latin typeface="Calibri"/>
                <a:ea typeface="Calibri"/>
                <a:cs typeface="Calibri"/>
                <a:sym typeface="Calibri"/>
              </a:defRPr>
            </a:lvl9pPr>
          </a:lstStyle>
          <a:p>
            <a:endParaRPr/>
          </a:p>
        </p:txBody>
      </p:sp>
      <p:sp>
        <p:nvSpPr>
          <p:cNvPr id="649" name="Shape 649"/>
          <p:cNvSpPr txBox="1">
            <a:spLocks noGrp="1"/>
          </p:cNvSpPr>
          <p:nvPr>
            <p:ph type="dt" idx="10"/>
          </p:nvPr>
        </p:nvSpPr>
        <p:spPr>
          <a:xfrm>
            <a:off x="457200" y="4767266"/>
            <a:ext cx="2133600" cy="2739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650" name="Shape 650"/>
          <p:cNvSpPr txBox="1">
            <a:spLocks noGrp="1"/>
          </p:cNvSpPr>
          <p:nvPr>
            <p:ph type="ftr" idx="11"/>
          </p:nvPr>
        </p:nvSpPr>
        <p:spPr>
          <a:xfrm>
            <a:off x="3124200" y="4767266"/>
            <a:ext cx="2895600" cy="2739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651" name="Shape 651"/>
          <p:cNvSpPr txBox="1">
            <a:spLocks noGrp="1"/>
          </p:cNvSpPr>
          <p:nvPr>
            <p:ph type="sldNum" idx="12"/>
          </p:nvPr>
        </p:nvSpPr>
        <p:spPr>
          <a:xfrm>
            <a:off x="80375" y="4819392"/>
            <a:ext cx="2133600" cy="273900"/>
          </a:xfrm>
          <a:prstGeom prst="rect">
            <a:avLst/>
          </a:prstGeom>
          <a:noFill/>
          <a:ln>
            <a:noFill/>
          </a:ln>
        </p:spPr>
        <p:txBody>
          <a:bodyPr lIns="104475" tIns="52225" rIns="104475" bIns="52225" anchor="ctr" anchorCtr="0">
            <a:noAutofit/>
          </a:bodyPr>
          <a:lstStyle/>
          <a:p>
            <a:pPr>
              <a:buClr>
                <a:srgbClr val="888888"/>
              </a:buClr>
              <a:buSzPct val="25000"/>
              <a:buFont typeface="Arial"/>
              <a:buNone/>
            </a:pPr>
            <a:fld id="{00000000-1234-1234-1234-123412341234}" type="slidenum">
              <a:rPr lang="en" sz="984">
                <a:solidFill>
                  <a:srgbClr val="888888"/>
                </a:solidFill>
              </a:rPr>
              <a:pPr>
                <a:buClr>
                  <a:srgbClr val="888888"/>
                </a:buClr>
                <a:buSzPct val="25000"/>
                <a:buFont typeface="Arial"/>
                <a:buNone/>
              </a:pPr>
              <a:t>‹#›</a:t>
            </a:fld>
            <a:endParaRPr lang="en" sz="984" dirty="0">
              <a:solidFill>
                <a:srgbClr val="888888"/>
              </a:solidFill>
            </a:endParaRPr>
          </a:p>
        </p:txBody>
      </p:sp>
    </p:spTree>
    <p:extLst>
      <p:ext uri="{BB962C8B-B14F-4D97-AF65-F5344CB8AC3E}">
        <p14:creationId xmlns:p14="http://schemas.microsoft.com/office/powerpoint/2010/main" val="132540807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cSld name="Title slide 2">
    <p:spTree>
      <p:nvGrpSpPr>
        <p:cNvPr id="1" name="Shape 652"/>
        <p:cNvGrpSpPr/>
        <p:nvPr/>
      </p:nvGrpSpPr>
      <p:grpSpPr>
        <a:xfrm>
          <a:off x="0" y="0"/>
          <a:ext cx="0" cy="0"/>
          <a:chOff x="0" y="0"/>
          <a:chExt cx="0" cy="0"/>
        </a:xfrm>
      </p:grpSpPr>
      <p:sp>
        <p:nvSpPr>
          <p:cNvPr id="653" name="Shape 653"/>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a:buClr>
                <a:srgbClr val="000000"/>
              </a:buClr>
              <a:buSzPct val="25000"/>
              <a:buFont typeface="Arial"/>
              <a:buNone/>
            </a:pPr>
            <a:fld id="{00000000-1234-1234-1234-123412341234}" type="slidenum">
              <a:rPr lang="en"/>
              <a:pPr>
                <a:buClr>
                  <a:srgbClr val="000000"/>
                </a:buClr>
                <a:buSzPct val="25000"/>
                <a:buFont typeface="Arial"/>
                <a:buNone/>
              </a:pPr>
              <a:t>‹#›</a:t>
            </a:fld>
            <a:endParaRPr lang="en" dirty="0"/>
          </a:p>
        </p:txBody>
      </p:sp>
      <p:pic>
        <p:nvPicPr>
          <p:cNvPr id="654" name="Shape 654"/>
          <p:cNvPicPr preferRelativeResize="0"/>
          <p:nvPr/>
        </p:nvPicPr>
        <p:blipFill rotWithShape="1">
          <a:blip r:embed="rId2">
            <a:alphaModFix/>
          </a:blip>
          <a:srcRect/>
          <a:stretch/>
        </p:blipFill>
        <p:spPr>
          <a:xfrm>
            <a:off x="3614050" y="0"/>
            <a:ext cx="5529900" cy="4838700"/>
          </a:xfrm>
          <a:prstGeom prst="rect">
            <a:avLst/>
          </a:prstGeom>
          <a:noFill/>
          <a:ln>
            <a:noFill/>
          </a:ln>
        </p:spPr>
      </p:pic>
      <p:pic>
        <p:nvPicPr>
          <p:cNvPr id="655" name="Shape 655"/>
          <p:cNvPicPr preferRelativeResize="0"/>
          <p:nvPr/>
        </p:nvPicPr>
        <p:blipFill rotWithShape="1">
          <a:blip r:embed="rId3">
            <a:alphaModFix/>
          </a:blip>
          <a:srcRect/>
          <a:stretch/>
        </p:blipFill>
        <p:spPr>
          <a:xfrm rot="5400000">
            <a:off x="8578171" y="437617"/>
            <a:ext cx="443100" cy="165000"/>
          </a:xfrm>
          <a:prstGeom prst="rect">
            <a:avLst/>
          </a:prstGeom>
          <a:noFill/>
          <a:ln>
            <a:noFill/>
          </a:ln>
        </p:spPr>
      </p:pic>
      <p:sp>
        <p:nvSpPr>
          <p:cNvPr id="656" name="Shape 656"/>
          <p:cNvSpPr txBox="1">
            <a:spLocks noGrp="1"/>
          </p:cNvSpPr>
          <p:nvPr>
            <p:ph type="title"/>
          </p:nvPr>
        </p:nvSpPr>
        <p:spPr>
          <a:xfrm>
            <a:off x="375525" y="591450"/>
            <a:ext cx="3238500" cy="39525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600" b="0" i="0" u="none" strike="noStrike" cap="none">
                <a:solidFill>
                  <a:schemeClr val="dk1"/>
                </a:solidFill>
                <a:latin typeface="Arial"/>
                <a:ea typeface="Arial"/>
                <a:cs typeface="Arial"/>
                <a:sym typeface="Arial"/>
              </a:defRPr>
            </a:lvl1pPr>
            <a:lvl2pPr lvl="1" indent="0" rtl="0">
              <a:spcBef>
                <a:spcPts val="0"/>
              </a:spcBef>
              <a:buClr>
                <a:schemeClr val="dk1"/>
              </a:buClr>
              <a:buFont typeface="Arial"/>
              <a:buNone/>
              <a:defRPr sz="3600">
                <a:solidFill>
                  <a:schemeClr val="dk1"/>
                </a:solidFill>
              </a:defRPr>
            </a:lvl2pPr>
            <a:lvl3pPr lvl="2" indent="0" rtl="0">
              <a:spcBef>
                <a:spcPts val="0"/>
              </a:spcBef>
              <a:buClr>
                <a:schemeClr val="dk1"/>
              </a:buClr>
              <a:buFont typeface="Arial"/>
              <a:buNone/>
              <a:defRPr sz="3600">
                <a:solidFill>
                  <a:schemeClr val="dk1"/>
                </a:solidFill>
              </a:defRPr>
            </a:lvl3pPr>
            <a:lvl4pPr lvl="3" indent="0" rtl="0">
              <a:spcBef>
                <a:spcPts val="0"/>
              </a:spcBef>
              <a:buClr>
                <a:schemeClr val="dk1"/>
              </a:buClr>
              <a:buFont typeface="Arial"/>
              <a:buNone/>
              <a:defRPr sz="3600">
                <a:solidFill>
                  <a:schemeClr val="dk1"/>
                </a:solidFill>
              </a:defRPr>
            </a:lvl4pPr>
            <a:lvl5pPr lvl="4" indent="0" rtl="0">
              <a:spcBef>
                <a:spcPts val="0"/>
              </a:spcBef>
              <a:buClr>
                <a:schemeClr val="dk1"/>
              </a:buClr>
              <a:buFont typeface="Arial"/>
              <a:buNone/>
              <a:defRPr sz="3600">
                <a:solidFill>
                  <a:schemeClr val="dk1"/>
                </a:solidFill>
              </a:defRPr>
            </a:lvl5pPr>
            <a:lvl6pPr lvl="5" indent="0" rtl="0">
              <a:spcBef>
                <a:spcPts val="0"/>
              </a:spcBef>
              <a:buClr>
                <a:schemeClr val="dk1"/>
              </a:buClr>
              <a:buFont typeface="Arial"/>
              <a:buNone/>
              <a:defRPr sz="3600">
                <a:solidFill>
                  <a:schemeClr val="dk1"/>
                </a:solidFill>
              </a:defRPr>
            </a:lvl6pPr>
            <a:lvl7pPr lvl="6" indent="0" rtl="0">
              <a:spcBef>
                <a:spcPts val="0"/>
              </a:spcBef>
              <a:buClr>
                <a:schemeClr val="dk1"/>
              </a:buClr>
              <a:buFont typeface="Arial"/>
              <a:buNone/>
              <a:defRPr sz="3600">
                <a:solidFill>
                  <a:schemeClr val="dk1"/>
                </a:solidFill>
              </a:defRPr>
            </a:lvl7pPr>
            <a:lvl8pPr lvl="7" indent="0" rtl="0">
              <a:spcBef>
                <a:spcPts val="0"/>
              </a:spcBef>
              <a:buClr>
                <a:schemeClr val="dk1"/>
              </a:buClr>
              <a:buFont typeface="Arial"/>
              <a:buNone/>
              <a:defRPr sz="3600">
                <a:solidFill>
                  <a:schemeClr val="dk1"/>
                </a:solidFill>
              </a:defRPr>
            </a:lvl8pPr>
            <a:lvl9pPr lvl="8" indent="0" rtl="0">
              <a:spcBef>
                <a:spcPts val="0"/>
              </a:spcBef>
              <a:buClr>
                <a:schemeClr val="dk1"/>
              </a:buClr>
              <a:buFont typeface="Arial"/>
              <a:buNone/>
              <a:defRPr sz="3600">
                <a:solidFill>
                  <a:schemeClr val="dk1"/>
                </a:solidFill>
              </a:defRPr>
            </a:lvl9pPr>
          </a:lstStyle>
          <a:p>
            <a:endParaRPr/>
          </a:p>
        </p:txBody>
      </p:sp>
    </p:spTree>
    <p:extLst>
      <p:ext uri="{BB962C8B-B14F-4D97-AF65-F5344CB8AC3E}">
        <p14:creationId xmlns:p14="http://schemas.microsoft.com/office/powerpoint/2010/main" val="21204886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cSld name="Content Slide 8 1">
    <p:spTree>
      <p:nvGrpSpPr>
        <p:cNvPr id="1" name="Shape 657"/>
        <p:cNvGrpSpPr/>
        <p:nvPr/>
      </p:nvGrpSpPr>
      <p:grpSpPr>
        <a:xfrm>
          <a:off x="0" y="0"/>
          <a:ext cx="0" cy="0"/>
          <a:chOff x="0" y="0"/>
          <a:chExt cx="0" cy="0"/>
        </a:xfrm>
      </p:grpSpPr>
      <p:sp>
        <p:nvSpPr>
          <p:cNvPr id="658" name="Shape 658"/>
          <p:cNvSpPr txBox="1">
            <a:spLocks noGrp="1"/>
          </p:cNvSpPr>
          <p:nvPr>
            <p:ph type="body" idx="1"/>
          </p:nvPr>
        </p:nvSpPr>
        <p:spPr>
          <a:xfrm>
            <a:off x="377845" y="148338"/>
            <a:ext cx="2037300" cy="475500"/>
          </a:xfrm>
          <a:prstGeom prst="rect">
            <a:avLst/>
          </a:prstGeom>
          <a:noFill/>
          <a:ln>
            <a:noFill/>
          </a:ln>
        </p:spPr>
        <p:txBody>
          <a:bodyPr lIns="91425" tIns="91425" rIns="91425" bIns="91425" anchor="t" anchorCtr="0"/>
          <a:lstStyle>
            <a:lvl1pPr marL="0" marR="0" lvl="0" indent="0" algn="l" rtl="0">
              <a:lnSpc>
                <a:spcPct val="80000"/>
              </a:lnSpc>
              <a:spcBef>
                <a:spcPts val="0"/>
              </a:spcBef>
              <a:spcAft>
                <a:spcPts val="0"/>
              </a:spcAft>
              <a:buClr>
                <a:srgbClr val="0F3659"/>
              </a:buClr>
              <a:buFont typeface="Arial"/>
              <a:buNone/>
              <a:defRPr sz="3113" b="1" i="0" u="none" strike="noStrike" cap="none">
                <a:solidFill>
                  <a:srgbClr val="0F3659"/>
                </a:solidFill>
                <a:latin typeface="Helvetica Neue"/>
                <a:ea typeface="Helvetica Neue"/>
                <a:cs typeface="Helvetica Neue"/>
                <a:sym typeface="Helvetica Neue"/>
              </a:defRPr>
            </a:lvl1pPr>
            <a:lvl2pPr marL="386952" marR="0" lvl="1" indent="3997" algn="l" rtl="0">
              <a:lnSpc>
                <a:spcPct val="115000"/>
              </a:lnSpc>
              <a:spcBef>
                <a:spcPts val="210"/>
              </a:spcBef>
              <a:spcAft>
                <a:spcPts val="0"/>
              </a:spcAft>
              <a:buClr>
                <a:schemeClr val="dk1"/>
              </a:buClr>
              <a:buSzPct val="86973"/>
              <a:buFont typeface="Arial"/>
              <a:buChar char="–"/>
              <a:defRPr sz="1050" b="0" i="0" u="none" strike="noStrike" cap="none">
                <a:solidFill>
                  <a:schemeClr val="dk1"/>
                </a:solidFill>
                <a:latin typeface="Arial"/>
                <a:ea typeface="Arial"/>
                <a:cs typeface="Arial"/>
                <a:sym typeface="Arial"/>
              </a:defRPr>
            </a:lvl2pPr>
            <a:lvl3pPr marL="514350" marR="0" lvl="2" indent="25400" algn="l" rtl="0">
              <a:lnSpc>
                <a:spcPct val="115000"/>
              </a:lnSpc>
              <a:spcBef>
                <a:spcPts val="180"/>
              </a:spcBef>
              <a:spcAft>
                <a:spcPts val="0"/>
              </a:spcAft>
              <a:buClr>
                <a:srgbClr val="009EE2"/>
              </a:buClr>
              <a:buSzPct val="100000"/>
              <a:buFont typeface="Arial"/>
              <a:buChar char="•"/>
              <a:defRPr sz="900" b="0" i="1" u="none" strike="noStrike" cap="none">
                <a:solidFill>
                  <a:srgbClr val="009EE2"/>
                </a:solidFill>
                <a:latin typeface="Arial"/>
                <a:ea typeface="Arial"/>
                <a:cs typeface="Arial"/>
                <a:sym typeface="Arial"/>
              </a:defRPr>
            </a:lvl3pPr>
            <a:lvl4pPr marL="685800" marR="0" lvl="3" indent="-20487" algn="l" rtl="0">
              <a:lnSpc>
                <a:spcPct val="115000"/>
              </a:lnSpc>
              <a:spcBef>
                <a:spcPts val="165"/>
              </a:spcBef>
              <a:spcAft>
                <a:spcPts val="0"/>
              </a:spcAft>
              <a:buClr>
                <a:schemeClr val="dk1"/>
              </a:buClr>
              <a:buSzPct val="109669"/>
              <a:buFont typeface="Arial"/>
              <a:buChar char="–"/>
              <a:defRPr sz="825" b="0" i="1" u="none" strike="noStrike" cap="none">
                <a:solidFill>
                  <a:schemeClr val="dk1"/>
                </a:solidFill>
                <a:latin typeface="Arial"/>
                <a:ea typeface="Arial"/>
                <a:cs typeface="Arial"/>
                <a:sym typeface="Arial"/>
              </a:defRPr>
            </a:lvl4pPr>
            <a:lvl5pPr marL="1543050" marR="0" lvl="4" indent="-14137" algn="l" rtl="0">
              <a:lnSpc>
                <a:spcPct val="115000"/>
              </a:lnSpc>
              <a:spcBef>
                <a:spcPts val="165"/>
              </a:spcBef>
              <a:spcAft>
                <a:spcPts val="0"/>
              </a:spcAft>
              <a:buClr>
                <a:schemeClr val="dk1"/>
              </a:buClr>
              <a:buSzPct val="109669"/>
              <a:buFont typeface="Arial"/>
              <a:buChar char="»"/>
              <a:defRPr sz="825" b="0" i="0" u="none" strike="noStrike" cap="none">
                <a:solidFill>
                  <a:schemeClr val="dk1"/>
                </a:solidFill>
                <a:latin typeface="Arial"/>
                <a:ea typeface="Arial"/>
                <a:cs typeface="Arial"/>
                <a:sym typeface="Arial"/>
              </a:defRPr>
            </a:lvl5pPr>
            <a:lvl6pPr marL="1885950" marR="0" lvl="5" indent="10160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Arial"/>
                <a:ea typeface="Arial"/>
                <a:cs typeface="Arial"/>
                <a:sym typeface="Arial"/>
              </a:defRPr>
            </a:lvl6pPr>
            <a:lvl7pPr marL="2228850" marR="0" lvl="6" indent="10160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Arial"/>
                <a:ea typeface="Arial"/>
                <a:cs typeface="Arial"/>
                <a:sym typeface="Arial"/>
              </a:defRPr>
            </a:lvl7pPr>
            <a:lvl8pPr marL="2571750" marR="0" lvl="7" indent="10160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Arial"/>
                <a:ea typeface="Arial"/>
                <a:cs typeface="Arial"/>
                <a:sym typeface="Arial"/>
              </a:defRPr>
            </a:lvl8pPr>
            <a:lvl9pPr marL="2914650" marR="0" lvl="8" indent="10160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59" name="Shape 659"/>
          <p:cNvSpPr txBox="1">
            <a:spLocks noGrp="1"/>
          </p:cNvSpPr>
          <p:nvPr>
            <p:ph type="body" idx="2"/>
          </p:nvPr>
        </p:nvSpPr>
        <p:spPr>
          <a:xfrm>
            <a:off x="377844" y="544420"/>
            <a:ext cx="2347500" cy="3290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0"/>
              </a:spcAft>
              <a:buClr>
                <a:srgbClr val="8B9BA6"/>
              </a:buClr>
              <a:buFont typeface="Arial"/>
              <a:buNone/>
              <a:defRPr sz="1538" b="1" i="0" u="none" strike="noStrike" cap="none">
                <a:solidFill>
                  <a:srgbClr val="8B9BA6"/>
                </a:solidFill>
                <a:latin typeface="Arial"/>
                <a:ea typeface="Arial"/>
                <a:cs typeface="Arial"/>
                <a:sym typeface="Arial"/>
              </a:defRPr>
            </a:lvl1pPr>
            <a:lvl2pPr marL="386952" marR="0" lvl="1" indent="3997" algn="l" rtl="0">
              <a:lnSpc>
                <a:spcPct val="115000"/>
              </a:lnSpc>
              <a:spcBef>
                <a:spcPts val="210"/>
              </a:spcBef>
              <a:spcAft>
                <a:spcPts val="0"/>
              </a:spcAft>
              <a:buClr>
                <a:schemeClr val="dk1"/>
              </a:buClr>
              <a:buSzPct val="86973"/>
              <a:buFont typeface="Arial"/>
              <a:buChar char="–"/>
              <a:defRPr sz="1050" b="0" i="0" u="none" strike="noStrike" cap="none">
                <a:solidFill>
                  <a:schemeClr val="dk1"/>
                </a:solidFill>
                <a:latin typeface="Arial"/>
                <a:ea typeface="Arial"/>
                <a:cs typeface="Arial"/>
                <a:sym typeface="Arial"/>
              </a:defRPr>
            </a:lvl2pPr>
            <a:lvl3pPr marL="514350" marR="0" lvl="2" indent="25400" algn="l" rtl="0">
              <a:lnSpc>
                <a:spcPct val="115000"/>
              </a:lnSpc>
              <a:spcBef>
                <a:spcPts val="180"/>
              </a:spcBef>
              <a:spcAft>
                <a:spcPts val="0"/>
              </a:spcAft>
              <a:buClr>
                <a:srgbClr val="009EE2"/>
              </a:buClr>
              <a:buSzPct val="100000"/>
              <a:buFont typeface="Arial"/>
              <a:buChar char="•"/>
              <a:defRPr sz="900" b="0" i="1" u="none" strike="noStrike" cap="none">
                <a:solidFill>
                  <a:srgbClr val="009EE2"/>
                </a:solidFill>
                <a:latin typeface="Arial"/>
                <a:ea typeface="Arial"/>
                <a:cs typeface="Arial"/>
                <a:sym typeface="Arial"/>
              </a:defRPr>
            </a:lvl3pPr>
            <a:lvl4pPr marL="685800" marR="0" lvl="3" indent="-20487" algn="l" rtl="0">
              <a:lnSpc>
                <a:spcPct val="115000"/>
              </a:lnSpc>
              <a:spcBef>
                <a:spcPts val="165"/>
              </a:spcBef>
              <a:spcAft>
                <a:spcPts val="0"/>
              </a:spcAft>
              <a:buClr>
                <a:schemeClr val="dk1"/>
              </a:buClr>
              <a:buSzPct val="109669"/>
              <a:buFont typeface="Arial"/>
              <a:buChar char="–"/>
              <a:defRPr sz="825" b="0" i="1" u="none" strike="noStrike" cap="none">
                <a:solidFill>
                  <a:schemeClr val="dk1"/>
                </a:solidFill>
                <a:latin typeface="Arial"/>
                <a:ea typeface="Arial"/>
                <a:cs typeface="Arial"/>
                <a:sym typeface="Arial"/>
              </a:defRPr>
            </a:lvl4pPr>
            <a:lvl5pPr marL="1543050" marR="0" lvl="4" indent="-14137" algn="l" rtl="0">
              <a:lnSpc>
                <a:spcPct val="115000"/>
              </a:lnSpc>
              <a:spcBef>
                <a:spcPts val="165"/>
              </a:spcBef>
              <a:spcAft>
                <a:spcPts val="0"/>
              </a:spcAft>
              <a:buClr>
                <a:schemeClr val="dk1"/>
              </a:buClr>
              <a:buSzPct val="109669"/>
              <a:buFont typeface="Arial"/>
              <a:buChar char="»"/>
              <a:defRPr sz="825" b="0" i="0" u="none" strike="noStrike" cap="none">
                <a:solidFill>
                  <a:schemeClr val="dk1"/>
                </a:solidFill>
                <a:latin typeface="Arial"/>
                <a:ea typeface="Arial"/>
                <a:cs typeface="Arial"/>
                <a:sym typeface="Arial"/>
              </a:defRPr>
            </a:lvl5pPr>
            <a:lvl6pPr marL="1885950" marR="0" lvl="5" indent="10160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Arial"/>
                <a:ea typeface="Arial"/>
                <a:cs typeface="Arial"/>
                <a:sym typeface="Arial"/>
              </a:defRPr>
            </a:lvl6pPr>
            <a:lvl7pPr marL="2228850" marR="0" lvl="6" indent="10160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Arial"/>
                <a:ea typeface="Arial"/>
                <a:cs typeface="Arial"/>
                <a:sym typeface="Arial"/>
              </a:defRPr>
            </a:lvl7pPr>
            <a:lvl8pPr marL="2571750" marR="0" lvl="7" indent="10160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Arial"/>
                <a:ea typeface="Arial"/>
                <a:cs typeface="Arial"/>
                <a:sym typeface="Arial"/>
              </a:defRPr>
            </a:lvl8pPr>
            <a:lvl9pPr marL="2914650" marR="0" lvl="8" indent="10160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60" name="Shape 660"/>
          <p:cNvSpPr txBox="1">
            <a:spLocks noGrp="1"/>
          </p:cNvSpPr>
          <p:nvPr>
            <p:ph type="body" idx="3"/>
          </p:nvPr>
        </p:nvSpPr>
        <p:spPr>
          <a:xfrm>
            <a:off x="404812" y="963604"/>
            <a:ext cx="8316600" cy="3607200"/>
          </a:xfrm>
          <a:prstGeom prst="rect">
            <a:avLst/>
          </a:prstGeom>
          <a:solidFill>
            <a:srgbClr val="EFF2F5"/>
          </a:solidFill>
          <a:ln>
            <a:noFill/>
          </a:ln>
        </p:spPr>
        <p:txBody>
          <a:bodyPr lIns="91425" tIns="91425" rIns="91425" bIns="91425" anchor="t" anchorCtr="0"/>
          <a:lstStyle>
            <a:lvl1pPr marL="0" marR="0" lvl="0" indent="0" algn="ctr" rtl="0">
              <a:lnSpc>
                <a:spcPct val="115000"/>
              </a:lnSpc>
              <a:spcBef>
                <a:spcPts val="0"/>
              </a:spcBef>
              <a:spcAft>
                <a:spcPts val="0"/>
              </a:spcAft>
              <a:buClr>
                <a:srgbClr val="FFFFFF"/>
              </a:buClr>
              <a:buFont typeface="Arial"/>
              <a:buNone/>
              <a:defRPr sz="1200" b="1" i="0" u="none" strike="noStrike" cap="none">
                <a:solidFill>
                  <a:srgbClr val="FFFFFF"/>
                </a:solidFill>
                <a:latin typeface="Arial"/>
                <a:ea typeface="Arial"/>
                <a:cs typeface="Arial"/>
                <a:sym typeface="Arial"/>
              </a:defRPr>
            </a:lvl1pPr>
            <a:lvl2pPr marL="386952" marR="0" lvl="1" indent="3997" algn="l" rtl="0">
              <a:lnSpc>
                <a:spcPct val="115000"/>
              </a:lnSpc>
              <a:spcBef>
                <a:spcPts val="210"/>
              </a:spcBef>
              <a:spcAft>
                <a:spcPts val="0"/>
              </a:spcAft>
              <a:buClr>
                <a:schemeClr val="dk1"/>
              </a:buClr>
              <a:buSzPct val="86973"/>
              <a:buFont typeface="Arial"/>
              <a:buChar char="–"/>
              <a:defRPr sz="1050" b="0" i="0" u="none" strike="noStrike" cap="none">
                <a:solidFill>
                  <a:schemeClr val="dk1"/>
                </a:solidFill>
                <a:latin typeface="Arial"/>
                <a:ea typeface="Arial"/>
                <a:cs typeface="Arial"/>
                <a:sym typeface="Arial"/>
              </a:defRPr>
            </a:lvl2pPr>
            <a:lvl3pPr marL="514350" marR="0" lvl="2" indent="25400" algn="l" rtl="0">
              <a:lnSpc>
                <a:spcPct val="115000"/>
              </a:lnSpc>
              <a:spcBef>
                <a:spcPts val="180"/>
              </a:spcBef>
              <a:spcAft>
                <a:spcPts val="0"/>
              </a:spcAft>
              <a:buClr>
                <a:srgbClr val="009EE2"/>
              </a:buClr>
              <a:buSzPct val="100000"/>
              <a:buFont typeface="Arial"/>
              <a:buChar char="•"/>
              <a:defRPr sz="900" b="0" i="1" u="none" strike="noStrike" cap="none">
                <a:solidFill>
                  <a:srgbClr val="009EE2"/>
                </a:solidFill>
                <a:latin typeface="Arial"/>
                <a:ea typeface="Arial"/>
                <a:cs typeface="Arial"/>
                <a:sym typeface="Arial"/>
              </a:defRPr>
            </a:lvl3pPr>
            <a:lvl4pPr marL="685800" marR="0" lvl="3" indent="-20487" algn="l" rtl="0">
              <a:lnSpc>
                <a:spcPct val="115000"/>
              </a:lnSpc>
              <a:spcBef>
                <a:spcPts val="165"/>
              </a:spcBef>
              <a:spcAft>
                <a:spcPts val="0"/>
              </a:spcAft>
              <a:buClr>
                <a:schemeClr val="dk1"/>
              </a:buClr>
              <a:buSzPct val="109669"/>
              <a:buFont typeface="Arial"/>
              <a:buChar char="–"/>
              <a:defRPr sz="825" b="0" i="1" u="none" strike="noStrike" cap="none">
                <a:solidFill>
                  <a:schemeClr val="dk1"/>
                </a:solidFill>
                <a:latin typeface="Arial"/>
                <a:ea typeface="Arial"/>
                <a:cs typeface="Arial"/>
                <a:sym typeface="Arial"/>
              </a:defRPr>
            </a:lvl4pPr>
            <a:lvl5pPr marL="1543050" marR="0" lvl="4" indent="-14137" algn="l" rtl="0">
              <a:lnSpc>
                <a:spcPct val="115000"/>
              </a:lnSpc>
              <a:spcBef>
                <a:spcPts val="165"/>
              </a:spcBef>
              <a:spcAft>
                <a:spcPts val="0"/>
              </a:spcAft>
              <a:buClr>
                <a:schemeClr val="dk1"/>
              </a:buClr>
              <a:buSzPct val="109669"/>
              <a:buFont typeface="Arial"/>
              <a:buChar char="»"/>
              <a:defRPr sz="825" b="0" i="0" u="none" strike="noStrike" cap="none">
                <a:solidFill>
                  <a:schemeClr val="dk1"/>
                </a:solidFill>
                <a:latin typeface="Arial"/>
                <a:ea typeface="Arial"/>
                <a:cs typeface="Arial"/>
                <a:sym typeface="Arial"/>
              </a:defRPr>
            </a:lvl5pPr>
            <a:lvl6pPr marL="1885950" marR="0" lvl="5" indent="10160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Arial"/>
                <a:ea typeface="Arial"/>
                <a:cs typeface="Arial"/>
                <a:sym typeface="Arial"/>
              </a:defRPr>
            </a:lvl6pPr>
            <a:lvl7pPr marL="2228850" marR="0" lvl="6" indent="10160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Arial"/>
                <a:ea typeface="Arial"/>
                <a:cs typeface="Arial"/>
                <a:sym typeface="Arial"/>
              </a:defRPr>
            </a:lvl7pPr>
            <a:lvl8pPr marL="2571750" marR="0" lvl="7" indent="10160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Arial"/>
                <a:ea typeface="Arial"/>
                <a:cs typeface="Arial"/>
                <a:sym typeface="Arial"/>
              </a:defRPr>
            </a:lvl8pPr>
            <a:lvl9pPr marL="2914650" marR="0" lvl="8" indent="10160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61" name="Shape 661"/>
          <p:cNvSpPr txBox="1">
            <a:spLocks noGrp="1"/>
          </p:cNvSpPr>
          <p:nvPr>
            <p:ph type="body" idx="4"/>
          </p:nvPr>
        </p:nvSpPr>
        <p:spPr>
          <a:xfrm>
            <a:off x="3278892" y="2497931"/>
            <a:ext cx="2802600" cy="258600"/>
          </a:xfrm>
          <a:prstGeom prst="rect">
            <a:avLst/>
          </a:prstGeom>
          <a:noFill/>
          <a:ln>
            <a:noFill/>
          </a:ln>
        </p:spPr>
        <p:txBody>
          <a:bodyPr lIns="91425" tIns="91425" rIns="91425" bIns="91425" anchor="t" anchorCtr="0"/>
          <a:lstStyle>
            <a:lvl1pPr marL="0" marR="0" lvl="0" indent="0" algn="l" rtl="0">
              <a:lnSpc>
                <a:spcPct val="80000"/>
              </a:lnSpc>
              <a:spcBef>
                <a:spcPts val="0"/>
              </a:spcBef>
              <a:spcAft>
                <a:spcPts val="0"/>
              </a:spcAft>
              <a:buClr>
                <a:srgbClr val="8B9BA6"/>
              </a:buClr>
              <a:buFont typeface="Arial"/>
              <a:buNone/>
              <a:defRPr sz="1350" b="1" i="0" u="none" strike="noStrike" cap="none">
                <a:solidFill>
                  <a:srgbClr val="8B9BA6"/>
                </a:solidFill>
                <a:latin typeface="Helvetica Neue"/>
                <a:ea typeface="Helvetica Neue"/>
                <a:cs typeface="Helvetica Neue"/>
                <a:sym typeface="Helvetica Neue"/>
              </a:defRPr>
            </a:lvl1pPr>
            <a:lvl2pPr marL="386952" marR="0" lvl="1" indent="3997" algn="l" rtl="0">
              <a:lnSpc>
                <a:spcPct val="115000"/>
              </a:lnSpc>
              <a:spcBef>
                <a:spcPts val="210"/>
              </a:spcBef>
              <a:spcAft>
                <a:spcPts val="0"/>
              </a:spcAft>
              <a:buClr>
                <a:schemeClr val="dk1"/>
              </a:buClr>
              <a:buSzPct val="86973"/>
              <a:buFont typeface="Arial"/>
              <a:buChar char="–"/>
              <a:defRPr sz="1050" b="0" i="0" u="none" strike="noStrike" cap="none">
                <a:solidFill>
                  <a:schemeClr val="dk1"/>
                </a:solidFill>
                <a:latin typeface="Arial"/>
                <a:ea typeface="Arial"/>
                <a:cs typeface="Arial"/>
                <a:sym typeface="Arial"/>
              </a:defRPr>
            </a:lvl2pPr>
            <a:lvl3pPr marL="514350" marR="0" lvl="2" indent="25400" algn="l" rtl="0">
              <a:lnSpc>
                <a:spcPct val="115000"/>
              </a:lnSpc>
              <a:spcBef>
                <a:spcPts val="180"/>
              </a:spcBef>
              <a:spcAft>
                <a:spcPts val="0"/>
              </a:spcAft>
              <a:buClr>
                <a:srgbClr val="009EE2"/>
              </a:buClr>
              <a:buSzPct val="100000"/>
              <a:buFont typeface="Arial"/>
              <a:buChar char="•"/>
              <a:defRPr sz="900" b="0" i="1" u="none" strike="noStrike" cap="none">
                <a:solidFill>
                  <a:srgbClr val="009EE2"/>
                </a:solidFill>
                <a:latin typeface="Arial"/>
                <a:ea typeface="Arial"/>
                <a:cs typeface="Arial"/>
                <a:sym typeface="Arial"/>
              </a:defRPr>
            </a:lvl3pPr>
            <a:lvl4pPr marL="685800" marR="0" lvl="3" indent="-20487" algn="l" rtl="0">
              <a:lnSpc>
                <a:spcPct val="115000"/>
              </a:lnSpc>
              <a:spcBef>
                <a:spcPts val="165"/>
              </a:spcBef>
              <a:spcAft>
                <a:spcPts val="0"/>
              </a:spcAft>
              <a:buClr>
                <a:schemeClr val="dk1"/>
              </a:buClr>
              <a:buSzPct val="109669"/>
              <a:buFont typeface="Arial"/>
              <a:buChar char="–"/>
              <a:defRPr sz="825" b="0" i="1" u="none" strike="noStrike" cap="none">
                <a:solidFill>
                  <a:schemeClr val="dk1"/>
                </a:solidFill>
                <a:latin typeface="Arial"/>
                <a:ea typeface="Arial"/>
                <a:cs typeface="Arial"/>
                <a:sym typeface="Arial"/>
              </a:defRPr>
            </a:lvl4pPr>
            <a:lvl5pPr marL="1543050" marR="0" lvl="4" indent="-14137" algn="l" rtl="0">
              <a:lnSpc>
                <a:spcPct val="115000"/>
              </a:lnSpc>
              <a:spcBef>
                <a:spcPts val="165"/>
              </a:spcBef>
              <a:spcAft>
                <a:spcPts val="0"/>
              </a:spcAft>
              <a:buClr>
                <a:schemeClr val="dk1"/>
              </a:buClr>
              <a:buSzPct val="109669"/>
              <a:buFont typeface="Arial"/>
              <a:buChar char="»"/>
              <a:defRPr sz="825" b="0" i="0" u="none" strike="noStrike" cap="none">
                <a:solidFill>
                  <a:schemeClr val="dk1"/>
                </a:solidFill>
                <a:latin typeface="Arial"/>
                <a:ea typeface="Arial"/>
                <a:cs typeface="Arial"/>
                <a:sym typeface="Arial"/>
              </a:defRPr>
            </a:lvl5pPr>
            <a:lvl6pPr marL="1885950" marR="0" lvl="5" indent="10160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Arial"/>
                <a:ea typeface="Arial"/>
                <a:cs typeface="Arial"/>
                <a:sym typeface="Arial"/>
              </a:defRPr>
            </a:lvl6pPr>
            <a:lvl7pPr marL="2228850" marR="0" lvl="6" indent="10160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Arial"/>
                <a:ea typeface="Arial"/>
                <a:cs typeface="Arial"/>
                <a:sym typeface="Arial"/>
              </a:defRPr>
            </a:lvl7pPr>
            <a:lvl8pPr marL="2571750" marR="0" lvl="7" indent="10160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Arial"/>
                <a:ea typeface="Arial"/>
                <a:cs typeface="Arial"/>
                <a:sym typeface="Arial"/>
              </a:defRPr>
            </a:lvl8pPr>
            <a:lvl9pPr marL="2914650" marR="0" lvl="8" indent="10160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61365525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cSld name="Title slide 3">
    <p:spTree>
      <p:nvGrpSpPr>
        <p:cNvPr id="1" name="Shape 662"/>
        <p:cNvGrpSpPr/>
        <p:nvPr/>
      </p:nvGrpSpPr>
      <p:grpSpPr>
        <a:xfrm>
          <a:off x="0" y="0"/>
          <a:ext cx="0" cy="0"/>
          <a:chOff x="0" y="0"/>
          <a:chExt cx="0" cy="0"/>
        </a:xfrm>
      </p:grpSpPr>
      <p:sp>
        <p:nvSpPr>
          <p:cNvPr id="663" name="Shape 663"/>
          <p:cNvSpPr txBox="1">
            <a:spLocks noGrp="1"/>
          </p:cNvSpPr>
          <p:nvPr>
            <p:ph type="ctrTitle"/>
          </p:nvPr>
        </p:nvSpPr>
        <p:spPr>
          <a:xfrm>
            <a:off x="311708" y="744575"/>
            <a:ext cx="8520600" cy="20526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5200" b="0" i="0" u="none" strike="noStrike" cap="none">
                <a:solidFill>
                  <a:schemeClr val="dk1"/>
                </a:solidFill>
                <a:latin typeface="Arial"/>
                <a:ea typeface="Arial"/>
                <a:cs typeface="Arial"/>
                <a:sym typeface="Arial"/>
              </a:defRPr>
            </a:lvl1pPr>
            <a:lvl2pPr lvl="1" indent="0" algn="ctr" rtl="0">
              <a:spcBef>
                <a:spcPts val="0"/>
              </a:spcBef>
              <a:buClr>
                <a:schemeClr val="dk1"/>
              </a:buClr>
              <a:buFont typeface="Arial"/>
              <a:buNone/>
              <a:defRPr sz="5200">
                <a:solidFill>
                  <a:schemeClr val="dk1"/>
                </a:solidFill>
              </a:defRPr>
            </a:lvl2pPr>
            <a:lvl3pPr lvl="2" indent="0" algn="ctr" rtl="0">
              <a:spcBef>
                <a:spcPts val="0"/>
              </a:spcBef>
              <a:buClr>
                <a:schemeClr val="dk1"/>
              </a:buClr>
              <a:buFont typeface="Arial"/>
              <a:buNone/>
              <a:defRPr sz="5200">
                <a:solidFill>
                  <a:schemeClr val="dk1"/>
                </a:solidFill>
              </a:defRPr>
            </a:lvl3pPr>
            <a:lvl4pPr lvl="3" indent="0" algn="ctr" rtl="0">
              <a:spcBef>
                <a:spcPts val="0"/>
              </a:spcBef>
              <a:buClr>
                <a:schemeClr val="dk1"/>
              </a:buClr>
              <a:buFont typeface="Arial"/>
              <a:buNone/>
              <a:defRPr sz="5200">
                <a:solidFill>
                  <a:schemeClr val="dk1"/>
                </a:solidFill>
              </a:defRPr>
            </a:lvl4pPr>
            <a:lvl5pPr lvl="4" indent="0" algn="ctr" rtl="0">
              <a:spcBef>
                <a:spcPts val="0"/>
              </a:spcBef>
              <a:buClr>
                <a:schemeClr val="dk1"/>
              </a:buClr>
              <a:buFont typeface="Arial"/>
              <a:buNone/>
              <a:defRPr sz="5200">
                <a:solidFill>
                  <a:schemeClr val="dk1"/>
                </a:solidFill>
              </a:defRPr>
            </a:lvl5pPr>
            <a:lvl6pPr lvl="5" indent="0" algn="ctr" rtl="0">
              <a:spcBef>
                <a:spcPts val="0"/>
              </a:spcBef>
              <a:buClr>
                <a:schemeClr val="dk1"/>
              </a:buClr>
              <a:buFont typeface="Arial"/>
              <a:buNone/>
              <a:defRPr sz="5200">
                <a:solidFill>
                  <a:schemeClr val="dk1"/>
                </a:solidFill>
              </a:defRPr>
            </a:lvl6pPr>
            <a:lvl7pPr lvl="6" indent="0" algn="ctr" rtl="0">
              <a:spcBef>
                <a:spcPts val="0"/>
              </a:spcBef>
              <a:buClr>
                <a:schemeClr val="dk1"/>
              </a:buClr>
              <a:buFont typeface="Arial"/>
              <a:buNone/>
              <a:defRPr sz="5200">
                <a:solidFill>
                  <a:schemeClr val="dk1"/>
                </a:solidFill>
              </a:defRPr>
            </a:lvl7pPr>
            <a:lvl8pPr lvl="7" indent="0" algn="ctr" rtl="0">
              <a:spcBef>
                <a:spcPts val="0"/>
              </a:spcBef>
              <a:buClr>
                <a:schemeClr val="dk1"/>
              </a:buClr>
              <a:buFont typeface="Arial"/>
              <a:buNone/>
              <a:defRPr sz="5200">
                <a:solidFill>
                  <a:schemeClr val="dk1"/>
                </a:solidFill>
              </a:defRPr>
            </a:lvl8pPr>
            <a:lvl9pPr lvl="8" indent="0" algn="ctr" rtl="0">
              <a:spcBef>
                <a:spcPts val="0"/>
              </a:spcBef>
              <a:buClr>
                <a:schemeClr val="dk1"/>
              </a:buClr>
              <a:buFont typeface="Arial"/>
              <a:buNone/>
              <a:defRPr sz="5200">
                <a:solidFill>
                  <a:schemeClr val="dk1"/>
                </a:solidFill>
              </a:defRPr>
            </a:lvl9pPr>
          </a:lstStyle>
          <a:p>
            <a:endParaRPr/>
          </a:p>
        </p:txBody>
      </p:sp>
      <p:sp>
        <p:nvSpPr>
          <p:cNvPr id="664" name="Shape 664"/>
          <p:cNvSpPr txBox="1">
            <a:spLocks noGrp="1"/>
          </p:cNvSpPr>
          <p:nvPr>
            <p:ph type="subTitle" idx="1"/>
          </p:nvPr>
        </p:nvSpPr>
        <p:spPr>
          <a:xfrm>
            <a:off x="311700" y="2834125"/>
            <a:ext cx="8520600" cy="7926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3F3F3"/>
              </a:buClr>
              <a:buFont typeface="Arial"/>
              <a:buNone/>
              <a:defRPr sz="2800" b="0" i="0" u="none" strike="noStrike" cap="none">
                <a:solidFill>
                  <a:srgbClr val="F3F3F3"/>
                </a:solidFill>
                <a:latin typeface="Arial"/>
                <a:ea typeface="Arial"/>
                <a:cs typeface="Arial"/>
                <a:sym typeface="Arial"/>
              </a:defRPr>
            </a:lvl1pPr>
            <a:lvl2pPr marL="457200" marR="0" lvl="1" indent="0" algn="ctr" rtl="0">
              <a:lnSpc>
                <a:spcPct val="100000"/>
              </a:lnSpc>
              <a:spcBef>
                <a:spcPts val="0"/>
              </a:spcBef>
              <a:spcAft>
                <a:spcPts val="0"/>
              </a:spcAft>
              <a:buClr>
                <a:srgbClr val="F3F3F3"/>
              </a:buClr>
              <a:buFont typeface="Arial"/>
              <a:buNone/>
              <a:defRPr sz="2800" b="0" i="0" u="none" strike="noStrike" cap="none">
                <a:solidFill>
                  <a:srgbClr val="F3F3F3"/>
                </a:solidFill>
                <a:latin typeface="Arial"/>
                <a:ea typeface="Arial"/>
                <a:cs typeface="Arial"/>
                <a:sym typeface="Arial"/>
              </a:defRPr>
            </a:lvl2pPr>
            <a:lvl3pPr marL="914400" marR="0" lvl="2" indent="0" algn="ctr" rtl="0">
              <a:lnSpc>
                <a:spcPct val="100000"/>
              </a:lnSpc>
              <a:spcBef>
                <a:spcPts val="0"/>
              </a:spcBef>
              <a:spcAft>
                <a:spcPts val="0"/>
              </a:spcAft>
              <a:buClr>
                <a:srgbClr val="F3F3F3"/>
              </a:buClr>
              <a:buFont typeface="Arial"/>
              <a:buNone/>
              <a:defRPr sz="2800" b="0" i="0" u="none" strike="noStrike" cap="none">
                <a:solidFill>
                  <a:srgbClr val="F3F3F3"/>
                </a:solidFill>
                <a:latin typeface="Arial"/>
                <a:ea typeface="Arial"/>
                <a:cs typeface="Arial"/>
                <a:sym typeface="Arial"/>
              </a:defRPr>
            </a:lvl3pPr>
            <a:lvl4pPr marL="1371600" marR="0" lvl="3" indent="0" algn="ctr" rtl="0">
              <a:lnSpc>
                <a:spcPct val="100000"/>
              </a:lnSpc>
              <a:spcBef>
                <a:spcPts val="0"/>
              </a:spcBef>
              <a:spcAft>
                <a:spcPts val="0"/>
              </a:spcAft>
              <a:buClr>
                <a:srgbClr val="F3F3F3"/>
              </a:buClr>
              <a:buFont typeface="Arial"/>
              <a:buNone/>
              <a:defRPr sz="2800" b="0" i="0" u="none" strike="noStrike" cap="none">
                <a:solidFill>
                  <a:srgbClr val="F3F3F3"/>
                </a:solidFill>
                <a:latin typeface="Arial"/>
                <a:ea typeface="Arial"/>
                <a:cs typeface="Arial"/>
                <a:sym typeface="Arial"/>
              </a:defRPr>
            </a:lvl4pPr>
            <a:lvl5pPr marL="1828800" marR="0" lvl="4" indent="0" algn="ctr" rtl="0">
              <a:lnSpc>
                <a:spcPct val="100000"/>
              </a:lnSpc>
              <a:spcBef>
                <a:spcPts val="0"/>
              </a:spcBef>
              <a:spcAft>
                <a:spcPts val="0"/>
              </a:spcAft>
              <a:buClr>
                <a:srgbClr val="F3F3F3"/>
              </a:buClr>
              <a:buFont typeface="Arial"/>
              <a:buNone/>
              <a:defRPr sz="2800" b="0" i="0" u="none" strike="noStrike" cap="none">
                <a:solidFill>
                  <a:srgbClr val="F3F3F3"/>
                </a:solidFill>
                <a:latin typeface="Arial"/>
                <a:ea typeface="Arial"/>
                <a:cs typeface="Arial"/>
                <a:sym typeface="Arial"/>
              </a:defRPr>
            </a:lvl5pPr>
            <a:lvl6pPr marL="2286000" marR="0" lvl="5" indent="0" algn="ctr" rtl="0">
              <a:lnSpc>
                <a:spcPct val="100000"/>
              </a:lnSpc>
              <a:spcBef>
                <a:spcPts val="0"/>
              </a:spcBef>
              <a:spcAft>
                <a:spcPts val="0"/>
              </a:spcAft>
              <a:buClr>
                <a:srgbClr val="F3F3F3"/>
              </a:buClr>
              <a:buFont typeface="Arial"/>
              <a:buNone/>
              <a:defRPr sz="2800" b="0" i="0" u="none" strike="noStrike" cap="none">
                <a:solidFill>
                  <a:srgbClr val="F3F3F3"/>
                </a:solidFill>
                <a:latin typeface="Arial"/>
                <a:ea typeface="Arial"/>
                <a:cs typeface="Arial"/>
                <a:sym typeface="Arial"/>
              </a:defRPr>
            </a:lvl6pPr>
            <a:lvl7pPr marL="2743200" marR="0" lvl="6" indent="0" algn="ctr" rtl="0">
              <a:lnSpc>
                <a:spcPct val="100000"/>
              </a:lnSpc>
              <a:spcBef>
                <a:spcPts val="0"/>
              </a:spcBef>
              <a:spcAft>
                <a:spcPts val="0"/>
              </a:spcAft>
              <a:buClr>
                <a:srgbClr val="F3F3F3"/>
              </a:buClr>
              <a:buFont typeface="Arial"/>
              <a:buNone/>
              <a:defRPr sz="2800" b="0" i="0" u="none" strike="noStrike" cap="none">
                <a:solidFill>
                  <a:srgbClr val="F3F3F3"/>
                </a:solidFill>
                <a:latin typeface="Arial"/>
                <a:ea typeface="Arial"/>
                <a:cs typeface="Arial"/>
                <a:sym typeface="Arial"/>
              </a:defRPr>
            </a:lvl7pPr>
            <a:lvl8pPr marL="3200400" marR="0" lvl="7" indent="0" algn="ctr" rtl="0">
              <a:lnSpc>
                <a:spcPct val="100000"/>
              </a:lnSpc>
              <a:spcBef>
                <a:spcPts val="0"/>
              </a:spcBef>
              <a:spcAft>
                <a:spcPts val="0"/>
              </a:spcAft>
              <a:buClr>
                <a:srgbClr val="F3F3F3"/>
              </a:buClr>
              <a:buFont typeface="Arial"/>
              <a:buNone/>
              <a:defRPr sz="2800" b="0" i="0" u="none" strike="noStrike" cap="none">
                <a:solidFill>
                  <a:srgbClr val="F3F3F3"/>
                </a:solidFill>
                <a:latin typeface="Arial"/>
                <a:ea typeface="Arial"/>
                <a:cs typeface="Arial"/>
                <a:sym typeface="Arial"/>
              </a:defRPr>
            </a:lvl8pPr>
            <a:lvl9pPr marL="3657600" marR="0" lvl="8" indent="0" algn="ctr" rtl="0">
              <a:lnSpc>
                <a:spcPct val="100000"/>
              </a:lnSpc>
              <a:spcBef>
                <a:spcPts val="0"/>
              </a:spcBef>
              <a:spcAft>
                <a:spcPts val="0"/>
              </a:spcAft>
              <a:buClr>
                <a:srgbClr val="F3F3F3"/>
              </a:buClr>
              <a:buFont typeface="Arial"/>
              <a:buNone/>
              <a:defRPr sz="2800" b="0" i="0" u="none" strike="noStrike" cap="none">
                <a:solidFill>
                  <a:srgbClr val="F3F3F3"/>
                </a:solidFill>
                <a:latin typeface="Arial"/>
                <a:ea typeface="Arial"/>
                <a:cs typeface="Arial"/>
                <a:sym typeface="Arial"/>
              </a:defRPr>
            </a:lvl9pPr>
          </a:lstStyle>
          <a:p>
            <a:endParaRPr/>
          </a:p>
        </p:txBody>
      </p:sp>
      <p:sp>
        <p:nvSpPr>
          <p:cNvPr id="665" name="Shape 665"/>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a:buClr>
                <a:srgbClr val="000000"/>
              </a:buClr>
              <a:buSzPct val="25000"/>
              <a:buFont typeface="Arial"/>
              <a:buNone/>
            </a:pPr>
            <a:fld id="{00000000-1234-1234-1234-123412341234}" type="slidenum">
              <a:rPr lang="en"/>
              <a:pPr>
                <a:buClr>
                  <a:srgbClr val="000000"/>
                </a:buClr>
                <a:buSzPct val="25000"/>
                <a:buFont typeface="Arial"/>
                <a:buNone/>
              </a:pPr>
              <a:t>‹#›</a:t>
            </a:fld>
            <a:endParaRPr lang="en" dirty="0"/>
          </a:p>
        </p:txBody>
      </p:sp>
    </p:spTree>
    <p:extLst>
      <p:ext uri="{BB962C8B-B14F-4D97-AF65-F5344CB8AC3E}">
        <p14:creationId xmlns:p14="http://schemas.microsoft.com/office/powerpoint/2010/main" val="113927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 content (2-columns)">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252414" y="1023937"/>
            <a:ext cx="4075200" cy="3605100"/>
          </a:xfrm>
          <a:prstGeom prst="rect">
            <a:avLst/>
          </a:prstGeom>
          <a:noFill/>
          <a:ln>
            <a:noFill/>
          </a:ln>
        </p:spPr>
        <p:txBody>
          <a:bodyPr lIns="68575" tIns="68575" rIns="68575" bIns="68575" anchor="t" anchorCtr="0"/>
          <a:lstStyle>
            <a:lvl1pPr marL="228600" marR="0" lvl="0" indent="25400" algn="l" rtl="0">
              <a:lnSpc>
                <a:spcPct val="90000"/>
              </a:lnSpc>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1pPr>
            <a:lvl2pPr marL="749300" marR="0" lvl="1" indent="-152400" algn="l" rtl="0">
              <a:lnSpc>
                <a:spcPct val="90000"/>
              </a:lnSpc>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2pPr>
            <a:lvl3pPr marL="1143000" marR="0" lvl="2"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01900" marR="0" lvl="5" indent="381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591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163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735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8" name="Shape 98"/>
          <p:cNvSpPr txBox="1">
            <a:spLocks noGrp="1"/>
          </p:cNvSpPr>
          <p:nvPr>
            <p:ph type="title"/>
          </p:nvPr>
        </p:nvSpPr>
        <p:spPr>
          <a:xfrm>
            <a:off x="252414" y="247650"/>
            <a:ext cx="4319700" cy="7764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1pPr>
            <a:lvl2pPr marL="0" marR="0" lvl="1" indent="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2pPr>
            <a:lvl3pPr marL="0" marR="0" lvl="2" indent="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3pPr>
            <a:lvl4pPr marL="0" marR="0" lvl="3" indent="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4pPr>
            <a:lvl5pPr marL="0" marR="0" lvl="4" indent="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5pPr>
            <a:lvl6pPr marL="457200" marR="0" lvl="5" indent="-1270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6pPr>
            <a:lvl7pPr marL="914400" marR="0" lvl="6" indent="-1270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7pPr>
            <a:lvl8pPr marL="1371600" marR="0" lvl="7" indent="-1270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8pPr>
            <a:lvl9pPr marL="1828800" marR="0" lvl="8" indent="-1270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9pPr>
          </a:lstStyle>
          <a:p>
            <a:endParaRPr/>
          </a:p>
        </p:txBody>
      </p:sp>
      <p:sp>
        <p:nvSpPr>
          <p:cNvPr id="99" name="Shape 99"/>
          <p:cNvSpPr txBox="1">
            <a:spLocks noGrp="1"/>
          </p:cNvSpPr>
          <p:nvPr>
            <p:ph type="body" idx="2"/>
          </p:nvPr>
        </p:nvSpPr>
        <p:spPr>
          <a:xfrm>
            <a:off x="4571999" y="1023937"/>
            <a:ext cx="4076699" cy="3605100"/>
          </a:xfrm>
          <a:prstGeom prst="rect">
            <a:avLst/>
          </a:prstGeom>
          <a:noFill/>
          <a:ln>
            <a:noFill/>
          </a:ln>
        </p:spPr>
        <p:txBody>
          <a:bodyPr lIns="68575" tIns="68575" rIns="68575" bIns="68575" anchor="t" anchorCtr="0"/>
          <a:lstStyle>
            <a:lvl1pPr marL="228600" marR="0" lvl="0" indent="25400" algn="l" rtl="0">
              <a:lnSpc>
                <a:spcPct val="90000"/>
              </a:lnSpc>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1pPr>
            <a:lvl2pPr marL="749300" marR="0" lvl="1" indent="-152400" algn="l" rtl="0">
              <a:lnSpc>
                <a:spcPct val="90000"/>
              </a:lnSpc>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2pPr>
            <a:lvl3pPr marL="1143000" marR="0" lvl="2"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01900" marR="0" lvl="5" indent="381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591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163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735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0" name="Shape 100"/>
          <p:cNvSpPr txBox="1">
            <a:spLocks noGrp="1"/>
          </p:cNvSpPr>
          <p:nvPr>
            <p:ph type="sldNum" idx="12"/>
          </p:nvPr>
        </p:nvSpPr>
        <p:spPr>
          <a:xfrm>
            <a:off x="117759" y="4868400"/>
            <a:ext cx="2133600" cy="172800"/>
          </a:xfrm>
          <a:prstGeom prst="rect">
            <a:avLst/>
          </a:prstGeom>
          <a:noFill/>
          <a:ln>
            <a:noFill/>
          </a:ln>
        </p:spPr>
        <p:txBody>
          <a:bodyPr lIns="34275" tIns="17150" rIns="34275" bIns="17150" anchor="t"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 sz="900" b="0" i="0" u="none" strike="noStrike" cap="none">
                <a:solidFill>
                  <a:schemeClr val="dk1"/>
                </a:solidFill>
                <a:latin typeface="Arial"/>
                <a:ea typeface="Arial"/>
                <a:cs typeface="Arial"/>
                <a:sym typeface="Arial"/>
              </a:rPr>
              <a:t>‹#›</a:t>
            </a:fld>
            <a:endParaRPr lang="en"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Only 2">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283463" y="731542"/>
            <a:ext cx="8639400" cy="285599"/>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5pPr>
            <a:lvl6pPr marL="342900" marR="0" lvl="5"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sp>
        <p:nvSpPr>
          <p:cNvPr id="109" name="Shape 109"/>
          <p:cNvSpPr txBox="1">
            <a:spLocks noGrp="1"/>
          </p:cNvSpPr>
          <p:nvPr>
            <p:ph type="sldNum" idx="12"/>
          </p:nvPr>
        </p:nvSpPr>
        <p:spPr>
          <a:xfrm>
            <a:off x="311943" y="4877991"/>
            <a:ext cx="2124000" cy="1095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23232"/>
              </a:buClr>
              <a:buSzPct val="25000"/>
              <a:buFont typeface="Arial"/>
              <a:buNone/>
            </a:pPr>
            <a:fld id="{00000000-1234-1234-1234-123412341234}" type="slidenum">
              <a:rPr lang="en" sz="1000" b="0" i="0" u="none" strike="noStrike" cap="none">
                <a:solidFill>
                  <a:srgbClr val="323232"/>
                </a:solidFill>
                <a:latin typeface="Arial"/>
                <a:ea typeface="Arial"/>
                <a:cs typeface="Arial"/>
                <a:sym typeface="Arial"/>
              </a:rPr>
              <a:t>‹#›</a:t>
            </a:fld>
            <a:endParaRPr lang="en" sz="1000" b="0" i="0" u="none" strike="noStrike" cap="none" dirty="0">
              <a:solidFill>
                <a:srgbClr val="323232"/>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Only">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83463" y="731542"/>
            <a:ext cx="8639400" cy="285599"/>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lt1"/>
              </a:buClr>
              <a:buFont typeface="Helvetica Neue"/>
              <a:buNone/>
              <a:defRPr sz="2000" b="1" i="0" u="none" strike="noStrike" cap="none">
                <a:solidFill>
                  <a:schemeClr val="l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5pPr>
            <a:lvl6pPr marL="342900" marR="0" lvl="5"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sp>
        <p:nvSpPr>
          <p:cNvPr id="112" name="Shape 112"/>
          <p:cNvSpPr txBox="1">
            <a:spLocks noGrp="1"/>
          </p:cNvSpPr>
          <p:nvPr>
            <p:ph type="sldNum" idx="12"/>
          </p:nvPr>
        </p:nvSpPr>
        <p:spPr>
          <a:xfrm>
            <a:off x="311943" y="4877991"/>
            <a:ext cx="2124000" cy="1095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23232"/>
              </a:buClr>
              <a:buSzPct val="25000"/>
              <a:buFont typeface="Arial"/>
              <a:buNone/>
            </a:pPr>
            <a:fld id="{00000000-1234-1234-1234-123412341234}" type="slidenum">
              <a:rPr lang="en" sz="1000" b="0" i="0" u="none" strike="noStrike" cap="none">
                <a:solidFill>
                  <a:srgbClr val="323232"/>
                </a:solidFill>
                <a:latin typeface="Arial"/>
                <a:ea typeface="Arial"/>
                <a:cs typeface="Arial"/>
                <a:sym typeface="Arial"/>
              </a:rPr>
              <a:t>‹#›</a:t>
            </a:fld>
            <a:endParaRPr lang="en" sz="1000" b="0" i="0" u="none" strike="noStrike" cap="none" dirty="0">
              <a:solidFill>
                <a:srgbClr val="323232"/>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1">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283463" y="731519"/>
            <a:ext cx="8639400" cy="276900"/>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5pPr>
            <a:lvl6pPr marL="342900" marR="0" lvl="5"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sp>
        <p:nvSpPr>
          <p:cNvPr id="115" name="Shape 115"/>
          <p:cNvSpPr txBox="1">
            <a:spLocks noGrp="1"/>
          </p:cNvSpPr>
          <p:nvPr>
            <p:ph type="body" idx="1"/>
          </p:nvPr>
        </p:nvSpPr>
        <p:spPr>
          <a:xfrm>
            <a:off x="283464" y="1371600"/>
            <a:ext cx="8621100" cy="2709000"/>
          </a:xfrm>
          <a:prstGeom prst="rect">
            <a:avLst/>
          </a:prstGeom>
          <a:noFill/>
          <a:ln>
            <a:noFill/>
          </a:ln>
        </p:spPr>
        <p:txBody>
          <a:bodyPr lIns="68575" tIns="68575" rIns="68575" bIns="68575" anchor="t" anchorCtr="0"/>
          <a:lstStyle>
            <a:lvl1pPr marL="139700" marR="0" lvl="0" indent="63500" algn="l" rtl="0">
              <a:lnSpc>
                <a:spcPct val="100000"/>
              </a:lnSpc>
              <a:spcBef>
                <a:spcPts val="0"/>
              </a:spcBef>
              <a:spcAft>
                <a:spcPts val="200"/>
              </a:spcAft>
              <a:buClr>
                <a:schemeClr val="dk1"/>
              </a:buClr>
              <a:buSzPct val="88888"/>
              <a:buFont typeface="Noto Sans Symbols"/>
              <a:buChar char="▪"/>
              <a:defRPr sz="1800" b="0" i="0" u="none" strike="noStrike" cap="none">
                <a:solidFill>
                  <a:schemeClr val="dk1"/>
                </a:solidFill>
                <a:latin typeface="Helvetica Neue Light"/>
                <a:ea typeface="Helvetica Neue Light"/>
                <a:cs typeface="Helvetica Neue Light"/>
                <a:sym typeface="Helvetica Neue Light"/>
              </a:defRPr>
            </a:lvl1pPr>
            <a:lvl2pPr marL="304800" marR="0" lvl="1" indent="38100" algn="l" rtl="0">
              <a:lnSpc>
                <a:spcPct val="100000"/>
              </a:lnSpc>
              <a:spcBef>
                <a:spcPts val="0"/>
              </a:spcBef>
              <a:spcAft>
                <a:spcPts val="200"/>
              </a:spcAft>
              <a:buClr>
                <a:srgbClr val="000000"/>
              </a:buClr>
              <a:buSzPct val="81250"/>
              <a:buFont typeface="Arial"/>
              <a:buChar char="•"/>
              <a:defRPr sz="1600" b="0" i="0" u="none" strike="noStrike" cap="none">
                <a:solidFill>
                  <a:schemeClr val="dk1"/>
                </a:solidFill>
                <a:latin typeface="Helvetica Neue Light"/>
                <a:ea typeface="Helvetica Neue Light"/>
                <a:cs typeface="Helvetica Neue Light"/>
                <a:sym typeface="Helvetica Neue Light"/>
              </a:defRPr>
            </a:lvl2pPr>
            <a:lvl3pPr marL="482600" marR="0" lvl="2" indent="25400" algn="l" rtl="0">
              <a:lnSpc>
                <a:spcPct val="100000"/>
              </a:lnSpc>
              <a:spcBef>
                <a:spcPts val="0"/>
              </a:spcBef>
              <a:spcAft>
                <a:spcPts val="200"/>
              </a:spcAft>
              <a:buClr>
                <a:srgbClr val="000000"/>
              </a:buClr>
              <a:buSzPct val="92857"/>
              <a:buFont typeface="Helvetica Neue Light"/>
              <a:buChar char="-"/>
              <a:defRPr sz="1400" b="0" i="0" u="none" strike="noStrike" cap="none">
                <a:solidFill>
                  <a:schemeClr val="dk1"/>
                </a:solidFill>
                <a:latin typeface="Helvetica Neue Light"/>
                <a:ea typeface="Helvetica Neue Light"/>
                <a:cs typeface="Helvetica Neue Light"/>
                <a:sym typeface="Helvetica Neue Light"/>
              </a:defRPr>
            </a:lvl3pPr>
            <a:lvl4pPr marL="647700" marR="0" lvl="3" indent="25400" algn="l" rtl="0">
              <a:lnSpc>
                <a:spcPct val="100000"/>
              </a:lnSpc>
              <a:spcBef>
                <a:spcPts val="200"/>
              </a:spcBef>
              <a:spcAft>
                <a:spcPts val="0"/>
              </a:spcAft>
              <a:buClr>
                <a:srgbClr val="000000"/>
              </a:buClr>
              <a:buSzPct val="1000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4pPr>
            <a:lvl5pPr marL="825500" marR="0" lvl="4" indent="0" algn="l" rtl="0">
              <a:lnSpc>
                <a:spcPct val="100000"/>
              </a:lnSpc>
              <a:spcBef>
                <a:spcPts val="200"/>
              </a:spcBef>
              <a:spcAft>
                <a:spcPts val="0"/>
              </a:spcAft>
              <a:buClr>
                <a:srgbClr val="000000"/>
              </a:buClr>
              <a:buSzPct val="100000"/>
              <a:buFont typeface="Helvetica Neue Light"/>
              <a:buChar char="-"/>
              <a:defRPr sz="1000" b="0" i="0" u="none" strike="noStrike" cap="none">
                <a:solidFill>
                  <a:schemeClr val="dk1"/>
                </a:solidFill>
                <a:latin typeface="Helvetica Neue Light"/>
                <a:ea typeface="Helvetica Neue Light"/>
                <a:cs typeface="Helvetica Neue Light"/>
                <a:sym typeface="Helvetica Neue Light"/>
              </a:defRPr>
            </a:lvl5pPr>
            <a:lvl6pPr marL="1498600" marR="0" lvl="5" indent="25400" algn="l" rtl="0">
              <a:lnSpc>
                <a:spcPct val="10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6pPr>
            <a:lvl7pPr marL="1841500" marR="0" lvl="6" indent="25400" algn="l" rtl="0">
              <a:lnSpc>
                <a:spcPct val="10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7pPr>
            <a:lvl8pPr marL="2184400" marR="0" lvl="7" indent="25400" algn="l" rtl="0">
              <a:lnSpc>
                <a:spcPct val="10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8pPr>
            <a:lvl9pPr marL="2527300" marR="0" lvl="8" indent="25400" algn="l" rtl="0">
              <a:lnSpc>
                <a:spcPct val="10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9pPr>
          </a:lstStyle>
          <a:p>
            <a:endParaRPr/>
          </a:p>
        </p:txBody>
      </p:sp>
      <p:sp>
        <p:nvSpPr>
          <p:cNvPr id="116" name="Shape 116"/>
          <p:cNvSpPr txBox="1">
            <a:spLocks noGrp="1"/>
          </p:cNvSpPr>
          <p:nvPr>
            <p:ph type="sldNum" idx="12"/>
          </p:nvPr>
        </p:nvSpPr>
        <p:spPr>
          <a:xfrm>
            <a:off x="312284" y="4878387"/>
            <a:ext cx="2124000" cy="1095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 sz="800" b="0" i="0" u="none" strike="noStrike" cap="none">
                <a:solidFill>
                  <a:schemeClr val="dk1"/>
                </a:solidFill>
                <a:latin typeface="Arial"/>
                <a:ea typeface="Arial"/>
                <a:cs typeface="Arial"/>
                <a:sym typeface="Arial"/>
              </a:rPr>
              <a:t>‹#›</a:t>
            </a:fld>
            <a:endParaRPr lang="en" sz="8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1">
    <p:spTree>
      <p:nvGrpSpPr>
        <p:cNvPr id="1" name="Shape 117"/>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6_TITLE">
    <p:bg>
      <p:bgPr>
        <a:solidFill>
          <a:schemeClr val="accent3"/>
        </a:solidFill>
        <a:effectLst/>
      </p:bgPr>
    </p:bg>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96000" y="324000"/>
            <a:ext cx="8352000" cy="810000"/>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lt1"/>
              </a:buClr>
              <a:buFont typeface="Calibri"/>
              <a:buNone/>
              <a:defRPr sz="1700" b="0" i="0" u="none" strike="noStrike" cap="none">
                <a:solidFill>
                  <a:schemeClr val="lt1"/>
                </a:solidFill>
                <a:latin typeface="Calibri"/>
                <a:ea typeface="Calibri"/>
                <a:cs typeface="Calibri"/>
                <a:sym typeface="Calibri"/>
              </a:defRPr>
            </a:lvl1pPr>
            <a:lvl2pPr lvl="1" indent="0" rtl="0">
              <a:spcBef>
                <a:spcPts val="0"/>
              </a:spcBef>
              <a:buFont typeface="Arial"/>
              <a:buNone/>
              <a:defRPr sz="700"/>
            </a:lvl2pPr>
            <a:lvl3pPr lvl="2" indent="0" rtl="0">
              <a:spcBef>
                <a:spcPts val="0"/>
              </a:spcBef>
              <a:buFont typeface="Arial"/>
              <a:buNone/>
              <a:defRPr sz="700"/>
            </a:lvl3pPr>
            <a:lvl4pPr lvl="3" indent="0" rtl="0">
              <a:spcBef>
                <a:spcPts val="0"/>
              </a:spcBef>
              <a:buFont typeface="Arial"/>
              <a:buNone/>
              <a:defRPr sz="700"/>
            </a:lvl4pPr>
            <a:lvl5pPr lvl="4" indent="0" rtl="0">
              <a:spcBef>
                <a:spcPts val="0"/>
              </a:spcBef>
              <a:buFont typeface="Arial"/>
              <a:buNone/>
              <a:defRPr sz="700"/>
            </a:lvl5pPr>
            <a:lvl6pPr lvl="5" indent="0" rtl="0">
              <a:spcBef>
                <a:spcPts val="0"/>
              </a:spcBef>
              <a:buFont typeface="Arial"/>
              <a:buNone/>
              <a:defRPr sz="700"/>
            </a:lvl6pPr>
            <a:lvl7pPr lvl="6" indent="0" rtl="0">
              <a:spcBef>
                <a:spcPts val="0"/>
              </a:spcBef>
              <a:buFont typeface="Arial"/>
              <a:buNone/>
              <a:defRPr sz="700"/>
            </a:lvl7pPr>
            <a:lvl8pPr lvl="7" indent="0" rtl="0">
              <a:spcBef>
                <a:spcPts val="0"/>
              </a:spcBef>
              <a:buFont typeface="Arial"/>
              <a:buNone/>
              <a:defRPr sz="700"/>
            </a:lvl8pPr>
            <a:lvl9pPr lvl="8" indent="0" rtl="0">
              <a:spcBef>
                <a:spcPts val="0"/>
              </a:spcBef>
              <a:buFont typeface="Arial"/>
              <a:buNone/>
              <a:defRPr sz="700"/>
            </a:lvl9pPr>
          </a:lstStyle>
          <a:p>
            <a:endParaRPr/>
          </a:p>
        </p:txBody>
      </p:sp>
      <p:sp>
        <p:nvSpPr>
          <p:cNvPr id="120" name="Shape 120"/>
          <p:cNvSpPr txBox="1">
            <a:spLocks noGrp="1"/>
          </p:cNvSpPr>
          <p:nvPr>
            <p:ph type="body" idx="1"/>
          </p:nvPr>
        </p:nvSpPr>
        <p:spPr>
          <a:xfrm>
            <a:off x="396000" y="729000"/>
            <a:ext cx="8352000" cy="405000"/>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500"/>
              </a:spcAft>
              <a:buClr>
                <a:schemeClr val="lt1"/>
              </a:buClr>
              <a:buFont typeface="Noto Sans Symbols"/>
              <a:buNone/>
              <a:defRPr sz="1100" b="0" i="0" u="none" strike="noStrike" cap="none">
                <a:solidFill>
                  <a:schemeClr val="lt1"/>
                </a:solidFill>
                <a:latin typeface="Calibri"/>
                <a:ea typeface="Calibri"/>
                <a:cs typeface="Calibri"/>
                <a:sym typeface="Calibri"/>
              </a:defRPr>
            </a:lvl1pPr>
            <a:lvl2pPr marL="393700" marR="0" lvl="1" indent="-25400" algn="l" rtl="0">
              <a:lnSpc>
                <a:spcPct val="90000"/>
              </a:lnSpc>
              <a:spcBef>
                <a:spcPts val="0"/>
              </a:spcBef>
              <a:spcAft>
                <a:spcPts val="500"/>
              </a:spcAft>
              <a:buClr>
                <a:schemeClr val="dk1"/>
              </a:buClr>
              <a:buSzPct val="100000"/>
              <a:buFont typeface="Calibri"/>
              <a:buChar char="–"/>
              <a:defRPr sz="1000" b="0" i="0" u="none" strike="noStrike" cap="none">
                <a:solidFill>
                  <a:schemeClr val="dk1"/>
                </a:solidFill>
                <a:latin typeface="Calibri"/>
                <a:ea typeface="Calibri"/>
                <a:cs typeface="Calibri"/>
                <a:sym typeface="Calibri"/>
              </a:defRPr>
            </a:lvl2pPr>
            <a:lvl3pPr marL="596900" marR="0" lvl="2" indent="-38100" algn="l" rtl="0">
              <a:lnSpc>
                <a:spcPct val="90000"/>
              </a:lnSpc>
              <a:spcBef>
                <a:spcPts val="0"/>
              </a:spcBef>
              <a:spcAft>
                <a:spcPts val="500"/>
              </a:spcAft>
              <a:buClr>
                <a:schemeClr val="dk1"/>
              </a:buClr>
              <a:buSzPct val="100000"/>
              <a:buFont typeface="Calibri"/>
              <a:buChar char="–"/>
              <a:defRPr sz="900" b="0" i="0" u="none" strike="noStrike" cap="none">
                <a:solidFill>
                  <a:schemeClr val="dk1"/>
                </a:solidFill>
                <a:latin typeface="Calibri"/>
                <a:ea typeface="Calibri"/>
                <a:cs typeface="Calibri"/>
                <a:sym typeface="Calibri"/>
              </a:defRPr>
            </a:lvl3pPr>
            <a:lvl4pPr marL="787400" marR="0" lvl="3" indent="-50800" algn="l" rtl="0">
              <a:lnSpc>
                <a:spcPct val="90000"/>
              </a:lnSpc>
              <a:spcBef>
                <a:spcPts val="0"/>
              </a:spcBef>
              <a:spcAft>
                <a:spcPts val="500"/>
              </a:spcAft>
              <a:buClr>
                <a:schemeClr val="dk1"/>
              </a:buClr>
              <a:buSzPct val="100000"/>
              <a:buFont typeface="Calibri"/>
              <a:buChar char="–"/>
              <a:defRPr sz="800" b="0" i="0" u="none" strike="noStrike" cap="none">
                <a:solidFill>
                  <a:schemeClr val="dk1"/>
                </a:solidFill>
                <a:latin typeface="Calibri"/>
                <a:ea typeface="Calibri"/>
                <a:cs typeface="Calibri"/>
                <a:sym typeface="Calibri"/>
              </a:defRPr>
            </a:lvl4pPr>
            <a:lvl5pPr marL="977900" marR="0" lvl="4" indent="-38100" algn="l" rtl="0">
              <a:lnSpc>
                <a:spcPct val="90000"/>
              </a:lnSpc>
              <a:spcBef>
                <a:spcPts val="0"/>
              </a:spcBef>
              <a:spcAft>
                <a:spcPts val="500"/>
              </a:spcAft>
              <a:buClr>
                <a:schemeClr val="dk1"/>
              </a:buClr>
              <a:buSzPct val="100000"/>
              <a:buFont typeface="Calibri"/>
              <a:buChar char="–"/>
              <a:defRPr sz="800" b="0" i="0" u="none" strike="noStrike" cap="none">
                <a:solidFill>
                  <a:schemeClr val="dk1"/>
                </a:solidFill>
                <a:latin typeface="Calibri"/>
                <a:ea typeface="Calibri"/>
                <a:cs typeface="Calibri"/>
                <a:sym typeface="Calibri"/>
              </a:defRPr>
            </a:lvl5pPr>
            <a:lvl6pPr marL="1371600" marR="0" lvl="5"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Calibri"/>
                <a:ea typeface="Calibri"/>
                <a:cs typeface="Calibri"/>
                <a:sym typeface="Calibri"/>
              </a:defRPr>
            </a:lvl6pPr>
            <a:lvl7pPr marL="1625600" marR="0" lvl="6"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Calibri"/>
                <a:ea typeface="Calibri"/>
                <a:cs typeface="Calibri"/>
                <a:sym typeface="Calibri"/>
              </a:defRPr>
            </a:lvl7pPr>
            <a:lvl8pPr marL="1866900" marR="0" lvl="7"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Calibri"/>
                <a:ea typeface="Calibri"/>
                <a:cs typeface="Calibri"/>
                <a:sym typeface="Calibri"/>
              </a:defRPr>
            </a:lvl8pPr>
            <a:lvl9pPr marL="2120900" marR="0" lvl="8"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Calibri"/>
                <a:ea typeface="Calibri"/>
                <a:cs typeface="Calibri"/>
                <a:sym typeface="Calibri"/>
              </a:defRPr>
            </a:lvl9pPr>
          </a:lstStyle>
          <a:p>
            <a:endParaRPr/>
          </a:p>
        </p:txBody>
      </p:sp>
      <p:sp>
        <p:nvSpPr>
          <p:cNvPr id="121" name="Shape 121"/>
          <p:cNvSpPr txBox="1">
            <a:spLocks noGrp="1"/>
          </p:cNvSpPr>
          <p:nvPr>
            <p:ph type="dt" idx="10"/>
          </p:nvPr>
        </p:nvSpPr>
        <p:spPr>
          <a:xfrm>
            <a:off x="7667860" y="4563000"/>
            <a:ext cx="1080000" cy="270000"/>
          </a:xfrm>
          <a:prstGeom prst="rect">
            <a:avLst/>
          </a:prstGeom>
          <a:noFill/>
          <a:ln>
            <a:noFill/>
          </a:ln>
        </p:spPr>
        <p:txBody>
          <a:bodyPr lIns="91425" tIns="91425" rIns="91425" bIns="91425" anchor="b" anchorCtr="0"/>
          <a:lstStyle>
            <a:lvl1pPr marL="0" marR="0" lvl="0" indent="0" algn="r" rtl="0">
              <a:lnSpc>
                <a:spcPct val="100000"/>
              </a:lnSpc>
              <a:spcBef>
                <a:spcPts val="0"/>
              </a:spcBef>
              <a:spcAft>
                <a:spcPts val="0"/>
              </a:spcAft>
              <a:buClr>
                <a:schemeClr val="lt1"/>
              </a:buClr>
              <a:buFont typeface="Calibri"/>
              <a:buNone/>
              <a:defRPr sz="7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ftr" idx="11"/>
          </p:nvPr>
        </p:nvSpPr>
        <p:spPr>
          <a:xfrm>
            <a:off x="2951483" y="4563000"/>
            <a:ext cx="3240299" cy="2700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lt1"/>
              </a:buClr>
              <a:buFont typeface="Calibri"/>
              <a:buNone/>
              <a:defRPr sz="7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sldNum" idx="12"/>
          </p:nvPr>
        </p:nvSpPr>
        <p:spPr>
          <a:xfrm>
            <a:off x="396000" y="4563000"/>
            <a:ext cx="675000" cy="270000"/>
          </a:xfrm>
          <a:prstGeom prst="rect">
            <a:avLst/>
          </a:prstGeom>
          <a:noFill/>
          <a:ln>
            <a:noFill/>
          </a:ln>
        </p:spPr>
        <p:txBody>
          <a:bodyPr lIns="0" tIns="0" rIns="0" bIns="0" anchor="b" anchorCtr="0">
            <a:noAutofit/>
          </a:bodyPr>
          <a:lstStyle/>
          <a:p>
            <a:pPr marL="0" marR="0" lvl="0" indent="0" algn="l" rtl="0">
              <a:lnSpc>
                <a:spcPct val="100000"/>
              </a:lnSpc>
              <a:spcBef>
                <a:spcPts val="0"/>
              </a:spcBef>
              <a:spcAft>
                <a:spcPts val="0"/>
              </a:spcAft>
              <a:buClr>
                <a:srgbClr val="FFFFFF"/>
              </a:buClr>
              <a:buSzPct val="25000"/>
              <a:buFont typeface="Calibri"/>
              <a:buNone/>
            </a:pPr>
            <a:fld id="{00000000-1234-1234-1234-123412341234}" type="slidenum">
              <a:rPr lang="en" sz="700" b="0" i="0" u="none" strike="noStrike" cap="none">
                <a:solidFill>
                  <a:srgbClr val="FFFFFF"/>
                </a:solidFill>
                <a:latin typeface="Calibri"/>
                <a:ea typeface="Calibri"/>
                <a:cs typeface="Calibri"/>
                <a:sym typeface="Calibri"/>
              </a:rPr>
              <a:t>‹#›</a:t>
            </a:fld>
            <a:endParaRPr lang="en" sz="700" b="0" i="0" u="none" strike="noStrike" cap="none" dirty="0">
              <a:solidFill>
                <a:srgbClr val="FFFFFF"/>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defRPr>
            </a:lvl1pPr>
          </a:lstStyle>
          <a:p>
            <a:pPr>
              <a:defRPr/>
            </a:pPr>
            <a:fld id="{A199993D-E034-4858-8AFB-A72C6B553301}" type="datetimeFigureOut">
              <a:rPr lang="en-US"/>
              <a:pPr>
                <a:defRPr/>
              </a:pPr>
              <a:t>9/4/17</a:t>
            </a:fld>
            <a:endParaRPr lang="en-US" dirty="0"/>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defRPr>
            </a:lvl1pPr>
          </a:lstStyle>
          <a:p>
            <a:pPr>
              <a:defRPr/>
            </a:pP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EE34D5EA-CDBE-46AA-B4CD-B8DFC70909CD}" type="slidenum">
              <a:rPr lang="en-US"/>
              <a:pPr>
                <a:defRPr/>
              </a:pPr>
              <a:t>‹#›</a:t>
            </a:fld>
            <a:endParaRPr lang="en-US" dirty="0"/>
          </a:p>
        </p:txBody>
      </p:sp>
    </p:spTree>
    <p:extLst>
      <p:ext uri="{BB962C8B-B14F-4D97-AF65-F5344CB8AC3E}">
        <p14:creationId xmlns:p14="http://schemas.microsoft.com/office/powerpoint/2010/main" val="15637270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2AE40B02-D26F-7641-84D5-8013B833BF6A}" type="datetimeFigureOut">
              <a:rPr lang="en-US" smtClean="0"/>
              <a:t>9/4/17</a:t>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64D8573-6673-1F4C-AB33-CEB13AFA062A}" type="slidenum">
              <a:rPr lang="en-US" smtClean="0"/>
              <a:t>‹#›</a:t>
            </a:fld>
            <a:endParaRPr lang="en-US" dirty="0"/>
          </a:p>
        </p:txBody>
      </p:sp>
    </p:spTree>
    <p:extLst>
      <p:ext uri="{BB962C8B-B14F-4D97-AF65-F5344CB8AC3E}">
        <p14:creationId xmlns:p14="http://schemas.microsoft.com/office/powerpoint/2010/main" val="12272620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39472" cy="276999"/>
          </a:xfrm>
        </p:spPr>
        <p:txBody>
          <a:bodyPr/>
          <a:lstStyle>
            <a:lvl1pPr>
              <a:defRPr sz="2000" b="0">
                <a:solidFill>
                  <a:schemeClr val="accent1"/>
                </a:solidFill>
                <a:latin typeface="HelvNeue Bold for IBM"/>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83464" y="1371600"/>
            <a:ext cx="8621184" cy="2708910"/>
          </a:xfrm>
        </p:spPr>
        <p:txBody>
          <a:bodyPr/>
          <a:lstStyle>
            <a:lvl1pPr>
              <a:buClrTx/>
              <a:defRPr sz="180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baseline="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2"/>
          <p:cNvSpPr>
            <a:spLocks noGrp="1" noChangeArrowheads="1"/>
          </p:cNvSpPr>
          <p:nvPr>
            <p:ph type="sldNum" sz="quarter" idx="10"/>
          </p:nvPr>
        </p:nvSpPr>
        <p:spPr>
          <a:xfrm>
            <a:off x="312286" y="4878389"/>
            <a:ext cx="2124075" cy="109537"/>
          </a:xfrm>
        </p:spPr>
        <p:txBody>
          <a:bodyPr/>
          <a:lstStyle>
            <a:lvl1pPr>
              <a:lnSpc>
                <a:spcPct val="100000"/>
              </a:lnSpc>
              <a:defRPr sz="800" smtClean="0">
                <a:solidFill>
                  <a:schemeClr val="tx1"/>
                </a:solidFill>
                <a:latin typeface="Arial" pitchFamily="34" charset="0"/>
                <a:cs typeface="Arial" pitchFamily="34" charset="0"/>
              </a:defRPr>
            </a:lvl1pPr>
          </a:lstStyle>
          <a:p>
            <a:pPr>
              <a:defRPr/>
            </a:pPr>
            <a:fld id="{75EE7AE1-7A2C-405D-9BD1-A0A8E1A49208}"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0732798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
        <p:cNvGrpSpPr/>
        <p:nvPr/>
      </p:nvGrpSpPr>
      <p:grpSpPr>
        <a:xfrm>
          <a:off x="0" y="0"/>
          <a:ext cx="0" cy="0"/>
          <a:chOff x="0" y="0"/>
          <a:chExt cx="0" cy="0"/>
        </a:xfrm>
      </p:grpSpPr>
      <p:sp>
        <p:nvSpPr>
          <p:cNvPr id="23" name="Shape 23"/>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5352" cy="542912"/>
          </a:xfrm>
        </p:spPr>
        <p:txBody>
          <a:bodyPr/>
          <a:lstStyle>
            <a:lvl1pPr marL="0" indent="0">
              <a:spcBef>
                <a:spcPts val="990"/>
              </a:spcBef>
              <a:buNone/>
              <a:defRPr sz="2200" baseline="0">
                <a:solidFill>
                  <a:schemeClr val="tx1"/>
                </a:solidFill>
              </a:defRPr>
            </a:lvl1pPr>
            <a:lvl5pPr>
              <a:buNone/>
              <a:defRPr/>
            </a:lvl5pPr>
          </a:lstStyle>
          <a:p>
            <a:pPr lvl="0"/>
            <a:r>
              <a:rPr lang="en-US" dirty="0" smtClean="0"/>
              <a:t>Click to edit Master text styles</a:t>
            </a:r>
          </a:p>
        </p:txBody>
      </p:sp>
      <p:sp>
        <p:nvSpPr>
          <p:cNvPr id="9" name="Title 8"/>
          <p:cNvSpPr>
            <a:spLocks noGrp="1"/>
          </p:cNvSpPr>
          <p:nvPr>
            <p:ph type="title"/>
          </p:nvPr>
        </p:nvSpPr>
        <p:spPr>
          <a:xfrm>
            <a:off x="283465" y="2300377"/>
            <a:ext cx="6795352" cy="609398"/>
          </a:xfrm>
        </p:spPr>
        <p:txBody>
          <a:bodyPr anchor="b"/>
          <a:lstStyle>
            <a:lvl1pPr>
              <a:defRPr sz="4400" baseline="0">
                <a:solidFill>
                  <a:schemeClr val="tx1"/>
                </a:solidFill>
                <a:latin typeface="HelvNeue Bold for IBM"/>
              </a:defRPr>
            </a:lvl1pPr>
          </a:lstStyle>
          <a:p>
            <a:r>
              <a:rPr lang="en-US" dirty="0" smtClean="0"/>
              <a:t>Click to edit Master title style</a:t>
            </a:r>
            <a:endParaRPr lang="en-US" dirty="0"/>
          </a:p>
        </p:txBody>
      </p:sp>
      <p:pic>
        <p:nvPicPr>
          <p:cNvPr id="10" name="Picture 9"/>
          <p:cNvPicPr>
            <a:picLocks noChangeAspect="1"/>
          </p:cNvPicPr>
          <p:nvPr userDrawn="1"/>
        </p:nvPicPr>
        <p:blipFill>
          <a:blip r:embed="rId2"/>
          <a:stretch>
            <a:fillRect/>
          </a:stretch>
        </p:blipFill>
        <p:spPr>
          <a:xfrm>
            <a:off x="297770" y="242367"/>
            <a:ext cx="2136181" cy="163659"/>
          </a:xfrm>
          <a:prstGeom prst="rect">
            <a:avLst/>
          </a:prstGeom>
        </p:spPr>
      </p:pic>
      <p:pic>
        <p:nvPicPr>
          <p:cNvPr id="3" name="Picture 2"/>
          <p:cNvPicPr>
            <a:picLocks noChangeAspect="1"/>
          </p:cNvPicPr>
          <p:nvPr userDrawn="1"/>
        </p:nvPicPr>
        <p:blipFill>
          <a:blip r:embed="rId3"/>
          <a:stretch>
            <a:fillRect/>
          </a:stretch>
        </p:blipFill>
        <p:spPr>
          <a:xfrm rot="16200000">
            <a:off x="5858357" y="1738569"/>
            <a:ext cx="4568450" cy="1561963"/>
          </a:xfrm>
          <a:prstGeom prst="rect">
            <a:avLst/>
          </a:prstGeom>
        </p:spPr>
      </p:pic>
      <p:pic>
        <p:nvPicPr>
          <p:cNvPr id="11" name="Picture 10"/>
          <p:cNvPicPr>
            <a:picLocks noChangeAspect="1"/>
          </p:cNvPicPr>
          <p:nvPr userDrawn="1"/>
        </p:nvPicPr>
        <p:blipFill>
          <a:blip r:embed="rId4"/>
          <a:stretch>
            <a:fillRect/>
          </a:stretch>
        </p:blipFill>
        <p:spPr>
          <a:xfrm>
            <a:off x="287937" y="4589006"/>
            <a:ext cx="567469" cy="211022"/>
          </a:xfrm>
          <a:prstGeom prst="rect">
            <a:avLst/>
          </a:prstGeom>
        </p:spPr>
      </p:pic>
    </p:spTree>
    <p:extLst>
      <p:ext uri="{BB962C8B-B14F-4D97-AF65-F5344CB8AC3E}">
        <p14:creationId xmlns:p14="http://schemas.microsoft.com/office/powerpoint/2010/main" val="180698524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026">
          <p15:clr>
            <a:srgbClr val="FBAE40"/>
          </p15:clr>
        </p15:guide>
        <p15:guide id="2" pos="18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1_Title Slide 1">
    <p:bg>
      <p:bgPr>
        <a:solidFill>
          <a:srgbClr val="25396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5352" cy="542912"/>
          </a:xfrm>
        </p:spPr>
        <p:txBody>
          <a:bodyPr/>
          <a:lstStyle>
            <a:lvl1pPr marL="0" indent="0">
              <a:spcBef>
                <a:spcPts val="990"/>
              </a:spcBef>
              <a:buNone/>
              <a:defRPr sz="2200" baseline="0">
                <a:solidFill>
                  <a:schemeClr val="bg1"/>
                </a:solidFill>
              </a:defRPr>
            </a:lvl1pPr>
            <a:lvl5pPr>
              <a:buNone/>
              <a:defRPr/>
            </a:lvl5pPr>
          </a:lstStyle>
          <a:p>
            <a:pPr lvl="0"/>
            <a:r>
              <a:rPr lang="en-US" dirty="0" smtClean="0"/>
              <a:t>Click to edit Master text styles</a:t>
            </a:r>
          </a:p>
        </p:txBody>
      </p:sp>
      <p:sp>
        <p:nvSpPr>
          <p:cNvPr id="9" name="Title 8"/>
          <p:cNvSpPr>
            <a:spLocks noGrp="1"/>
          </p:cNvSpPr>
          <p:nvPr>
            <p:ph type="title"/>
          </p:nvPr>
        </p:nvSpPr>
        <p:spPr>
          <a:xfrm>
            <a:off x="283465" y="2300377"/>
            <a:ext cx="6795352" cy="609398"/>
          </a:xfrm>
        </p:spPr>
        <p:txBody>
          <a:bodyPr anchor="b"/>
          <a:lstStyle>
            <a:lvl1pPr>
              <a:defRPr sz="4400" baseline="0">
                <a:solidFill>
                  <a:schemeClr val="bg1"/>
                </a:solidFill>
                <a:latin typeface="HelvNeue Bold for IBM"/>
              </a:defRPr>
            </a:lvl1pPr>
          </a:lstStyle>
          <a:p>
            <a:r>
              <a:rPr lang="en-US" dirty="0" smtClean="0"/>
              <a:t>Click to edit Master title style</a:t>
            </a:r>
            <a:endParaRPr lang="en-US" dirty="0"/>
          </a:p>
        </p:txBody>
      </p:sp>
      <p:pic>
        <p:nvPicPr>
          <p:cNvPr id="12" name="Picture 11"/>
          <p:cNvPicPr>
            <a:picLocks noChangeAspect="1"/>
          </p:cNvPicPr>
          <p:nvPr userDrawn="1"/>
        </p:nvPicPr>
        <p:blipFill>
          <a:blip r:embed="rId2"/>
          <a:stretch>
            <a:fillRect/>
          </a:stretch>
        </p:blipFill>
        <p:spPr>
          <a:xfrm>
            <a:off x="290938" y="240122"/>
            <a:ext cx="2146612" cy="165124"/>
          </a:xfrm>
          <a:prstGeom prst="rect">
            <a:avLst/>
          </a:prstGeom>
        </p:spPr>
      </p:pic>
      <p:pic>
        <p:nvPicPr>
          <p:cNvPr id="16" name="Picture 15"/>
          <p:cNvPicPr>
            <a:picLocks noChangeAspect="1"/>
          </p:cNvPicPr>
          <p:nvPr userDrawn="1"/>
        </p:nvPicPr>
        <p:blipFill>
          <a:blip r:embed="rId3"/>
          <a:stretch>
            <a:fillRect/>
          </a:stretch>
        </p:blipFill>
        <p:spPr>
          <a:xfrm>
            <a:off x="7360275" y="235324"/>
            <a:ext cx="1563050" cy="4571626"/>
          </a:xfrm>
          <a:prstGeom prst="rect">
            <a:avLst/>
          </a:prstGeom>
        </p:spPr>
      </p:pic>
      <p:pic>
        <p:nvPicPr>
          <p:cNvPr id="18" name="Picture 17"/>
          <p:cNvPicPr>
            <a:picLocks noChangeAspect="1"/>
          </p:cNvPicPr>
          <p:nvPr userDrawn="1"/>
        </p:nvPicPr>
        <p:blipFill>
          <a:blip r:embed="rId4"/>
          <a:stretch>
            <a:fillRect/>
          </a:stretch>
        </p:blipFill>
        <p:spPr>
          <a:xfrm>
            <a:off x="285750" y="4589006"/>
            <a:ext cx="558399" cy="214769"/>
          </a:xfrm>
          <a:prstGeom prst="rect">
            <a:avLst/>
          </a:prstGeom>
        </p:spPr>
      </p:pic>
    </p:spTree>
    <p:extLst>
      <p:ext uri="{BB962C8B-B14F-4D97-AF65-F5344CB8AC3E}">
        <p14:creationId xmlns:p14="http://schemas.microsoft.com/office/powerpoint/2010/main" val="173621088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026">
          <p15:clr>
            <a:srgbClr val="FBAE40"/>
          </p15:clr>
        </p15:guide>
        <p15:guide id="2" pos="18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Slide 5">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4046" cy="542912"/>
          </a:xfrm>
        </p:spPr>
        <p:txBody>
          <a:bodyPr/>
          <a:lstStyle>
            <a:lvl1pPr marL="0" indent="0">
              <a:spcBef>
                <a:spcPts val="990"/>
              </a:spcBef>
              <a:buNone/>
              <a:defRPr sz="2200" baseline="0">
                <a:solidFill>
                  <a:schemeClr val="tx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283465" y="2300377"/>
            <a:ext cx="6794046" cy="609398"/>
          </a:xfrm>
        </p:spPr>
        <p:txBody>
          <a:bodyPr anchor="b"/>
          <a:lstStyle>
            <a:lvl1pPr>
              <a:defRPr sz="4400" baseline="0">
                <a:solidFill>
                  <a:schemeClr val="tx1"/>
                </a:solidFill>
                <a:latin typeface="HelvNeue Bold for IBM"/>
              </a:defRPr>
            </a:lvl1pPr>
          </a:lstStyle>
          <a:p>
            <a:r>
              <a:rPr lang="en-US" smtClean="0"/>
              <a:t>Click to edit Master title style</a:t>
            </a:r>
            <a:endParaRPr lang="en-US" dirty="0"/>
          </a:p>
        </p:txBody>
      </p:sp>
      <p:pic>
        <p:nvPicPr>
          <p:cNvPr id="8" name="Picture 7"/>
          <p:cNvPicPr>
            <a:picLocks noChangeAspect="1"/>
          </p:cNvPicPr>
          <p:nvPr userDrawn="1"/>
        </p:nvPicPr>
        <p:blipFill>
          <a:blip r:embed="rId2"/>
          <a:stretch>
            <a:fillRect/>
          </a:stretch>
        </p:blipFill>
        <p:spPr>
          <a:xfrm>
            <a:off x="297770" y="242367"/>
            <a:ext cx="2136181" cy="163659"/>
          </a:xfrm>
          <a:prstGeom prst="rect">
            <a:avLst/>
          </a:prstGeom>
        </p:spPr>
      </p:pic>
      <p:pic>
        <p:nvPicPr>
          <p:cNvPr id="10" name="Picture 9"/>
          <p:cNvPicPr>
            <a:picLocks noChangeAspect="1"/>
          </p:cNvPicPr>
          <p:nvPr userDrawn="1"/>
        </p:nvPicPr>
        <p:blipFill>
          <a:blip r:embed="rId3"/>
          <a:stretch>
            <a:fillRect/>
          </a:stretch>
        </p:blipFill>
        <p:spPr>
          <a:xfrm>
            <a:off x="287937" y="4589006"/>
            <a:ext cx="567469" cy="211022"/>
          </a:xfrm>
          <a:prstGeom prst="rect">
            <a:avLst/>
          </a:prstGeom>
        </p:spPr>
      </p:pic>
    </p:spTree>
    <p:extLst>
      <p:ext uri="{BB962C8B-B14F-4D97-AF65-F5344CB8AC3E}">
        <p14:creationId xmlns:p14="http://schemas.microsoft.com/office/powerpoint/2010/main" val="36158428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Page">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04801" y="1816100"/>
          <a:ext cx="8537575" cy="152400"/>
        </p:xfrm>
        <a:graphic>
          <a:graphicData uri="http://schemas.openxmlformats.org/drawingml/2006/table">
            <a:tbl>
              <a:tblPr firstRow="1" bandRow="1">
                <a:tableStyleId>{2D5ABB26-0587-4C30-8999-92F81FD0307C}</a:tableStyleId>
              </a:tblPr>
              <a:tblGrid>
                <a:gridCol w="8537575"/>
              </a:tblGrid>
              <a:tr h="152400">
                <a:tc>
                  <a:txBody>
                    <a:bodyPr/>
                    <a:lstStyle/>
                    <a:p>
                      <a:pPr algn="dist">
                        <a:lnSpc>
                          <a:spcPct val="100000"/>
                        </a:lnSpc>
                      </a:pPr>
                      <a:endParaRPr lang="en-US" sz="800" kern="500" spc="5000" dirty="0"/>
                    </a:p>
                  </a:txBody>
                  <a:tcPr marL="0" marR="0" marT="0" marB="0">
                    <a:lnR w="12700" cap="flat" cmpd="sng" algn="ctr">
                      <a:solidFill>
                        <a:srgbClr val="FFFFFF"/>
                      </a:solidFill>
                      <a:prstDash val="solid"/>
                      <a:round/>
                      <a:headEnd type="none" w="med" len="med"/>
                      <a:tailEnd type="none" w="med" len="med"/>
                    </a:lnR>
                    <a:pattFill prst="ltUpDiag">
                      <a:fgClr>
                        <a:schemeClr val="tx2"/>
                      </a:fgClr>
                      <a:bgClr>
                        <a:prstClr val="white"/>
                      </a:bgClr>
                    </a:pattFill>
                  </a:tcPr>
                </a:tc>
              </a:tr>
            </a:tbl>
          </a:graphicData>
        </a:graphic>
      </p:graphicFrame>
      <p:sp>
        <p:nvSpPr>
          <p:cNvPr id="9" name="Title 8"/>
          <p:cNvSpPr>
            <a:spLocks noGrp="1"/>
          </p:cNvSpPr>
          <p:nvPr>
            <p:ph type="title"/>
          </p:nvPr>
        </p:nvSpPr>
        <p:spPr>
          <a:xfrm>
            <a:off x="301752" y="2057400"/>
            <a:ext cx="8503920" cy="498598"/>
          </a:xfrm>
        </p:spPr>
        <p:txBody>
          <a:bodyPr/>
          <a:lstStyle>
            <a:lvl1pPr>
              <a:defRPr sz="3600" baseline="0">
                <a:solidFill>
                  <a:schemeClr val="accent1"/>
                </a:solidFill>
                <a:latin typeface="HelvNeue Bold for IBM"/>
              </a:defRPr>
            </a:lvl1pPr>
          </a:lstStyle>
          <a:p>
            <a:r>
              <a:rPr lang="en-US" smtClean="0"/>
              <a:t>Click to edit Master title style</a:t>
            </a:r>
            <a:endParaRPr lang="en-US" dirty="0" smtClean="0"/>
          </a:p>
        </p:txBody>
      </p:sp>
      <p:sp>
        <p:nvSpPr>
          <p:cNvPr id="5"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44D1A2DD-8468-4B9E-936E-367B05064B4A}"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6369890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able of Contents/Agenda">
    <p:spTree>
      <p:nvGrpSpPr>
        <p:cNvPr id="1" name=""/>
        <p:cNvGrpSpPr/>
        <p:nvPr/>
      </p:nvGrpSpPr>
      <p:grpSpPr>
        <a:xfrm>
          <a:off x="0" y="0"/>
          <a:ext cx="0" cy="0"/>
          <a:chOff x="0" y="0"/>
          <a:chExt cx="0" cy="0"/>
        </a:xfrm>
      </p:grpSpPr>
      <p:sp>
        <p:nvSpPr>
          <p:cNvPr id="2" name="Title 1"/>
          <p:cNvSpPr>
            <a:spLocks noGrp="1"/>
          </p:cNvSpPr>
          <p:nvPr>
            <p:ph type="title"/>
          </p:nvPr>
        </p:nvSpPr>
        <p:spPr>
          <a:xfrm>
            <a:off x="283465" y="731520"/>
            <a:ext cx="8568205" cy="276999"/>
          </a:xfrm>
        </p:spPr>
        <p:txBody>
          <a:bodyPr/>
          <a:lstStyle>
            <a:lvl1pPr marL="0" marR="0" indent="0" algn="l" defTabSz="685809" rtl="0" eaLnBrk="1" fontAlgn="base" latinLnBrk="0" hangingPunct="1">
              <a:lnSpc>
                <a:spcPct val="90000"/>
              </a:lnSpc>
              <a:spcBef>
                <a:spcPct val="0"/>
              </a:spcBef>
              <a:spcAft>
                <a:spcPct val="0"/>
              </a:spcAft>
              <a:buClrTx/>
              <a:buSzTx/>
              <a:buFontTx/>
              <a:buNone/>
              <a:tabLst/>
              <a:defRPr baseline="0">
                <a:solidFill>
                  <a:schemeClr val="accent1"/>
                </a:solidFill>
              </a:defRPr>
            </a:lvl1pPr>
          </a:lstStyle>
          <a:p>
            <a:r>
              <a:rPr lang="en-US" smtClean="0"/>
              <a:t>Click to edit Master title style</a:t>
            </a:r>
            <a:endParaRPr lang="en-US" dirty="0"/>
          </a:p>
        </p:txBody>
      </p:sp>
      <p:sp>
        <p:nvSpPr>
          <p:cNvPr id="8" name="Text Placeholder 6"/>
          <p:cNvSpPr>
            <a:spLocks noGrp="1"/>
          </p:cNvSpPr>
          <p:nvPr>
            <p:ph type="body" sz="quarter" idx="12"/>
          </p:nvPr>
        </p:nvSpPr>
        <p:spPr>
          <a:xfrm>
            <a:off x="3163825" y="1371600"/>
            <a:ext cx="5687845" cy="3086100"/>
          </a:xfrm>
        </p:spPr>
        <p:txBody>
          <a:bodyPr tIns="91440"/>
          <a:lstStyle>
            <a:lvl1pPr marL="0" indent="0">
              <a:lnSpc>
                <a:spcPct val="100000"/>
              </a:lnSpc>
              <a:spcBef>
                <a:spcPts val="810"/>
              </a:spcBef>
              <a:buNone/>
              <a:defRPr sz="1400" baseline="0">
                <a:solidFill>
                  <a:schemeClr val="tx1"/>
                </a:solidFill>
              </a:defRPr>
            </a:lvl1pPr>
            <a:lvl2pPr marL="176215" indent="0">
              <a:buNone/>
              <a:defRPr>
                <a:solidFill>
                  <a:schemeClr val="accent6"/>
                </a:solidFill>
              </a:defRPr>
            </a:lvl2pPr>
            <a:lvl3pPr>
              <a:defRPr>
                <a:solidFill>
                  <a:schemeClr val="accent6"/>
                </a:solidFill>
              </a:defRPr>
            </a:lvl3pPr>
            <a:lvl4pPr>
              <a:defRPr>
                <a:solidFill>
                  <a:schemeClr val="accent6"/>
                </a:solidFill>
              </a:defRPr>
            </a:lvl4pPr>
          </a:lstStyle>
          <a:p>
            <a:pPr lvl="0"/>
            <a:r>
              <a:rPr lang="en-US" smtClean="0"/>
              <a:t>Click to edit Master text styles</a:t>
            </a:r>
          </a:p>
        </p:txBody>
      </p:sp>
      <p:sp>
        <p:nvSpPr>
          <p:cNvPr id="13" name="Text Placeholder 12"/>
          <p:cNvSpPr>
            <a:spLocks noGrp="1"/>
          </p:cNvSpPr>
          <p:nvPr>
            <p:ph type="body" sz="quarter" idx="13"/>
          </p:nvPr>
        </p:nvSpPr>
        <p:spPr>
          <a:xfrm>
            <a:off x="329184" y="1371600"/>
            <a:ext cx="2743200" cy="3086100"/>
          </a:xfrm>
        </p:spPr>
        <p:txBody>
          <a:bodyPr/>
          <a:lstStyle>
            <a:lvl1pPr marL="0" indent="0">
              <a:buNone/>
              <a:defRPr sz="1800" baseline="0">
                <a:solidFill>
                  <a:schemeClr val="tx1"/>
                </a:solidFill>
              </a:defRPr>
            </a:lvl1pPr>
            <a:lvl2pPr>
              <a:defRPr>
                <a:solidFill>
                  <a:schemeClr val="tx1"/>
                </a:solidFill>
              </a:defRPr>
            </a:lvl2pPr>
          </a:lstStyle>
          <a:p>
            <a:pPr lvl="0"/>
            <a:r>
              <a:rPr lang="en-US" smtClean="0"/>
              <a:t>Click to edit Master text styles</a:t>
            </a:r>
          </a:p>
          <a:p>
            <a:pPr lvl="1"/>
            <a:r>
              <a:rPr lang="en-US" smtClean="0"/>
              <a:t>Second level</a:t>
            </a:r>
          </a:p>
        </p:txBody>
      </p:sp>
      <p:sp>
        <p:nvSpPr>
          <p:cNvPr id="6" name="Rectangle 52"/>
          <p:cNvSpPr>
            <a:spLocks noGrp="1" noChangeArrowheads="1"/>
          </p:cNvSpPr>
          <p:nvPr>
            <p:ph type="sldNum" sz="quarter" idx="14"/>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57F3409C-6F8E-402E-9B83-A9B7BD7390D5}"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3585457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5" y="731520"/>
            <a:ext cx="8500175" cy="276999"/>
          </a:xfrm>
        </p:spPr>
        <p:txBody>
          <a:bodyPr/>
          <a:lstStyle>
            <a:lvl1pPr>
              <a:defRPr sz="200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3464" y="1370411"/>
            <a:ext cx="4151312" cy="2742009"/>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2327" y="1370411"/>
            <a:ext cx="4151313" cy="2742009"/>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C67836EA-5273-4557-8F3E-94501D62215B}"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78804712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283463" y="731520"/>
            <a:ext cx="8403337" cy="276999"/>
          </a:xfrm>
        </p:spPr>
        <p:txBody>
          <a:bodyPr/>
          <a:lstStyle>
            <a:lvl1pPr>
              <a:defRPr>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283464" y="1151335"/>
            <a:ext cx="4040188"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283464" y="1631156"/>
            <a:ext cx="4040188" cy="2963466"/>
          </a:xfrm>
        </p:spPr>
        <p:txBody>
          <a:bodyPr/>
          <a:lstStyle>
            <a:lvl1pPr>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cs typeface="Arial" pitchFamily="34" charset="0"/>
              </a:defRPr>
            </a:lvl4pPr>
            <a:lvl5pPr>
              <a:defRPr sz="1000" baseline="0">
                <a:solidFill>
                  <a:schemeClr val="tx1"/>
                </a:solidFill>
                <a:latin typeface="+mn-lt"/>
                <a:cs typeface="Arial" pitchFamily="34" charset="0"/>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cs typeface="Arial" pitchFamily="34" charset="0"/>
              </a:defRPr>
            </a:lvl4pPr>
            <a:lvl5pPr>
              <a:defRPr sz="1000">
                <a:solidFill>
                  <a:schemeClr val="tx1"/>
                </a:solidFill>
                <a:latin typeface="+mn-lt"/>
                <a:cs typeface="Arial" pitchFamily="34" charset="0"/>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670EFFF9-8454-4A0C-944F-F548B0D0221D}" type="slidenum">
              <a:rPr lang="en-US">
                <a:solidFill>
                  <a:srgbClr val="323232"/>
                </a:solidFill>
              </a:rPr>
              <a:pPr>
                <a:defRPr/>
              </a:pPr>
              <a:t>‹#›</a:t>
            </a:fld>
            <a:endParaRPr lang="en-US" dirty="0">
              <a:solidFill>
                <a:srgbClr val="323232"/>
              </a:solidFill>
            </a:endParaRPr>
          </a:p>
        </p:txBody>
      </p:sp>
      <p:pic>
        <p:nvPicPr>
          <p:cNvPr id="9" name="Picture 8"/>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55954521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86800" cy="276999"/>
          </a:xfrm>
        </p:spPr>
        <p:txBody>
          <a:bodyPr/>
          <a:lstStyle>
            <a:lvl1pPr>
              <a:defRPr sz="200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3464" y="1370411"/>
            <a:ext cx="4151312"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87178" y="1370411"/>
            <a:ext cx="4151313"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half" idx="11"/>
          </p:nvPr>
        </p:nvSpPr>
        <p:spPr>
          <a:xfrm>
            <a:off x="283464" y="3030074"/>
            <a:ext cx="4151312"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12"/>
          </p:nvPr>
        </p:nvSpPr>
        <p:spPr>
          <a:xfrm>
            <a:off x="4587178" y="3030074"/>
            <a:ext cx="4151313"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52"/>
          <p:cNvSpPr>
            <a:spLocks noGrp="1" noChangeArrowheads="1"/>
          </p:cNvSpPr>
          <p:nvPr>
            <p:ph type="sldNum" sz="quarter" idx="13"/>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907A9A71-EA24-4104-9476-E93F189E6359}"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01649755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Side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6345936"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47BCEA44-5960-4B24-99E8-3441978B53AA}"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09840636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ide 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3044953"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731520"/>
            <a:ext cx="3044953"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2"/>
          <p:cNvSpPr>
            <a:spLocks noGrp="1" noChangeArrowheads="1"/>
          </p:cNvSpPr>
          <p:nvPr>
            <p:ph type="sldNum" sz="quarter" idx="12"/>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112798F6-F013-4760-8348-C4FCC72F6FCD}" type="slidenum">
              <a:rPr lang="en-US">
                <a:solidFill>
                  <a:srgbClr val="323232"/>
                </a:solidFill>
              </a:rPr>
              <a:pPr>
                <a:defRPr/>
              </a:pPr>
              <a:t>‹#›</a:t>
            </a:fld>
            <a:endParaRPr lang="en-US" dirty="0">
              <a:solidFill>
                <a:srgbClr val="323232"/>
              </a:solidFill>
            </a:endParaRPr>
          </a:p>
        </p:txBody>
      </p:sp>
      <p:pic>
        <p:nvPicPr>
          <p:cNvPr id="8" name="Picture 7"/>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8597490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Only 1">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283463" y="731519"/>
            <a:ext cx="8639400" cy="276900"/>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5pPr>
            <a:lvl6pPr marL="342900" marR="0" lvl="5"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sp>
        <p:nvSpPr>
          <p:cNvPr id="28" name="Shape 28"/>
          <p:cNvSpPr txBox="1">
            <a:spLocks noGrp="1"/>
          </p:cNvSpPr>
          <p:nvPr>
            <p:ph type="sldNum" idx="12"/>
          </p:nvPr>
        </p:nvSpPr>
        <p:spPr>
          <a:xfrm>
            <a:off x="312284" y="4878387"/>
            <a:ext cx="2124000" cy="1095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 sz="1000" b="0" i="0" u="none" strike="noStrike" cap="none">
                <a:solidFill>
                  <a:schemeClr val="dk1"/>
                </a:solidFill>
                <a:latin typeface="Arial"/>
                <a:ea typeface="Arial"/>
                <a:cs typeface="Arial"/>
                <a:sym typeface="Arial"/>
              </a:rPr>
              <a:t>‹#›</a:t>
            </a:fld>
            <a:endParaRPr lang="en"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ide Title and 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1416423"/>
            <a:ext cx="3044953" cy="27432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1416423"/>
            <a:ext cx="3044953" cy="27432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2"/>
          </p:nvPr>
        </p:nvSpPr>
        <p:spPr>
          <a:xfrm>
            <a:off x="2441446" y="731520"/>
            <a:ext cx="3044954"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9" name="Text Placeholder 4"/>
          <p:cNvSpPr>
            <a:spLocks noGrp="1"/>
          </p:cNvSpPr>
          <p:nvPr>
            <p:ph type="body" sz="quarter" idx="3"/>
          </p:nvPr>
        </p:nvSpPr>
        <p:spPr>
          <a:xfrm>
            <a:off x="5641847" y="731520"/>
            <a:ext cx="3044954"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10" name="Rectangle 52"/>
          <p:cNvSpPr>
            <a:spLocks noGrp="1" noChangeArrowheads="1"/>
          </p:cNvSpPr>
          <p:nvPr>
            <p:ph type="sldNum" sz="quarter" idx="13"/>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7BA860D7-F945-411E-98F6-33B3F11DB7F6}"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44194190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ide Title and Four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3044953" cy="1822078"/>
          </a:xfrm>
        </p:spPr>
        <p:txBody>
          <a:bodyPr>
            <a:noAutofit/>
          </a:bodyPr>
          <a:lstStyle>
            <a:lvl1pPr>
              <a:buClrTx/>
              <a:defRPr sz="1400" baseline="0">
                <a:solidFill>
                  <a:schemeClr val="tx1"/>
                </a:solidFill>
                <a:latin typeface="+mn-lt"/>
                <a:cs typeface="Arial" pitchFamily="34" charset="0"/>
              </a:defRPr>
            </a:lvl1pPr>
            <a:lvl2pPr>
              <a:defRPr sz="1200" baseline="0">
                <a:solidFill>
                  <a:schemeClr val="tx1"/>
                </a:solidFill>
                <a:latin typeface="+mn-lt"/>
                <a:cs typeface="Arial" pitchFamily="34" charset="0"/>
              </a:defRPr>
            </a:lvl2pPr>
            <a:lvl3pPr>
              <a:defRPr sz="1000" baseline="0">
                <a:solidFill>
                  <a:schemeClr val="tx1"/>
                </a:solidFill>
                <a:latin typeface="+mn-lt"/>
                <a:cs typeface="Arial" pitchFamily="34" charset="0"/>
              </a:defRPr>
            </a:lvl3pPr>
            <a:lvl4pPr>
              <a:defRPr sz="10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731520"/>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2"/>
          </p:nvPr>
        </p:nvSpPr>
        <p:spPr>
          <a:xfrm>
            <a:off x="2441447" y="2753879"/>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3"/>
          </p:nvPr>
        </p:nvSpPr>
        <p:spPr>
          <a:xfrm>
            <a:off x="5641848" y="2753879"/>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52"/>
          <p:cNvSpPr>
            <a:spLocks noGrp="1" noChangeArrowheads="1"/>
          </p:cNvSpPr>
          <p:nvPr>
            <p:ph type="sldNum" sz="quarter" idx="14"/>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534A1CEB-A26D-4DB6-B64A-33B309DB8BF4}"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33705744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39472" cy="276999"/>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4"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D29F62C2-06F1-4256-8BEA-AE6C66652B78}" type="slidenum">
              <a:rPr lang="en-US">
                <a:solidFill>
                  <a:srgbClr val="323232"/>
                </a:solidFill>
              </a:rPr>
              <a:pPr>
                <a:defRPr/>
              </a:pPr>
              <a:t>‹#›</a:t>
            </a:fld>
            <a:endParaRPr lang="en-US" dirty="0">
              <a:solidFill>
                <a:srgbClr val="323232"/>
              </a:solidFill>
            </a:endParaRPr>
          </a:p>
        </p:txBody>
      </p:sp>
      <p:pic>
        <p:nvPicPr>
          <p:cNvPr id="5" name="Picture 4"/>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41937742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50800" y="-10160"/>
            <a:ext cx="9194800" cy="5176389"/>
          </a:xfrm>
          <a:prstGeom prst="rect">
            <a:avLst/>
          </a:prstGeom>
        </p:spPr>
      </p:pic>
      <p:sp>
        <p:nvSpPr>
          <p:cNvPr id="2" name="Title 1"/>
          <p:cNvSpPr>
            <a:spLocks noGrp="1"/>
          </p:cNvSpPr>
          <p:nvPr>
            <p:ph type="title"/>
          </p:nvPr>
        </p:nvSpPr>
        <p:spPr>
          <a:xfrm>
            <a:off x="283464" y="731520"/>
            <a:ext cx="8639472" cy="276999"/>
          </a:xfrm>
        </p:spPr>
        <p:txBody>
          <a:bodyPr/>
          <a:lstStyle>
            <a:lvl1pPr>
              <a:defRPr sz="2000" b="0">
                <a:solidFill>
                  <a:schemeClr val="bg1"/>
                </a:solidFill>
                <a:latin typeface="HelvNeue Bold for IBM"/>
                <a:cs typeface="Arial" pitchFamily="34" charset="0"/>
              </a:defRPr>
            </a:lvl1pPr>
          </a:lstStyle>
          <a:p>
            <a:r>
              <a:rPr lang="en-US" dirty="0" smtClean="0"/>
              <a:t>Click to edit Master title style</a:t>
            </a:r>
            <a:endParaRPr lang="en-US" dirty="0"/>
          </a:p>
        </p:txBody>
      </p:sp>
      <p:sp>
        <p:nvSpPr>
          <p:cNvPr id="4"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D29F62C2-06F1-4256-8BEA-AE6C66652B78}"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3"/>
          <a:stretch>
            <a:fillRect/>
          </a:stretch>
        </p:blipFill>
        <p:spPr>
          <a:xfrm>
            <a:off x="290938" y="240122"/>
            <a:ext cx="2146612" cy="165124"/>
          </a:xfrm>
          <a:prstGeom prst="rect">
            <a:avLst/>
          </a:prstGeom>
        </p:spPr>
      </p:pic>
      <p:pic>
        <p:nvPicPr>
          <p:cNvPr id="10" name="Picture 9"/>
          <p:cNvPicPr>
            <a:picLocks noChangeAspect="1"/>
          </p:cNvPicPr>
          <p:nvPr userDrawn="1"/>
        </p:nvPicPr>
        <p:blipFill>
          <a:blip r:embed="rId4"/>
          <a:stretch>
            <a:fillRect/>
          </a:stretch>
        </p:blipFill>
        <p:spPr>
          <a:xfrm>
            <a:off x="8495296" y="4872562"/>
            <a:ext cx="357791" cy="137612"/>
          </a:xfrm>
          <a:prstGeom prst="rect">
            <a:avLst/>
          </a:prstGeom>
        </p:spPr>
      </p:pic>
    </p:spTree>
    <p:extLst>
      <p:ext uri="{BB962C8B-B14F-4D97-AF65-F5344CB8AC3E}">
        <p14:creationId xmlns:p14="http://schemas.microsoft.com/office/powerpoint/2010/main" val="33582482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9144000" cy="5143500"/>
          </a:xfrm>
        </p:spPr>
        <p:txBody>
          <a:bodyPr tIns="914400" anchor="ctr">
            <a:normAutofit/>
          </a:bodyPr>
          <a:lstStyle>
            <a:lvl1pPr algn="ctr">
              <a:buNone/>
              <a:defRPr>
                <a:solidFill>
                  <a:schemeClr val="tx1"/>
                </a:solidFill>
              </a:defRPr>
            </a:lvl1pPr>
          </a:lstStyle>
          <a:p>
            <a:pPr lvl="0"/>
            <a:r>
              <a:rPr lang="en-US" noProof="0" dirty="0" smtClean="0"/>
              <a:t>Drag picture to placeholder or click icon to add</a:t>
            </a:r>
            <a:endParaRPr lang="en-US" noProof="0" dirty="0"/>
          </a:p>
        </p:txBody>
      </p:sp>
      <p:sp>
        <p:nvSpPr>
          <p:cNvPr id="2" name="Title 1"/>
          <p:cNvSpPr>
            <a:spLocks noGrp="1"/>
          </p:cNvSpPr>
          <p:nvPr>
            <p:ph type="title"/>
          </p:nvPr>
        </p:nvSpPr>
        <p:spPr>
          <a:xfrm>
            <a:off x="328613" y="4011261"/>
            <a:ext cx="8503920" cy="276999"/>
          </a:xfrm>
        </p:spPr>
        <p:txBody>
          <a:bodyPr anchor="b"/>
          <a:lstStyle>
            <a:lvl1pPr>
              <a:defRPr>
                <a:solidFill>
                  <a:schemeClr val="tx1"/>
                </a:solidFill>
              </a:defRPr>
            </a:lvl1pPr>
          </a:lstStyle>
          <a:p>
            <a:r>
              <a:rPr lang="en-US" smtClean="0"/>
              <a:t>Click to edit Master title style</a:t>
            </a:r>
            <a:endParaRPr lang="en-US" dirty="0"/>
          </a:p>
        </p:txBody>
      </p:sp>
      <p:sp>
        <p:nvSpPr>
          <p:cNvPr id="8" name="Text Placeholder 7"/>
          <p:cNvSpPr>
            <a:spLocks noGrp="1"/>
          </p:cNvSpPr>
          <p:nvPr>
            <p:ph type="body" sz="quarter" idx="10"/>
          </p:nvPr>
        </p:nvSpPr>
        <p:spPr>
          <a:xfrm>
            <a:off x="329184" y="4389120"/>
            <a:ext cx="8503920" cy="488871"/>
          </a:xfrm>
        </p:spPr>
        <p:txBody>
          <a:bodyPr/>
          <a:lstStyle>
            <a:lvl1pPr marL="0" indent="0">
              <a:buNone/>
              <a:defRPr lang="en-US" sz="1800" kern="1200" baseline="0" dirty="0" smtClean="0">
                <a:solidFill>
                  <a:schemeClr val="tx1"/>
                </a:solidFill>
                <a:latin typeface="HelvNeue Bold for IBM"/>
                <a:ea typeface="+mn-ea"/>
                <a:cs typeface="Arial" pitchFamily="34" charset="0"/>
              </a:defRPr>
            </a:lvl1pPr>
          </a:lstStyle>
          <a:p>
            <a:pPr lvl="0"/>
            <a:r>
              <a:rPr lang="en-US" smtClean="0"/>
              <a:t>Click to edit Master text styles</a:t>
            </a:r>
          </a:p>
        </p:txBody>
      </p:sp>
      <p:sp>
        <p:nvSpPr>
          <p:cNvPr id="5" name="Rectangle 52"/>
          <p:cNvSpPr>
            <a:spLocks noGrp="1" noChangeArrowheads="1"/>
          </p:cNvSpPr>
          <p:nvPr>
            <p:ph type="sldNum" sz="quarter" idx="12"/>
          </p:nvPr>
        </p:nvSpPr>
        <p:spPr>
          <a:ln/>
        </p:spPr>
        <p:txBody>
          <a:bodyPr/>
          <a:lstStyle>
            <a:lvl1pPr>
              <a:defRPr>
                <a:solidFill>
                  <a:schemeClr val="tx1"/>
                </a:solidFill>
              </a:defRPr>
            </a:lvl1pPr>
          </a:lstStyle>
          <a:p>
            <a:pPr>
              <a:defRPr/>
            </a:pPr>
            <a:fld id="{22E9FF40-7B5D-4922-A927-EFA44CD30DAE}" type="slidenum">
              <a:rPr lang="en-US" smtClean="0">
                <a:solidFill>
                  <a:srgbClr val="323232"/>
                </a:solidFill>
              </a:rPr>
              <a:pPr>
                <a:defRPr/>
              </a:pPr>
              <a:t>‹#›</a:t>
            </a:fld>
            <a:endParaRPr lang="en-US" dirty="0">
              <a:solidFill>
                <a:srgbClr val="323232"/>
              </a:solidFill>
            </a:endParaRPr>
          </a:p>
        </p:txBody>
      </p:sp>
    </p:spTree>
    <p:extLst>
      <p:ext uri="{BB962C8B-B14F-4D97-AF65-F5344CB8AC3E}">
        <p14:creationId xmlns:p14="http://schemas.microsoft.com/office/powerpoint/2010/main" val="146902028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ull Bleed Image with Title">
    <p:spTree>
      <p:nvGrpSpPr>
        <p:cNvPr id="1" name=""/>
        <p:cNvGrpSpPr/>
        <p:nvPr/>
      </p:nvGrpSpPr>
      <p:grpSpPr>
        <a:xfrm>
          <a:off x="0" y="0"/>
          <a:ext cx="0" cy="0"/>
          <a:chOff x="0" y="0"/>
          <a:chExt cx="0" cy="0"/>
        </a:xfrm>
      </p:grpSpPr>
      <p:sp>
        <p:nvSpPr>
          <p:cNvPr id="8" name="Picture Placeholder 5"/>
          <p:cNvSpPr>
            <a:spLocks noGrp="1"/>
          </p:cNvSpPr>
          <p:nvPr>
            <p:ph type="pic" sz="quarter" idx="12"/>
          </p:nvPr>
        </p:nvSpPr>
        <p:spPr>
          <a:xfrm>
            <a:off x="0" y="0"/>
            <a:ext cx="9144000" cy="3394710"/>
          </a:xfrm>
        </p:spPr>
        <p:txBody>
          <a:bodyPr tIns="914400" anchor="ctr">
            <a:normAutofit/>
          </a:bodyPr>
          <a:lstStyle>
            <a:lvl1pPr algn="ctr">
              <a:buNone/>
              <a:defRPr>
                <a:solidFill>
                  <a:schemeClr val="tx1"/>
                </a:solidFill>
              </a:defRPr>
            </a:lvl1pPr>
          </a:lstStyle>
          <a:p>
            <a:pPr lvl="0"/>
            <a:r>
              <a:rPr lang="en-US" noProof="0" dirty="0" smtClean="0"/>
              <a:t>Drag picture to placeholder or click icon to add</a:t>
            </a:r>
            <a:endParaRPr lang="en-US" noProof="0" dirty="0"/>
          </a:p>
        </p:txBody>
      </p:sp>
      <p:sp>
        <p:nvSpPr>
          <p:cNvPr id="2" name="Title 1"/>
          <p:cNvSpPr>
            <a:spLocks noGrp="1"/>
          </p:cNvSpPr>
          <p:nvPr>
            <p:ph type="title"/>
          </p:nvPr>
        </p:nvSpPr>
        <p:spPr>
          <a:xfrm>
            <a:off x="328614" y="3859029"/>
            <a:ext cx="8346160" cy="276999"/>
          </a:xfrm>
        </p:spPr>
        <p:txBody>
          <a:bodyPr anchor="b"/>
          <a:lstStyle>
            <a:lvl1pPr>
              <a:defRPr sz="2000">
                <a:solidFill>
                  <a:schemeClr val="tx1"/>
                </a:solidFill>
              </a:defRPr>
            </a:lvl1pPr>
          </a:lstStyle>
          <a:p>
            <a:r>
              <a:rPr lang="en-US" smtClean="0"/>
              <a:t>Click to edit Master title style</a:t>
            </a:r>
            <a:endParaRPr lang="en-US" dirty="0" smtClean="0"/>
          </a:p>
        </p:txBody>
      </p:sp>
      <p:sp>
        <p:nvSpPr>
          <p:cNvPr id="6" name="Text Placeholder 5"/>
          <p:cNvSpPr>
            <a:spLocks noGrp="1"/>
          </p:cNvSpPr>
          <p:nvPr>
            <p:ph type="body" sz="quarter" idx="10"/>
          </p:nvPr>
        </p:nvSpPr>
        <p:spPr>
          <a:xfrm>
            <a:off x="328615" y="4149090"/>
            <a:ext cx="8346161" cy="685800"/>
          </a:xfrm>
        </p:spPr>
        <p:txBody>
          <a:bodyPr/>
          <a:lstStyle>
            <a:lvl1pPr marL="0" indent="0">
              <a:buNone/>
              <a:defRPr kern="1200" baseline="0">
                <a:solidFill>
                  <a:schemeClr val="tx1"/>
                </a:solidFill>
              </a:defRPr>
            </a:lvl1pPr>
          </a:lstStyle>
          <a:p>
            <a:pPr lvl="0"/>
            <a:r>
              <a:rPr lang="en-US" smtClean="0"/>
              <a:t>Click to edit Master text styles</a:t>
            </a:r>
          </a:p>
        </p:txBody>
      </p:sp>
      <p:sp>
        <p:nvSpPr>
          <p:cNvPr id="5" name="Rectangle 52"/>
          <p:cNvSpPr>
            <a:spLocks noGrp="1" noChangeArrowheads="1"/>
          </p:cNvSpPr>
          <p:nvPr>
            <p:ph type="sldNum" sz="quarter" idx="13"/>
          </p:nvPr>
        </p:nvSpPr>
        <p:spPr>
          <a:ln/>
        </p:spPr>
        <p:txBody>
          <a:bodyPr/>
          <a:lstStyle>
            <a:lvl1pPr>
              <a:defRPr>
                <a:solidFill>
                  <a:schemeClr val="tx1"/>
                </a:solidFill>
              </a:defRPr>
            </a:lvl1pPr>
          </a:lstStyle>
          <a:p>
            <a:pPr>
              <a:defRPr/>
            </a:pPr>
            <a:fld id="{7E0E7C51-DF63-4E3A-A25C-32C79F93BC44}" type="slidenum">
              <a:rPr lang="en-US" smtClean="0">
                <a:solidFill>
                  <a:srgbClr val="323232"/>
                </a:solidFill>
              </a:rPr>
              <a:pPr>
                <a:defRPr/>
              </a:pPr>
              <a:t>‹#›</a:t>
            </a:fld>
            <a:endParaRPr lang="en-US" dirty="0">
              <a:solidFill>
                <a:srgbClr val="323232"/>
              </a:solidFill>
            </a:endParaRPr>
          </a:p>
        </p:txBody>
      </p:sp>
    </p:spTree>
    <p:extLst>
      <p:ext uri="{BB962C8B-B14F-4D97-AF65-F5344CB8AC3E}">
        <p14:creationId xmlns:p14="http://schemas.microsoft.com/office/powerpoint/2010/main" val="62152315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2"/>
          <p:cNvSpPr>
            <a:spLocks noGrp="1" noChangeArrowheads="1"/>
          </p:cNvSpPr>
          <p:nvPr>
            <p:ph type="sldNum" sz="quarter" idx="10"/>
          </p:nvPr>
        </p:nvSpPr>
        <p:spPr>
          <a:ln/>
        </p:spPr>
        <p:txBody>
          <a:bodyPr/>
          <a:lstStyle>
            <a:lvl1pPr>
              <a:defRPr>
                <a:solidFill>
                  <a:schemeClr val="tx1"/>
                </a:solidFill>
              </a:defRPr>
            </a:lvl1pPr>
          </a:lstStyle>
          <a:p>
            <a:pPr>
              <a:defRPr/>
            </a:pPr>
            <a:fld id="{D82B07D5-DB89-459D-B5FE-3461CF0B218B}" type="slidenum">
              <a:rPr lang="en-US" smtClean="0">
                <a:solidFill>
                  <a:srgbClr val="323232"/>
                </a:solidFill>
              </a:rPr>
              <a:pPr>
                <a:defRPr/>
              </a:pPr>
              <a:t>‹#›</a:t>
            </a:fld>
            <a:endParaRPr lang="en-US" dirty="0">
              <a:solidFill>
                <a:srgbClr val="323232"/>
              </a:solidFill>
            </a:endParaRPr>
          </a:p>
        </p:txBody>
      </p:sp>
      <p:pic>
        <p:nvPicPr>
          <p:cNvPr id="4" name="Picture 3"/>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92507869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8100" y="-7620"/>
            <a:ext cx="9197340" cy="5177819"/>
          </a:xfrm>
          <a:prstGeom prst="rect">
            <a:avLst/>
          </a:prstGeom>
        </p:spPr>
      </p:pic>
      <p:sp>
        <p:nvSpPr>
          <p:cNvPr id="3" name="Subtitle 2"/>
          <p:cNvSpPr>
            <a:spLocks noGrp="1"/>
          </p:cNvSpPr>
          <p:nvPr>
            <p:ph type="subTitle" idx="1"/>
          </p:nvPr>
        </p:nvSpPr>
        <p:spPr>
          <a:xfrm>
            <a:off x="433271" y="1917164"/>
            <a:ext cx="3930947" cy="921488"/>
          </a:xfrm>
        </p:spPr>
        <p:txBody>
          <a:bodyPr/>
          <a:lstStyle>
            <a:lvl1pPr marL="0" indent="0" algn="l">
              <a:buNone/>
              <a:defRPr sz="1800"/>
            </a:lvl1pPr>
            <a:lvl2pPr marL="342904" indent="0" algn="ctr">
              <a:buNone/>
              <a:defRPr sz="1500"/>
            </a:lvl2pPr>
            <a:lvl3pPr marL="685809" indent="0" algn="ctr">
              <a:buNone/>
              <a:defRPr sz="1350"/>
            </a:lvl3pPr>
            <a:lvl4pPr marL="1028713" indent="0" algn="ctr">
              <a:buNone/>
              <a:defRPr sz="1200"/>
            </a:lvl4pPr>
            <a:lvl5pPr marL="1371617" indent="0" algn="ctr">
              <a:buNone/>
              <a:defRPr sz="1200"/>
            </a:lvl5pPr>
            <a:lvl6pPr marL="1714521" indent="0" algn="ctr">
              <a:buNone/>
              <a:defRPr sz="1200"/>
            </a:lvl6pPr>
            <a:lvl7pPr marL="2057426" indent="0" algn="ctr">
              <a:buNone/>
              <a:defRPr sz="1200"/>
            </a:lvl7pPr>
            <a:lvl8pPr marL="2400330" indent="0" algn="ctr">
              <a:buNone/>
              <a:defRPr sz="1200"/>
            </a:lvl8pPr>
            <a:lvl9pPr marL="2743234" indent="0" algn="ctr">
              <a:buNone/>
              <a:defRPr sz="1200"/>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5620582" y="4767263"/>
            <a:ext cx="3086100" cy="273844"/>
          </a:xfrm>
          <a:prstGeom prst="rect">
            <a:avLst/>
          </a:prstGeom>
        </p:spPr>
        <p:txBody>
          <a:bodyPr/>
          <a:lstStyle/>
          <a:p>
            <a:pPr defTabSz="407789" fontAlgn="base">
              <a:spcBef>
                <a:spcPct val="0"/>
              </a:spcBef>
              <a:spcAft>
                <a:spcPct val="0"/>
              </a:spcAft>
            </a:pPr>
            <a:endParaRPr lang="en-US" sz="1613" kern="1200" dirty="0" smtClean="0">
              <a:solidFill>
                <a:srgbClr val="323232"/>
              </a:solidFill>
              <a:latin typeface="Arial" charset="0"/>
              <a:ea typeface=""/>
              <a:cs typeface="Arial" charset="0"/>
            </a:endParaRPr>
          </a:p>
        </p:txBody>
      </p:sp>
      <p:sp>
        <p:nvSpPr>
          <p:cNvPr id="7" name="Slide Number Placeholder 5"/>
          <p:cNvSpPr>
            <a:spLocks noGrp="1"/>
          </p:cNvSpPr>
          <p:nvPr>
            <p:ph type="sldNum" sz="quarter" idx="4"/>
          </p:nvPr>
        </p:nvSpPr>
        <p:spPr>
          <a:xfrm>
            <a:off x="439373" y="4767263"/>
            <a:ext cx="778359" cy="273844"/>
          </a:xfrm>
          <a:prstGeom prst="rect">
            <a:avLst/>
          </a:prstGeom>
        </p:spPr>
        <p:txBody>
          <a:bodyPr vert="horz" lIns="91440" tIns="45720" rIns="91440" bIns="45720" rtlCol="0" anchor="ctr"/>
          <a:lstStyle>
            <a:lvl1pPr algn="l">
              <a:defRPr sz="525">
                <a:solidFill>
                  <a:schemeClr val="tx1">
                    <a:tint val="75000"/>
                  </a:schemeClr>
                </a:solidFill>
                <a:latin typeface="Helvetica Neue"/>
                <a:cs typeface="Helvetica Neue"/>
              </a:defRPr>
            </a:lvl1pPr>
          </a:lstStyle>
          <a:p>
            <a:r>
              <a:rPr lang="en-US" dirty="0" smtClean="0">
                <a:solidFill>
                  <a:srgbClr val="323232">
                    <a:tint val="75000"/>
                  </a:srgbClr>
                </a:solidFill>
              </a:rPr>
              <a:t>Page </a:t>
            </a:r>
            <a:fld id="{6740C4C2-4522-1A48-9283-5910E9CFCAC6}" type="slidenum">
              <a:rPr lang="en-US" smtClean="0">
                <a:solidFill>
                  <a:srgbClr val="323232">
                    <a:tint val="75000"/>
                  </a:srgbClr>
                </a:solidFill>
              </a:rPr>
              <a:pPr/>
              <a:t>‹#›</a:t>
            </a:fld>
            <a:endParaRPr lang="en-US" dirty="0">
              <a:solidFill>
                <a:srgbClr val="323232">
                  <a:tint val="75000"/>
                </a:srgbClr>
              </a:solidFill>
            </a:endParaRPr>
          </a:p>
        </p:txBody>
      </p:sp>
      <p:sp>
        <p:nvSpPr>
          <p:cNvPr id="9" name="Title 1"/>
          <p:cNvSpPr>
            <a:spLocks noGrp="1"/>
          </p:cNvSpPr>
          <p:nvPr>
            <p:ph type="title"/>
          </p:nvPr>
        </p:nvSpPr>
        <p:spPr>
          <a:xfrm>
            <a:off x="439372" y="273845"/>
            <a:ext cx="8267310" cy="276999"/>
          </a:xfrm>
          <a:prstGeom prst="rect">
            <a:avLst/>
          </a:prstGeom>
        </p:spPr>
        <p:txBody>
          <a:bodyPr/>
          <a:lstStyle/>
          <a:p>
            <a:r>
              <a:rPr lang="en-US" dirty="0" smtClean="0"/>
              <a:t>Click to edit Master title style</a:t>
            </a:r>
            <a:endParaRPr lang="en-US" dirty="0"/>
          </a:p>
        </p:txBody>
      </p:sp>
      <p:sp>
        <p:nvSpPr>
          <p:cNvPr id="8" name="Footer Placeholder 4"/>
          <p:cNvSpPr txBox="1">
            <a:spLocks/>
          </p:cNvSpPr>
          <p:nvPr userDrawn="1"/>
        </p:nvSpPr>
        <p:spPr>
          <a:xfrm>
            <a:off x="3035343" y="4758758"/>
            <a:ext cx="3086100" cy="273844"/>
          </a:xfrm>
          <a:prstGeom prst="rect">
            <a:avLst/>
          </a:prstGeom>
        </p:spPr>
        <p:txBody>
          <a:bodyPr vert="horz" lIns="68571" tIns="34286" rIns="68571" bIns="34286" rtlCol="0" anchor="ctr"/>
          <a:lstStyle>
            <a:defPPr>
              <a:defRPr lang="en-US"/>
            </a:defPPr>
            <a:lvl1pPr marL="0" algn="r" defTabSz="914400" rtl="0" eaLnBrk="1" latinLnBrk="0" hangingPunct="1">
              <a:defRPr sz="700" kern="1200">
                <a:solidFill>
                  <a:schemeClr val="tx1">
                    <a:tint val="75000"/>
                  </a:schemeClr>
                </a:solidFill>
                <a:latin typeface="Helvetica Neue"/>
                <a:ea typeface="+mn-ea"/>
                <a:cs typeface="Helvetica Neu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900" i="1" dirty="0" smtClean="0">
                <a:solidFill>
                  <a:srgbClr val="323232">
                    <a:tint val="75000"/>
                  </a:srgbClr>
                </a:solidFill>
                <a:latin typeface="Arial"/>
                <a:cs typeface="Arial"/>
              </a:rPr>
              <a:t>IBM Confidential</a:t>
            </a:r>
          </a:p>
        </p:txBody>
      </p:sp>
    </p:spTree>
    <p:extLst>
      <p:ext uri="{BB962C8B-B14F-4D97-AF65-F5344CB8AC3E}">
        <p14:creationId xmlns:p14="http://schemas.microsoft.com/office/powerpoint/2010/main" val="159123762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bove) + blank">
    <p:spTree>
      <p:nvGrpSpPr>
        <p:cNvPr id="1" name=""/>
        <p:cNvGrpSpPr/>
        <p:nvPr/>
      </p:nvGrpSpPr>
      <p:grpSpPr>
        <a:xfrm>
          <a:off x="0" y="0"/>
          <a:ext cx="0" cy="0"/>
          <a:chOff x="0" y="0"/>
          <a:chExt cx="0" cy="0"/>
        </a:xfrm>
      </p:grpSpPr>
      <p:sp>
        <p:nvSpPr>
          <p:cNvPr id="7" name="Title 6"/>
          <p:cNvSpPr>
            <a:spLocks noGrp="1"/>
          </p:cNvSpPr>
          <p:nvPr>
            <p:ph type="title"/>
          </p:nvPr>
        </p:nvSpPr>
        <p:spPr>
          <a:xfrm>
            <a:off x="252413" y="247650"/>
            <a:ext cx="4309110" cy="276975"/>
          </a:xfrm>
        </p:spPr>
        <p:txBody>
          <a:bodyPr/>
          <a:lstStyle>
            <a:lvl1pPr>
              <a:lnSpc>
                <a:spcPct val="90000"/>
              </a:lnSpc>
              <a:defRPr/>
            </a:lvl1pPr>
          </a:lstStyle>
          <a:p>
            <a:r>
              <a:rPr lang="en-US" dirty="0"/>
              <a:t>Click to edit Master title style</a:t>
            </a:r>
          </a:p>
        </p:txBody>
      </p:sp>
      <p:sp>
        <p:nvSpPr>
          <p:cNvPr id="8" name="Date Placeholder 3"/>
          <p:cNvSpPr>
            <a:spLocks noGrp="1"/>
          </p:cNvSpPr>
          <p:nvPr>
            <p:ph type="dt" sz="half" idx="10"/>
          </p:nvPr>
        </p:nvSpPr>
        <p:spPr>
          <a:xfrm>
            <a:off x="2530318" y="4695732"/>
            <a:ext cx="914400" cy="201168"/>
          </a:xfrm>
          <a:prstGeom prst="rect">
            <a:avLst/>
          </a:prstGeom>
        </p:spPr>
        <p:txBody>
          <a:bodyPr/>
          <a:lstStyle/>
          <a:p>
            <a:pPr defTabSz="407789" fontAlgn="base">
              <a:spcBef>
                <a:spcPct val="0"/>
              </a:spcBef>
              <a:spcAft>
                <a:spcPct val="0"/>
              </a:spcAft>
            </a:pPr>
            <a:fld id="{BD261F77-B962-7B41-9643-D95CE0C6E0EA}" type="datetime1">
              <a:rPr lang="en-US" sz="1613" kern="1200" smtClean="0">
                <a:solidFill>
                  <a:srgbClr val="323232"/>
                </a:solidFill>
                <a:latin typeface="Arial" charset="0"/>
                <a:ea typeface=""/>
                <a:cs typeface="Arial" charset="0"/>
              </a:rPr>
              <a:pPr defTabSz="407789" fontAlgn="base">
                <a:spcBef>
                  <a:spcPct val="0"/>
                </a:spcBef>
                <a:spcAft>
                  <a:spcPct val="0"/>
                </a:spcAft>
              </a:pPr>
              <a:t>9/4/17</a:t>
            </a:fld>
            <a:endParaRPr lang="en-US" sz="1613" kern="1200" dirty="0">
              <a:solidFill>
                <a:srgbClr val="323232"/>
              </a:solidFill>
              <a:latin typeface="Arial" charset="0"/>
              <a:ea typeface=""/>
              <a:cs typeface="Arial" charset="0"/>
            </a:endParaRPr>
          </a:p>
        </p:txBody>
      </p:sp>
      <p:sp>
        <p:nvSpPr>
          <p:cNvPr id="9" name="Footer Placeholder 4"/>
          <p:cNvSpPr>
            <a:spLocks noGrp="1"/>
          </p:cNvSpPr>
          <p:nvPr>
            <p:ph type="ftr" sz="quarter" idx="11"/>
          </p:nvPr>
        </p:nvSpPr>
        <p:spPr>
          <a:xfrm>
            <a:off x="1509203" y="4695732"/>
            <a:ext cx="685800" cy="201168"/>
          </a:xfrm>
          <a:prstGeom prst="rect">
            <a:avLst/>
          </a:prstGeom>
        </p:spPr>
        <p:txBody>
          <a:bodyPr/>
          <a:lstStyle/>
          <a:p>
            <a:pPr defTabSz="407789" fontAlgn="base">
              <a:spcBef>
                <a:spcPct val="0"/>
              </a:spcBef>
              <a:spcAft>
                <a:spcPct val="0"/>
              </a:spcAft>
            </a:pPr>
            <a:r>
              <a:rPr lang="en-US" sz="1613" kern="1200" dirty="0" smtClean="0">
                <a:solidFill>
                  <a:srgbClr val="323232"/>
                </a:solidFill>
                <a:latin typeface="Arial" charset="0"/>
                <a:ea typeface=""/>
                <a:cs typeface="Arial" charset="0"/>
              </a:rPr>
              <a:t>IBM</a:t>
            </a:r>
            <a:endParaRPr lang="en-US" sz="1613" kern="1200" dirty="0">
              <a:solidFill>
                <a:srgbClr val="323232"/>
              </a:solidFill>
              <a:latin typeface="Arial" charset="0"/>
              <a:ea typeface=""/>
              <a:cs typeface="Arial" charset="0"/>
            </a:endParaRPr>
          </a:p>
        </p:txBody>
      </p:sp>
      <p:sp>
        <p:nvSpPr>
          <p:cNvPr id="10" name="Slide Number Placeholder 5"/>
          <p:cNvSpPr>
            <a:spLocks noGrp="1"/>
          </p:cNvSpPr>
          <p:nvPr>
            <p:ph type="sldNum" sz="quarter" idx="12"/>
          </p:nvPr>
        </p:nvSpPr>
        <p:spPr>
          <a:xfrm>
            <a:off x="256882" y="4695732"/>
            <a:ext cx="457200" cy="201168"/>
          </a:xfrm>
          <a:prstGeom prst="rect">
            <a:avLst/>
          </a:prstGeom>
        </p:spPr>
        <p:txBody>
          <a:bodyPr/>
          <a:lstStyle/>
          <a:p>
            <a:fld id="{E4DBDE34-E9B5-E04F-B662-69720E4BCB53}" type="slidenum">
              <a:rPr lang="en-US">
                <a:solidFill>
                  <a:srgbClr val="323232"/>
                </a:solidFill>
              </a:rPr>
              <a:pPr/>
              <a:t>‹#›</a:t>
            </a:fld>
            <a:endParaRPr lang="en-US" dirty="0">
              <a:solidFill>
                <a:srgbClr val="323232"/>
              </a:solidFill>
            </a:endParaRPr>
          </a:p>
        </p:txBody>
      </p:sp>
    </p:spTree>
    <p:extLst>
      <p:ext uri="{BB962C8B-B14F-4D97-AF65-F5344CB8AC3E}">
        <p14:creationId xmlns:p14="http://schemas.microsoft.com/office/powerpoint/2010/main" val="44683045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39472" cy="276999"/>
          </a:xfrm>
        </p:spPr>
        <p:txBody>
          <a:bodyPr/>
          <a:lstStyle>
            <a:lvl1pPr>
              <a:defRPr sz="2000" b="0">
                <a:solidFill>
                  <a:schemeClr val="accent1"/>
                </a:solidFill>
                <a:latin typeface="HelvNeue Bold for IBM"/>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83464" y="1371600"/>
            <a:ext cx="8621184" cy="2708910"/>
          </a:xfrm>
        </p:spPr>
        <p:txBody>
          <a:bodyPr/>
          <a:lstStyle>
            <a:lvl1pPr>
              <a:buClrTx/>
              <a:defRPr sz="180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baseline="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2"/>
          <p:cNvSpPr>
            <a:spLocks noGrp="1" noChangeArrowheads="1"/>
          </p:cNvSpPr>
          <p:nvPr>
            <p:ph type="sldNum" sz="quarter" idx="10"/>
          </p:nvPr>
        </p:nvSpPr>
        <p:spPr>
          <a:xfrm>
            <a:off x="312286" y="4878389"/>
            <a:ext cx="2124075" cy="109537"/>
          </a:xfrm>
        </p:spPr>
        <p:txBody>
          <a:bodyPr/>
          <a:lstStyle>
            <a:lvl1pPr>
              <a:lnSpc>
                <a:spcPct val="100000"/>
              </a:lnSpc>
              <a:defRPr sz="800" smtClean="0">
                <a:solidFill>
                  <a:schemeClr val="tx1"/>
                </a:solidFill>
                <a:latin typeface="Arial" pitchFamily="34" charset="0"/>
                <a:cs typeface="Arial" pitchFamily="34" charset="0"/>
              </a:defRPr>
            </a:lvl1pPr>
          </a:lstStyle>
          <a:p>
            <a:pPr>
              <a:defRPr/>
            </a:pPr>
            <a:fld id="{75EE7AE1-7A2C-405D-9BD1-A0A8E1A49208}"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6286015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629840" y="273843"/>
            <a:ext cx="7886700" cy="9942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body" idx="1"/>
          </p:nvPr>
        </p:nvSpPr>
        <p:spPr>
          <a:xfrm>
            <a:off x="629840" y="1260872"/>
            <a:ext cx="3868200" cy="617999"/>
          </a:xfrm>
          <a:prstGeom prst="rect">
            <a:avLst/>
          </a:prstGeom>
          <a:noFill/>
          <a:ln>
            <a:noFill/>
          </a:ln>
        </p:spPr>
        <p:txBody>
          <a:bodyPr lIns="68575" tIns="68575" rIns="68575" bIns="68575" anchor="b" anchorCtr="0"/>
          <a:lstStyle>
            <a:lvl1pPr marL="0" marR="0" lvl="0" indent="0" algn="l" rtl="0">
              <a:lnSpc>
                <a:spcPct val="90000"/>
              </a:lnSpc>
              <a:spcBef>
                <a:spcPts val="800"/>
              </a:spcBef>
              <a:spcAft>
                <a:spcPts val="0"/>
              </a:spcAft>
              <a:buClr>
                <a:schemeClr val="dk1"/>
              </a:buClr>
              <a:buFont typeface="Noto Sans Symbols"/>
              <a:buNone/>
              <a:defRPr sz="1800" b="1"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500" b="1"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1"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Font typeface="Arial"/>
              <a:buNone/>
              <a:defRPr sz="1200" b="1"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Font typeface="Arial"/>
              <a:buNone/>
              <a:defRPr sz="1200" b="1"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2"/>
          </p:nvPr>
        </p:nvSpPr>
        <p:spPr>
          <a:xfrm>
            <a:off x="629840" y="1878806"/>
            <a:ext cx="3868200" cy="27633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3"/>
          </p:nvPr>
        </p:nvSpPr>
        <p:spPr>
          <a:xfrm>
            <a:off x="4629150" y="1260872"/>
            <a:ext cx="3887400" cy="617999"/>
          </a:xfrm>
          <a:prstGeom prst="rect">
            <a:avLst/>
          </a:prstGeom>
          <a:noFill/>
          <a:ln>
            <a:noFill/>
          </a:ln>
        </p:spPr>
        <p:txBody>
          <a:bodyPr lIns="68575" tIns="68575" rIns="68575" bIns="68575" anchor="b" anchorCtr="0"/>
          <a:lstStyle>
            <a:lvl1pPr marL="0" marR="0" lvl="0" indent="0" algn="l" rtl="0">
              <a:lnSpc>
                <a:spcPct val="90000"/>
              </a:lnSpc>
              <a:spcBef>
                <a:spcPts val="800"/>
              </a:spcBef>
              <a:spcAft>
                <a:spcPts val="0"/>
              </a:spcAft>
              <a:buClr>
                <a:schemeClr val="dk1"/>
              </a:buClr>
              <a:buFont typeface="Noto Sans Symbols"/>
              <a:buNone/>
              <a:defRPr sz="1800" b="1"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500" b="1"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1"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Font typeface="Arial"/>
              <a:buNone/>
              <a:defRPr sz="1200" b="1"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Font typeface="Arial"/>
              <a:buNone/>
              <a:defRPr sz="1200" b="1"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4"/>
          </p:nvPr>
        </p:nvSpPr>
        <p:spPr>
          <a:xfrm>
            <a:off x="4629150" y="1878806"/>
            <a:ext cx="3887400" cy="27633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5352" cy="542912"/>
          </a:xfrm>
        </p:spPr>
        <p:txBody>
          <a:bodyPr/>
          <a:lstStyle>
            <a:lvl1pPr marL="0" indent="0">
              <a:spcBef>
                <a:spcPts val="990"/>
              </a:spcBef>
              <a:buNone/>
              <a:defRPr sz="2200" baseline="0">
                <a:solidFill>
                  <a:schemeClr val="tx1"/>
                </a:solidFill>
              </a:defRPr>
            </a:lvl1pPr>
            <a:lvl5pPr>
              <a:buNone/>
              <a:defRPr/>
            </a:lvl5pPr>
          </a:lstStyle>
          <a:p>
            <a:pPr lvl="0"/>
            <a:r>
              <a:rPr lang="en-US" dirty="0" smtClean="0"/>
              <a:t>Click to edit Master text styles</a:t>
            </a:r>
          </a:p>
        </p:txBody>
      </p:sp>
      <p:sp>
        <p:nvSpPr>
          <p:cNvPr id="9" name="Title 8"/>
          <p:cNvSpPr>
            <a:spLocks noGrp="1"/>
          </p:cNvSpPr>
          <p:nvPr>
            <p:ph type="title"/>
          </p:nvPr>
        </p:nvSpPr>
        <p:spPr>
          <a:xfrm>
            <a:off x="283465" y="2300377"/>
            <a:ext cx="6795352" cy="609398"/>
          </a:xfrm>
        </p:spPr>
        <p:txBody>
          <a:bodyPr anchor="b"/>
          <a:lstStyle>
            <a:lvl1pPr>
              <a:defRPr sz="4400" baseline="0">
                <a:solidFill>
                  <a:schemeClr val="tx1"/>
                </a:solidFill>
                <a:latin typeface="HelvNeue Bold for IBM"/>
              </a:defRPr>
            </a:lvl1pPr>
          </a:lstStyle>
          <a:p>
            <a:r>
              <a:rPr lang="en-US" dirty="0" smtClean="0"/>
              <a:t>Click to edit Master title style</a:t>
            </a:r>
            <a:endParaRPr lang="en-US" dirty="0"/>
          </a:p>
        </p:txBody>
      </p:sp>
      <p:pic>
        <p:nvPicPr>
          <p:cNvPr id="10" name="Picture 9"/>
          <p:cNvPicPr>
            <a:picLocks noChangeAspect="1"/>
          </p:cNvPicPr>
          <p:nvPr userDrawn="1"/>
        </p:nvPicPr>
        <p:blipFill>
          <a:blip r:embed="rId2"/>
          <a:stretch>
            <a:fillRect/>
          </a:stretch>
        </p:blipFill>
        <p:spPr>
          <a:xfrm>
            <a:off x="297770" y="242367"/>
            <a:ext cx="2136181" cy="163659"/>
          </a:xfrm>
          <a:prstGeom prst="rect">
            <a:avLst/>
          </a:prstGeom>
        </p:spPr>
      </p:pic>
      <p:pic>
        <p:nvPicPr>
          <p:cNvPr id="3" name="Picture 2"/>
          <p:cNvPicPr>
            <a:picLocks noChangeAspect="1"/>
          </p:cNvPicPr>
          <p:nvPr userDrawn="1"/>
        </p:nvPicPr>
        <p:blipFill>
          <a:blip r:embed="rId3"/>
          <a:stretch>
            <a:fillRect/>
          </a:stretch>
        </p:blipFill>
        <p:spPr>
          <a:xfrm rot="16200000">
            <a:off x="5858357" y="1738569"/>
            <a:ext cx="4568450" cy="1561963"/>
          </a:xfrm>
          <a:prstGeom prst="rect">
            <a:avLst/>
          </a:prstGeom>
        </p:spPr>
      </p:pic>
      <p:pic>
        <p:nvPicPr>
          <p:cNvPr id="11" name="Picture 10"/>
          <p:cNvPicPr>
            <a:picLocks noChangeAspect="1"/>
          </p:cNvPicPr>
          <p:nvPr userDrawn="1"/>
        </p:nvPicPr>
        <p:blipFill>
          <a:blip r:embed="rId4"/>
          <a:stretch>
            <a:fillRect/>
          </a:stretch>
        </p:blipFill>
        <p:spPr>
          <a:xfrm>
            <a:off x="287937" y="4589006"/>
            <a:ext cx="567469" cy="211022"/>
          </a:xfrm>
          <a:prstGeom prst="rect">
            <a:avLst/>
          </a:prstGeom>
        </p:spPr>
      </p:pic>
    </p:spTree>
    <p:extLst>
      <p:ext uri="{BB962C8B-B14F-4D97-AF65-F5344CB8AC3E}">
        <p14:creationId xmlns:p14="http://schemas.microsoft.com/office/powerpoint/2010/main" val="2058126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026">
          <p15:clr>
            <a:srgbClr val="FBAE40"/>
          </p15:clr>
        </p15:guide>
        <p15:guide id="2" pos="18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1_Title Slide 1">
    <p:bg>
      <p:bgPr>
        <a:solidFill>
          <a:srgbClr val="25396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5352" cy="542912"/>
          </a:xfrm>
        </p:spPr>
        <p:txBody>
          <a:bodyPr/>
          <a:lstStyle>
            <a:lvl1pPr marL="0" indent="0">
              <a:spcBef>
                <a:spcPts val="990"/>
              </a:spcBef>
              <a:buNone/>
              <a:defRPr sz="2200" baseline="0">
                <a:solidFill>
                  <a:schemeClr val="bg1"/>
                </a:solidFill>
              </a:defRPr>
            </a:lvl1pPr>
            <a:lvl5pPr>
              <a:buNone/>
              <a:defRPr/>
            </a:lvl5pPr>
          </a:lstStyle>
          <a:p>
            <a:pPr lvl="0"/>
            <a:r>
              <a:rPr lang="en-US" dirty="0" smtClean="0"/>
              <a:t>Click to edit Master text styles</a:t>
            </a:r>
          </a:p>
        </p:txBody>
      </p:sp>
      <p:sp>
        <p:nvSpPr>
          <p:cNvPr id="9" name="Title 8"/>
          <p:cNvSpPr>
            <a:spLocks noGrp="1"/>
          </p:cNvSpPr>
          <p:nvPr>
            <p:ph type="title"/>
          </p:nvPr>
        </p:nvSpPr>
        <p:spPr>
          <a:xfrm>
            <a:off x="283465" y="2300377"/>
            <a:ext cx="6795352" cy="609398"/>
          </a:xfrm>
        </p:spPr>
        <p:txBody>
          <a:bodyPr anchor="b"/>
          <a:lstStyle>
            <a:lvl1pPr>
              <a:defRPr sz="4400" baseline="0">
                <a:solidFill>
                  <a:schemeClr val="bg1"/>
                </a:solidFill>
                <a:latin typeface="HelvNeue Bold for IBM"/>
              </a:defRPr>
            </a:lvl1pPr>
          </a:lstStyle>
          <a:p>
            <a:r>
              <a:rPr lang="en-US" dirty="0" smtClean="0"/>
              <a:t>Click to edit Master title style</a:t>
            </a:r>
            <a:endParaRPr lang="en-US" dirty="0"/>
          </a:p>
        </p:txBody>
      </p:sp>
      <p:pic>
        <p:nvPicPr>
          <p:cNvPr id="12" name="Picture 11"/>
          <p:cNvPicPr>
            <a:picLocks noChangeAspect="1"/>
          </p:cNvPicPr>
          <p:nvPr userDrawn="1"/>
        </p:nvPicPr>
        <p:blipFill>
          <a:blip r:embed="rId2"/>
          <a:stretch>
            <a:fillRect/>
          </a:stretch>
        </p:blipFill>
        <p:spPr>
          <a:xfrm>
            <a:off x="290938" y="240122"/>
            <a:ext cx="2146612" cy="165124"/>
          </a:xfrm>
          <a:prstGeom prst="rect">
            <a:avLst/>
          </a:prstGeom>
        </p:spPr>
      </p:pic>
      <p:pic>
        <p:nvPicPr>
          <p:cNvPr id="16" name="Picture 15"/>
          <p:cNvPicPr>
            <a:picLocks noChangeAspect="1"/>
          </p:cNvPicPr>
          <p:nvPr userDrawn="1"/>
        </p:nvPicPr>
        <p:blipFill>
          <a:blip r:embed="rId3"/>
          <a:stretch>
            <a:fillRect/>
          </a:stretch>
        </p:blipFill>
        <p:spPr>
          <a:xfrm>
            <a:off x="7360275" y="235324"/>
            <a:ext cx="1563050" cy="4571626"/>
          </a:xfrm>
          <a:prstGeom prst="rect">
            <a:avLst/>
          </a:prstGeom>
        </p:spPr>
      </p:pic>
      <p:pic>
        <p:nvPicPr>
          <p:cNvPr id="18" name="Picture 17"/>
          <p:cNvPicPr>
            <a:picLocks noChangeAspect="1"/>
          </p:cNvPicPr>
          <p:nvPr userDrawn="1"/>
        </p:nvPicPr>
        <p:blipFill>
          <a:blip r:embed="rId4"/>
          <a:stretch>
            <a:fillRect/>
          </a:stretch>
        </p:blipFill>
        <p:spPr>
          <a:xfrm>
            <a:off x="285750" y="4589006"/>
            <a:ext cx="558399" cy="214769"/>
          </a:xfrm>
          <a:prstGeom prst="rect">
            <a:avLst/>
          </a:prstGeom>
        </p:spPr>
      </p:pic>
    </p:spTree>
    <p:extLst>
      <p:ext uri="{BB962C8B-B14F-4D97-AF65-F5344CB8AC3E}">
        <p14:creationId xmlns:p14="http://schemas.microsoft.com/office/powerpoint/2010/main" val="117926317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026">
          <p15:clr>
            <a:srgbClr val="FBAE40"/>
          </p15:clr>
        </p15:guide>
        <p15:guide id="2" pos="18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Title Slide 5">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4046" cy="542912"/>
          </a:xfrm>
        </p:spPr>
        <p:txBody>
          <a:bodyPr/>
          <a:lstStyle>
            <a:lvl1pPr marL="0" indent="0">
              <a:spcBef>
                <a:spcPts val="990"/>
              </a:spcBef>
              <a:buNone/>
              <a:defRPr sz="2200" baseline="0">
                <a:solidFill>
                  <a:schemeClr val="tx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283465" y="2300377"/>
            <a:ext cx="6794046" cy="609398"/>
          </a:xfrm>
        </p:spPr>
        <p:txBody>
          <a:bodyPr anchor="b"/>
          <a:lstStyle>
            <a:lvl1pPr>
              <a:defRPr sz="4400" baseline="0">
                <a:solidFill>
                  <a:schemeClr val="tx1"/>
                </a:solidFill>
                <a:latin typeface="HelvNeue Bold for IBM"/>
              </a:defRPr>
            </a:lvl1pPr>
          </a:lstStyle>
          <a:p>
            <a:r>
              <a:rPr lang="en-US" smtClean="0"/>
              <a:t>Click to edit Master title style</a:t>
            </a:r>
            <a:endParaRPr lang="en-US" dirty="0"/>
          </a:p>
        </p:txBody>
      </p:sp>
      <p:pic>
        <p:nvPicPr>
          <p:cNvPr id="8" name="Picture 7"/>
          <p:cNvPicPr>
            <a:picLocks noChangeAspect="1"/>
          </p:cNvPicPr>
          <p:nvPr userDrawn="1"/>
        </p:nvPicPr>
        <p:blipFill>
          <a:blip r:embed="rId2"/>
          <a:stretch>
            <a:fillRect/>
          </a:stretch>
        </p:blipFill>
        <p:spPr>
          <a:xfrm>
            <a:off x="297770" y="242367"/>
            <a:ext cx="2136181" cy="163659"/>
          </a:xfrm>
          <a:prstGeom prst="rect">
            <a:avLst/>
          </a:prstGeom>
        </p:spPr>
      </p:pic>
      <p:pic>
        <p:nvPicPr>
          <p:cNvPr id="10" name="Picture 9"/>
          <p:cNvPicPr>
            <a:picLocks noChangeAspect="1"/>
          </p:cNvPicPr>
          <p:nvPr userDrawn="1"/>
        </p:nvPicPr>
        <p:blipFill>
          <a:blip r:embed="rId3"/>
          <a:stretch>
            <a:fillRect/>
          </a:stretch>
        </p:blipFill>
        <p:spPr>
          <a:xfrm>
            <a:off x="287937" y="4589006"/>
            <a:ext cx="567469" cy="211022"/>
          </a:xfrm>
          <a:prstGeom prst="rect">
            <a:avLst/>
          </a:prstGeom>
        </p:spPr>
      </p:pic>
    </p:spTree>
    <p:extLst>
      <p:ext uri="{BB962C8B-B14F-4D97-AF65-F5344CB8AC3E}">
        <p14:creationId xmlns:p14="http://schemas.microsoft.com/office/powerpoint/2010/main" val="15633883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 Page">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04801" y="1816100"/>
          <a:ext cx="8537575" cy="152400"/>
        </p:xfrm>
        <a:graphic>
          <a:graphicData uri="http://schemas.openxmlformats.org/drawingml/2006/table">
            <a:tbl>
              <a:tblPr firstRow="1" bandRow="1">
                <a:tableStyleId>{2D5ABB26-0587-4C30-8999-92F81FD0307C}</a:tableStyleId>
              </a:tblPr>
              <a:tblGrid>
                <a:gridCol w="8537575"/>
              </a:tblGrid>
              <a:tr h="152400">
                <a:tc>
                  <a:txBody>
                    <a:bodyPr/>
                    <a:lstStyle/>
                    <a:p>
                      <a:pPr algn="dist">
                        <a:lnSpc>
                          <a:spcPct val="100000"/>
                        </a:lnSpc>
                      </a:pPr>
                      <a:endParaRPr lang="en-US" sz="800" kern="500" spc="5000" dirty="0"/>
                    </a:p>
                  </a:txBody>
                  <a:tcPr marL="0" marR="0" marT="0" marB="0">
                    <a:lnR w="12700" cap="flat" cmpd="sng" algn="ctr">
                      <a:solidFill>
                        <a:srgbClr val="FFFFFF"/>
                      </a:solidFill>
                      <a:prstDash val="solid"/>
                      <a:round/>
                      <a:headEnd type="none" w="med" len="med"/>
                      <a:tailEnd type="none" w="med" len="med"/>
                    </a:lnR>
                    <a:pattFill prst="ltUpDiag">
                      <a:fgClr>
                        <a:schemeClr val="tx2"/>
                      </a:fgClr>
                      <a:bgClr>
                        <a:prstClr val="white"/>
                      </a:bgClr>
                    </a:pattFill>
                  </a:tcPr>
                </a:tc>
              </a:tr>
            </a:tbl>
          </a:graphicData>
        </a:graphic>
      </p:graphicFrame>
      <p:sp>
        <p:nvSpPr>
          <p:cNvPr id="9" name="Title 8"/>
          <p:cNvSpPr>
            <a:spLocks noGrp="1"/>
          </p:cNvSpPr>
          <p:nvPr>
            <p:ph type="title"/>
          </p:nvPr>
        </p:nvSpPr>
        <p:spPr>
          <a:xfrm>
            <a:off x="301752" y="2057400"/>
            <a:ext cx="8503920" cy="498598"/>
          </a:xfrm>
        </p:spPr>
        <p:txBody>
          <a:bodyPr/>
          <a:lstStyle>
            <a:lvl1pPr>
              <a:defRPr sz="3600" baseline="0">
                <a:solidFill>
                  <a:schemeClr val="accent1"/>
                </a:solidFill>
                <a:latin typeface="HelvNeue Bold for IBM"/>
              </a:defRPr>
            </a:lvl1pPr>
          </a:lstStyle>
          <a:p>
            <a:r>
              <a:rPr lang="en-US" smtClean="0"/>
              <a:t>Click to edit Master title style</a:t>
            </a:r>
            <a:endParaRPr lang="en-US" dirty="0" smtClean="0"/>
          </a:p>
        </p:txBody>
      </p:sp>
      <p:sp>
        <p:nvSpPr>
          <p:cNvPr id="5"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44D1A2DD-8468-4B9E-936E-367B05064B4A}"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34824896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able of Contents/Agenda">
    <p:spTree>
      <p:nvGrpSpPr>
        <p:cNvPr id="1" name=""/>
        <p:cNvGrpSpPr/>
        <p:nvPr/>
      </p:nvGrpSpPr>
      <p:grpSpPr>
        <a:xfrm>
          <a:off x="0" y="0"/>
          <a:ext cx="0" cy="0"/>
          <a:chOff x="0" y="0"/>
          <a:chExt cx="0" cy="0"/>
        </a:xfrm>
      </p:grpSpPr>
      <p:sp>
        <p:nvSpPr>
          <p:cNvPr id="2" name="Title 1"/>
          <p:cNvSpPr>
            <a:spLocks noGrp="1"/>
          </p:cNvSpPr>
          <p:nvPr>
            <p:ph type="title"/>
          </p:nvPr>
        </p:nvSpPr>
        <p:spPr>
          <a:xfrm>
            <a:off x="283465" y="731520"/>
            <a:ext cx="8568205" cy="276999"/>
          </a:xfrm>
        </p:spPr>
        <p:txBody>
          <a:bodyPr/>
          <a:lstStyle>
            <a:lvl1pPr marL="0" marR="0" indent="0" algn="l" defTabSz="685809" rtl="0" eaLnBrk="1" fontAlgn="base" latinLnBrk="0" hangingPunct="1">
              <a:lnSpc>
                <a:spcPct val="90000"/>
              </a:lnSpc>
              <a:spcBef>
                <a:spcPct val="0"/>
              </a:spcBef>
              <a:spcAft>
                <a:spcPct val="0"/>
              </a:spcAft>
              <a:buClrTx/>
              <a:buSzTx/>
              <a:buFontTx/>
              <a:buNone/>
              <a:tabLst/>
              <a:defRPr baseline="0">
                <a:solidFill>
                  <a:schemeClr val="accent1"/>
                </a:solidFill>
              </a:defRPr>
            </a:lvl1pPr>
          </a:lstStyle>
          <a:p>
            <a:r>
              <a:rPr lang="en-US" smtClean="0"/>
              <a:t>Click to edit Master title style</a:t>
            </a:r>
            <a:endParaRPr lang="en-US" dirty="0"/>
          </a:p>
        </p:txBody>
      </p:sp>
      <p:sp>
        <p:nvSpPr>
          <p:cNvPr id="8" name="Text Placeholder 6"/>
          <p:cNvSpPr>
            <a:spLocks noGrp="1"/>
          </p:cNvSpPr>
          <p:nvPr>
            <p:ph type="body" sz="quarter" idx="12"/>
          </p:nvPr>
        </p:nvSpPr>
        <p:spPr>
          <a:xfrm>
            <a:off x="3163825" y="1371600"/>
            <a:ext cx="5687845" cy="3086100"/>
          </a:xfrm>
        </p:spPr>
        <p:txBody>
          <a:bodyPr tIns="91440"/>
          <a:lstStyle>
            <a:lvl1pPr marL="0" indent="0">
              <a:lnSpc>
                <a:spcPct val="100000"/>
              </a:lnSpc>
              <a:spcBef>
                <a:spcPts val="810"/>
              </a:spcBef>
              <a:buNone/>
              <a:defRPr sz="1400" baseline="0">
                <a:solidFill>
                  <a:schemeClr val="tx1"/>
                </a:solidFill>
              </a:defRPr>
            </a:lvl1pPr>
            <a:lvl2pPr marL="176215" indent="0">
              <a:buNone/>
              <a:defRPr>
                <a:solidFill>
                  <a:schemeClr val="accent6"/>
                </a:solidFill>
              </a:defRPr>
            </a:lvl2pPr>
            <a:lvl3pPr>
              <a:defRPr>
                <a:solidFill>
                  <a:schemeClr val="accent6"/>
                </a:solidFill>
              </a:defRPr>
            </a:lvl3pPr>
            <a:lvl4pPr>
              <a:defRPr>
                <a:solidFill>
                  <a:schemeClr val="accent6"/>
                </a:solidFill>
              </a:defRPr>
            </a:lvl4pPr>
          </a:lstStyle>
          <a:p>
            <a:pPr lvl="0"/>
            <a:r>
              <a:rPr lang="en-US" smtClean="0"/>
              <a:t>Click to edit Master text styles</a:t>
            </a:r>
          </a:p>
        </p:txBody>
      </p:sp>
      <p:sp>
        <p:nvSpPr>
          <p:cNvPr id="13" name="Text Placeholder 12"/>
          <p:cNvSpPr>
            <a:spLocks noGrp="1"/>
          </p:cNvSpPr>
          <p:nvPr>
            <p:ph type="body" sz="quarter" idx="13"/>
          </p:nvPr>
        </p:nvSpPr>
        <p:spPr>
          <a:xfrm>
            <a:off x="329184" y="1371600"/>
            <a:ext cx="2743200" cy="3086100"/>
          </a:xfrm>
        </p:spPr>
        <p:txBody>
          <a:bodyPr/>
          <a:lstStyle>
            <a:lvl1pPr marL="0" indent="0">
              <a:buNone/>
              <a:defRPr sz="1800" baseline="0">
                <a:solidFill>
                  <a:schemeClr val="tx1"/>
                </a:solidFill>
              </a:defRPr>
            </a:lvl1pPr>
            <a:lvl2pPr>
              <a:defRPr>
                <a:solidFill>
                  <a:schemeClr val="tx1"/>
                </a:solidFill>
              </a:defRPr>
            </a:lvl2pPr>
          </a:lstStyle>
          <a:p>
            <a:pPr lvl="0"/>
            <a:r>
              <a:rPr lang="en-US" smtClean="0"/>
              <a:t>Click to edit Master text styles</a:t>
            </a:r>
          </a:p>
          <a:p>
            <a:pPr lvl="1"/>
            <a:r>
              <a:rPr lang="en-US" smtClean="0"/>
              <a:t>Second level</a:t>
            </a:r>
          </a:p>
        </p:txBody>
      </p:sp>
      <p:sp>
        <p:nvSpPr>
          <p:cNvPr id="6" name="Rectangle 52"/>
          <p:cNvSpPr>
            <a:spLocks noGrp="1" noChangeArrowheads="1"/>
          </p:cNvSpPr>
          <p:nvPr>
            <p:ph type="sldNum" sz="quarter" idx="14"/>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57F3409C-6F8E-402E-9B83-A9B7BD7390D5}"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97903068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5" y="731520"/>
            <a:ext cx="8500175" cy="276999"/>
          </a:xfrm>
        </p:spPr>
        <p:txBody>
          <a:bodyPr/>
          <a:lstStyle>
            <a:lvl1pPr>
              <a:defRPr sz="200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3464" y="1370411"/>
            <a:ext cx="4151312" cy="2742009"/>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2327" y="1370411"/>
            <a:ext cx="4151313" cy="2742009"/>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C67836EA-5273-4557-8F3E-94501D62215B}"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95821582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283463" y="731520"/>
            <a:ext cx="8403337" cy="276999"/>
          </a:xfrm>
        </p:spPr>
        <p:txBody>
          <a:bodyPr/>
          <a:lstStyle>
            <a:lvl1pPr>
              <a:defRPr>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283464" y="1151335"/>
            <a:ext cx="4040188"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283464" y="1631156"/>
            <a:ext cx="4040188" cy="2963466"/>
          </a:xfrm>
        </p:spPr>
        <p:txBody>
          <a:bodyPr/>
          <a:lstStyle>
            <a:lvl1pPr>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cs typeface="Arial" pitchFamily="34" charset="0"/>
              </a:defRPr>
            </a:lvl4pPr>
            <a:lvl5pPr>
              <a:defRPr sz="1000" baseline="0">
                <a:solidFill>
                  <a:schemeClr val="tx1"/>
                </a:solidFill>
                <a:latin typeface="+mn-lt"/>
                <a:cs typeface="Arial" pitchFamily="34" charset="0"/>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cs typeface="Arial" pitchFamily="34" charset="0"/>
              </a:defRPr>
            </a:lvl4pPr>
            <a:lvl5pPr>
              <a:defRPr sz="1000">
                <a:solidFill>
                  <a:schemeClr val="tx1"/>
                </a:solidFill>
                <a:latin typeface="+mn-lt"/>
                <a:cs typeface="Arial" pitchFamily="34" charset="0"/>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670EFFF9-8454-4A0C-944F-F548B0D0221D}" type="slidenum">
              <a:rPr lang="en-US">
                <a:solidFill>
                  <a:srgbClr val="323232"/>
                </a:solidFill>
              </a:rPr>
              <a:pPr>
                <a:defRPr/>
              </a:pPr>
              <a:t>‹#›</a:t>
            </a:fld>
            <a:endParaRPr lang="en-US" dirty="0">
              <a:solidFill>
                <a:srgbClr val="323232"/>
              </a:solidFill>
            </a:endParaRPr>
          </a:p>
        </p:txBody>
      </p:sp>
      <p:pic>
        <p:nvPicPr>
          <p:cNvPr id="9" name="Picture 8"/>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97826984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86800" cy="276999"/>
          </a:xfrm>
        </p:spPr>
        <p:txBody>
          <a:bodyPr/>
          <a:lstStyle>
            <a:lvl1pPr>
              <a:defRPr sz="200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3464" y="1370411"/>
            <a:ext cx="4151312"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87178" y="1370411"/>
            <a:ext cx="4151313"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half" idx="11"/>
          </p:nvPr>
        </p:nvSpPr>
        <p:spPr>
          <a:xfrm>
            <a:off x="283464" y="3030074"/>
            <a:ext cx="4151312"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12"/>
          </p:nvPr>
        </p:nvSpPr>
        <p:spPr>
          <a:xfrm>
            <a:off x="4587178" y="3030074"/>
            <a:ext cx="4151313"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52"/>
          <p:cNvSpPr>
            <a:spLocks noGrp="1" noChangeArrowheads="1"/>
          </p:cNvSpPr>
          <p:nvPr>
            <p:ph type="sldNum" sz="quarter" idx="13"/>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907A9A71-EA24-4104-9476-E93F189E6359}"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35310052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Side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6345936"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47BCEA44-5960-4B24-99E8-3441978B53AA}"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99883792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ide 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3044953"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731520"/>
            <a:ext cx="3044953"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2"/>
          <p:cNvSpPr>
            <a:spLocks noGrp="1" noChangeArrowheads="1"/>
          </p:cNvSpPr>
          <p:nvPr>
            <p:ph type="sldNum" sz="quarter" idx="12"/>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112798F6-F013-4760-8348-C4FCC72F6FCD}" type="slidenum">
              <a:rPr lang="en-US">
                <a:solidFill>
                  <a:srgbClr val="323232"/>
                </a:solidFill>
              </a:rPr>
              <a:pPr>
                <a:defRPr/>
              </a:pPr>
              <a:t>‹#›</a:t>
            </a:fld>
            <a:endParaRPr lang="en-US" dirty="0">
              <a:solidFill>
                <a:srgbClr val="323232"/>
              </a:solidFill>
            </a:endParaRPr>
          </a:p>
        </p:txBody>
      </p:sp>
      <p:pic>
        <p:nvPicPr>
          <p:cNvPr id="8" name="Picture 7"/>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8152668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629840" y="342900"/>
            <a:ext cx="2949300" cy="1200000"/>
          </a:xfrm>
          <a:prstGeom prst="rect">
            <a:avLst/>
          </a:prstGeom>
          <a:noFill/>
          <a:ln>
            <a:noFill/>
          </a:ln>
        </p:spPr>
        <p:txBody>
          <a:bodyPr lIns="68575" tIns="68575" rIns="68575" bIns="68575" anchor="b" anchorCtr="0"/>
          <a:lstStyle>
            <a:lvl1pPr marL="0" marR="0" lvl="0" indent="0" algn="l" rtl="0">
              <a:lnSpc>
                <a:spcPct val="90000"/>
              </a:lnSpc>
              <a:spcBef>
                <a:spcPts val="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body" idx="1"/>
          </p:nvPr>
        </p:nvSpPr>
        <p:spPr>
          <a:xfrm>
            <a:off x="3887390" y="740568"/>
            <a:ext cx="4628999" cy="36552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2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2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206500" marR="0" lvl="3"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4pPr>
            <a:lvl5pPr marL="1549400" marR="0" lvl="4"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5pPr>
            <a:lvl6pPr marL="1892300" marR="0" lvl="5"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35200" marR="0" lvl="6"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8100" marR="0" lvl="7"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21000" marR="0" lvl="8"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body" idx="2"/>
          </p:nvPr>
        </p:nvSpPr>
        <p:spPr>
          <a:xfrm>
            <a:off x="629840" y="1543050"/>
            <a:ext cx="2949300" cy="28587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2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900" b="0"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Font typeface="Arial"/>
              <a:buNone/>
              <a:defRPr sz="800" b="0"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Font typeface="Arial"/>
              <a:buNone/>
              <a:defRPr sz="800" b="0"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ide Title and 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1416423"/>
            <a:ext cx="3044953" cy="27432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1416423"/>
            <a:ext cx="3044953" cy="27432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2"/>
          </p:nvPr>
        </p:nvSpPr>
        <p:spPr>
          <a:xfrm>
            <a:off x="2441446" y="731520"/>
            <a:ext cx="3044954"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9" name="Text Placeholder 4"/>
          <p:cNvSpPr>
            <a:spLocks noGrp="1"/>
          </p:cNvSpPr>
          <p:nvPr>
            <p:ph type="body" sz="quarter" idx="3"/>
          </p:nvPr>
        </p:nvSpPr>
        <p:spPr>
          <a:xfrm>
            <a:off x="5641847" y="731520"/>
            <a:ext cx="3044954"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10" name="Rectangle 52"/>
          <p:cNvSpPr>
            <a:spLocks noGrp="1" noChangeArrowheads="1"/>
          </p:cNvSpPr>
          <p:nvPr>
            <p:ph type="sldNum" sz="quarter" idx="13"/>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7BA860D7-F945-411E-98F6-33B3F11DB7F6}"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151466773"/>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ide Title and Four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3044953" cy="1822078"/>
          </a:xfrm>
        </p:spPr>
        <p:txBody>
          <a:bodyPr>
            <a:noAutofit/>
          </a:bodyPr>
          <a:lstStyle>
            <a:lvl1pPr>
              <a:buClrTx/>
              <a:defRPr sz="1400" baseline="0">
                <a:solidFill>
                  <a:schemeClr val="tx1"/>
                </a:solidFill>
                <a:latin typeface="+mn-lt"/>
                <a:cs typeface="Arial" pitchFamily="34" charset="0"/>
              </a:defRPr>
            </a:lvl1pPr>
            <a:lvl2pPr>
              <a:defRPr sz="1200" baseline="0">
                <a:solidFill>
                  <a:schemeClr val="tx1"/>
                </a:solidFill>
                <a:latin typeface="+mn-lt"/>
                <a:cs typeface="Arial" pitchFamily="34" charset="0"/>
              </a:defRPr>
            </a:lvl2pPr>
            <a:lvl3pPr>
              <a:defRPr sz="1000" baseline="0">
                <a:solidFill>
                  <a:schemeClr val="tx1"/>
                </a:solidFill>
                <a:latin typeface="+mn-lt"/>
                <a:cs typeface="Arial" pitchFamily="34" charset="0"/>
              </a:defRPr>
            </a:lvl3pPr>
            <a:lvl4pPr>
              <a:defRPr sz="10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731520"/>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2"/>
          </p:nvPr>
        </p:nvSpPr>
        <p:spPr>
          <a:xfrm>
            <a:off x="2441447" y="2753879"/>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3"/>
          </p:nvPr>
        </p:nvSpPr>
        <p:spPr>
          <a:xfrm>
            <a:off x="5641848" y="2753879"/>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52"/>
          <p:cNvSpPr>
            <a:spLocks noGrp="1" noChangeArrowheads="1"/>
          </p:cNvSpPr>
          <p:nvPr>
            <p:ph type="sldNum" sz="quarter" idx="14"/>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534A1CEB-A26D-4DB6-B64A-33B309DB8BF4}"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946544853"/>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39472" cy="276999"/>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4"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D29F62C2-06F1-4256-8BEA-AE6C66652B78}" type="slidenum">
              <a:rPr lang="en-US">
                <a:solidFill>
                  <a:srgbClr val="323232"/>
                </a:solidFill>
              </a:rPr>
              <a:pPr>
                <a:defRPr/>
              </a:pPr>
              <a:t>‹#›</a:t>
            </a:fld>
            <a:endParaRPr lang="en-US" dirty="0">
              <a:solidFill>
                <a:srgbClr val="323232"/>
              </a:solidFill>
            </a:endParaRPr>
          </a:p>
        </p:txBody>
      </p:sp>
      <p:pic>
        <p:nvPicPr>
          <p:cNvPr id="5" name="Picture 4"/>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734264245"/>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50800" y="-10160"/>
            <a:ext cx="9194800" cy="5176389"/>
          </a:xfrm>
          <a:prstGeom prst="rect">
            <a:avLst/>
          </a:prstGeom>
        </p:spPr>
      </p:pic>
      <p:sp>
        <p:nvSpPr>
          <p:cNvPr id="2" name="Title 1"/>
          <p:cNvSpPr>
            <a:spLocks noGrp="1"/>
          </p:cNvSpPr>
          <p:nvPr>
            <p:ph type="title"/>
          </p:nvPr>
        </p:nvSpPr>
        <p:spPr>
          <a:xfrm>
            <a:off x="283464" y="731520"/>
            <a:ext cx="8639472" cy="276999"/>
          </a:xfrm>
        </p:spPr>
        <p:txBody>
          <a:bodyPr/>
          <a:lstStyle>
            <a:lvl1pPr>
              <a:defRPr sz="2000" b="0">
                <a:solidFill>
                  <a:schemeClr val="bg1"/>
                </a:solidFill>
                <a:latin typeface="HelvNeue Bold for IBM"/>
                <a:cs typeface="Arial" pitchFamily="34" charset="0"/>
              </a:defRPr>
            </a:lvl1pPr>
          </a:lstStyle>
          <a:p>
            <a:r>
              <a:rPr lang="en-US" dirty="0" smtClean="0"/>
              <a:t>Click to edit Master title style</a:t>
            </a:r>
            <a:endParaRPr lang="en-US" dirty="0"/>
          </a:p>
        </p:txBody>
      </p:sp>
      <p:sp>
        <p:nvSpPr>
          <p:cNvPr id="4"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D29F62C2-06F1-4256-8BEA-AE6C66652B78}"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3"/>
          <a:stretch>
            <a:fillRect/>
          </a:stretch>
        </p:blipFill>
        <p:spPr>
          <a:xfrm>
            <a:off x="290938" y="240122"/>
            <a:ext cx="2146612" cy="165124"/>
          </a:xfrm>
          <a:prstGeom prst="rect">
            <a:avLst/>
          </a:prstGeom>
        </p:spPr>
      </p:pic>
      <p:pic>
        <p:nvPicPr>
          <p:cNvPr id="10" name="Picture 9"/>
          <p:cNvPicPr>
            <a:picLocks noChangeAspect="1"/>
          </p:cNvPicPr>
          <p:nvPr userDrawn="1"/>
        </p:nvPicPr>
        <p:blipFill>
          <a:blip r:embed="rId4"/>
          <a:stretch>
            <a:fillRect/>
          </a:stretch>
        </p:blipFill>
        <p:spPr>
          <a:xfrm>
            <a:off x="8495296" y="4872562"/>
            <a:ext cx="357791" cy="137612"/>
          </a:xfrm>
          <a:prstGeom prst="rect">
            <a:avLst/>
          </a:prstGeom>
        </p:spPr>
      </p:pic>
    </p:spTree>
    <p:extLst>
      <p:ext uri="{BB962C8B-B14F-4D97-AF65-F5344CB8AC3E}">
        <p14:creationId xmlns:p14="http://schemas.microsoft.com/office/powerpoint/2010/main" val="1503049387"/>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9144000" cy="5143500"/>
          </a:xfrm>
        </p:spPr>
        <p:txBody>
          <a:bodyPr tIns="914400" anchor="ctr">
            <a:normAutofit/>
          </a:bodyPr>
          <a:lstStyle>
            <a:lvl1pPr algn="ctr">
              <a:buNone/>
              <a:defRPr>
                <a:solidFill>
                  <a:schemeClr val="tx1"/>
                </a:solidFill>
              </a:defRPr>
            </a:lvl1pPr>
          </a:lstStyle>
          <a:p>
            <a:pPr lvl="0"/>
            <a:r>
              <a:rPr lang="en-US" noProof="0" dirty="0" smtClean="0"/>
              <a:t>Drag picture to placeholder or click icon to add</a:t>
            </a:r>
            <a:endParaRPr lang="en-US" noProof="0" dirty="0"/>
          </a:p>
        </p:txBody>
      </p:sp>
      <p:sp>
        <p:nvSpPr>
          <p:cNvPr id="2" name="Title 1"/>
          <p:cNvSpPr>
            <a:spLocks noGrp="1"/>
          </p:cNvSpPr>
          <p:nvPr>
            <p:ph type="title"/>
          </p:nvPr>
        </p:nvSpPr>
        <p:spPr>
          <a:xfrm>
            <a:off x="328613" y="4011261"/>
            <a:ext cx="8503920" cy="276999"/>
          </a:xfrm>
        </p:spPr>
        <p:txBody>
          <a:bodyPr anchor="b"/>
          <a:lstStyle>
            <a:lvl1pPr>
              <a:defRPr>
                <a:solidFill>
                  <a:schemeClr val="tx1"/>
                </a:solidFill>
              </a:defRPr>
            </a:lvl1pPr>
          </a:lstStyle>
          <a:p>
            <a:r>
              <a:rPr lang="en-US" smtClean="0"/>
              <a:t>Click to edit Master title style</a:t>
            </a:r>
            <a:endParaRPr lang="en-US" dirty="0"/>
          </a:p>
        </p:txBody>
      </p:sp>
      <p:sp>
        <p:nvSpPr>
          <p:cNvPr id="8" name="Text Placeholder 7"/>
          <p:cNvSpPr>
            <a:spLocks noGrp="1"/>
          </p:cNvSpPr>
          <p:nvPr>
            <p:ph type="body" sz="quarter" idx="10"/>
          </p:nvPr>
        </p:nvSpPr>
        <p:spPr>
          <a:xfrm>
            <a:off x="329184" y="4389120"/>
            <a:ext cx="8503920" cy="488871"/>
          </a:xfrm>
        </p:spPr>
        <p:txBody>
          <a:bodyPr/>
          <a:lstStyle>
            <a:lvl1pPr marL="0" indent="0">
              <a:buNone/>
              <a:defRPr lang="en-US" sz="1800" kern="1200" baseline="0" dirty="0" smtClean="0">
                <a:solidFill>
                  <a:schemeClr val="tx1"/>
                </a:solidFill>
                <a:latin typeface="HelvNeue Bold for IBM"/>
                <a:ea typeface="+mn-ea"/>
                <a:cs typeface="Arial" pitchFamily="34" charset="0"/>
              </a:defRPr>
            </a:lvl1pPr>
          </a:lstStyle>
          <a:p>
            <a:pPr lvl="0"/>
            <a:r>
              <a:rPr lang="en-US" smtClean="0"/>
              <a:t>Click to edit Master text styles</a:t>
            </a:r>
          </a:p>
        </p:txBody>
      </p:sp>
      <p:sp>
        <p:nvSpPr>
          <p:cNvPr id="5" name="Rectangle 52"/>
          <p:cNvSpPr>
            <a:spLocks noGrp="1" noChangeArrowheads="1"/>
          </p:cNvSpPr>
          <p:nvPr>
            <p:ph type="sldNum" sz="quarter" idx="12"/>
          </p:nvPr>
        </p:nvSpPr>
        <p:spPr>
          <a:ln/>
        </p:spPr>
        <p:txBody>
          <a:bodyPr/>
          <a:lstStyle>
            <a:lvl1pPr>
              <a:defRPr>
                <a:solidFill>
                  <a:schemeClr val="tx1"/>
                </a:solidFill>
              </a:defRPr>
            </a:lvl1pPr>
          </a:lstStyle>
          <a:p>
            <a:pPr>
              <a:defRPr/>
            </a:pPr>
            <a:fld id="{22E9FF40-7B5D-4922-A927-EFA44CD30DAE}" type="slidenum">
              <a:rPr lang="en-US" smtClean="0">
                <a:solidFill>
                  <a:srgbClr val="323232"/>
                </a:solidFill>
              </a:rPr>
              <a:pPr>
                <a:defRPr/>
              </a:pPr>
              <a:t>‹#›</a:t>
            </a:fld>
            <a:endParaRPr lang="en-US" dirty="0">
              <a:solidFill>
                <a:srgbClr val="323232"/>
              </a:solidFill>
            </a:endParaRPr>
          </a:p>
        </p:txBody>
      </p:sp>
    </p:spTree>
    <p:extLst>
      <p:ext uri="{BB962C8B-B14F-4D97-AF65-F5344CB8AC3E}">
        <p14:creationId xmlns:p14="http://schemas.microsoft.com/office/powerpoint/2010/main" val="1795128586"/>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Full Bleed Image with Title">
    <p:spTree>
      <p:nvGrpSpPr>
        <p:cNvPr id="1" name=""/>
        <p:cNvGrpSpPr/>
        <p:nvPr/>
      </p:nvGrpSpPr>
      <p:grpSpPr>
        <a:xfrm>
          <a:off x="0" y="0"/>
          <a:ext cx="0" cy="0"/>
          <a:chOff x="0" y="0"/>
          <a:chExt cx="0" cy="0"/>
        </a:xfrm>
      </p:grpSpPr>
      <p:sp>
        <p:nvSpPr>
          <p:cNvPr id="8" name="Picture Placeholder 5"/>
          <p:cNvSpPr>
            <a:spLocks noGrp="1"/>
          </p:cNvSpPr>
          <p:nvPr>
            <p:ph type="pic" sz="quarter" idx="12"/>
          </p:nvPr>
        </p:nvSpPr>
        <p:spPr>
          <a:xfrm>
            <a:off x="0" y="0"/>
            <a:ext cx="9144000" cy="3394710"/>
          </a:xfrm>
        </p:spPr>
        <p:txBody>
          <a:bodyPr tIns="914400" anchor="ctr">
            <a:normAutofit/>
          </a:bodyPr>
          <a:lstStyle>
            <a:lvl1pPr algn="ctr">
              <a:buNone/>
              <a:defRPr>
                <a:solidFill>
                  <a:schemeClr val="tx1"/>
                </a:solidFill>
              </a:defRPr>
            </a:lvl1pPr>
          </a:lstStyle>
          <a:p>
            <a:pPr lvl="0"/>
            <a:r>
              <a:rPr lang="en-US" noProof="0" dirty="0" smtClean="0"/>
              <a:t>Drag picture to placeholder or click icon to add</a:t>
            </a:r>
            <a:endParaRPr lang="en-US" noProof="0" dirty="0"/>
          </a:p>
        </p:txBody>
      </p:sp>
      <p:sp>
        <p:nvSpPr>
          <p:cNvPr id="2" name="Title 1"/>
          <p:cNvSpPr>
            <a:spLocks noGrp="1"/>
          </p:cNvSpPr>
          <p:nvPr>
            <p:ph type="title"/>
          </p:nvPr>
        </p:nvSpPr>
        <p:spPr>
          <a:xfrm>
            <a:off x="328614" y="3859029"/>
            <a:ext cx="8346160" cy="276999"/>
          </a:xfrm>
        </p:spPr>
        <p:txBody>
          <a:bodyPr anchor="b"/>
          <a:lstStyle>
            <a:lvl1pPr>
              <a:defRPr sz="2000">
                <a:solidFill>
                  <a:schemeClr val="tx1"/>
                </a:solidFill>
              </a:defRPr>
            </a:lvl1pPr>
          </a:lstStyle>
          <a:p>
            <a:r>
              <a:rPr lang="en-US" smtClean="0"/>
              <a:t>Click to edit Master title style</a:t>
            </a:r>
            <a:endParaRPr lang="en-US" dirty="0" smtClean="0"/>
          </a:p>
        </p:txBody>
      </p:sp>
      <p:sp>
        <p:nvSpPr>
          <p:cNvPr id="6" name="Text Placeholder 5"/>
          <p:cNvSpPr>
            <a:spLocks noGrp="1"/>
          </p:cNvSpPr>
          <p:nvPr>
            <p:ph type="body" sz="quarter" idx="10"/>
          </p:nvPr>
        </p:nvSpPr>
        <p:spPr>
          <a:xfrm>
            <a:off x="328615" y="4149090"/>
            <a:ext cx="8346161" cy="685800"/>
          </a:xfrm>
        </p:spPr>
        <p:txBody>
          <a:bodyPr/>
          <a:lstStyle>
            <a:lvl1pPr marL="0" indent="0">
              <a:buNone/>
              <a:defRPr kern="1200" baseline="0">
                <a:solidFill>
                  <a:schemeClr val="tx1"/>
                </a:solidFill>
              </a:defRPr>
            </a:lvl1pPr>
          </a:lstStyle>
          <a:p>
            <a:pPr lvl="0"/>
            <a:r>
              <a:rPr lang="en-US" smtClean="0"/>
              <a:t>Click to edit Master text styles</a:t>
            </a:r>
          </a:p>
        </p:txBody>
      </p:sp>
      <p:sp>
        <p:nvSpPr>
          <p:cNvPr id="5" name="Rectangle 52"/>
          <p:cNvSpPr>
            <a:spLocks noGrp="1" noChangeArrowheads="1"/>
          </p:cNvSpPr>
          <p:nvPr>
            <p:ph type="sldNum" sz="quarter" idx="13"/>
          </p:nvPr>
        </p:nvSpPr>
        <p:spPr>
          <a:ln/>
        </p:spPr>
        <p:txBody>
          <a:bodyPr/>
          <a:lstStyle>
            <a:lvl1pPr>
              <a:defRPr>
                <a:solidFill>
                  <a:schemeClr val="tx1"/>
                </a:solidFill>
              </a:defRPr>
            </a:lvl1pPr>
          </a:lstStyle>
          <a:p>
            <a:pPr>
              <a:defRPr/>
            </a:pPr>
            <a:fld id="{7E0E7C51-DF63-4E3A-A25C-32C79F93BC44}" type="slidenum">
              <a:rPr lang="en-US" smtClean="0">
                <a:solidFill>
                  <a:srgbClr val="323232"/>
                </a:solidFill>
              </a:rPr>
              <a:pPr>
                <a:defRPr/>
              </a:pPr>
              <a:t>‹#›</a:t>
            </a:fld>
            <a:endParaRPr lang="en-US" dirty="0">
              <a:solidFill>
                <a:srgbClr val="323232"/>
              </a:solidFill>
            </a:endParaRPr>
          </a:p>
        </p:txBody>
      </p:sp>
    </p:spTree>
    <p:extLst>
      <p:ext uri="{BB962C8B-B14F-4D97-AF65-F5344CB8AC3E}">
        <p14:creationId xmlns:p14="http://schemas.microsoft.com/office/powerpoint/2010/main" val="1363672693"/>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2"/>
          <p:cNvSpPr>
            <a:spLocks noGrp="1" noChangeArrowheads="1"/>
          </p:cNvSpPr>
          <p:nvPr>
            <p:ph type="sldNum" sz="quarter" idx="10"/>
          </p:nvPr>
        </p:nvSpPr>
        <p:spPr>
          <a:ln/>
        </p:spPr>
        <p:txBody>
          <a:bodyPr/>
          <a:lstStyle>
            <a:lvl1pPr>
              <a:defRPr>
                <a:solidFill>
                  <a:schemeClr val="tx1"/>
                </a:solidFill>
              </a:defRPr>
            </a:lvl1pPr>
          </a:lstStyle>
          <a:p>
            <a:pPr>
              <a:defRPr/>
            </a:pPr>
            <a:fld id="{D82B07D5-DB89-459D-B5FE-3461CF0B218B}" type="slidenum">
              <a:rPr lang="en-US" smtClean="0">
                <a:solidFill>
                  <a:srgbClr val="323232"/>
                </a:solidFill>
              </a:rPr>
              <a:pPr>
                <a:defRPr/>
              </a:pPr>
              <a:t>‹#›</a:t>
            </a:fld>
            <a:endParaRPr lang="en-US" dirty="0">
              <a:solidFill>
                <a:srgbClr val="323232"/>
              </a:solidFill>
            </a:endParaRPr>
          </a:p>
        </p:txBody>
      </p:sp>
      <p:pic>
        <p:nvPicPr>
          <p:cNvPr id="4" name="Picture 3"/>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693194174"/>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8100" y="-7620"/>
            <a:ext cx="9197340" cy="5177819"/>
          </a:xfrm>
          <a:prstGeom prst="rect">
            <a:avLst/>
          </a:prstGeom>
        </p:spPr>
      </p:pic>
      <p:sp>
        <p:nvSpPr>
          <p:cNvPr id="3" name="Subtitle 2"/>
          <p:cNvSpPr>
            <a:spLocks noGrp="1"/>
          </p:cNvSpPr>
          <p:nvPr>
            <p:ph type="subTitle" idx="1"/>
          </p:nvPr>
        </p:nvSpPr>
        <p:spPr>
          <a:xfrm>
            <a:off x="433271" y="1917164"/>
            <a:ext cx="3930947" cy="921488"/>
          </a:xfrm>
        </p:spPr>
        <p:txBody>
          <a:bodyPr/>
          <a:lstStyle>
            <a:lvl1pPr marL="0" indent="0" algn="l">
              <a:buNone/>
              <a:defRPr sz="1800"/>
            </a:lvl1pPr>
            <a:lvl2pPr marL="342904" indent="0" algn="ctr">
              <a:buNone/>
              <a:defRPr sz="1500"/>
            </a:lvl2pPr>
            <a:lvl3pPr marL="685809" indent="0" algn="ctr">
              <a:buNone/>
              <a:defRPr sz="1350"/>
            </a:lvl3pPr>
            <a:lvl4pPr marL="1028713" indent="0" algn="ctr">
              <a:buNone/>
              <a:defRPr sz="1200"/>
            </a:lvl4pPr>
            <a:lvl5pPr marL="1371617" indent="0" algn="ctr">
              <a:buNone/>
              <a:defRPr sz="1200"/>
            </a:lvl5pPr>
            <a:lvl6pPr marL="1714521" indent="0" algn="ctr">
              <a:buNone/>
              <a:defRPr sz="1200"/>
            </a:lvl6pPr>
            <a:lvl7pPr marL="2057426" indent="0" algn="ctr">
              <a:buNone/>
              <a:defRPr sz="1200"/>
            </a:lvl7pPr>
            <a:lvl8pPr marL="2400330" indent="0" algn="ctr">
              <a:buNone/>
              <a:defRPr sz="1200"/>
            </a:lvl8pPr>
            <a:lvl9pPr marL="2743234" indent="0" algn="ctr">
              <a:buNone/>
              <a:defRPr sz="1200"/>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5620582" y="4767263"/>
            <a:ext cx="3086100" cy="273844"/>
          </a:xfrm>
          <a:prstGeom prst="rect">
            <a:avLst/>
          </a:prstGeom>
        </p:spPr>
        <p:txBody>
          <a:bodyPr/>
          <a:lstStyle/>
          <a:p>
            <a:pPr defTabSz="407789" fontAlgn="base">
              <a:spcBef>
                <a:spcPct val="0"/>
              </a:spcBef>
              <a:spcAft>
                <a:spcPct val="0"/>
              </a:spcAft>
            </a:pPr>
            <a:endParaRPr lang="en-US" sz="1613" kern="1200" dirty="0" smtClean="0">
              <a:solidFill>
                <a:srgbClr val="323232"/>
              </a:solidFill>
              <a:latin typeface="Arial" charset="0"/>
              <a:ea typeface=""/>
              <a:cs typeface="Arial" charset="0"/>
            </a:endParaRPr>
          </a:p>
        </p:txBody>
      </p:sp>
      <p:sp>
        <p:nvSpPr>
          <p:cNvPr id="7" name="Slide Number Placeholder 5"/>
          <p:cNvSpPr>
            <a:spLocks noGrp="1"/>
          </p:cNvSpPr>
          <p:nvPr>
            <p:ph type="sldNum" sz="quarter" idx="4"/>
          </p:nvPr>
        </p:nvSpPr>
        <p:spPr>
          <a:xfrm>
            <a:off x="439373" y="4767263"/>
            <a:ext cx="778359" cy="273844"/>
          </a:xfrm>
          <a:prstGeom prst="rect">
            <a:avLst/>
          </a:prstGeom>
        </p:spPr>
        <p:txBody>
          <a:bodyPr vert="horz" lIns="91440" tIns="45720" rIns="91440" bIns="45720" rtlCol="0" anchor="ctr"/>
          <a:lstStyle>
            <a:lvl1pPr algn="l">
              <a:defRPr sz="525">
                <a:solidFill>
                  <a:schemeClr val="tx1">
                    <a:tint val="75000"/>
                  </a:schemeClr>
                </a:solidFill>
                <a:latin typeface="Helvetica Neue"/>
                <a:cs typeface="Helvetica Neue"/>
              </a:defRPr>
            </a:lvl1pPr>
          </a:lstStyle>
          <a:p>
            <a:r>
              <a:rPr lang="en-US" dirty="0" smtClean="0">
                <a:solidFill>
                  <a:srgbClr val="323232">
                    <a:tint val="75000"/>
                  </a:srgbClr>
                </a:solidFill>
              </a:rPr>
              <a:t>Page </a:t>
            </a:r>
            <a:fld id="{6740C4C2-4522-1A48-9283-5910E9CFCAC6}" type="slidenum">
              <a:rPr lang="en-US" smtClean="0">
                <a:solidFill>
                  <a:srgbClr val="323232">
                    <a:tint val="75000"/>
                  </a:srgbClr>
                </a:solidFill>
              </a:rPr>
              <a:pPr/>
              <a:t>‹#›</a:t>
            </a:fld>
            <a:endParaRPr lang="en-US" dirty="0">
              <a:solidFill>
                <a:srgbClr val="323232">
                  <a:tint val="75000"/>
                </a:srgbClr>
              </a:solidFill>
            </a:endParaRPr>
          </a:p>
        </p:txBody>
      </p:sp>
      <p:sp>
        <p:nvSpPr>
          <p:cNvPr id="9" name="Title 1"/>
          <p:cNvSpPr>
            <a:spLocks noGrp="1"/>
          </p:cNvSpPr>
          <p:nvPr>
            <p:ph type="title"/>
          </p:nvPr>
        </p:nvSpPr>
        <p:spPr>
          <a:xfrm>
            <a:off x="439372" y="273845"/>
            <a:ext cx="8267310" cy="276999"/>
          </a:xfrm>
          <a:prstGeom prst="rect">
            <a:avLst/>
          </a:prstGeom>
        </p:spPr>
        <p:txBody>
          <a:bodyPr/>
          <a:lstStyle/>
          <a:p>
            <a:r>
              <a:rPr lang="en-US" dirty="0" smtClean="0"/>
              <a:t>Click to edit Master title style</a:t>
            </a:r>
            <a:endParaRPr lang="en-US" dirty="0"/>
          </a:p>
        </p:txBody>
      </p:sp>
      <p:sp>
        <p:nvSpPr>
          <p:cNvPr id="8" name="Footer Placeholder 4"/>
          <p:cNvSpPr txBox="1">
            <a:spLocks/>
          </p:cNvSpPr>
          <p:nvPr userDrawn="1"/>
        </p:nvSpPr>
        <p:spPr>
          <a:xfrm>
            <a:off x="3035343" y="4758758"/>
            <a:ext cx="3086100" cy="273844"/>
          </a:xfrm>
          <a:prstGeom prst="rect">
            <a:avLst/>
          </a:prstGeom>
        </p:spPr>
        <p:txBody>
          <a:bodyPr vert="horz" lIns="68571" tIns="34286" rIns="68571" bIns="34286" rtlCol="0" anchor="ctr"/>
          <a:lstStyle>
            <a:defPPr>
              <a:defRPr lang="en-US"/>
            </a:defPPr>
            <a:lvl1pPr marL="0" algn="r" defTabSz="914400" rtl="0" eaLnBrk="1" latinLnBrk="0" hangingPunct="1">
              <a:defRPr sz="700" kern="1200">
                <a:solidFill>
                  <a:schemeClr val="tx1">
                    <a:tint val="75000"/>
                  </a:schemeClr>
                </a:solidFill>
                <a:latin typeface="Helvetica Neue"/>
                <a:ea typeface="+mn-ea"/>
                <a:cs typeface="Helvetica Neu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900" i="1" dirty="0" smtClean="0">
                <a:solidFill>
                  <a:srgbClr val="323232">
                    <a:tint val="75000"/>
                  </a:srgbClr>
                </a:solidFill>
                <a:latin typeface="Arial"/>
                <a:cs typeface="Arial"/>
              </a:rPr>
              <a:t>IBM Confidential</a:t>
            </a:r>
          </a:p>
        </p:txBody>
      </p:sp>
    </p:spTree>
    <p:extLst>
      <p:ext uri="{BB962C8B-B14F-4D97-AF65-F5344CB8AC3E}">
        <p14:creationId xmlns:p14="http://schemas.microsoft.com/office/powerpoint/2010/main" val="1170067974"/>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bove) + blank">
    <p:spTree>
      <p:nvGrpSpPr>
        <p:cNvPr id="1" name=""/>
        <p:cNvGrpSpPr/>
        <p:nvPr/>
      </p:nvGrpSpPr>
      <p:grpSpPr>
        <a:xfrm>
          <a:off x="0" y="0"/>
          <a:ext cx="0" cy="0"/>
          <a:chOff x="0" y="0"/>
          <a:chExt cx="0" cy="0"/>
        </a:xfrm>
      </p:grpSpPr>
      <p:sp>
        <p:nvSpPr>
          <p:cNvPr id="7" name="Title 6"/>
          <p:cNvSpPr>
            <a:spLocks noGrp="1"/>
          </p:cNvSpPr>
          <p:nvPr>
            <p:ph type="title"/>
          </p:nvPr>
        </p:nvSpPr>
        <p:spPr>
          <a:xfrm>
            <a:off x="252413" y="247650"/>
            <a:ext cx="4309110" cy="276975"/>
          </a:xfrm>
        </p:spPr>
        <p:txBody>
          <a:bodyPr/>
          <a:lstStyle>
            <a:lvl1pPr>
              <a:lnSpc>
                <a:spcPct val="90000"/>
              </a:lnSpc>
              <a:defRPr/>
            </a:lvl1pPr>
          </a:lstStyle>
          <a:p>
            <a:r>
              <a:rPr lang="en-US" dirty="0"/>
              <a:t>Click to edit Master title style</a:t>
            </a:r>
          </a:p>
        </p:txBody>
      </p:sp>
      <p:sp>
        <p:nvSpPr>
          <p:cNvPr id="8" name="Date Placeholder 3"/>
          <p:cNvSpPr>
            <a:spLocks noGrp="1"/>
          </p:cNvSpPr>
          <p:nvPr>
            <p:ph type="dt" sz="half" idx="10"/>
          </p:nvPr>
        </p:nvSpPr>
        <p:spPr>
          <a:xfrm>
            <a:off x="2530318" y="4695732"/>
            <a:ext cx="914400" cy="201168"/>
          </a:xfrm>
          <a:prstGeom prst="rect">
            <a:avLst/>
          </a:prstGeom>
        </p:spPr>
        <p:txBody>
          <a:bodyPr/>
          <a:lstStyle/>
          <a:p>
            <a:pPr defTabSz="407789" fontAlgn="base">
              <a:spcBef>
                <a:spcPct val="0"/>
              </a:spcBef>
              <a:spcAft>
                <a:spcPct val="0"/>
              </a:spcAft>
            </a:pPr>
            <a:fld id="{BD261F77-B962-7B41-9643-D95CE0C6E0EA}" type="datetime1">
              <a:rPr lang="en-US" sz="1613" kern="1200" smtClean="0">
                <a:solidFill>
                  <a:srgbClr val="323232"/>
                </a:solidFill>
                <a:latin typeface="Arial" charset="0"/>
                <a:ea typeface=""/>
                <a:cs typeface="Arial" charset="0"/>
              </a:rPr>
              <a:pPr defTabSz="407789" fontAlgn="base">
                <a:spcBef>
                  <a:spcPct val="0"/>
                </a:spcBef>
                <a:spcAft>
                  <a:spcPct val="0"/>
                </a:spcAft>
              </a:pPr>
              <a:t>9/4/17</a:t>
            </a:fld>
            <a:endParaRPr lang="en-US" sz="1613" kern="1200" dirty="0">
              <a:solidFill>
                <a:srgbClr val="323232"/>
              </a:solidFill>
              <a:latin typeface="Arial" charset="0"/>
              <a:ea typeface=""/>
              <a:cs typeface="Arial" charset="0"/>
            </a:endParaRPr>
          </a:p>
        </p:txBody>
      </p:sp>
      <p:sp>
        <p:nvSpPr>
          <p:cNvPr id="9" name="Footer Placeholder 4"/>
          <p:cNvSpPr>
            <a:spLocks noGrp="1"/>
          </p:cNvSpPr>
          <p:nvPr>
            <p:ph type="ftr" sz="quarter" idx="11"/>
          </p:nvPr>
        </p:nvSpPr>
        <p:spPr>
          <a:xfrm>
            <a:off x="1509203" y="4695732"/>
            <a:ext cx="685800" cy="201168"/>
          </a:xfrm>
          <a:prstGeom prst="rect">
            <a:avLst/>
          </a:prstGeom>
        </p:spPr>
        <p:txBody>
          <a:bodyPr/>
          <a:lstStyle/>
          <a:p>
            <a:pPr defTabSz="407789" fontAlgn="base">
              <a:spcBef>
                <a:spcPct val="0"/>
              </a:spcBef>
              <a:spcAft>
                <a:spcPct val="0"/>
              </a:spcAft>
            </a:pPr>
            <a:r>
              <a:rPr lang="en-US" sz="1613" kern="1200" dirty="0" smtClean="0">
                <a:solidFill>
                  <a:srgbClr val="323232"/>
                </a:solidFill>
                <a:latin typeface="Arial" charset="0"/>
                <a:ea typeface=""/>
                <a:cs typeface="Arial" charset="0"/>
              </a:rPr>
              <a:t>IBM</a:t>
            </a:r>
            <a:endParaRPr lang="en-US" sz="1613" kern="1200" dirty="0">
              <a:solidFill>
                <a:srgbClr val="323232"/>
              </a:solidFill>
              <a:latin typeface="Arial" charset="0"/>
              <a:ea typeface=""/>
              <a:cs typeface="Arial" charset="0"/>
            </a:endParaRPr>
          </a:p>
        </p:txBody>
      </p:sp>
      <p:sp>
        <p:nvSpPr>
          <p:cNvPr id="10" name="Slide Number Placeholder 5"/>
          <p:cNvSpPr>
            <a:spLocks noGrp="1"/>
          </p:cNvSpPr>
          <p:nvPr>
            <p:ph type="sldNum" sz="quarter" idx="12"/>
          </p:nvPr>
        </p:nvSpPr>
        <p:spPr>
          <a:xfrm>
            <a:off x="256882" y="4695732"/>
            <a:ext cx="457200" cy="201168"/>
          </a:xfrm>
          <a:prstGeom prst="rect">
            <a:avLst/>
          </a:prstGeom>
        </p:spPr>
        <p:txBody>
          <a:bodyPr/>
          <a:lstStyle/>
          <a:p>
            <a:fld id="{E4DBDE34-E9B5-E04F-B662-69720E4BCB53}" type="slidenum">
              <a:rPr lang="en-US">
                <a:solidFill>
                  <a:srgbClr val="323232"/>
                </a:solidFill>
              </a:rPr>
              <a:pPr/>
              <a:t>‹#›</a:t>
            </a:fld>
            <a:endParaRPr lang="en-US" dirty="0">
              <a:solidFill>
                <a:srgbClr val="323232"/>
              </a:solidFill>
            </a:endParaRPr>
          </a:p>
        </p:txBody>
      </p:sp>
    </p:spTree>
    <p:extLst>
      <p:ext uri="{BB962C8B-B14F-4D97-AF65-F5344CB8AC3E}">
        <p14:creationId xmlns:p14="http://schemas.microsoft.com/office/powerpoint/2010/main" val="59510153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Divider 4">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3049774" y="2250280"/>
            <a:ext cx="3044400" cy="6429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Helvetica Neue"/>
              <a:buNone/>
              <a:defRPr sz="4000" b="1" i="0" u="none" strike="noStrike" cap="none">
                <a:solidFill>
                  <a:srgbClr val="FFFFFF"/>
                </a:solidFill>
                <a:latin typeface="Helvetica Neue"/>
                <a:ea typeface="Helvetica Neue"/>
                <a:cs typeface="Helvetica Neue"/>
                <a:sym typeface="Helvetica Neue"/>
              </a:defRPr>
            </a:lvl1pPr>
            <a:lvl2pPr marL="381000" marR="0" lvl="1"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300" marR="0" lvl="2"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3600" marR="0" lvl="3"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104900" marR="0" lvl="4"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3500" marR="0" lvl="5"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4800" marR="0" lvl="6"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6100" marR="0" lvl="7"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7400" marR="0" lvl="8"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Tree>
    <p:extLst>
      <p:ext uri="{BB962C8B-B14F-4D97-AF65-F5344CB8AC3E}">
        <p14:creationId xmlns:p14="http://schemas.microsoft.com/office/powerpoint/2010/main" val="2081869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29840" y="342900"/>
            <a:ext cx="2949300" cy="1200000"/>
          </a:xfrm>
          <a:prstGeom prst="rect">
            <a:avLst/>
          </a:prstGeom>
          <a:noFill/>
          <a:ln>
            <a:noFill/>
          </a:ln>
        </p:spPr>
        <p:txBody>
          <a:bodyPr lIns="68575" tIns="68575" rIns="68575" bIns="68575" anchor="b" anchorCtr="0"/>
          <a:lstStyle>
            <a:lvl1pPr marL="0" marR="0" lvl="0" indent="0" algn="l" rtl="0">
              <a:lnSpc>
                <a:spcPct val="90000"/>
              </a:lnSpc>
              <a:spcBef>
                <a:spcPts val="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64" name="Shape 64"/>
          <p:cNvSpPr>
            <a:spLocks noGrp="1"/>
          </p:cNvSpPr>
          <p:nvPr>
            <p:ph type="pic" idx="2"/>
          </p:nvPr>
        </p:nvSpPr>
        <p:spPr>
          <a:xfrm>
            <a:off x="3887390" y="740568"/>
            <a:ext cx="4628999" cy="36552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SzPct val="45833"/>
              <a:buFont typeface="Noto Sans Symbols"/>
              <a:buNone/>
              <a:defRPr sz="2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SzPct val="52380"/>
              <a:buFont typeface="Arial"/>
              <a:buNone/>
              <a:defRPr sz="2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SzPct val="61111"/>
              <a:buFont typeface="Arial"/>
              <a:buNone/>
              <a:defRPr sz="1800" b="0"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body" idx="1"/>
          </p:nvPr>
        </p:nvSpPr>
        <p:spPr>
          <a:xfrm>
            <a:off x="629840" y="1543050"/>
            <a:ext cx="2949300" cy="28587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2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900" b="0"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Font typeface="Arial"/>
              <a:buNone/>
              <a:defRPr sz="800" b="0"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Font typeface="Arial"/>
              <a:buNone/>
              <a:defRPr sz="800" b="0"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541275" y="457200"/>
            <a:ext cx="6837000" cy="30321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1pPr>
            <a:lvl2pPr lvl="1" indent="0" rtl="0">
              <a:spcBef>
                <a:spcPts val="0"/>
              </a:spcBef>
              <a:buClr>
                <a:schemeClr val="dk1"/>
              </a:buClr>
              <a:buFont typeface="Arial"/>
              <a:buNone/>
              <a:defRPr sz="3600">
                <a:solidFill>
                  <a:schemeClr val="dk1"/>
                </a:solidFill>
              </a:defRPr>
            </a:lvl2pPr>
            <a:lvl3pPr lvl="2" indent="0" rtl="0">
              <a:spcBef>
                <a:spcPts val="0"/>
              </a:spcBef>
              <a:buClr>
                <a:schemeClr val="dk1"/>
              </a:buClr>
              <a:buFont typeface="Arial"/>
              <a:buNone/>
              <a:defRPr sz="3600">
                <a:solidFill>
                  <a:schemeClr val="dk1"/>
                </a:solidFill>
              </a:defRPr>
            </a:lvl3pPr>
            <a:lvl4pPr lvl="3" indent="0" rtl="0">
              <a:spcBef>
                <a:spcPts val="0"/>
              </a:spcBef>
              <a:buClr>
                <a:schemeClr val="dk1"/>
              </a:buClr>
              <a:buFont typeface="Arial"/>
              <a:buNone/>
              <a:defRPr sz="3600">
                <a:solidFill>
                  <a:schemeClr val="dk1"/>
                </a:solidFill>
              </a:defRPr>
            </a:lvl4pPr>
            <a:lvl5pPr lvl="4" indent="0" rtl="0">
              <a:spcBef>
                <a:spcPts val="0"/>
              </a:spcBef>
              <a:buClr>
                <a:schemeClr val="dk1"/>
              </a:buClr>
              <a:buFont typeface="Arial"/>
              <a:buNone/>
              <a:defRPr sz="3600">
                <a:solidFill>
                  <a:schemeClr val="dk1"/>
                </a:solidFill>
              </a:defRPr>
            </a:lvl5pPr>
            <a:lvl6pPr lvl="5" indent="0" rtl="0">
              <a:spcBef>
                <a:spcPts val="0"/>
              </a:spcBef>
              <a:buClr>
                <a:schemeClr val="dk1"/>
              </a:buClr>
              <a:buFont typeface="Arial"/>
              <a:buNone/>
              <a:defRPr sz="3600">
                <a:solidFill>
                  <a:schemeClr val="dk1"/>
                </a:solidFill>
              </a:defRPr>
            </a:lvl6pPr>
            <a:lvl7pPr lvl="6" indent="0" rtl="0">
              <a:spcBef>
                <a:spcPts val="0"/>
              </a:spcBef>
              <a:buClr>
                <a:schemeClr val="dk1"/>
              </a:buClr>
              <a:buFont typeface="Arial"/>
              <a:buNone/>
              <a:defRPr sz="3600">
                <a:solidFill>
                  <a:schemeClr val="dk1"/>
                </a:solidFill>
              </a:defRPr>
            </a:lvl7pPr>
            <a:lvl8pPr lvl="7" indent="0" rtl="0">
              <a:spcBef>
                <a:spcPts val="0"/>
              </a:spcBef>
              <a:buClr>
                <a:schemeClr val="dk1"/>
              </a:buClr>
              <a:buFont typeface="Arial"/>
              <a:buNone/>
              <a:defRPr sz="3600">
                <a:solidFill>
                  <a:schemeClr val="dk1"/>
                </a:solidFill>
              </a:defRPr>
            </a:lvl8pPr>
            <a:lvl9pPr lvl="8" indent="0" rtl="0">
              <a:spcBef>
                <a:spcPts val="0"/>
              </a:spcBef>
              <a:buClr>
                <a:schemeClr val="dk1"/>
              </a:buClr>
              <a:buFont typeface="Arial"/>
              <a:buNone/>
              <a:defRPr sz="3600">
                <a:solidFill>
                  <a:schemeClr val="dk1"/>
                </a:solidFill>
              </a:defRPr>
            </a:lvl9pPr>
          </a:lstStyle>
          <a:p>
            <a:endParaRPr/>
          </a:p>
        </p:txBody>
      </p:sp>
      <p:sp>
        <p:nvSpPr>
          <p:cNvPr id="472" name="Shape 472"/>
          <p:cNvSpPr txBox="1">
            <a:spLocks noGrp="1"/>
          </p:cNvSpPr>
          <p:nvPr>
            <p:ph type="subTitle" idx="1"/>
          </p:nvPr>
        </p:nvSpPr>
        <p:spPr>
          <a:xfrm>
            <a:off x="541281" y="3657600"/>
            <a:ext cx="6837000" cy="10287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F3F3F3"/>
              </a:buClr>
              <a:buFont typeface="Arial"/>
              <a:buNone/>
              <a:defRPr sz="2400" b="0" i="0" u="none" strike="noStrike" cap="none">
                <a:solidFill>
                  <a:srgbClr val="95D13C"/>
                </a:solidFill>
                <a:latin typeface="Arial"/>
                <a:ea typeface="Arial"/>
                <a:cs typeface="Arial"/>
                <a:sym typeface="Arial"/>
              </a:defRPr>
            </a:lvl1pPr>
            <a:lvl2pPr marL="457200" marR="0" lvl="1" indent="0" algn="l" rtl="0">
              <a:lnSpc>
                <a:spcPct val="100000"/>
              </a:lnSpc>
              <a:spcBef>
                <a:spcPts val="0"/>
              </a:spcBef>
              <a:spcAft>
                <a:spcPts val="1600"/>
              </a:spcAft>
              <a:buClr>
                <a:srgbClr val="F3F3F3"/>
              </a:buClr>
              <a:buFont typeface="Arial"/>
              <a:buNone/>
              <a:defRPr sz="2400" b="0" i="0" u="none" strike="noStrike" cap="none">
                <a:solidFill>
                  <a:srgbClr val="95D13C"/>
                </a:solidFill>
                <a:latin typeface="Arial"/>
                <a:ea typeface="Arial"/>
                <a:cs typeface="Arial"/>
                <a:sym typeface="Arial"/>
              </a:defRPr>
            </a:lvl2pPr>
            <a:lvl3pPr marL="914400" marR="0" lvl="2" indent="0" algn="l" rtl="0">
              <a:lnSpc>
                <a:spcPct val="100000"/>
              </a:lnSpc>
              <a:spcBef>
                <a:spcPts val="0"/>
              </a:spcBef>
              <a:spcAft>
                <a:spcPts val="1600"/>
              </a:spcAft>
              <a:buClr>
                <a:srgbClr val="F3F3F3"/>
              </a:buClr>
              <a:buFont typeface="Arial"/>
              <a:buNone/>
              <a:defRPr sz="2400" b="0" i="0" u="none" strike="noStrike" cap="none">
                <a:solidFill>
                  <a:srgbClr val="95D13C"/>
                </a:solidFill>
                <a:latin typeface="Arial"/>
                <a:ea typeface="Arial"/>
                <a:cs typeface="Arial"/>
                <a:sym typeface="Arial"/>
              </a:defRPr>
            </a:lvl3pPr>
            <a:lvl4pPr marL="1371600" marR="0" lvl="3" indent="0" algn="l" rtl="0">
              <a:lnSpc>
                <a:spcPct val="100000"/>
              </a:lnSpc>
              <a:spcBef>
                <a:spcPts val="0"/>
              </a:spcBef>
              <a:spcAft>
                <a:spcPts val="1600"/>
              </a:spcAft>
              <a:buClr>
                <a:srgbClr val="F3F3F3"/>
              </a:buClr>
              <a:buFont typeface="Arial"/>
              <a:buNone/>
              <a:defRPr sz="2400" b="0" i="0" u="none" strike="noStrike" cap="none">
                <a:solidFill>
                  <a:srgbClr val="95D13C"/>
                </a:solidFill>
                <a:latin typeface="Arial"/>
                <a:ea typeface="Arial"/>
                <a:cs typeface="Arial"/>
                <a:sym typeface="Arial"/>
              </a:defRPr>
            </a:lvl4pPr>
            <a:lvl5pPr marL="1828800" marR="0" lvl="4" indent="0" algn="l" rtl="0">
              <a:lnSpc>
                <a:spcPct val="100000"/>
              </a:lnSpc>
              <a:spcBef>
                <a:spcPts val="0"/>
              </a:spcBef>
              <a:spcAft>
                <a:spcPts val="1600"/>
              </a:spcAft>
              <a:buClr>
                <a:srgbClr val="F3F3F3"/>
              </a:buClr>
              <a:buFont typeface="Arial"/>
              <a:buNone/>
              <a:defRPr sz="2400" b="0" i="0" u="none" strike="noStrike" cap="none">
                <a:solidFill>
                  <a:srgbClr val="95D13C"/>
                </a:solidFill>
                <a:latin typeface="Arial"/>
                <a:ea typeface="Arial"/>
                <a:cs typeface="Arial"/>
                <a:sym typeface="Arial"/>
              </a:defRPr>
            </a:lvl5pPr>
            <a:lvl6pPr marL="2286000" marR="0" lvl="5" indent="0" algn="l" rtl="0">
              <a:lnSpc>
                <a:spcPct val="100000"/>
              </a:lnSpc>
              <a:spcBef>
                <a:spcPts val="0"/>
              </a:spcBef>
              <a:spcAft>
                <a:spcPts val="1600"/>
              </a:spcAft>
              <a:buClr>
                <a:srgbClr val="F3F3F3"/>
              </a:buClr>
              <a:buFont typeface="Arial"/>
              <a:buNone/>
              <a:defRPr sz="2400" b="0" i="0" u="none" strike="noStrike" cap="none">
                <a:solidFill>
                  <a:srgbClr val="95D13C"/>
                </a:solidFill>
                <a:latin typeface="Arial"/>
                <a:ea typeface="Arial"/>
                <a:cs typeface="Arial"/>
                <a:sym typeface="Arial"/>
              </a:defRPr>
            </a:lvl6pPr>
            <a:lvl7pPr marL="2743200" marR="0" lvl="6" indent="0" algn="l" rtl="0">
              <a:lnSpc>
                <a:spcPct val="100000"/>
              </a:lnSpc>
              <a:spcBef>
                <a:spcPts val="0"/>
              </a:spcBef>
              <a:spcAft>
                <a:spcPts val="1600"/>
              </a:spcAft>
              <a:buClr>
                <a:srgbClr val="F3F3F3"/>
              </a:buClr>
              <a:buFont typeface="Arial"/>
              <a:buNone/>
              <a:defRPr sz="2400" b="0" i="0" u="none" strike="noStrike" cap="none">
                <a:solidFill>
                  <a:srgbClr val="95D13C"/>
                </a:solidFill>
                <a:latin typeface="Arial"/>
                <a:ea typeface="Arial"/>
                <a:cs typeface="Arial"/>
                <a:sym typeface="Arial"/>
              </a:defRPr>
            </a:lvl7pPr>
            <a:lvl8pPr marL="3200400" marR="0" lvl="7" indent="0" algn="l" rtl="0">
              <a:lnSpc>
                <a:spcPct val="100000"/>
              </a:lnSpc>
              <a:spcBef>
                <a:spcPts val="0"/>
              </a:spcBef>
              <a:spcAft>
                <a:spcPts val="1600"/>
              </a:spcAft>
              <a:buClr>
                <a:srgbClr val="F3F3F3"/>
              </a:buClr>
              <a:buFont typeface="Arial"/>
              <a:buNone/>
              <a:defRPr sz="2400" b="0" i="0" u="none" strike="noStrike" cap="none">
                <a:solidFill>
                  <a:srgbClr val="95D13C"/>
                </a:solidFill>
                <a:latin typeface="Arial"/>
                <a:ea typeface="Arial"/>
                <a:cs typeface="Arial"/>
                <a:sym typeface="Arial"/>
              </a:defRPr>
            </a:lvl8pPr>
            <a:lvl9pPr marL="3657600" marR="0" lvl="8" indent="0" algn="l" rtl="0">
              <a:lnSpc>
                <a:spcPct val="100000"/>
              </a:lnSpc>
              <a:spcBef>
                <a:spcPts val="0"/>
              </a:spcBef>
              <a:spcAft>
                <a:spcPts val="1600"/>
              </a:spcAft>
              <a:buClr>
                <a:srgbClr val="F3F3F3"/>
              </a:buClr>
              <a:buFont typeface="Arial"/>
              <a:buNone/>
              <a:defRPr sz="2400" b="0" i="0" u="none" strike="noStrike" cap="none">
                <a:solidFill>
                  <a:srgbClr val="95D13C"/>
                </a:solidFill>
                <a:latin typeface="Arial"/>
                <a:ea typeface="Arial"/>
                <a:cs typeface="Arial"/>
                <a:sym typeface="Arial"/>
              </a:defRPr>
            </a:lvl9pPr>
          </a:lstStyle>
          <a:p>
            <a:endParaRPr/>
          </a:p>
        </p:txBody>
      </p:sp>
      <p:pic>
        <p:nvPicPr>
          <p:cNvPr id="473" name="Shape 473"/>
          <p:cNvPicPr preferRelativeResize="0"/>
          <p:nvPr/>
        </p:nvPicPr>
        <p:blipFill rotWithShape="1">
          <a:blip r:embed="rId2">
            <a:alphaModFix/>
          </a:blip>
          <a:srcRect/>
          <a:stretch/>
        </p:blipFill>
        <p:spPr>
          <a:xfrm rot="-5400000">
            <a:off x="8394724" y="4394099"/>
            <a:ext cx="745800" cy="295800"/>
          </a:xfrm>
          <a:prstGeom prst="rect">
            <a:avLst/>
          </a:prstGeom>
          <a:noFill/>
          <a:ln>
            <a:noFill/>
          </a:ln>
        </p:spPr>
      </p:pic>
    </p:spTree>
    <p:extLst>
      <p:ext uri="{BB962C8B-B14F-4D97-AF65-F5344CB8AC3E}">
        <p14:creationId xmlns:p14="http://schemas.microsoft.com/office/powerpoint/2010/main" val="25497184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Billboard Title">
    <p:spTree>
      <p:nvGrpSpPr>
        <p:cNvPr id="1" name="Shape 474"/>
        <p:cNvGrpSpPr/>
        <p:nvPr/>
      </p:nvGrpSpPr>
      <p:grpSpPr>
        <a:xfrm>
          <a:off x="0" y="0"/>
          <a:ext cx="0" cy="0"/>
          <a:chOff x="0" y="0"/>
          <a:chExt cx="0" cy="0"/>
        </a:xfrm>
      </p:grpSpPr>
      <p:sp>
        <p:nvSpPr>
          <p:cNvPr id="475" name="Shape 475"/>
          <p:cNvSpPr txBox="1">
            <a:spLocks noGrp="1"/>
          </p:cNvSpPr>
          <p:nvPr>
            <p:ph type="title"/>
          </p:nvPr>
        </p:nvSpPr>
        <p:spPr>
          <a:xfrm>
            <a:off x="541275" y="457200"/>
            <a:ext cx="7350300" cy="26205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7200" b="0" i="0" u="none" strike="noStrike" cap="none">
                <a:solidFill>
                  <a:schemeClr val="dk1"/>
                </a:solidFill>
                <a:latin typeface="Arial"/>
                <a:ea typeface="Arial"/>
                <a:cs typeface="Arial"/>
                <a:sym typeface="Arial"/>
              </a:defRPr>
            </a:lvl1pPr>
            <a:lvl2pPr lvl="1" indent="0" rtl="0">
              <a:spcBef>
                <a:spcPts val="0"/>
              </a:spcBef>
              <a:buClr>
                <a:schemeClr val="dk1"/>
              </a:buClr>
              <a:buFont typeface="Arial"/>
              <a:buNone/>
              <a:defRPr sz="2800">
                <a:solidFill>
                  <a:schemeClr val="dk1"/>
                </a:solidFill>
              </a:defRPr>
            </a:lvl2pPr>
            <a:lvl3pPr lvl="2" indent="0" rtl="0">
              <a:spcBef>
                <a:spcPts val="0"/>
              </a:spcBef>
              <a:buClr>
                <a:schemeClr val="dk1"/>
              </a:buClr>
              <a:buFont typeface="Arial"/>
              <a:buNone/>
              <a:defRPr sz="2800">
                <a:solidFill>
                  <a:schemeClr val="dk1"/>
                </a:solidFill>
              </a:defRPr>
            </a:lvl3pPr>
            <a:lvl4pPr lvl="3" indent="0" rtl="0">
              <a:spcBef>
                <a:spcPts val="0"/>
              </a:spcBef>
              <a:buClr>
                <a:schemeClr val="dk1"/>
              </a:buClr>
              <a:buFont typeface="Arial"/>
              <a:buNone/>
              <a:defRPr sz="2800">
                <a:solidFill>
                  <a:schemeClr val="dk1"/>
                </a:solidFill>
              </a:defRPr>
            </a:lvl4pPr>
            <a:lvl5pPr lvl="4" indent="0" rtl="0">
              <a:spcBef>
                <a:spcPts val="0"/>
              </a:spcBef>
              <a:buClr>
                <a:schemeClr val="dk1"/>
              </a:buClr>
              <a:buFont typeface="Arial"/>
              <a:buNone/>
              <a:defRPr sz="2800">
                <a:solidFill>
                  <a:schemeClr val="dk1"/>
                </a:solidFill>
              </a:defRPr>
            </a:lvl5pPr>
            <a:lvl6pPr lvl="5" indent="0" rtl="0">
              <a:spcBef>
                <a:spcPts val="0"/>
              </a:spcBef>
              <a:buClr>
                <a:schemeClr val="dk1"/>
              </a:buClr>
              <a:buFont typeface="Arial"/>
              <a:buNone/>
              <a:defRPr sz="2800">
                <a:solidFill>
                  <a:schemeClr val="dk1"/>
                </a:solidFill>
              </a:defRPr>
            </a:lvl6pPr>
            <a:lvl7pPr lvl="6" indent="0" rtl="0">
              <a:spcBef>
                <a:spcPts val="0"/>
              </a:spcBef>
              <a:buClr>
                <a:schemeClr val="dk1"/>
              </a:buClr>
              <a:buFont typeface="Arial"/>
              <a:buNone/>
              <a:defRPr sz="2800">
                <a:solidFill>
                  <a:schemeClr val="dk1"/>
                </a:solidFill>
              </a:defRPr>
            </a:lvl7pPr>
            <a:lvl8pPr lvl="7" indent="0" rtl="0">
              <a:spcBef>
                <a:spcPts val="0"/>
              </a:spcBef>
              <a:buClr>
                <a:schemeClr val="dk1"/>
              </a:buClr>
              <a:buFont typeface="Arial"/>
              <a:buNone/>
              <a:defRPr sz="2800">
                <a:solidFill>
                  <a:schemeClr val="dk1"/>
                </a:solidFill>
              </a:defRPr>
            </a:lvl8pPr>
            <a:lvl9pPr lvl="8" indent="0" rtl="0">
              <a:spcBef>
                <a:spcPts val="0"/>
              </a:spcBef>
              <a:buClr>
                <a:schemeClr val="dk1"/>
              </a:buClr>
              <a:buFont typeface="Arial"/>
              <a:buNone/>
              <a:defRPr sz="2800">
                <a:solidFill>
                  <a:schemeClr val="dk1"/>
                </a:solidFill>
              </a:defRPr>
            </a:lvl9pPr>
          </a:lstStyle>
          <a:p>
            <a:endParaRPr/>
          </a:p>
        </p:txBody>
      </p:sp>
      <p:sp>
        <p:nvSpPr>
          <p:cNvPr id="476" name="Shape 476"/>
          <p:cNvSpPr txBox="1">
            <a:spLocks noGrp="1"/>
          </p:cNvSpPr>
          <p:nvPr>
            <p:ph type="subTitle" idx="1"/>
          </p:nvPr>
        </p:nvSpPr>
        <p:spPr>
          <a:xfrm>
            <a:off x="541274" y="3657600"/>
            <a:ext cx="7233900" cy="10287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F3F3F3"/>
              </a:buClr>
              <a:buFont typeface="Arial"/>
              <a:buNone/>
              <a:defRPr sz="2400" b="0" i="0" u="none" strike="noStrike" cap="none">
                <a:solidFill>
                  <a:srgbClr val="95D13C"/>
                </a:solidFill>
                <a:latin typeface="Arial"/>
                <a:ea typeface="Arial"/>
                <a:cs typeface="Arial"/>
                <a:sym typeface="Arial"/>
              </a:defRPr>
            </a:lvl1pPr>
            <a:lvl2pPr marL="457200" marR="0" lvl="1" indent="0" algn="l" rtl="0">
              <a:lnSpc>
                <a:spcPct val="100000"/>
              </a:lnSpc>
              <a:spcBef>
                <a:spcPts val="0"/>
              </a:spcBef>
              <a:spcAft>
                <a:spcPts val="1600"/>
              </a:spcAft>
              <a:buClr>
                <a:srgbClr val="F3F3F3"/>
              </a:buClr>
              <a:buFont typeface="Arial"/>
              <a:buNone/>
              <a:defRPr sz="2400" b="0" i="0" u="none" strike="noStrike" cap="none">
                <a:solidFill>
                  <a:srgbClr val="95D13C"/>
                </a:solidFill>
                <a:latin typeface="Arial"/>
                <a:ea typeface="Arial"/>
                <a:cs typeface="Arial"/>
                <a:sym typeface="Arial"/>
              </a:defRPr>
            </a:lvl2pPr>
            <a:lvl3pPr marL="914400" marR="0" lvl="2" indent="0" algn="l" rtl="0">
              <a:lnSpc>
                <a:spcPct val="100000"/>
              </a:lnSpc>
              <a:spcBef>
                <a:spcPts val="0"/>
              </a:spcBef>
              <a:spcAft>
                <a:spcPts val="1600"/>
              </a:spcAft>
              <a:buClr>
                <a:srgbClr val="F3F3F3"/>
              </a:buClr>
              <a:buFont typeface="Arial"/>
              <a:buNone/>
              <a:defRPr sz="2400" b="0" i="0" u="none" strike="noStrike" cap="none">
                <a:solidFill>
                  <a:srgbClr val="95D13C"/>
                </a:solidFill>
                <a:latin typeface="Arial"/>
                <a:ea typeface="Arial"/>
                <a:cs typeface="Arial"/>
                <a:sym typeface="Arial"/>
              </a:defRPr>
            </a:lvl3pPr>
            <a:lvl4pPr marL="1371600" marR="0" lvl="3" indent="0" algn="l" rtl="0">
              <a:lnSpc>
                <a:spcPct val="100000"/>
              </a:lnSpc>
              <a:spcBef>
                <a:spcPts val="0"/>
              </a:spcBef>
              <a:spcAft>
                <a:spcPts val="1600"/>
              </a:spcAft>
              <a:buClr>
                <a:srgbClr val="F3F3F3"/>
              </a:buClr>
              <a:buFont typeface="Arial"/>
              <a:buNone/>
              <a:defRPr sz="2400" b="0" i="0" u="none" strike="noStrike" cap="none">
                <a:solidFill>
                  <a:srgbClr val="95D13C"/>
                </a:solidFill>
                <a:latin typeface="Arial"/>
                <a:ea typeface="Arial"/>
                <a:cs typeface="Arial"/>
                <a:sym typeface="Arial"/>
              </a:defRPr>
            </a:lvl4pPr>
            <a:lvl5pPr marL="1828800" marR="0" lvl="4" indent="0" algn="l" rtl="0">
              <a:lnSpc>
                <a:spcPct val="100000"/>
              </a:lnSpc>
              <a:spcBef>
                <a:spcPts val="0"/>
              </a:spcBef>
              <a:spcAft>
                <a:spcPts val="1600"/>
              </a:spcAft>
              <a:buClr>
                <a:srgbClr val="F3F3F3"/>
              </a:buClr>
              <a:buFont typeface="Arial"/>
              <a:buNone/>
              <a:defRPr sz="2400" b="0" i="0" u="none" strike="noStrike" cap="none">
                <a:solidFill>
                  <a:srgbClr val="95D13C"/>
                </a:solidFill>
                <a:latin typeface="Arial"/>
                <a:ea typeface="Arial"/>
                <a:cs typeface="Arial"/>
                <a:sym typeface="Arial"/>
              </a:defRPr>
            </a:lvl5pPr>
            <a:lvl6pPr marL="2286000" marR="0" lvl="5" indent="0" algn="l" rtl="0">
              <a:lnSpc>
                <a:spcPct val="100000"/>
              </a:lnSpc>
              <a:spcBef>
                <a:spcPts val="0"/>
              </a:spcBef>
              <a:spcAft>
                <a:spcPts val="1600"/>
              </a:spcAft>
              <a:buClr>
                <a:srgbClr val="F3F3F3"/>
              </a:buClr>
              <a:buFont typeface="Arial"/>
              <a:buNone/>
              <a:defRPr sz="2400" b="0" i="0" u="none" strike="noStrike" cap="none">
                <a:solidFill>
                  <a:srgbClr val="95D13C"/>
                </a:solidFill>
                <a:latin typeface="Arial"/>
                <a:ea typeface="Arial"/>
                <a:cs typeface="Arial"/>
                <a:sym typeface="Arial"/>
              </a:defRPr>
            </a:lvl6pPr>
            <a:lvl7pPr marL="2743200" marR="0" lvl="6" indent="0" algn="l" rtl="0">
              <a:lnSpc>
                <a:spcPct val="100000"/>
              </a:lnSpc>
              <a:spcBef>
                <a:spcPts val="0"/>
              </a:spcBef>
              <a:spcAft>
                <a:spcPts val="1600"/>
              </a:spcAft>
              <a:buClr>
                <a:srgbClr val="F3F3F3"/>
              </a:buClr>
              <a:buFont typeface="Arial"/>
              <a:buNone/>
              <a:defRPr sz="2400" b="0" i="0" u="none" strike="noStrike" cap="none">
                <a:solidFill>
                  <a:srgbClr val="95D13C"/>
                </a:solidFill>
                <a:latin typeface="Arial"/>
                <a:ea typeface="Arial"/>
                <a:cs typeface="Arial"/>
                <a:sym typeface="Arial"/>
              </a:defRPr>
            </a:lvl7pPr>
            <a:lvl8pPr marL="3200400" marR="0" lvl="7" indent="0" algn="l" rtl="0">
              <a:lnSpc>
                <a:spcPct val="100000"/>
              </a:lnSpc>
              <a:spcBef>
                <a:spcPts val="0"/>
              </a:spcBef>
              <a:spcAft>
                <a:spcPts val="1600"/>
              </a:spcAft>
              <a:buClr>
                <a:srgbClr val="F3F3F3"/>
              </a:buClr>
              <a:buFont typeface="Arial"/>
              <a:buNone/>
              <a:defRPr sz="2400" b="0" i="0" u="none" strike="noStrike" cap="none">
                <a:solidFill>
                  <a:srgbClr val="95D13C"/>
                </a:solidFill>
                <a:latin typeface="Arial"/>
                <a:ea typeface="Arial"/>
                <a:cs typeface="Arial"/>
                <a:sym typeface="Arial"/>
              </a:defRPr>
            </a:lvl8pPr>
            <a:lvl9pPr marL="3657600" marR="0" lvl="8" indent="0" algn="l" rtl="0">
              <a:lnSpc>
                <a:spcPct val="100000"/>
              </a:lnSpc>
              <a:spcBef>
                <a:spcPts val="0"/>
              </a:spcBef>
              <a:spcAft>
                <a:spcPts val="1600"/>
              </a:spcAft>
              <a:buClr>
                <a:srgbClr val="F3F3F3"/>
              </a:buClr>
              <a:buFont typeface="Arial"/>
              <a:buNone/>
              <a:defRPr sz="2400" b="0" i="0" u="none" strike="noStrike" cap="none">
                <a:solidFill>
                  <a:srgbClr val="95D13C"/>
                </a:solidFill>
                <a:latin typeface="Arial"/>
                <a:ea typeface="Arial"/>
                <a:cs typeface="Arial"/>
                <a:sym typeface="Arial"/>
              </a:defRPr>
            </a:lvl9pPr>
          </a:lstStyle>
          <a:p>
            <a:endParaRPr/>
          </a:p>
        </p:txBody>
      </p:sp>
      <p:pic>
        <p:nvPicPr>
          <p:cNvPr id="477" name="Shape 477"/>
          <p:cNvPicPr preferRelativeResize="0"/>
          <p:nvPr/>
        </p:nvPicPr>
        <p:blipFill rotWithShape="1">
          <a:blip r:embed="rId2">
            <a:alphaModFix/>
          </a:blip>
          <a:srcRect/>
          <a:stretch/>
        </p:blipFill>
        <p:spPr>
          <a:xfrm rot="-5400000">
            <a:off x="8394724" y="4394099"/>
            <a:ext cx="745800" cy="295800"/>
          </a:xfrm>
          <a:prstGeom prst="rect">
            <a:avLst/>
          </a:prstGeom>
          <a:noFill/>
          <a:ln>
            <a:noFill/>
          </a:ln>
        </p:spPr>
      </p:pic>
    </p:spTree>
    <p:extLst>
      <p:ext uri="{BB962C8B-B14F-4D97-AF65-F5344CB8AC3E}">
        <p14:creationId xmlns:p14="http://schemas.microsoft.com/office/powerpoint/2010/main" val="12076025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78"/>
        <p:cNvGrpSpPr/>
        <p:nvPr/>
      </p:nvGrpSpPr>
      <p:grpSpPr>
        <a:xfrm>
          <a:off x="0" y="0"/>
          <a:ext cx="0" cy="0"/>
          <a:chOff x="0" y="0"/>
          <a:chExt cx="0" cy="0"/>
        </a:xfrm>
      </p:grpSpPr>
      <p:sp>
        <p:nvSpPr>
          <p:cNvPr id="479" name="Shape 479"/>
          <p:cNvSpPr txBox="1">
            <a:spLocks noGrp="1"/>
          </p:cNvSpPr>
          <p:nvPr>
            <p:ph type="title"/>
          </p:nvPr>
        </p:nvSpPr>
        <p:spPr>
          <a:xfrm>
            <a:off x="541275" y="457200"/>
            <a:ext cx="7488600" cy="5727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rtl="0">
              <a:spcBef>
                <a:spcPts val="0"/>
              </a:spcBef>
              <a:buClr>
                <a:schemeClr val="dk1"/>
              </a:buClr>
              <a:buFont typeface="Arial"/>
              <a:buNone/>
              <a:defRPr sz="2800">
                <a:solidFill>
                  <a:schemeClr val="dk1"/>
                </a:solidFill>
              </a:defRPr>
            </a:lvl2pPr>
            <a:lvl3pPr lvl="2" indent="0" rtl="0">
              <a:spcBef>
                <a:spcPts val="0"/>
              </a:spcBef>
              <a:buClr>
                <a:schemeClr val="dk1"/>
              </a:buClr>
              <a:buFont typeface="Arial"/>
              <a:buNone/>
              <a:defRPr sz="2800">
                <a:solidFill>
                  <a:schemeClr val="dk1"/>
                </a:solidFill>
              </a:defRPr>
            </a:lvl3pPr>
            <a:lvl4pPr lvl="3" indent="0" rtl="0">
              <a:spcBef>
                <a:spcPts val="0"/>
              </a:spcBef>
              <a:buClr>
                <a:schemeClr val="dk1"/>
              </a:buClr>
              <a:buFont typeface="Arial"/>
              <a:buNone/>
              <a:defRPr sz="2800">
                <a:solidFill>
                  <a:schemeClr val="dk1"/>
                </a:solidFill>
              </a:defRPr>
            </a:lvl4pPr>
            <a:lvl5pPr lvl="4" indent="0" rtl="0">
              <a:spcBef>
                <a:spcPts val="0"/>
              </a:spcBef>
              <a:buClr>
                <a:schemeClr val="dk1"/>
              </a:buClr>
              <a:buFont typeface="Arial"/>
              <a:buNone/>
              <a:defRPr sz="2800">
                <a:solidFill>
                  <a:schemeClr val="dk1"/>
                </a:solidFill>
              </a:defRPr>
            </a:lvl5pPr>
            <a:lvl6pPr lvl="5" indent="0" rtl="0">
              <a:spcBef>
                <a:spcPts val="0"/>
              </a:spcBef>
              <a:buClr>
                <a:schemeClr val="dk1"/>
              </a:buClr>
              <a:buFont typeface="Arial"/>
              <a:buNone/>
              <a:defRPr sz="2800">
                <a:solidFill>
                  <a:schemeClr val="dk1"/>
                </a:solidFill>
              </a:defRPr>
            </a:lvl6pPr>
            <a:lvl7pPr lvl="6" indent="0" rtl="0">
              <a:spcBef>
                <a:spcPts val="0"/>
              </a:spcBef>
              <a:buClr>
                <a:schemeClr val="dk1"/>
              </a:buClr>
              <a:buFont typeface="Arial"/>
              <a:buNone/>
              <a:defRPr sz="2800">
                <a:solidFill>
                  <a:schemeClr val="dk1"/>
                </a:solidFill>
              </a:defRPr>
            </a:lvl7pPr>
            <a:lvl8pPr lvl="7" indent="0" rtl="0">
              <a:spcBef>
                <a:spcPts val="0"/>
              </a:spcBef>
              <a:buClr>
                <a:schemeClr val="dk1"/>
              </a:buClr>
              <a:buFont typeface="Arial"/>
              <a:buNone/>
              <a:defRPr sz="2800">
                <a:solidFill>
                  <a:schemeClr val="dk1"/>
                </a:solidFill>
              </a:defRPr>
            </a:lvl8pPr>
            <a:lvl9pPr lvl="8" indent="0" rtl="0">
              <a:spcBef>
                <a:spcPts val="0"/>
              </a:spcBef>
              <a:buClr>
                <a:schemeClr val="dk1"/>
              </a:buClr>
              <a:buFont typeface="Arial"/>
              <a:buNone/>
              <a:defRPr sz="2800">
                <a:solidFill>
                  <a:schemeClr val="dk1"/>
                </a:solidFill>
              </a:defRPr>
            </a:lvl9pPr>
          </a:lstStyle>
          <a:p>
            <a:endParaRPr/>
          </a:p>
        </p:txBody>
      </p:sp>
      <p:pic>
        <p:nvPicPr>
          <p:cNvPr id="480" name="Shape 480"/>
          <p:cNvPicPr preferRelativeResize="0"/>
          <p:nvPr/>
        </p:nvPicPr>
        <p:blipFill rotWithShape="1">
          <a:blip r:embed="rId2">
            <a:alphaModFix/>
          </a:blip>
          <a:srcRect/>
          <a:stretch/>
        </p:blipFill>
        <p:spPr>
          <a:xfrm rot="-5400000">
            <a:off x="8570775" y="4570348"/>
            <a:ext cx="493500" cy="195600"/>
          </a:xfrm>
          <a:prstGeom prst="rect">
            <a:avLst/>
          </a:prstGeom>
          <a:noFill/>
          <a:ln>
            <a:noFill/>
          </a:ln>
        </p:spPr>
      </p:pic>
      <p:sp>
        <p:nvSpPr>
          <p:cNvPr id="481" name="Shape 481"/>
          <p:cNvSpPr txBox="1">
            <a:spLocks noGrp="1"/>
          </p:cNvSpPr>
          <p:nvPr>
            <p:ph type="body" idx="1"/>
          </p:nvPr>
        </p:nvSpPr>
        <p:spPr>
          <a:xfrm>
            <a:off x="243500" y="1205175"/>
            <a:ext cx="7786500" cy="18009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FFFFFF"/>
              </a:buClr>
              <a:buFont typeface="Arial"/>
              <a:buNone/>
              <a:defRPr sz="1800" b="0" i="0" u="none" strike="noStrike" cap="none">
                <a:solidFill>
                  <a:srgbClr val="FFFFFF"/>
                </a:solidFill>
                <a:latin typeface="Arial"/>
                <a:ea typeface="Arial"/>
                <a:cs typeface="Arial"/>
                <a:sym typeface="Arial"/>
              </a:defRPr>
            </a:lvl1pPr>
            <a:lvl2pPr marL="457200" marR="0" lvl="1" indent="0" algn="l" rtl="0">
              <a:lnSpc>
                <a:spcPct val="115000"/>
              </a:lnSpc>
              <a:spcBef>
                <a:spcPts val="0"/>
              </a:spcBef>
              <a:spcAft>
                <a:spcPts val="1600"/>
              </a:spcAft>
              <a:buClr>
                <a:srgbClr val="FFFFFF"/>
              </a:buClr>
              <a:buFont typeface="Arial"/>
              <a:buNone/>
              <a:defRPr sz="1400" b="0" i="0" u="none" strike="noStrike" cap="none">
                <a:solidFill>
                  <a:srgbClr val="FFFFFF"/>
                </a:solidFill>
                <a:latin typeface="Arial"/>
                <a:ea typeface="Arial"/>
                <a:cs typeface="Arial"/>
                <a:sym typeface="Arial"/>
              </a:defRPr>
            </a:lvl2pPr>
            <a:lvl3pPr marL="914400" marR="0" lvl="2" indent="0" algn="l" rtl="0">
              <a:lnSpc>
                <a:spcPct val="115000"/>
              </a:lnSpc>
              <a:spcBef>
                <a:spcPts val="0"/>
              </a:spcBef>
              <a:spcAft>
                <a:spcPts val="1600"/>
              </a:spcAft>
              <a:buClr>
                <a:srgbClr val="FFFFFF"/>
              </a:buClr>
              <a:buFont typeface="Arial"/>
              <a:buNone/>
              <a:defRPr sz="1400" b="0" i="0" u="none" strike="noStrike" cap="none">
                <a:solidFill>
                  <a:srgbClr val="FFFFFF"/>
                </a:solidFill>
                <a:latin typeface="Arial"/>
                <a:ea typeface="Arial"/>
                <a:cs typeface="Arial"/>
                <a:sym typeface="Arial"/>
              </a:defRPr>
            </a:lvl3pPr>
            <a:lvl4pPr marL="1371600" marR="0" lvl="3" indent="0" algn="l" rtl="0">
              <a:lnSpc>
                <a:spcPct val="115000"/>
              </a:lnSpc>
              <a:spcBef>
                <a:spcPts val="0"/>
              </a:spcBef>
              <a:spcAft>
                <a:spcPts val="1600"/>
              </a:spcAft>
              <a:buClr>
                <a:srgbClr val="FFFFFF"/>
              </a:buClr>
              <a:buFont typeface="Arial"/>
              <a:buNone/>
              <a:defRPr sz="1400" b="0" i="0" u="none" strike="noStrike" cap="none">
                <a:solidFill>
                  <a:srgbClr val="FFFFFF"/>
                </a:solidFill>
                <a:latin typeface="Arial"/>
                <a:ea typeface="Arial"/>
                <a:cs typeface="Arial"/>
                <a:sym typeface="Arial"/>
              </a:defRPr>
            </a:lvl4pPr>
            <a:lvl5pPr marL="1828800" marR="0" lvl="4" indent="0" algn="l" rtl="0">
              <a:lnSpc>
                <a:spcPct val="115000"/>
              </a:lnSpc>
              <a:spcBef>
                <a:spcPts val="0"/>
              </a:spcBef>
              <a:spcAft>
                <a:spcPts val="1600"/>
              </a:spcAft>
              <a:buClr>
                <a:srgbClr val="FFFFFF"/>
              </a:buClr>
              <a:buFont typeface="Arial"/>
              <a:buNone/>
              <a:defRPr sz="1400" b="0" i="0" u="none" strike="noStrike" cap="none">
                <a:solidFill>
                  <a:srgbClr val="FFFFFF"/>
                </a:solidFill>
                <a:latin typeface="Arial"/>
                <a:ea typeface="Arial"/>
                <a:cs typeface="Arial"/>
                <a:sym typeface="Arial"/>
              </a:defRPr>
            </a:lvl5pPr>
            <a:lvl6pPr marL="2286000" marR="0" lvl="5" indent="0" algn="l" rtl="0">
              <a:lnSpc>
                <a:spcPct val="115000"/>
              </a:lnSpc>
              <a:spcBef>
                <a:spcPts val="0"/>
              </a:spcBef>
              <a:spcAft>
                <a:spcPts val="1600"/>
              </a:spcAft>
              <a:buClr>
                <a:srgbClr val="FFFFFF"/>
              </a:buClr>
              <a:buFont typeface="Arial"/>
              <a:buNone/>
              <a:defRPr sz="1400" b="0" i="0" u="none" strike="noStrike" cap="none">
                <a:solidFill>
                  <a:srgbClr val="FFFFFF"/>
                </a:solidFill>
                <a:latin typeface="Arial"/>
                <a:ea typeface="Arial"/>
                <a:cs typeface="Arial"/>
                <a:sym typeface="Arial"/>
              </a:defRPr>
            </a:lvl6pPr>
            <a:lvl7pPr marL="2743200" marR="0" lvl="6" indent="0" algn="l" rtl="0">
              <a:lnSpc>
                <a:spcPct val="115000"/>
              </a:lnSpc>
              <a:spcBef>
                <a:spcPts val="0"/>
              </a:spcBef>
              <a:spcAft>
                <a:spcPts val="1600"/>
              </a:spcAft>
              <a:buClr>
                <a:srgbClr val="FFFFFF"/>
              </a:buClr>
              <a:buFont typeface="Arial"/>
              <a:buNone/>
              <a:defRPr sz="1400" b="0" i="0" u="none" strike="noStrike" cap="none">
                <a:solidFill>
                  <a:srgbClr val="FFFFFF"/>
                </a:solidFill>
                <a:latin typeface="Arial"/>
                <a:ea typeface="Arial"/>
                <a:cs typeface="Arial"/>
                <a:sym typeface="Arial"/>
              </a:defRPr>
            </a:lvl7pPr>
            <a:lvl8pPr marL="3200400" marR="0" lvl="7" indent="0" algn="l" rtl="0">
              <a:lnSpc>
                <a:spcPct val="115000"/>
              </a:lnSpc>
              <a:spcBef>
                <a:spcPts val="0"/>
              </a:spcBef>
              <a:spcAft>
                <a:spcPts val="1600"/>
              </a:spcAft>
              <a:buClr>
                <a:srgbClr val="FFFFFF"/>
              </a:buClr>
              <a:buFont typeface="Arial"/>
              <a:buNone/>
              <a:defRPr sz="1400" b="0" i="0" u="none" strike="noStrike" cap="none">
                <a:solidFill>
                  <a:srgbClr val="FFFFFF"/>
                </a:solidFill>
                <a:latin typeface="Arial"/>
                <a:ea typeface="Arial"/>
                <a:cs typeface="Arial"/>
                <a:sym typeface="Arial"/>
              </a:defRPr>
            </a:lvl8pPr>
            <a:lvl9pPr marL="3657600" marR="0" lvl="8" indent="0" algn="l" rtl="0">
              <a:lnSpc>
                <a:spcPct val="115000"/>
              </a:lnSpc>
              <a:spcBef>
                <a:spcPts val="0"/>
              </a:spcBef>
              <a:spcAft>
                <a:spcPts val="1600"/>
              </a:spcAft>
              <a:buClr>
                <a:srgbClr val="FFFFFF"/>
              </a:buClr>
              <a:buFont typeface="Arial"/>
              <a:buNone/>
              <a:defRPr sz="1400" b="0" i="0" u="none" strike="noStrike" cap="none">
                <a:solidFill>
                  <a:srgbClr val="FFFFFF"/>
                </a:solidFill>
                <a:latin typeface="Arial"/>
                <a:ea typeface="Arial"/>
                <a:cs typeface="Arial"/>
                <a:sym typeface="Arial"/>
              </a:defRPr>
            </a:lvl9pPr>
          </a:lstStyle>
          <a:p>
            <a:endParaRPr/>
          </a:p>
        </p:txBody>
      </p:sp>
    </p:spTree>
    <p:extLst>
      <p:ext uri="{BB962C8B-B14F-4D97-AF65-F5344CB8AC3E}">
        <p14:creationId xmlns:p14="http://schemas.microsoft.com/office/powerpoint/2010/main" val="38786945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2"/>
        <p:cNvGrpSpPr/>
        <p:nvPr/>
      </p:nvGrpSpPr>
      <p:grpSpPr>
        <a:xfrm>
          <a:off x="0" y="0"/>
          <a:ext cx="0" cy="0"/>
          <a:chOff x="0" y="0"/>
          <a:chExt cx="0" cy="0"/>
        </a:xfrm>
      </p:grpSpPr>
      <p:pic>
        <p:nvPicPr>
          <p:cNvPr id="483" name="Shape 483"/>
          <p:cNvPicPr preferRelativeResize="0"/>
          <p:nvPr/>
        </p:nvPicPr>
        <p:blipFill rotWithShape="1">
          <a:blip r:embed="rId2">
            <a:alphaModFix/>
          </a:blip>
          <a:srcRect/>
          <a:stretch/>
        </p:blipFill>
        <p:spPr>
          <a:xfrm rot="-5400000">
            <a:off x="8570775" y="4570348"/>
            <a:ext cx="493500" cy="195600"/>
          </a:xfrm>
          <a:prstGeom prst="rect">
            <a:avLst/>
          </a:prstGeom>
          <a:noFill/>
          <a:ln>
            <a:noFill/>
          </a:ln>
        </p:spPr>
      </p:pic>
    </p:spTree>
    <p:extLst>
      <p:ext uri="{BB962C8B-B14F-4D97-AF65-F5344CB8AC3E}">
        <p14:creationId xmlns:p14="http://schemas.microsoft.com/office/powerpoint/2010/main" val="12747650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Quote">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1074675" y="457200"/>
            <a:ext cx="6914100" cy="31794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FFFFFF"/>
              </a:buClr>
              <a:buFont typeface="Arial"/>
              <a:buNone/>
              <a:defRPr sz="3600" b="0" i="0" u="none" strike="noStrike" cap="none">
                <a:solidFill>
                  <a:srgbClr val="FFFFFF"/>
                </a:solidFill>
                <a:latin typeface="Arial"/>
                <a:ea typeface="Arial"/>
                <a:cs typeface="Arial"/>
                <a:sym typeface="Arial"/>
              </a:defRPr>
            </a:lvl1pPr>
            <a:lvl2pPr lvl="1" indent="0" rtl="0">
              <a:spcBef>
                <a:spcPts val="0"/>
              </a:spcBef>
              <a:buClr>
                <a:srgbClr val="FFFFFF"/>
              </a:buClr>
              <a:buFont typeface="Arial"/>
              <a:buNone/>
              <a:defRPr sz="3600">
                <a:solidFill>
                  <a:srgbClr val="FFFFFF"/>
                </a:solidFill>
              </a:defRPr>
            </a:lvl2pPr>
            <a:lvl3pPr lvl="2" indent="0" rtl="0">
              <a:spcBef>
                <a:spcPts val="0"/>
              </a:spcBef>
              <a:buClr>
                <a:srgbClr val="FFFFFF"/>
              </a:buClr>
              <a:buFont typeface="Arial"/>
              <a:buNone/>
              <a:defRPr sz="3600">
                <a:solidFill>
                  <a:srgbClr val="FFFFFF"/>
                </a:solidFill>
              </a:defRPr>
            </a:lvl3pPr>
            <a:lvl4pPr lvl="3" indent="0" rtl="0">
              <a:spcBef>
                <a:spcPts val="0"/>
              </a:spcBef>
              <a:buClr>
                <a:srgbClr val="FFFFFF"/>
              </a:buClr>
              <a:buFont typeface="Arial"/>
              <a:buNone/>
              <a:defRPr sz="3600">
                <a:solidFill>
                  <a:srgbClr val="FFFFFF"/>
                </a:solidFill>
              </a:defRPr>
            </a:lvl4pPr>
            <a:lvl5pPr lvl="4" indent="0" rtl="0">
              <a:spcBef>
                <a:spcPts val="0"/>
              </a:spcBef>
              <a:buClr>
                <a:srgbClr val="FFFFFF"/>
              </a:buClr>
              <a:buFont typeface="Arial"/>
              <a:buNone/>
              <a:defRPr sz="3600">
                <a:solidFill>
                  <a:srgbClr val="FFFFFF"/>
                </a:solidFill>
              </a:defRPr>
            </a:lvl5pPr>
            <a:lvl6pPr lvl="5" indent="0" rtl="0">
              <a:spcBef>
                <a:spcPts val="0"/>
              </a:spcBef>
              <a:buClr>
                <a:srgbClr val="FFFFFF"/>
              </a:buClr>
              <a:buFont typeface="Arial"/>
              <a:buNone/>
              <a:defRPr sz="3600">
                <a:solidFill>
                  <a:srgbClr val="FFFFFF"/>
                </a:solidFill>
              </a:defRPr>
            </a:lvl6pPr>
            <a:lvl7pPr lvl="6" indent="0" rtl="0">
              <a:spcBef>
                <a:spcPts val="0"/>
              </a:spcBef>
              <a:buClr>
                <a:srgbClr val="FFFFFF"/>
              </a:buClr>
              <a:buFont typeface="Arial"/>
              <a:buNone/>
              <a:defRPr sz="3600">
                <a:solidFill>
                  <a:srgbClr val="FFFFFF"/>
                </a:solidFill>
              </a:defRPr>
            </a:lvl7pPr>
            <a:lvl8pPr lvl="7" indent="0" rtl="0">
              <a:spcBef>
                <a:spcPts val="0"/>
              </a:spcBef>
              <a:buClr>
                <a:srgbClr val="FFFFFF"/>
              </a:buClr>
              <a:buFont typeface="Arial"/>
              <a:buNone/>
              <a:defRPr sz="3600">
                <a:solidFill>
                  <a:srgbClr val="FFFFFF"/>
                </a:solidFill>
              </a:defRPr>
            </a:lvl8pPr>
            <a:lvl9pPr lvl="8" indent="0" rtl="0">
              <a:spcBef>
                <a:spcPts val="0"/>
              </a:spcBef>
              <a:buClr>
                <a:srgbClr val="FFFFFF"/>
              </a:buClr>
              <a:buFont typeface="Arial"/>
              <a:buNone/>
              <a:defRPr sz="3600">
                <a:solidFill>
                  <a:srgbClr val="FFFFFF"/>
                </a:solidFill>
              </a:defRPr>
            </a:lvl9pPr>
          </a:lstStyle>
          <a:p>
            <a:endParaRPr/>
          </a:p>
        </p:txBody>
      </p:sp>
      <p:pic>
        <p:nvPicPr>
          <p:cNvPr id="486" name="Shape 486"/>
          <p:cNvPicPr preferRelativeResize="0"/>
          <p:nvPr/>
        </p:nvPicPr>
        <p:blipFill rotWithShape="1">
          <a:blip r:embed="rId2">
            <a:alphaModFix/>
          </a:blip>
          <a:srcRect/>
          <a:stretch/>
        </p:blipFill>
        <p:spPr>
          <a:xfrm rot="-5400000">
            <a:off x="8570775" y="4570348"/>
            <a:ext cx="493500" cy="195600"/>
          </a:xfrm>
          <a:prstGeom prst="rect">
            <a:avLst/>
          </a:prstGeom>
          <a:noFill/>
          <a:ln>
            <a:noFill/>
          </a:ln>
        </p:spPr>
      </p:pic>
      <p:sp>
        <p:nvSpPr>
          <p:cNvPr id="487" name="Shape 487"/>
          <p:cNvSpPr txBox="1"/>
          <p:nvPr/>
        </p:nvSpPr>
        <p:spPr>
          <a:xfrm>
            <a:off x="541275" y="286425"/>
            <a:ext cx="642900" cy="471000"/>
          </a:xfrm>
          <a:prstGeom prst="rect">
            <a:avLst/>
          </a:prstGeom>
          <a:noFill/>
          <a:ln>
            <a:noFill/>
          </a:ln>
        </p:spPr>
        <p:txBody>
          <a:bodyPr lIns="91425" tIns="91425" rIns="91425" bIns="91425" anchor="t" anchorCtr="0">
            <a:noAutofit/>
          </a:bodyPr>
          <a:lstStyle/>
          <a:p>
            <a:pPr>
              <a:buClr>
                <a:srgbClr val="95D13C"/>
              </a:buClr>
              <a:buSzPct val="25000"/>
              <a:buFont typeface="Arial"/>
              <a:buNone/>
            </a:pPr>
            <a:r>
              <a:rPr lang="en" sz="9600" dirty="0">
                <a:solidFill>
                  <a:srgbClr val="95D13C"/>
                </a:solidFill>
              </a:rPr>
              <a:t>“</a:t>
            </a:r>
          </a:p>
        </p:txBody>
      </p:sp>
      <p:sp>
        <p:nvSpPr>
          <p:cNvPr id="488" name="Shape 488"/>
          <p:cNvSpPr txBox="1">
            <a:spLocks noGrp="1"/>
          </p:cNvSpPr>
          <p:nvPr>
            <p:ph type="subTitle" idx="1"/>
          </p:nvPr>
        </p:nvSpPr>
        <p:spPr>
          <a:xfrm>
            <a:off x="541281" y="3657600"/>
            <a:ext cx="6837000" cy="10287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F3F3F3"/>
              </a:buClr>
              <a:buFont typeface="Arial"/>
              <a:buNone/>
              <a:defRPr sz="1800" b="0" i="0" u="none" strike="noStrike" cap="none">
                <a:solidFill>
                  <a:srgbClr val="95D13C"/>
                </a:solidFill>
                <a:latin typeface="Arial"/>
                <a:ea typeface="Arial"/>
                <a:cs typeface="Arial"/>
                <a:sym typeface="Arial"/>
              </a:defRPr>
            </a:lvl1pPr>
            <a:lvl2pPr marL="457200" marR="0" lvl="1" indent="0" algn="l" rtl="0">
              <a:lnSpc>
                <a:spcPct val="100000"/>
              </a:lnSpc>
              <a:spcBef>
                <a:spcPts val="0"/>
              </a:spcBef>
              <a:spcAft>
                <a:spcPts val="1600"/>
              </a:spcAft>
              <a:buClr>
                <a:srgbClr val="F3F3F3"/>
              </a:buClr>
              <a:buFont typeface="Arial"/>
              <a:buNone/>
              <a:defRPr sz="1400" b="0" i="0" u="none" strike="noStrike" cap="none">
                <a:solidFill>
                  <a:srgbClr val="F3F3F3"/>
                </a:solidFill>
                <a:latin typeface="Arial"/>
                <a:ea typeface="Arial"/>
                <a:cs typeface="Arial"/>
                <a:sym typeface="Arial"/>
              </a:defRPr>
            </a:lvl2pPr>
            <a:lvl3pPr marL="914400" marR="0" lvl="2" indent="0" algn="l" rtl="0">
              <a:lnSpc>
                <a:spcPct val="100000"/>
              </a:lnSpc>
              <a:spcBef>
                <a:spcPts val="0"/>
              </a:spcBef>
              <a:spcAft>
                <a:spcPts val="1600"/>
              </a:spcAft>
              <a:buClr>
                <a:srgbClr val="F3F3F3"/>
              </a:buClr>
              <a:buFont typeface="Arial"/>
              <a:buNone/>
              <a:defRPr sz="1400" b="0" i="0" u="none" strike="noStrike" cap="none">
                <a:solidFill>
                  <a:srgbClr val="F3F3F3"/>
                </a:solidFill>
                <a:latin typeface="Arial"/>
                <a:ea typeface="Arial"/>
                <a:cs typeface="Arial"/>
                <a:sym typeface="Arial"/>
              </a:defRPr>
            </a:lvl3pPr>
            <a:lvl4pPr marL="1371600" marR="0" lvl="3" indent="0" algn="l" rtl="0">
              <a:lnSpc>
                <a:spcPct val="100000"/>
              </a:lnSpc>
              <a:spcBef>
                <a:spcPts val="0"/>
              </a:spcBef>
              <a:spcAft>
                <a:spcPts val="1600"/>
              </a:spcAft>
              <a:buClr>
                <a:srgbClr val="F3F3F3"/>
              </a:buClr>
              <a:buFont typeface="Arial"/>
              <a:buNone/>
              <a:defRPr sz="1400" b="0" i="0" u="none" strike="noStrike" cap="none">
                <a:solidFill>
                  <a:srgbClr val="F3F3F3"/>
                </a:solidFill>
                <a:latin typeface="Arial"/>
                <a:ea typeface="Arial"/>
                <a:cs typeface="Arial"/>
                <a:sym typeface="Arial"/>
              </a:defRPr>
            </a:lvl4pPr>
            <a:lvl5pPr marL="1828800" marR="0" lvl="4" indent="0" algn="l" rtl="0">
              <a:lnSpc>
                <a:spcPct val="100000"/>
              </a:lnSpc>
              <a:spcBef>
                <a:spcPts val="0"/>
              </a:spcBef>
              <a:spcAft>
                <a:spcPts val="1600"/>
              </a:spcAft>
              <a:buClr>
                <a:srgbClr val="F3F3F3"/>
              </a:buClr>
              <a:buFont typeface="Arial"/>
              <a:buNone/>
              <a:defRPr sz="1400" b="0" i="0" u="none" strike="noStrike" cap="none">
                <a:solidFill>
                  <a:srgbClr val="F3F3F3"/>
                </a:solidFill>
                <a:latin typeface="Arial"/>
                <a:ea typeface="Arial"/>
                <a:cs typeface="Arial"/>
                <a:sym typeface="Arial"/>
              </a:defRPr>
            </a:lvl5pPr>
            <a:lvl6pPr marL="2286000" marR="0" lvl="5" indent="0" algn="l" rtl="0">
              <a:lnSpc>
                <a:spcPct val="100000"/>
              </a:lnSpc>
              <a:spcBef>
                <a:spcPts val="0"/>
              </a:spcBef>
              <a:spcAft>
                <a:spcPts val="1600"/>
              </a:spcAft>
              <a:buClr>
                <a:srgbClr val="F3F3F3"/>
              </a:buClr>
              <a:buFont typeface="Arial"/>
              <a:buNone/>
              <a:defRPr sz="1400" b="0" i="0" u="none" strike="noStrike" cap="none">
                <a:solidFill>
                  <a:srgbClr val="F3F3F3"/>
                </a:solidFill>
                <a:latin typeface="Arial"/>
                <a:ea typeface="Arial"/>
                <a:cs typeface="Arial"/>
                <a:sym typeface="Arial"/>
              </a:defRPr>
            </a:lvl6pPr>
            <a:lvl7pPr marL="2743200" marR="0" lvl="6" indent="0" algn="l" rtl="0">
              <a:lnSpc>
                <a:spcPct val="100000"/>
              </a:lnSpc>
              <a:spcBef>
                <a:spcPts val="0"/>
              </a:spcBef>
              <a:spcAft>
                <a:spcPts val="1600"/>
              </a:spcAft>
              <a:buClr>
                <a:srgbClr val="F3F3F3"/>
              </a:buClr>
              <a:buFont typeface="Arial"/>
              <a:buNone/>
              <a:defRPr sz="1400" b="0" i="0" u="none" strike="noStrike" cap="none">
                <a:solidFill>
                  <a:srgbClr val="F3F3F3"/>
                </a:solidFill>
                <a:latin typeface="Arial"/>
                <a:ea typeface="Arial"/>
                <a:cs typeface="Arial"/>
                <a:sym typeface="Arial"/>
              </a:defRPr>
            </a:lvl7pPr>
            <a:lvl8pPr marL="3200400" marR="0" lvl="7" indent="0" algn="l" rtl="0">
              <a:lnSpc>
                <a:spcPct val="100000"/>
              </a:lnSpc>
              <a:spcBef>
                <a:spcPts val="0"/>
              </a:spcBef>
              <a:spcAft>
                <a:spcPts val="1600"/>
              </a:spcAft>
              <a:buClr>
                <a:srgbClr val="F3F3F3"/>
              </a:buClr>
              <a:buFont typeface="Arial"/>
              <a:buNone/>
              <a:defRPr sz="1400" b="0" i="0" u="none" strike="noStrike" cap="none">
                <a:solidFill>
                  <a:srgbClr val="F3F3F3"/>
                </a:solidFill>
                <a:latin typeface="Arial"/>
                <a:ea typeface="Arial"/>
                <a:cs typeface="Arial"/>
                <a:sym typeface="Arial"/>
              </a:defRPr>
            </a:lvl8pPr>
            <a:lvl9pPr marL="3657600" marR="0" lvl="8" indent="0" algn="l" rtl="0">
              <a:lnSpc>
                <a:spcPct val="100000"/>
              </a:lnSpc>
              <a:spcBef>
                <a:spcPts val="0"/>
              </a:spcBef>
              <a:spcAft>
                <a:spcPts val="1600"/>
              </a:spcAft>
              <a:buClr>
                <a:srgbClr val="F3F3F3"/>
              </a:buClr>
              <a:buFont typeface="Arial"/>
              <a:buNone/>
              <a:defRPr sz="1400" b="0" i="0" u="none" strike="noStrike" cap="none">
                <a:solidFill>
                  <a:srgbClr val="F3F3F3"/>
                </a:solidFill>
                <a:latin typeface="Arial"/>
                <a:ea typeface="Arial"/>
                <a:cs typeface="Arial"/>
                <a:sym typeface="Arial"/>
              </a:defRPr>
            </a:lvl9pPr>
          </a:lstStyle>
          <a:p>
            <a:endParaRPr/>
          </a:p>
        </p:txBody>
      </p:sp>
    </p:spTree>
    <p:extLst>
      <p:ext uri="{BB962C8B-B14F-4D97-AF65-F5344CB8AC3E}">
        <p14:creationId xmlns:p14="http://schemas.microsoft.com/office/powerpoint/2010/main" val="17346679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cSld name="Title Only – MD">
    <p:spTree>
      <p:nvGrpSpPr>
        <p:cNvPr id="1" name="Shape 489"/>
        <p:cNvGrpSpPr/>
        <p:nvPr/>
      </p:nvGrpSpPr>
      <p:grpSpPr>
        <a:xfrm>
          <a:off x="0" y="0"/>
          <a:ext cx="0" cy="0"/>
          <a:chOff x="0" y="0"/>
          <a:chExt cx="0" cy="0"/>
        </a:xfrm>
      </p:grpSpPr>
      <p:sp>
        <p:nvSpPr>
          <p:cNvPr id="490" name="Shape 490"/>
          <p:cNvSpPr txBox="1">
            <a:spLocks noGrp="1"/>
          </p:cNvSpPr>
          <p:nvPr>
            <p:ph type="title"/>
          </p:nvPr>
        </p:nvSpPr>
        <p:spPr>
          <a:xfrm>
            <a:off x="541275" y="457200"/>
            <a:ext cx="7350300" cy="26205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1pPr>
            <a:lvl2pPr lvl="1" indent="0" rtl="0">
              <a:spcBef>
                <a:spcPts val="0"/>
              </a:spcBef>
              <a:buClr>
                <a:schemeClr val="dk1"/>
              </a:buClr>
              <a:buFont typeface="Arial"/>
              <a:buNone/>
              <a:defRPr sz="4800">
                <a:solidFill>
                  <a:schemeClr val="dk1"/>
                </a:solidFill>
              </a:defRPr>
            </a:lvl2pPr>
            <a:lvl3pPr lvl="2" indent="0" rtl="0">
              <a:spcBef>
                <a:spcPts val="0"/>
              </a:spcBef>
              <a:buClr>
                <a:schemeClr val="dk1"/>
              </a:buClr>
              <a:buFont typeface="Arial"/>
              <a:buNone/>
              <a:defRPr sz="4800">
                <a:solidFill>
                  <a:schemeClr val="dk1"/>
                </a:solidFill>
              </a:defRPr>
            </a:lvl3pPr>
            <a:lvl4pPr lvl="3" indent="0" rtl="0">
              <a:spcBef>
                <a:spcPts val="0"/>
              </a:spcBef>
              <a:buClr>
                <a:schemeClr val="dk1"/>
              </a:buClr>
              <a:buFont typeface="Arial"/>
              <a:buNone/>
              <a:defRPr sz="4800">
                <a:solidFill>
                  <a:schemeClr val="dk1"/>
                </a:solidFill>
              </a:defRPr>
            </a:lvl4pPr>
            <a:lvl5pPr lvl="4" indent="0" rtl="0">
              <a:spcBef>
                <a:spcPts val="0"/>
              </a:spcBef>
              <a:buClr>
                <a:schemeClr val="dk1"/>
              </a:buClr>
              <a:buFont typeface="Arial"/>
              <a:buNone/>
              <a:defRPr sz="4800">
                <a:solidFill>
                  <a:schemeClr val="dk1"/>
                </a:solidFill>
              </a:defRPr>
            </a:lvl5pPr>
            <a:lvl6pPr lvl="5" indent="0" rtl="0">
              <a:spcBef>
                <a:spcPts val="0"/>
              </a:spcBef>
              <a:buClr>
                <a:schemeClr val="dk1"/>
              </a:buClr>
              <a:buFont typeface="Arial"/>
              <a:buNone/>
              <a:defRPr sz="4800">
                <a:solidFill>
                  <a:schemeClr val="dk1"/>
                </a:solidFill>
              </a:defRPr>
            </a:lvl6pPr>
            <a:lvl7pPr lvl="6" indent="0" rtl="0">
              <a:spcBef>
                <a:spcPts val="0"/>
              </a:spcBef>
              <a:buClr>
                <a:schemeClr val="dk1"/>
              </a:buClr>
              <a:buFont typeface="Arial"/>
              <a:buNone/>
              <a:defRPr sz="4800">
                <a:solidFill>
                  <a:schemeClr val="dk1"/>
                </a:solidFill>
              </a:defRPr>
            </a:lvl7pPr>
            <a:lvl8pPr lvl="7" indent="0" rtl="0">
              <a:spcBef>
                <a:spcPts val="0"/>
              </a:spcBef>
              <a:buClr>
                <a:schemeClr val="dk1"/>
              </a:buClr>
              <a:buFont typeface="Arial"/>
              <a:buNone/>
              <a:defRPr sz="4800">
                <a:solidFill>
                  <a:schemeClr val="dk1"/>
                </a:solidFill>
              </a:defRPr>
            </a:lvl8pPr>
            <a:lvl9pPr lvl="8" indent="0" rtl="0">
              <a:spcBef>
                <a:spcPts val="0"/>
              </a:spcBef>
              <a:buClr>
                <a:schemeClr val="dk1"/>
              </a:buClr>
              <a:buFont typeface="Arial"/>
              <a:buNone/>
              <a:defRPr sz="4800">
                <a:solidFill>
                  <a:schemeClr val="dk1"/>
                </a:solidFill>
              </a:defRPr>
            </a:lvl9pPr>
          </a:lstStyle>
          <a:p>
            <a:endParaRPr/>
          </a:p>
        </p:txBody>
      </p:sp>
      <p:pic>
        <p:nvPicPr>
          <p:cNvPr id="491" name="Shape 491"/>
          <p:cNvPicPr preferRelativeResize="0"/>
          <p:nvPr/>
        </p:nvPicPr>
        <p:blipFill rotWithShape="1">
          <a:blip r:embed="rId2">
            <a:alphaModFix/>
          </a:blip>
          <a:srcRect/>
          <a:stretch/>
        </p:blipFill>
        <p:spPr>
          <a:xfrm rot="-5400000">
            <a:off x="8570775" y="4570348"/>
            <a:ext cx="493500" cy="195600"/>
          </a:xfrm>
          <a:prstGeom prst="rect">
            <a:avLst/>
          </a:prstGeom>
          <a:noFill/>
          <a:ln>
            <a:noFill/>
          </a:ln>
        </p:spPr>
      </p:pic>
    </p:spTree>
    <p:extLst>
      <p:ext uri="{BB962C8B-B14F-4D97-AF65-F5344CB8AC3E}">
        <p14:creationId xmlns:p14="http://schemas.microsoft.com/office/powerpoint/2010/main" val="1986846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cSld name="Title only – SM">
    <p:spTree>
      <p:nvGrpSpPr>
        <p:cNvPr id="1" name="Shape 492"/>
        <p:cNvGrpSpPr/>
        <p:nvPr/>
      </p:nvGrpSpPr>
      <p:grpSpPr>
        <a:xfrm>
          <a:off x="0" y="0"/>
          <a:ext cx="0" cy="0"/>
          <a:chOff x="0" y="0"/>
          <a:chExt cx="0" cy="0"/>
        </a:xfrm>
      </p:grpSpPr>
      <p:sp>
        <p:nvSpPr>
          <p:cNvPr id="493" name="Shape 493"/>
          <p:cNvSpPr txBox="1">
            <a:spLocks noGrp="1"/>
          </p:cNvSpPr>
          <p:nvPr>
            <p:ph type="title"/>
          </p:nvPr>
        </p:nvSpPr>
        <p:spPr>
          <a:xfrm>
            <a:off x="541275" y="457200"/>
            <a:ext cx="7350300" cy="26205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600" b="0" i="0" u="none" strike="noStrike" cap="none">
                <a:solidFill>
                  <a:schemeClr val="dk1"/>
                </a:solidFill>
                <a:latin typeface="Arial"/>
                <a:ea typeface="Arial"/>
                <a:cs typeface="Arial"/>
                <a:sym typeface="Arial"/>
              </a:defRPr>
            </a:lvl1pPr>
            <a:lvl2pPr lvl="1" indent="0" rtl="0">
              <a:spcBef>
                <a:spcPts val="0"/>
              </a:spcBef>
              <a:buClr>
                <a:schemeClr val="dk1"/>
              </a:buClr>
              <a:buFont typeface="Arial"/>
              <a:buNone/>
              <a:defRPr sz="3600">
                <a:solidFill>
                  <a:schemeClr val="dk1"/>
                </a:solidFill>
              </a:defRPr>
            </a:lvl2pPr>
            <a:lvl3pPr lvl="2" indent="0" rtl="0">
              <a:spcBef>
                <a:spcPts val="0"/>
              </a:spcBef>
              <a:buClr>
                <a:schemeClr val="dk1"/>
              </a:buClr>
              <a:buFont typeface="Arial"/>
              <a:buNone/>
              <a:defRPr sz="3600">
                <a:solidFill>
                  <a:schemeClr val="dk1"/>
                </a:solidFill>
              </a:defRPr>
            </a:lvl3pPr>
            <a:lvl4pPr lvl="3" indent="0" rtl="0">
              <a:spcBef>
                <a:spcPts val="0"/>
              </a:spcBef>
              <a:buClr>
                <a:schemeClr val="dk1"/>
              </a:buClr>
              <a:buFont typeface="Arial"/>
              <a:buNone/>
              <a:defRPr sz="3600">
                <a:solidFill>
                  <a:schemeClr val="dk1"/>
                </a:solidFill>
              </a:defRPr>
            </a:lvl4pPr>
            <a:lvl5pPr lvl="4" indent="0" rtl="0">
              <a:spcBef>
                <a:spcPts val="0"/>
              </a:spcBef>
              <a:buClr>
                <a:schemeClr val="dk1"/>
              </a:buClr>
              <a:buFont typeface="Arial"/>
              <a:buNone/>
              <a:defRPr sz="3600">
                <a:solidFill>
                  <a:schemeClr val="dk1"/>
                </a:solidFill>
              </a:defRPr>
            </a:lvl5pPr>
            <a:lvl6pPr lvl="5" indent="0" rtl="0">
              <a:spcBef>
                <a:spcPts val="0"/>
              </a:spcBef>
              <a:buClr>
                <a:schemeClr val="dk1"/>
              </a:buClr>
              <a:buFont typeface="Arial"/>
              <a:buNone/>
              <a:defRPr sz="3600">
                <a:solidFill>
                  <a:schemeClr val="dk1"/>
                </a:solidFill>
              </a:defRPr>
            </a:lvl6pPr>
            <a:lvl7pPr lvl="6" indent="0" rtl="0">
              <a:spcBef>
                <a:spcPts val="0"/>
              </a:spcBef>
              <a:buClr>
                <a:schemeClr val="dk1"/>
              </a:buClr>
              <a:buFont typeface="Arial"/>
              <a:buNone/>
              <a:defRPr sz="3600">
                <a:solidFill>
                  <a:schemeClr val="dk1"/>
                </a:solidFill>
              </a:defRPr>
            </a:lvl7pPr>
            <a:lvl8pPr lvl="7" indent="0" rtl="0">
              <a:spcBef>
                <a:spcPts val="0"/>
              </a:spcBef>
              <a:buClr>
                <a:schemeClr val="dk1"/>
              </a:buClr>
              <a:buFont typeface="Arial"/>
              <a:buNone/>
              <a:defRPr sz="3600">
                <a:solidFill>
                  <a:schemeClr val="dk1"/>
                </a:solidFill>
              </a:defRPr>
            </a:lvl8pPr>
            <a:lvl9pPr lvl="8" indent="0" rtl="0">
              <a:spcBef>
                <a:spcPts val="0"/>
              </a:spcBef>
              <a:buClr>
                <a:schemeClr val="dk1"/>
              </a:buClr>
              <a:buFont typeface="Arial"/>
              <a:buNone/>
              <a:defRPr sz="3600">
                <a:solidFill>
                  <a:schemeClr val="dk1"/>
                </a:solidFill>
              </a:defRPr>
            </a:lvl9pPr>
          </a:lstStyle>
          <a:p>
            <a:endParaRPr/>
          </a:p>
        </p:txBody>
      </p:sp>
      <p:pic>
        <p:nvPicPr>
          <p:cNvPr id="494" name="Shape 494"/>
          <p:cNvPicPr preferRelativeResize="0"/>
          <p:nvPr/>
        </p:nvPicPr>
        <p:blipFill rotWithShape="1">
          <a:blip r:embed="rId2">
            <a:alphaModFix/>
          </a:blip>
          <a:srcRect/>
          <a:stretch/>
        </p:blipFill>
        <p:spPr>
          <a:xfrm rot="-5400000">
            <a:off x="8570775" y="4570348"/>
            <a:ext cx="493500" cy="195600"/>
          </a:xfrm>
          <a:prstGeom prst="rect">
            <a:avLst/>
          </a:prstGeom>
          <a:noFill/>
          <a:ln>
            <a:noFill/>
          </a:ln>
        </p:spPr>
      </p:pic>
    </p:spTree>
    <p:extLst>
      <p:ext uri="{BB962C8B-B14F-4D97-AF65-F5344CB8AC3E}">
        <p14:creationId xmlns:p14="http://schemas.microsoft.com/office/powerpoint/2010/main" val="16901519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Title Only – LG">
    <p:spTree>
      <p:nvGrpSpPr>
        <p:cNvPr id="1" name="Shape 495"/>
        <p:cNvGrpSpPr/>
        <p:nvPr/>
      </p:nvGrpSpPr>
      <p:grpSpPr>
        <a:xfrm>
          <a:off x="0" y="0"/>
          <a:ext cx="0" cy="0"/>
          <a:chOff x="0" y="0"/>
          <a:chExt cx="0" cy="0"/>
        </a:xfrm>
      </p:grpSpPr>
      <p:sp>
        <p:nvSpPr>
          <p:cNvPr id="496" name="Shape 496"/>
          <p:cNvSpPr txBox="1">
            <a:spLocks noGrp="1"/>
          </p:cNvSpPr>
          <p:nvPr>
            <p:ph type="title"/>
          </p:nvPr>
        </p:nvSpPr>
        <p:spPr>
          <a:xfrm>
            <a:off x="541275" y="457200"/>
            <a:ext cx="7350300" cy="26205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7200" b="0" i="0" u="none" strike="noStrike" cap="none">
                <a:solidFill>
                  <a:schemeClr val="dk1"/>
                </a:solidFill>
                <a:latin typeface="Arial"/>
                <a:ea typeface="Arial"/>
                <a:cs typeface="Arial"/>
                <a:sym typeface="Arial"/>
              </a:defRPr>
            </a:lvl1pPr>
            <a:lvl2pPr lvl="1" indent="0" rtl="0">
              <a:spcBef>
                <a:spcPts val="0"/>
              </a:spcBef>
              <a:buClr>
                <a:schemeClr val="dk1"/>
              </a:buClr>
              <a:buFont typeface="Arial"/>
              <a:buNone/>
              <a:defRPr sz="2800">
                <a:solidFill>
                  <a:schemeClr val="dk1"/>
                </a:solidFill>
              </a:defRPr>
            </a:lvl2pPr>
            <a:lvl3pPr lvl="2" indent="0" rtl="0">
              <a:spcBef>
                <a:spcPts val="0"/>
              </a:spcBef>
              <a:buClr>
                <a:schemeClr val="dk1"/>
              </a:buClr>
              <a:buFont typeface="Arial"/>
              <a:buNone/>
              <a:defRPr sz="2800">
                <a:solidFill>
                  <a:schemeClr val="dk1"/>
                </a:solidFill>
              </a:defRPr>
            </a:lvl3pPr>
            <a:lvl4pPr lvl="3" indent="0" rtl="0">
              <a:spcBef>
                <a:spcPts val="0"/>
              </a:spcBef>
              <a:buClr>
                <a:schemeClr val="dk1"/>
              </a:buClr>
              <a:buFont typeface="Arial"/>
              <a:buNone/>
              <a:defRPr sz="2800">
                <a:solidFill>
                  <a:schemeClr val="dk1"/>
                </a:solidFill>
              </a:defRPr>
            </a:lvl4pPr>
            <a:lvl5pPr lvl="4" indent="0" rtl="0">
              <a:spcBef>
                <a:spcPts val="0"/>
              </a:spcBef>
              <a:buClr>
                <a:schemeClr val="dk1"/>
              </a:buClr>
              <a:buFont typeface="Arial"/>
              <a:buNone/>
              <a:defRPr sz="2800">
                <a:solidFill>
                  <a:schemeClr val="dk1"/>
                </a:solidFill>
              </a:defRPr>
            </a:lvl5pPr>
            <a:lvl6pPr lvl="5" indent="0" rtl="0">
              <a:spcBef>
                <a:spcPts val="0"/>
              </a:spcBef>
              <a:buClr>
                <a:schemeClr val="dk1"/>
              </a:buClr>
              <a:buFont typeface="Arial"/>
              <a:buNone/>
              <a:defRPr sz="2800">
                <a:solidFill>
                  <a:schemeClr val="dk1"/>
                </a:solidFill>
              </a:defRPr>
            </a:lvl6pPr>
            <a:lvl7pPr lvl="6" indent="0" rtl="0">
              <a:spcBef>
                <a:spcPts val="0"/>
              </a:spcBef>
              <a:buClr>
                <a:schemeClr val="dk1"/>
              </a:buClr>
              <a:buFont typeface="Arial"/>
              <a:buNone/>
              <a:defRPr sz="2800">
                <a:solidFill>
                  <a:schemeClr val="dk1"/>
                </a:solidFill>
              </a:defRPr>
            </a:lvl7pPr>
            <a:lvl8pPr lvl="7" indent="0" rtl="0">
              <a:spcBef>
                <a:spcPts val="0"/>
              </a:spcBef>
              <a:buClr>
                <a:schemeClr val="dk1"/>
              </a:buClr>
              <a:buFont typeface="Arial"/>
              <a:buNone/>
              <a:defRPr sz="2800">
                <a:solidFill>
                  <a:schemeClr val="dk1"/>
                </a:solidFill>
              </a:defRPr>
            </a:lvl8pPr>
            <a:lvl9pPr lvl="8" indent="0" rtl="0">
              <a:spcBef>
                <a:spcPts val="0"/>
              </a:spcBef>
              <a:buClr>
                <a:schemeClr val="dk1"/>
              </a:buClr>
              <a:buFont typeface="Arial"/>
              <a:buNone/>
              <a:defRPr sz="2800">
                <a:solidFill>
                  <a:schemeClr val="dk1"/>
                </a:solidFill>
              </a:defRPr>
            </a:lvl9pPr>
          </a:lstStyle>
          <a:p>
            <a:endParaRPr/>
          </a:p>
        </p:txBody>
      </p:sp>
      <p:pic>
        <p:nvPicPr>
          <p:cNvPr id="497" name="Shape 497"/>
          <p:cNvPicPr preferRelativeResize="0"/>
          <p:nvPr/>
        </p:nvPicPr>
        <p:blipFill rotWithShape="1">
          <a:blip r:embed="rId2">
            <a:alphaModFix/>
          </a:blip>
          <a:srcRect/>
          <a:stretch/>
        </p:blipFill>
        <p:spPr>
          <a:xfrm rot="-5400000">
            <a:off x="8570775" y="4570348"/>
            <a:ext cx="493500" cy="195600"/>
          </a:xfrm>
          <a:prstGeom prst="rect">
            <a:avLst/>
          </a:prstGeom>
          <a:noFill/>
          <a:ln>
            <a:noFill/>
          </a:ln>
        </p:spPr>
      </p:pic>
    </p:spTree>
    <p:extLst>
      <p:ext uri="{BB962C8B-B14F-4D97-AF65-F5344CB8AC3E}">
        <p14:creationId xmlns:p14="http://schemas.microsoft.com/office/powerpoint/2010/main" val="202941330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98"/>
        <p:cNvGrpSpPr/>
        <p:nvPr/>
      </p:nvGrpSpPr>
      <p:grpSpPr>
        <a:xfrm>
          <a:off x="0" y="0"/>
          <a:ext cx="0" cy="0"/>
          <a:chOff x="0" y="0"/>
          <a:chExt cx="0" cy="0"/>
        </a:xfrm>
      </p:grpSpPr>
      <p:sp>
        <p:nvSpPr>
          <p:cNvPr id="499" name="Shape 499"/>
          <p:cNvSpPr/>
          <p:nvPr/>
        </p:nvSpPr>
        <p:spPr>
          <a:xfrm>
            <a:off x="4572000" y="25"/>
            <a:ext cx="4572000" cy="5143500"/>
          </a:xfrm>
          <a:prstGeom prst="rect">
            <a:avLst/>
          </a:prstGeom>
          <a:solidFill>
            <a:schemeClr val="dk2"/>
          </a:solidFill>
          <a:ln>
            <a:noFill/>
          </a:ln>
        </p:spPr>
        <p:txBody>
          <a:bodyPr lIns="91425" tIns="91425" rIns="91425" bIns="91425" anchor="ctr" anchorCtr="0">
            <a:noAutofit/>
          </a:bodyPr>
          <a:lstStyle/>
          <a:p>
            <a:pPr>
              <a:buClr>
                <a:srgbClr val="000000"/>
              </a:buClr>
              <a:buFont typeface="Arial"/>
              <a:buNone/>
            </a:pPr>
            <a:endParaRPr/>
          </a:p>
        </p:txBody>
      </p:sp>
      <p:sp>
        <p:nvSpPr>
          <p:cNvPr id="500" name="Shape 500"/>
          <p:cNvSpPr txBox="1">
            <a:spLocks noGrp="1"/>
          </p:cNvSpPr>
          <p:nvPr>
            <p:ph type="body" idx="1"/>
          </p:nvPr>
        </p:nvSpPr>
        <p:spPr>
          <a:xfrm>
            <a:off x="4800600" y="228625"/>
            <a:ext cx="3748200" cy="40965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1"/>
              </a:buClr>
              <a:buFont typeface="Arial"/>
              <a:buNone/>
              <a:defRPr sz="1800" b="0" i="0" u="none" strike="noStrike" cap="none">
                <a:solidFill>
                  <a:schemeClr val="dk1"/>
                </a:solidFill>
                <a:latin typeface="Arial"/>
                <a:ea typeface="Arial"/>
                <a:cs typeface="Arial"/>
                <a:sym typeface="Arial"/>
              </a:defRPr>
            </a:lvl1pPr>
            <a:lvl2pPr marL="457200" marR="0" lvl="1" indent="0" algn="l" rtl="0">
              <a:lnSpc>
                <a:spcPct val="115000"/>
              </a:lnSpc>
              <a:spcBef>
                <a:spcPts val="0"/>
              </a:spcBef>
              <a:spcAft>
                <a:spcPts val="1600"/>
              </a:spcAft>
              <a:buClr>
                <a:schemeClr val="dk1"/>
              </a:buClr>
              <a:buFont typeface="Arial"/>
              <a:buNone/>
              <a:defRPr sz="1400" b="0" i="0" u="none" strike="noStrike" cap="none">
                <a:solidFill>
                  <a:schemeClr val="dk1"/>
                </a:solidFill>
                <a:latin typeface="Arial"/>
                <a:ea typeface="Arial"/>
                <a:cs typeface="Arial"/>
                <a:sym typeface="Arial"/>
              </a:defRPr>
            </a:lvl2pPr>
            <a:lvl3pPr marL="914400" marR="0" lvl="2" indent="0" algn="l" rtl="0">
              <a:lnSpc>
                <a:spcPct val="115000"/>
              </a:lnSpc>
              <a:spcBef>
                <a:spcPts val="0"/>
              </a:spcBef>
              <a:spcAft>
                <a:spcPts val="1600"/>
              </a:spcAft>
              <a:buClr>
                <a:schemeClr val="dk1"/>
              </a:buClr>
              <a:buFont typeface="Arial"/>
              <a:buNone/>
              <a:defRPr sz="1400" b="0" i="0" u="none" strike="noStrike" cap="none">
                <a:solidFill>
                  <a:schemeClr val="dk1"/>
                </a:solidFill>
                <a:latin typeface="Arial"/>
                <a:ea typeface="Arial"/>
                <a:cs typeface="Arial"/>
                <a:sym typeface="Arial"/>
              </a:defRPr>
            </a:lvl3pPr>
            <a:lvl4pPr marL="1371600" marR="0" lvl="3" indent="0" algn="l" rtl="0">
              <a:lnSpc>
                <a:spcPct val="115000"/>
              </a:lnSpc>
              <a:spcBef>
                <a:spcPts val="0"/>
              </a:spcBef>
              <a:spcAft>
                <a:spcPts val="160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15000"/>
              </a:lnSpc>
              <a:spcBef>
                <a:spcPts val="0"/>
              </a:spcBef>
              <a:spcAft>
                <a:spcPts val="160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15000"/>
              </a:lnSpc>
              <a:spcBef>
                <a:spcPts val="0"/>
              </a:spcBef>
              <a:spcAft>
                <a:spcPts val="160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15000"/>
              </a:lnSpc>
              <a:spcBef>
                <a:spcPts val="0"/>
              </a:spcBef>
              <a:spcAft>
                <a:spcPts val="160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15000"/>
              </a:lnSpc>
              <a:spcBef>
                <a:spcPts val="0"/>
              </a:spcBef>
              <a:spcAft>
                <a:spcPts val="160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15000"/>
              </a:lnSpc>
              <a:spcBef>
                <a:spcPts val="0"/>
              </a:spcBef>
              <a:spcAft>
                <a:spcPts val="160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pic>
        <p:nvPicPr>
          <p:cNvPr id="501" name="Shape 501"/>
          <p:cNvPicPr preferRelativeResize="0"/>
          <p:nvPr/>
        </p:nvPicPr>
        <p:blipFill rotWithShape="1">
          <a:blip r:embed="rId2">
            <a:alphaModFix/>
          </a:blip>
          <a:srcRect/>
          <a:stretch/>
        </p:blipFill>
        <p:spPr>
          <a:xfrm rot="-5400000">
            <a:off x="8570775" y="4570348"/>
            <a:ext cx="493500" cy="195600"/>
          </a:xfrm>
          <a:prstGeom prst="rect">
            <a:avLst/>
          </a:prstGeom>
          <a:noFill/>
          <a:ln>
            <a:noFill/>
          </a:ln>
        </p:spPr>
      </p:pic>
      <p:sp>
        <p:nvSpPr>
          <p:cNvPr id="502" name="Shape 502"/>
          <p:cNvSpPr txBox="1">
            <a:spLocks noGrp="1"/>
          </p:cNvSpPr>
          <p:nvPr>
            <p:ph type="title"/>
          </p:nvPr>
        </p:nvSpPr>
        <p:spPr>
          <a:xfrm>
            <a:off x="314600" y="228625"/>
            <a:ext cx="3978900" cy="26205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1pPr>
            <a:lvl2pPr lvl="1" indent="0" rtl="0">
              <a:spcBef>
                <a:spcPts val="0"/>
              </a:spcBef>
              <a:buClr>
                <a:schemeClr val="dk1"/>
              </a:buClr>
              <a:buFont typeface="Arial"/>
              <a:buNone/>
              <a:defRPr sz="4800">
                <a:solidFill>
                  <a:schemeClr val="dk1"/>
                </a:solidFill>
              </a:defRPr>
            </a:lvl2pPr>
            <a:lvl3pPr lvl="2" indent="0" rtl="0">
              <a:spcBef>
                <a:spcPts val="0"/>
              </a:spcBef>
              <a:buClr>
                <a:schemeClr val="dk1"/>
              </a:buClr>
              <a:buFont typeface="Arial"/>
              <a:buNone/>
              <a:defRPr sz="4800">
                <a:solidFill>
                  <a:schemeClr val="dk1"/>
                </a:solidFill>
              </a:defRPr>
            </a:lvl3pPr>
            <a:lvl4pPr lvl="3" indent="0" rtl="0">
              <a:spcBef>
                <a:spcPts val="0"/>
              </a:spcBef>
              <a:buClr>
                <a:schemeClr val="dk1"/>
              </a:buClr>
              <a:buFont typeface="Arial"/>
              <a:buNone/>
              <a:defRPr sz="4800">
                <a:solidFill>
                  <a:schemeClr val="dk1"/>
                </a:solidFill>
              </a:defRPr>
            </a:lvl4pPr>
            <a:lvl5pPr lvl="4" indent="0" rtl="0">
              <a:spcBef>
                <a:spcPts val="0"/>
              </a:spcBef>
              <a:buClr>
                <a:schemeClr val="dk1"/>
              </a:buClr>
              <a:buFont typeface="Arial"/>
              <a:buNone/>
              <a:defRPr sz="4800">
                <a:solidFill>
                  <a:schemeClr val="dk1"/>
                </a:solidFill>
              </a:defRPr>
            </a:lvl5pPr>
            <a:lvl6pPr lvl="5" indent="0" rtl="0">
              <a:spcBef>
                <a:spcPts val="0"/>
              </a:spcBef>
              <a:buClr>
                <a:schemeClr val="dk1"/>
              </a:buClr>
              <a:buFont typeface="Arial"/>
              <a:buNone/>
              <a:defRPr sz="4800">
                <a:solidFill>
                  <a:schemeClr val="dk1"/>
                </a:solidFill>
              </a:defRPr>
            </a:lvl6pPr>
            <a:lvl7pPr lvl="6" indent="0" rtl="0">
              <a:spcBef>
                <a:spcPts val="0"/>
              </a:spcBef>
              <a:buClr>
                <a:schemeClr val="dk1"/>
              </a:buClr>
              <a:buFont typeface="Arial"/>
              <a:buNone/>
              <a:defRPr sz="4800">
                <a:solidFill>
                  <a:schemeClr val="dk1"/>
                </a:solidFill>
              </a:defRPr>
            </a:lvl7pPr>
            <a:lvl8pPr lvl="7" indent="0" rtl="0">
              <a:spcBef>
                <a:spcPts val="0"/>
              </a:spcBef>
              <a:buClr>
                <a:schemeClr val="dk1"/>
              </a:buClr>
              <a:buFont typeface="Arial"/>
              <a:buNone/>
              <a:defRPr sz="4800">
                <a:solidFill>
                  <a:schemeClr val="dk1"/>
                </a:solidFill>
              </a:defRPr>
            </a:lvl8pPr>
            <a:lvl9pPr lvl="8" indent="0" rtl="0">
              <a:spcBef>
                <a:spcPts val="0"/>
              </a:spcBef>
              <a:buClr>
                <a:schemeClr val="dk1"/>
              </a:buClr>
              <a:buFont typeface="Arial"/>
              <a:buNone/>
              <a:defRPr sz="4800">
                <a:solidFill>
                  <a:schemeClr val="dk1"/>
                </a:solidFill>
              </a:defRPr>
            </a:lvl9pPr>
          </a:lstStyle>
          <a:p>
            <a:endParaRPr/>
          </a:p>
        </p:txBody>
      </p:sp>
      <p:sp>
        <p:nvSpPr>
          <p:cNvPr id="503" name="Shape 503"/>
          <p:cNvSpPr txBox="1">
            <a:spLocks noGrp="1"/>
          </p:cNvSpPr>
          <p:nvPr>
            <p:ph type="subTitle" idx="2"/>
          </p:nvPr>
        </p:nvSpPr>
        <p:spPr>
          <a:xfrm>
            <a:off x="316703" y="3886225"/>
            <a:ext cx="3748200" cy="10287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F3F3F3"/>
              </a:buClr>
              <a:buFont typeface="Arial"/>
              <a:buNone/>
              <a:defRPr sz="1800" b="0" i="0" u="none" strike="noStrike" cap="none">
                <a:solidFill>
                  <a:srgbClr val="95D13C"/>
                </a:solidFill>
                <a:latin typeface="Arial"/>
                <a:ea typeface="Arial"/>
                <a:cs typeface="Arial"/>
                <a:sym typeface="Arial"/>
              </a:defRPr>
            </a:lvl1pPr>
            <a:lvl2pPr marL="457200" marR="0" lvl="1" indent="0" algn="l" rtl="0">
              <a:lnSpc>
                <a:spcPct val="100000"/>
              </a:lnSpc>
              <a:spcBef>
                <a:spcPts val="0"/>
              </a:spcBef>
              <a:spcAft>
                <a:spcPts val="1600"/>
              </a:spcAft>
              <a:buClr>
                <a:srgbClr val="F3F3F3"/>
              </a:buClr>
              <a:buFont typeface="Arial"/>
              <a:buNone/>
              <a:defRPr sz="1400" b="0" i="0" u="none" strike="noStrike" cap="none">
                <a:solidFill>
                  <a:srgbClr val="F3F3F3"/>
                </a:solidFill>
                <a:latin typeface="Arial"/>
                <a:ea typeface="Arial"/>
                <a:cs typeface="Arial"/>
                <a:sym typeface="Arial"/>
              </a:defRPr>
            </a:lvl2pPr>
            <a:lvl3pPr marL="914400" marR="0" lvl="2" indent="0" algn="l" rtl="0">
              <a:lnSpc>
                <a:spcPct val="100000"/>
              </a:lnSpc>
              <a:spcBef>
                <a:spcPts val="0"/>
              </a:spcBef>
              <a:spcAft>
                <a:spcPts val="1600"/>
              </a:spcAft>
              <a:buClr>
                <a:srgbClr val="F3F3F3"/>
              </a:buClr>
              <a:buFont typeface="Arial"/>
              <a:buNone/>
              <a:defRPr sz="1400" b="0" i="0" u="none" strike="noStrike" cap="none">
                <a:solidFill>
                  <a:srgbClr val="F3F3F3"/>
                </a:solidFill>
                <a:latin typeface="Arial"/>
                <a:ea typeface="Arial"/>
                <a:cs typeface="Arial"/>
                <a:sym typeface="Arial"/>
              </a:defRPr>
            </a:lvl3pPr>
            <a:lvl4pPr marL="1371600" marR="0" lvl="3" indent="0" algn="l" rtl="0">
              <a:lnSpc>
                <a:spcPct val="100000"/>
              </a:lnSpc>
              <a:spcBef>
                <a:spcPts val="0"/>
              </a:spcBef>
              <a:spcAft>
                <a:spcPts val="1600"/>
              </a:spcAft>
              <a:buClr>
                <a:srgbClr val="F3F3F3"/>
              </a:buClr>
              <a:buFont typeface="Arial"/>
              <a:buNone/>
              <a:defRPr sz="1400" b="0" i="0" u="none" strike="noStrike" cap="none">
                <a:solidFill>
                  <a:srgbClr val="F3F3F3"/>
                </a:solidFill>
                <a:latin typeface="Arial"/>
                <a:ea typeface="Arial"/>
                <a:cs typeface="Arial"/>
                <a:sym typeface="Arial"/>
              </a:defRPr>
            </a:lvl4pPr>
            <a:lvl5pPr marL="1828800" marR="0" lvl="4" indent="0" algn="l" rtl="0">
              <a:lnSpc>
                <a:spcPct val="100000"/>
              </a:lnSpc>
              <a:spcBef>
                <a:spcPts val="0"/>
              </a:spcBef>
              <a:spcAft>
                <a:spcPts val="1600"/>
              </a:spcAft>
              <a:buClr>
                <a:srgbClr val="F3F3F3"/>
              </a:buClr>
              <a:buFont typeface="Arial"/>
              <a:buNone/>
              <a:defRPr sz="1400" b="0" i="0" u="none" strike="noStrike" cap="none">
                <a:solidFill>
                  <a:srgbClr val="F3F3F3"/>
                </a:solidFill>
                <a:latin typeface="Arial"/>
                <a:ea typeface="Arial"/>
                <a:cs typeface="Arial"/>
                <a:sym typeface="Arial"/>
              </a:defRPr>
            </a:lvl5pPr>
            <a:lvl6pPr marL="2286000" marR="0" lvl="5" indent="0" algn="l" rtl="0">
              <a:lnSpc>
                <a:spcPct val="100000"/>
              </a:lnSpc>
              <a:spcBef>
                <a:spcPts val="0"/>
              </a:spcBef>
              <a:spcAft>
                <a:spcPts val="1600"/>
              </a:spcAft>
              <a:buClr>
                <a:srgbClr val="F3F3F3"/>
              </a:buClr>
              <a:buFont typeface="Arial"/>
              <a:buNone/>
              <a:defRPr sz="1400" b="0" i="0" u="none" strike="noStrike" cap="none">
                <a:solidFill>
                  <a:srgbClr val="F3F3F3"/>
                </a:solidFill>
                <a:latin typeface="Arial"/>
                <a:ea typeface="Arial"/>
                <a:cs typeface="Arial"/>
                <a:sym typeface="Arial"/>
              </a:defRPr>
            </a:lvl6pPr>
            <a:lvl7pPr marL="2743200" marR="0" lvl="6" indent="0" algn="l" rtl="0">
              <a:lnSpc>
                <a:spcPct val="100000"/>
              </a:lnSpc>
              <a:spcBef>
                <a:spcPts val="0"/>
              </a:spcBef>
              <a:spcAft>
                <a:spcPts val="1600"/>
              </a:spcAft>
              <a:buClr>
                <a:srgbClr val="F3F3F3"/>
              </a:buClr>
              <a:buFont typeface="Arial"/>
              <a:buNone/>
              <a:defRPr sz="1400" b="0" i="0" u="none" strike="noStrike" cap="none">
                <a:solidFill>
                  <a:srgbClr val="F3F3F3"/>
                </a:solidFill>
                <a:latin typeface="Arial"/>
                <a:ea typeface="Arial"/>
                <a:cs typeface="Arial"/>
                <a:sym typeface="Arial"/>
              </a:defRPr>
            </a:lvl7pPr>
            <a:lvl8pPr marL="3200400" marR="0" lvl="7" indent="0" algn="l" rtl="0">
              <a:lnSpc>
                <a:spcPct val="100000"/>
              </a:lnSpc>
              <a:spcBef>
                <a:spcPts val="0"/>
              </a:spcBef>
              <a:spcAft>
                <a:spcPts val="1600"/>
              </a:spcAft>
              <a:buClr>
                <a:srgbClr val="F3F3F3"/>
              </a:buClr>
              <a:buFont typeface="Arial"/>
              <a:buNone/>
              <a:defRPr sz="1400" b="0" i="0" u="none" strike="noStrike" cap="none">
                <a:solidFill>
                  <a:srgbClr val="F3F3F3"/>
                </a:solidFill>
                <a:latin typeface="Arial"/>
                <a:ea typeface="Arial"/>
                <a:cs typeface="Arial"/>
                <a:sym typeface="Arial"/>
              </a:defRPr>
            </a:lvl8pPr>
            <a:lvl9pPr marL="3657600" marR="0" lvl="8" indent="0" algn="l" rtl="0">
              <a:lnSpc>
                <a:spcPct val="100000"/>
              </a:lnSpc>
              <a:spcBef>
                <a:spcPts val="0"/>
              </a:spcBef>
              <a:spcAft>
                <a:spcPts val="1600"/>
              </a:spcAft>
              <a:buClr>
                <a:srgbClr val="F3F3F3"/>
              </a:buClr>
              <a:buFont typeface="Arial"/>
              <a:buNone/>
              <a:defRPr sz="1400" b="0" i="0" u="none" strike="noStrike" cap="none">
                <a:solidFill>
                  <a:srgbClr val="F3F3F3"/>
                </a:solidFill>
                <a:latin typeface="Arial"/>
                <a:ea typeface="Arial"/>
                <a:cs typeface="Arial"/>
                <a:sym typeface="Arial"/>
              </a:defRPr>
            </a:lvl9pPr>
          </a:lstStyle>
          <a:p>
            <a:endParaRPr/>
          </a:p>
        </p:txBody>
      </p:sp>
    </p:spTree>
    <p:extLst>
      <p:ext uri="{BB962C8B-B14F-4D97-AF65-F5344CB8AC3E}">
        <p14:creationId xmlns:p14="http://schemas.microsoft.com/office/powerpoint/2010/main" val="152540890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Caption">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311700" y="4230575"/>
            <a:ext cx="8119200" cy="6051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1000"/>
              </a:spcAft>
              <a:buClr>
                <a:srgbClr val="FFFFFF"/>
              </a:buClr>
              <a:buFont typeface="Arial"/>
              <a:buNone/>
              <a:defRPr sz="1800" b="0" i="0" u="none" strike="noStrike" cap="none">
                <a:solidFill>
                  <a:srgbClr val="FFFFFF"/>
                </a:solidFill>
                <a:latin typeface="Arial"/>
                <a:ea typeface="Arial"/>
                <a:cs typeface="Arial"/>
                <a:sym typeface="Arial"/>
              </a:defRPr>
            </a:lvl1pPr>
            <a:lvl2pPr marL="457200" marR="0" lvl="1" indent="0" algn="l" rtl="0">
              <a:lnSpc>
                <a:spcPct val="115000"/>
              </a:lnSpc>
              <a:spcBef>
                <a:spcPts val="0"/>
              </a:spcBef>
              <a:spcAft>
                <a:spcPts val="1600"/>
              </a:spcAft>
              <a:buClr>
                <a:srgbClr val="FFFFFF"/>
              </a:buClr>
              <a:buFont typeface="Arial"/>
              <a:buNone/>
              <a:defRPr sz="1800" b="0" i="0" u="none" strike="noStrike" cap="none">
                <a:solidFill>
                  <a:srgbClr val="FFFFFF"/>
                </a:solidFill>
                <a:latin typeface="Arial"/>
                <a:ea typeface="Arial"/>
                <a:cs typeface="Arial"/>
                <a:sym typeface="Arial"/>
              </a:defRPr>
            </a:lvl2pPr>
            <a:lvl3pPr marL="914400" marR="0" lvl="2" indent="0" algn="l" rtl="0">
              <a:lnSpc>
                <a:spcPct val="115000"/>
              </a:lnSpc>
              <a:spcBef>
                <a:spcPts val="0"/>
              </a:spcBef>
              <a:spcAft>
                <a:spcPts val="1600"/>
              </a:spcAft>
              <a:buClr>
                <a:srgbClr val="FFFFFF"/>
              </a:buClr>
              <a:buFont typeface="Arial"/>
              <a:buNone/>
              <a:defRPr sz="1800" b="0" i="0" u="none" strike="noStrike" cap="none">
                <a:solidFill>
                  <a:srgbClr val="FFFFFF"/>
                </a:solidFill>
                <a:latin typeface="Arial"/>
                <a:ea typeface="Arial"/>
                <a:cs typeface="Arial"/>
                <a:sym typeface="Arial"/>
              </a:defRPr>
            </a:lvl3pPr>
            <a:lvl4pPr marL="1371600" marR="0" lvl="3" indent="0" algn="l" rtl="0">
              <a:lnSpc>
                <a:spcPct val="115000"/>
              </a:lnSpc>
              <a:spcBef>
                <a:spcPts val="0"/>
              </a:spcBef>
              <a:spcAft>
                <a:spcPts val="1600"/>
              </a:spcAft>
              <a:buClr>
                <a:srgbClr val="FFFFFF"/>
              </a:buClr>
              <a:buFont typeface="Arial"/>
              <a:buNone/>
              <a:defRPr sz="1800" b="0" i="0" u="none" strike="noStrike" cap="none">
                <a:solidFill>
                  <a:srgbClr val="FFFFFF"/>
                </a:solidFill>
                <a:latin typeface="Arial"/>
                <a:ea typeface="Arial"/>
                <a:cs typeface="Arial"/>
                <a:sym typeface="Arial"/>
              </a:defRPr>
            </a:lvl4pPr>
            <a:lvl5pPr marL="1828800" marR="0" lvl="4" indent="0" algn="l" rtl="0">
              <a:lnSpc>
                <a:spcPct val="115000"/>
              </a:lnSpc>
              <a:spcBef>
                <a:spcPts val="0"/>
              </a:spcBef>
              <a:spcAft>
                <a:spcPts val="1600"/>
              </a:spcAft>
              <a:buClr>
                <a:srgbClr val="FFFFFF"/>
              </a:buClr>
              <a:buFont typeface="Arial"/>
              <a:buNone/>
              <a:defRPr sz="1800" b="0" i="0" u="none" strike="noStrike" cap="none">
                <a:solidFill>
                  <a:srgbClr val="FFFFFF"/>
                </a:solidFill>
                <a:latin typeface="Arial"/>
                <a:ea typeface="Arial"/>
                <a:cs typeface="Arial"/>
                <a:sym typeface="Arial"/>
              </a:defRPr>
            </a:lvl5pPr>
            <a:lvl6pPr marL="2286000" marR="0" lvl="5" indent="0" algn="l" rtl="0">
              <a:lnSpc>
                <a:spcPct val="115000"/>
              </a:lnSpc>
              <a:spcBef>
                <a:spcPts val="0"/>
              </a:spcBef>
              <a:spcAft>
                <a:spcPts val="1600"/>
              </a:spcAft>
              <a:buClr>
                <a:srgbClr val="FFFFFF"/>
              </a:buClr>
              <a:buFont typeface="Arial"/>
              <a:buNone/>
              <a:defRPr sz="1800" b="0" i="0" u="none" strike="noStrike" cap="none">
                <a:solidFill>
                  <a:srgbClr val="FFFFFF"/>
                </a:solidFill>
                <a:latin typeface="Arial"/>
                <a:ea typeface="Arial"/>
                <a:cs typeface="Arial"/>
                <a:sym typeface="Arial"/>
              </a:defRPr>
            </a:lvl6pPr>
            <a:lvl7pPr marL="2743200" marR="0" lvl="6" indent="0" algn="l" rtl="0">
              <a:lnSpc>
                <a:spcPct val="115000"/>
              </a:lnSpc>
              <a:spcBef>
                <a:spcPts val="0"/>
              </a:spcBef>
              <a:spcAft>
                <a:spcPts val="1600"/>
              </a:spcAft>
              <a:buClr>
                <a:srgbClr val="FFFFFF"/>
              </a:buClr>
              <a:buFont typeface="Arial"/>
              <a:buNone/>
              <a:defRPr sz="1800" b="0" i="0" u="none" strike="noStrike" cap="none">
                <a:solidFill>
                  <a:srgbClr val="FFFFFF"/>
                </a:solidFill>
                <a:latin typeface="Arial"/>
                <a:ea typeface="Arial"/>
                <a:cs typeface="Arial"/>
                <a:sym typeface="Arial"/>
              </a:defRPr>
            </a:lvl7pPr>
            <a:lvl8pPr marL="3200400" marR="0" lvl="7" indent="0" algn="l" rtl="0">
              <a:lnSpc>
                <a:spcPct val="115000"/>
              </a:lnSpc>
              <a:spcBef>
                <a:spcPts val="0"/>
              </a:spcBef>
              <a:spcAft>
                <a:spcPts val="1600"/>
              </a:spcAft>
              <a:buClr>
                <a:srgbClr val="FFFFFF"/>
              </a:buClr>
              <a:buFont typeface="Arial"/>
              <a:buNone/>
              <a:defRPr sz="1800" b="0" i="0" u="none" strike="noStrike" cap="none">
                <a:solidFill>
                  <a:srgbClr val="FFFFFF"/>
                </a:solidFill>
                <a:latin typeface="Arial"/>
                <a:ea typeface="Arial"/>
                <a:cs typeface="Arial"/>
                <a:sym typeface="Arial"/>
              </a:defRPr>
            </a:lvl8pPr>
            <a:lvl9pPr marL="3657600" marR="0" lvl="8" indent="0" algn="l" rtl="0">
              <a:lnSpc>
                <a:spcPct val="115000"/>
              </a:lnSpc>
              <a:spcBef>
                <a:spcPts val="0"/>
              </a:spcBef>
              <a:spcAft>
                <a:spcPts val="1600"/>
              </a:spcAft>
              <a:buClr>
                <a:srgbClr val="FFFFFF"/>
              </a:buClr>
              <a:buFont typeface="Arial"/>
              <a:buNone/>
              <a:defRPr sz="1800" b="0" i="0" u="none" strike="noStrike" cap="none">
                <a:solidFill>
                  <a:srgbClr val="FFFFFF"/>
                </a:solidFill>
                <a:latin typeface="Arial"/>
                <a:ea typeface="Arial"/>
                <a:cs typeface="Arial"/>
                <a:sym typeface="Arial"/>
              </a:defRPr>
            </a:lvl9pPr>
          </a:lstStyle>
          <a:p>
            <a:endParaRPr/>
          </a:p>
        </p:txBody>
      </p:sp>
      <p:pic>
        <p:nvPicPr>
          <p:cNvPr id="506" name="Shape 506"/>
          <p:cNvPicPr preferRelativeResize="0"/>
          <p:nvPr/>
        </p:nvPicPr>
        <p:blipFill rotWithShape="1">
          <a:blip r:embed="rId2">
            <a:alphaModFix/>
          </a:blip>
          <a:srcRect/>
          <a:stretch/>
        </p:blipFill>
        <p:spPr>
          <a:xfrm rot="-5400000">
            <a:off x="8570775" y="4570348"/>
            <a:ext cx="493500" cy="195600"/>
          </a:xfrm>
          <a:prstGeom prst="rect">
            <a:avLst/>
          </a:prstGeom>
          <a:noFill/>
          <a:ln>
            <a:noFill/>
          </a:ln>
        </p:spPr>
      </p:pic>
    </p:spTree>
    <p:extLst>
      <p:ext uri="{BB962C8B-B14F-4D97-AF65-F5344CB8AC3E}">
        <p14:creationId xmlns:p14="http://schemas.microsoft.com/office/powerpoint/2010/main" val="1658292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90500" y="650081"/>
            <a:ext cx="8734500" cy="6786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body" idx="1"/>
          </p:nvPr>
        </p:nvSpPr>
        <p:spPr>
          <a:xfrm rot="5400000">
            <a:off x="2849174" y="-1227618"/>
            <a:ext cx="3417000" cy="87345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Big number">
    <p:spTree>
      <p:nvGrpSpPr>
        <p:cNvPr id="1" name="Shape 507"/>
        <p:cNvGrpSpPr/>
        <p:nvPr/>
      </p:nvGrpSpPr>
      <p:grpSpPr>
        <a:xfrm>
          <a:off x="0" y="0"/>
          <a:ext cx="0" cy="0"/>
          <a:chOff x="0" y="0"/>
          <a:chExt cx="0" cy="0"/>
        </a:xfrm>
      </p:grpSpPr>
      <p:sp>
        <p:nvSpPr>
          <p:cNvPr id="508" name="Shape 508"/>
          <p:cNvSpPr txBox="1">
            <a:spLocks noGrp="1"/>
          </p:cNvSpPr>
          <p:nvPr>
            <p:ph type="title"/>
          </p:nvPr>
        </p:nvSpPr>
        <p:spPr>
          <a:xfrm>
            <a:off x="547275" y="457200"/>
            <a:ext cx="7835400" cy="17589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12000" b="0" i="0" u="none" strike="noStrike" cap="none">
                <a:solidFill>
                  <a:schemeClr val="dk1"/>
                </a:solidFill>
                <a:latin typeface="Arial"/>
                <a:ea typeface="Arial"/>
                <a:cs typeface="Arial"/>
                <a:sym typeface="Arial"/>
              </a:defRPr>
            </a:lvl1pPr>
            <a:lvl2pPr lvl="1" indent="0" algn="ctr" rtl="0">
              <a:spcBef>
                <a:spcPts val="0"/>
              </a:spcBef>
              <a:buClr>
                <a:schemeClr val="dk1"/>
              </a:buClr>
              <a:buFont typeface="Arial"/>
              <a:buNone/>
              <a:defRPr sz="12000">
                <a:solidFill>
                  <a:schemeClr val="dk1"/>
                </a:solidFill>
              </a:defRPr>
            </a:lvl2pPr>
            <a:lvl3pPr lvl="2" indent="0" algn="ctr" rtl="0">
              <a:spcBef>
                <a:spcPts val="0"/>
              </a:spcBef>
              <a:buClr>
                <a:schemeClr val="dk1"/>
              </a:buClr>
              <a:buFont typeface="Arial"/>
              <a:buNone/>
              <a:defRPr sz="12000">
                <a:solidFill>
                  <a:schemeClr val="dk1"/>
                </a:solidFill>
              </a:defRPr>
            </a:lvl3pPr>
            <a:lvl4pPr lvl="3" indent="0" algn="ctr" rtl="0">
              <a:spcBef>
                <a:spcPts val="0"/>
              </a:spcBef>
              <a:buClr>
                <a:schemeClr val="dk1"/>
              </a:buClr>
              <a:buFont typeface="Arial"/>
              <a:buNone/>
              <a:defRPr sz="12000">
                <a:solidFill>
                  <a:schemeClr val="dk1"/>
                </a:solidFill>
              </a:defRPr>
            </a:lvl4pPr>
            <a:lvl5pPr lvl="4" indent="0" algn="ctr" rtl="0">
              <a:spcBef>
                <a:spcPts val="0"/>
              </a:spcBef>
              <a:buClr>
                <a:schemeClr val="dk1"/>
              </a:buClr>
              <a:buFont typeface="Arial"/>
              <a:buNone/>
              <a:defRPr sz="12000">
                <a:solidFill>
                  <a:schemeClr val="dk1"/>
                </a:solidFill>
              </a:defRPr>
            </a:lvl5pPr>
            <a:lvl6pPr lvl="5" indent="0" algn="ctr" rtl="0">
              <a:spcBef>
                <a:spcPts val="0"/>
              </a:spcBef>
              <a:buClr>
                <a:schemeClr val="dk1"/>
              </a:buClr>
              <a:buFont typeface="Arial"/>
              <a:buNone/>
              <a:defRPr sz="12000">
                <a:solidFill>
                  <a:schemeClr val="dk1"/>
                </a:solidFill>
              </a:defRPr>
            </a:lvl6pPr>
            <a:lvl7pPr lvl="6" indent="0" algn="ctr" rtl="0">
              <a:spcBef>
                <a:spcPts val="0"/>
              </a:spcBef>
              <a:buClr>
                <a:schemeClr val="dk1"/>
              </a:buClr>
              <a:buFont typeface="Arial"/>
              <a:buNone/>
              <a:defRPr sz="12000">
                <a:solidFill>
                  <a:schemeClr val="dk1"/>
                </a:solidFill>
              </a:defRPr>
            </a:lvl7pPr>
            <a:lvl8pPr lvl="7" indent="0" algn="ctr" rtl="0">
              <a:spcBef>
                <a:spcPts val="0"/>
              </a:spcBef>
              <a:buClr>
                <a:schemeClr val="dk1"/>
              </a:buClr>
              <a:buFont typeface="Arial"/>
              <a:buNone/>
              <a:defRPr sz="12000">
                <a:solidFill>
                  <a:schemeClr val="dk1"/>
                </a:solidFill>
              </a:defRPr>
            </a:lvl8pPr>
            <a:lvl9pPr lvl="8" indent="0" algn="ctr" rtl="0">
              <a:spcBef>
                <a:spcPts val="0"/>
              </a:spcBef>
              <a:buClr>
                <a:schemeClr val="dk1"/>
              </a:buClr>
              <a:buFont typeface="Arial"/>
              <a:buNone/>
              <a:defRPr sz="12000">
                <a:solidFill>
                  <a:schemeClr val="dk1"/>
                </a:solidFill>
              </a:defRPr>
            </a:lvl9pPr>
          </a:lstStyle>
          <a:p>
            <a:endParaRPr/>
          </a:p>
        </p:txBody>
      </p:sp>
      <p:sp>
        <p:nvSpPr>
          <p:cNvPr id="509" name="Shape 509"/>
          <p:cNvSpPr txBox="1">
            <a:spLocks noGrp="1"/>
          </p:cNvSpPr>
          <p:nvPr>
            <p:ph type="subTitle" idx="1"/>
          </p:nvPr>
        </p:nvSpPr>
        <p:spPr>
          <a:xfrm>
            <a:off x="619245" y="3657600"/>
            <a:ext cx="7763400" cy="10287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F3F3F3"/>
              </a:buClr>
              <a:buFont typeface="Arial"/>
              <a:buNone/>
              <a:defRPr sz="2400" b="0" i="0" u="none" strike="noStrike" cap="none">
                <a:solidFill>
                  <a:srgbClr val="95D13C"/>
                </a:solidFill>
                <a:latin typeface="Arial"/>
                <a:ea typeface="Arial"/>
                <a:cs typeface="Arial"/>
                <a:sym typeface="Arial"/>
              </a:defRPr>
            </a:lvl1pPr>
            <a:lvl2pPr marL="457200" marR="0" lvl="1" indent="0" algn="l" rtl="0">
              <a:lnSpc>
                <a:spcPct val="100000"/>
              </a:lnSpc>
              <a:spcBef>
                <a:spcPts val="0"/>
              </a:spcBef>
              <a:spcAft>
                <a:spcPts val="1600"/>
              </a:spcAft>
              <a:buClr>
                <a:srgbClr val="F3F3F3"/>
              </a:buClr>
              <a:buFont typeface="Arial"/>
              <a:buNone/>
              <a:defRPr sz="2400" b="0" i="0" u="none" strike="noStrike" cap="none">
                <a:solidFill>
                  <a:srgbClr val="F3F3F3"/>
                </a:solidFill>
                <a:latin typeface="Arial"/>
                <a:ea typeface="Arial"/>
                <a:cs typeface="Arial"/>
                <a:sym typeface="Arial"/>
              </a:defRPr>
            </a:lvl2pPr>
            <a:lvl3pPr marL="914400" marR="0" lvl="2" indent="0" algn="l" rtl="0">
              <a:lnSpc>
                <a:spcPct val="100000"/>
              </a:lnSpc>
              <a:spcBef>
                <a:spcPts val="0"/>
              </a:spcBef>
              <a:spcAft>
                <a:spcPts val="1600"/>
              </a:spcAft>
              <a:buClr>
                <a:srgbClr val="F3F3F3"/>
              </a:buClr>
              <a:buFont typeface="Arial"/>
              <a:buNone/>
              <a:defRPr sz="2400" b="0" i="0" u="none" strike="noStrike" cap="none">
                <a:solidFill>
                  <a:srgbClr val="F3F3F3"/>
                </a:solidFill>
                <a:latin typeface="Arial"/>
                <a:ea typeface="Arial"/>
                <a:cs typeface="Arial"/>
                <a:sym typeface="Arial"/>
              </a:defRPr>
            </a:lvl3pPr>
            <a:lvl4pPr marL="1371600" marR="0" lvl="3" indent="0" algn="l" rtl="0">
              <a:lnSpc>
                <a:spcPct val="100000"/>
              </a:lnSpc>
              <a:spcBef>
                <a:spcPts val="0"/>
              </a:spcBef>
              <a:spcAft>
                <a:spcPts val="1600"/>
              </a:spcAft>
              <a:buClr>
                <a:srgbClr val="F3F3F3"/>
              </a:buClr>
              <a:buFont typeface="Arial"/>
              <a:buNone/>
              <a:defRPr sz="2400" b="0" i="0" u="none" strike="noStrike" cap="none">
                <a:solidFill>
                  <a:srgbClr val="F3F3F3"/>
                </a:solidFill>
                <a:latin typeface="Arial"/>
                <a:ea typeface="Arial"/>
                <a:cs typeface="Arial"/>
                <a:sym typeface="Arial"/>
              </a:defRPr>
            </a:lvl4pPr>
            <a:lvl5pPr marL="1828800" marR="0" lvl="4" indent="0" algn="l" rtl="0">
              <a:lnSpc>
                <a:spcPct val="100000"/>
              </a:lnSpc>
              <a:spcBef>
                <a:spcPts val="0"/>
              </a:spcBef>
              <a:spcAft>
                <a:spcPts val="1600"/>
              </a:spcAft>
              <a:buClr>
                <a:srgbClr val="F3F3F3"/>
              </a:buClr>
              <a:buFont typeface="Arial"/>
              <a:buNone/>
              <a:defRPr sz="2400" b="0" i="0" u="none" strike="noStrike" cap="none">
                <a:solidFill>
                  <a:srgbClr val="F3F3F3"/>
                </a:solidFill>
                <a:latin typeface="Arial"/>
                <a:ea typeface="Arial"/>
                <a:cs typeface="Arial"/>
                <a:sym typeface="Arial"/>
              </a:defRPr>
            </a:lvl5pPr>
            <a:lvl6pPr marL="2286000" marR="0" lvl="5" indent="0" algn="l" rtl="0">
              <a:lnSpc>
                <a:spcPct val="100000"/>
              </a:lnSpc>
              <a:spcBef>
                <a:spcPts val="0"/>
              </a:spcBef>
              <a:spcAft>
                <a:spcPts val="1600"/>
              </a:spcAft>
              <a:buClr>
                <a:srgbClr val="F3F3F3"/>
              </a:buClr>
              <a:buFont typeface="Arial"/>
              <a:buNone/>
              <a:defRPr sz="2400" b="0" i="0" u="none" strike="noStrike" cap="none">
                <a:solidFill>
                  <a:srgbClr val="F3F3F3"/>
                </a:solidFill>
                <a:latin typeface="Arial"/>
                <a:ea typeface="Arial"/>
                <a:cs typeface="Arial"/>
                <a:sym typeface="Arial"/>
              </a:defRPr>
            </a:lvl6pPr>
            <a:lvl7pPr marL="2743200" marR="0" lvl="6" indent="0" algn="l" rtl="0">
              <a:lnSpc>
                <a:spcPct val="100000"/>
              </a:lnSpc>
              <a:spcBef>
                <a:spcPts val="0"/>
              </a:spcBef>
              <a:spcAft>
                <a:spcPts val="1600"/>
              </a:spcAft>
              <a:buClr>
                <a:srgbClr val="F3F3F3"/>
              </a:buClr>
              <a:buFont typeface="Arial"/>
              <a:buNone/>
              <a:defRPr sz="2400" b="0" i="0" u="none" strike="noStrike" cap="none">
                <a:solidFill>
                  <a:srgbClr val="F3F3F3"/>
                </a:solidFill>
                <a:latin typeface="Arial"/>
                <a:ea typeface="Arial"/>
                <a:cs typeface="Arial"/>
                <a:sym typeface="Arial"/>
              </a:defRPr>
            </a:lvl7pPr>
            <a:lvl8pPr marL="3200400" marR="0" lvl="7" indent="0" algn="l" rtl="0">
              <a:lnSpc>
                <a:spcPct val="100000"/>
              </a:lnSpc>
              <a:spcBef>
                <a:spcPts val="0"/>
              </a:spcBef>
              <a:spcAft>
                <a:spcPts val="1600"/>
              </a:spcAft>
              <a:buClr>
                <a:srgbClr val="F3F3F3"/>
              </a:buClr>
              <a:buFont typeface="Arial"/>
              <a:buNone/>
              <a:defRPr sz="2400" b="0" i="0" u="none" strike="noStrike" cap="none">
                <a:solidFill>
                  <a:srgbClr val="F3F3F3"/>
                </a:solidFill>
                <a:latin typeface="Arial"/>
                <a:ea typeface="Arial"/>
                <a:cs typeface="Arial"/>
                <a:sym typeface="Arial"/>
              </a:defRPr>
            </a:lvl8pPr>
            <a:lvl9pPr marL="3657600" marR="0" lvl="8" indent="0" algn="l" rtl="0">
              <a:lnSpc>
                <a:spcPct val="100000"/>
              </a:lnSpc>
              <a:spcBef>
                <a:spcPts val="0"/>
              </a:spcBef>
              <a:spcAft>
                <a:spcPts val="1600"/>
              </a:spcAft>
              <a:buClr>
                <a:srgbClr val="F3F3F3"/>
              </a:buClr>
              <a:buFont typeface="Arial"/>
              <a:buNone/>
              <a:defRPr sz="2400" b="0" i="0" u="none" strike="noStrike" cap="none">
                <a:solidFill>
                  <a:srgbClr val="F3F3F3"/>
                </a:solidFill>
                <a:latin typeface="Arial"/>
                <a:ea typeface="Arial"/>
                <a:cs typeface="Arial"/>
                <a:sym typeface="Arial"/>
              </a:defRPr>
            </a:lvl9pPr>
          </a:lstStyle>
          <a:p>
            <a:endParaRPr/>
          </a:p>
        </p:txBody>
      </p:sp>
      <p:pic>
        <p:nvPicPr>
          <p:cNvPr id="510" name="Shape 510"/>
          <p:cNvPicPr preferRelativeResize="0"/>
          <p:nvPr/>
        </p:nvPicPr>
        <p:blipFill rotWithShape="1">
          <a:blip r:embed="rId2">
            <a:alphaModFix/>
          </a:blip>
          <a:srcRect/>
          <a:stretch/>
        </p:blipFill>
        <p:spPr>
          <a:xfrm rot="-5400000">
            <a:off x="8570775" y="4570348"/>
            <a:ext cx="493500" cy="195600"/>
          </a:xfrm>
          <a:prstGeom prst="rect">
            <a:avLst/>
          </a:prstGeom>
          <a:noFill/>
          <a:ln>
            <a:noFill/>
          </a:ln>
        </p:spPr>
      </p:pic>
    </p:spTree>
    <p:extLst>
      <p:ext uri="{BB962C8B-B14F-4D97-AF65-F5344CB8AC3E}">
        <p14:creationId xmlns:p14="http://schemas.microsoft.com/office/powerpoint/2010/main" val="191427705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General Page">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549375" y="457200"/>
            <a:ext cx="8229600" cy="42060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0"/>
              </a:spcAft>
              <a:buClr>
                <a:srgbClr val="FFFFFF"/>
              </a:buClr>
              <a:buFont typeface="Arial"/>
              <a:buNone/>
              <a:defRPr sz="2400" b="0" i="0" u="none" strike="noStrike" cap="none">
                <a:solidFill>
                  <a:srgbClr val="FFFFFF"/>
                </a:solidFill>
                <a:latin typeface="Arial"/>
                <a:ea typeface="Arial"/>
                <a:cs typeface="Arial"/>
                <a:sym typeface="Arial"/>
              </a:defRPr>
            </a:lvl1pPr>
            <a:lvl2pPr marL="482600" marR="0" lvl="1" indent="292100" algn="l" rtl="0">
              <a:lnSpc>
                <a:spcPct val="115000"/>
              </a:lnSpc>
              <a:spcBef>
                <a:spcPts val="0"/>
              </a:spcBef>
              <a:spcAft>
                <a:spcPts val="0"/>
              </a:spcAft>
              <a:buClr>
                <a:srgbClr val="FFFFFF"/>
              </a:buClr>
              <a:buSzPct val="100000"/>
              <a:buFont typeface="Arial"/>
              <a:buChar char="•"/>
              <a:defRPr sz="2400" b="0" i="0" u="none" strike="noStrike" cap="none">
                <a:solidFill>
                  <a:srgbClr val="FFFFFF"/>
                </a:solidFill>
                <a:latin typeface="Arial"/>
                <a:ea typeface="Arial"/>
                <a:cs typeface="Arial"/>
                <a:sym typeface="Arial"/>
              </a:defRPr>
            </a:lvl2pPr>
            <a:lvl3pPr marL="723900" marR="0" lvl="2" indent="355600" algn="l" rtl="0">
              <a:lnSpc>
                <a:spcPct val="115000"/>
              </a:lnSpc>
              <a:spcBef>
                <a:spcPts val="0"/>
              </a:spcBef>
              <a:spcAft>
                <a:spcPts val="0"/>
              </a:spcAft>
              <a:buClr>
                <a:srgbClr val="FFFFFF"/>
              </a:buClr>
              <a:buSzPct val="100000"/>
              <a:buFont typeface="Arial"/>
              <a:buChar char="–"/>
              <a:defRPr sz="2400" b="0" i="0" u="none" strike="noStrike" cap="none">
                <a:solidFill>
                  <a:srgbClr val="FFFFFF"/>
                </a:solidFill>
                <a:latin typeface="Arial"/>
                <a:ea typeface="Arial"/>
                <a:cs typeface="Arial"/>
                <a:sym typeface="Arial"/>
              </a:defRPr>
            </a:lvl3pPr>
            <a:lvl4pPr marL="977900" marR="0" lvl="3" indent="254000" algn="l" rtl="0">
              <a:lnSpc>
                <a:spcPct val="115000"/>
              </a:lnSpc>
              <a:spcBef>
                <a:spcPts val="0"/>
              </a:spcBef>
              <a:spcAft>
                <a:spcPts val="0"/>
              </a:spcAft>
              <a:buClr>
                <a:srgbClr val="FFFFFF"/>
              </a:buClr>
              <a:buSzPct val="100000"/>
              <a:buFont typeface="Arial"/>
              <a:buChar char="•"/>
              <a:defRPr sz="2400" b="0" i="0" u="none" strike="noStrike" cap="none">
                <a:solidFill>
                  <a:srgbClr val="FFFFFF"/>
                </a:solidFill>
                <a:latin typeface="Arial"/>
                <a:ea typeface="Arial"/>
                <a:cs typeface="Arial"/>
                <a:sym typeface="Arial"/>
              </a:defRPr>
            </a:lvl4pPr>
            <a:lvl5pPr marL="1244600" marR="0" lvl="4" indent="292100" algn="l" rtl="0">
              <a:lnSpc>
                <a:spcPct val="115000"/>
              </a:lnSpc>
              <a:spcBef>
                <a:spcPts val="0"/>
              </a:spcBef>
              <a:spcAft>
                <a:spcPts val="0"/>
              </a:spcAft>
              <a:buClr>
                <a:srgbClr val="FFFFFF"/>
              </a:buClr>
              <a:buSzPct val="100000"/>
              <a:buFont typeface="Arial"/>
              <a:buChar char="»"/>
              <a:defRPr sz="2400" b="0" i="0" u="none" strike="noStrike" cap="none">
                <a:solidFill>
                  <a:srgbClr val="FFFFFF"/>
                </a:solidFill>
                <a:latin typeface="Arial"/>
                <a:ea typeface="Arial"/>
                <a:cs typeface="Arial"/>
                <a:sym typeface="Arial"/>
              </a:defRPr>
            </a:lvl5pPr>
            <a:lvl6pPr marL="2514600" marR="0" lvl="5" indent="304800" algn="l" rtl="0">
              <a:lnSpc>
                <a:spcPct val="115000"/>
              </a:lnSpc>
              <a:spcBef>
                <a:spcPts val="400"/>
              </a:spcBef>
              <a:spcAft>
                <a:spcPts val="0"/>
              </a:spcAft>
              <a:buClr>
                <a:srgbClr val="FFFFFF"/>
              </a:buClr>
              <a:buSzPct val="100000"/>
              <a:buFont typeface="Arial"/>
              <a:buChar char="•"/>
              <a:defRPr sz="2400" b="0" i="0" u="none" strike="noStrike" cap="none">
                <a:solidFill>
                  <a:srgbClr val="FFFFFF"/>
                </a:solidFill>
                <a:latin typeface="Arial"/>
                <a:ea typeface="Arial"/>
                <a:cs typeface="Arial"/>
                <a:sym typeface="Arial"/>
              </a:defRPr>
            </a:lvl6pPr>
            <a:lvl7pPr marL="2971800" marR="0" lvl="6" indent="304800" algn="l" rtl="0">
              <a:lnSpc>
                <a:spcPct val="115000"/>
              </a:lnSpc>
              <a:spcBef>
                <a:spcPts val="400"/>
              </a:spcBef>
              <a:spcAft>
                <a:spcPts val="0"/>
              </a:spcAft>
              <a:buClr>
                <a:srgbClr val="FFFFFF"/>
              </a:buClr>
              <a:buSzPct val="100000"/>
              <a:buFont typeface="Arial"/>
              <a:buChar char="•"/>
              <a:defRPr sz="2400" b="0" i="0" u="none" strike="noStrike" cap="none">
                <a:solidFill>
                  <a:srgbClr val="FFFFFF"/>
                </a:solidFill>
                <a:latin typeface="Arial"/>
                <a:ea typeface="Arial"/>
                <a:cs typeface="Arial"/>
                <a:sym typeface="Arial"/>
              </a:defRPr>
            </a:lvl7pPr>
            <a:lvl8pPr marL="3429000" marR="0" lvl="7" indent="304800" algn="l" rtl="0">
              <a:lnSpc>
                <a:spcPct val="115000"/>
              </a:lnSpc>
              <a:spcBef>
                <a:spcPts val="400"/>
              </a:spcBef>
              <a:spcAft>
                <a:spcPts val="0"/>
              </a:spcAft>
              <a:buClr>
                <a:srgbClr val="FFFFFF"/>
              </a:buClr>
              <a:buSzPct val="100000"/>
              <a:buFont typeface="Arial"/>
              <a:buChar char="•"/>
              <a:defRPr sz="2400" b="0" i="0" u="none" strike="noStrike" cap="none">
                <a:solidFill>
                  <a:srgbClr val="FFFFFF"/>
                </a:solidFill>
                <a:latin typeface="Arial"/>
                <a:ea typeface="Arial"/>
                <a:cs typeface="Arial"/>
                <a:sym typeface="Arial"/>
              </a:defRPr>
            </a:lvl8pPr>
            <a:lvl9pPr marL="3886200" marR="0" lvl="8" indent="304800" algn="l" rtl="0">
              <a:lnSpc>
                <a:spcPct val="115000"/>
              </a:lnSpc>
              <a:spcBef>
                <a:spcPts val="400"/>
              </a:spcBef>
              <a:spcAft>
                <a:spcPts val="0"/>
              </a:spcAft>
              <a:buClr>
                <a:srgbClr val="FFFFFF"/>
              </a:buClr>
              <a:buSzPct val="100000"/>
              <a:buFont typeface="Arial"/>
              <a:buChar char="•"/>
              <a:defRPr sz="2400" b="0" i="0" u="none" strike="noStrike" cap="none">
                <a:solidFill>
                  <a:srgbClr val="FFFFFF"/>
                </a:solidFill>
                <a:latin typeface="Arial"/>
                <a:ea typeface="Arial"/>
                <a:cs typeface="Arial"/>
                <a:sym typeface="Arial"/>
              </a:defRPr>
            </a:lvl9pPr>
          </a:lstStyle>
          <a:p>
            <a:endParaRPr/>
          </a:p>
        </p:txBody>
      </p:sp>
      <p:pic>
        <p:nvPicPr>
          <p:cNvPr id="513" name="Shape 513"/>
          <p:cNvPicPr preferRelativeResize="0"/>
          <p:nvPr/>
        </p:nvPicPr>
        <p:blipFill rotWithShape="1">
          <a:blip r:embed="rId2">
            <a:alphaModFix/>
          </a:blip>
          <a:srcRect/>
          <a:stretch/>
        </p:blipFill>
        <p:spPr>
          <a:xfrm rot="-5400000">
            <a:off x="8570775" y="4570348"/>
            <a:ext cx="493500" cy="195600"/>
          </a:xfrm>
          <a:prstGeom prst="rect">
            <a:avLst/>
          </a:prstGeom>
          <a:noFill/>
          <a:ln>
            <a:noFill/>
          </a:ln>
        </p:spPr>
      </p:pic>
    </p:spTree>
    <p:extLst>
      <p:ext uri="{BB962C8B-B14F-4D97-AF65-F5344CB8AC3E}">
        <p14:creationId xmlns:p14="http://schemas.microsoft.com/office/powerpoint/2010/main" val="67280840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General Page /w Title">
    <p:spTree>
      <p:nvGrpSpPr>
        <p:cNvPr id="1" name="Shape 514"/>
        <p:cNvGrpSpPr/>
        <p:nvPr/>
      </p:nvGrpSpPr>
      <p:grpSpPr>
        <a:xfrm>
          <a:off x="0" y="0"/>
          <a:ext cx="0" cy="0"/>
          <a:chOff x="0" y="0"/>
          <a:chExt cx="0" cy="0"/>
        </a:xfrm>
      </p:grpSpPr>
      <p:sp>
        <p:nvSpPr>
          <p:cNvPr id="515" name="Shape 515"/>
          <p:cNvSpPr txBox="1">
            <a:spLocks noGrp="1"/>
          </p:cNvSpPr>
          <p:nvPr>
            <p:ph type="body" idx="1"/>
          </p:nvPr>
        </p:nvSpPr>
        <p:spPr>
          <a:xfrm>
            <a:off x="544650" y="1269675"/>
            <a:ext cx="8229600" cy="3241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0"/>
              </a:spcAft>
              <a:buClr>
                <a:srgbClr val="FFFFFF"/>
              </a:buClr>
              <a:buFont typeface="Arial"/>
              <a:buNone/>
              <a:defRPr sz="2400" b="0" i="0" u="none" strike="noStrike" cap="none">
                <a:solidFill>
                  <a:srgbClr val="FFFFFF"/>
                </a:solidFill>
                <a:latin typeface="Arial"/>
                <a:ea typeface="Arial"/>
                <a:cs typeface="Arial"/>
                <a:sym typeface="Arial"/>
              </a:defRPr>
            </a:lvl1pPr>
            <a:lvl2pPr marL="482600" marR="0" lvl="1" indent="292100" algn="l" rtl="0">
              <a:lnSpc>
                <a:spcPct val="115000"/>
              </a:lnSpc>
              <a:spcBef>
                <a:spcPts val="0"/>
              </a:spcBef>
              <a:spcAft>
                <a:spcPts val="0"/>
              </a:spcAft>
              <a:buClr>
                <a:srgbClr val="FFFFFF"/>
              </a:buClr>
              <a:buSzPct val="100000"/>
              <a:buFont typeface="Arial"/>
              <a:buChar char="•"/>
              <a:defRPr sz="2400" b="0" i="0" u="none" strike="noStrike" cap="none">
                <a:solidFill>
                  <a:srgbClr val="FFFFFF"/>
                </a:solidFill>
                <a:latin typeface="Arial"/>
                <a:ea typeface="Arial"/>
                <a:cs typeface="Arial"/>
                <a:sym typeface="Arial"/>
              </a:defRPr>
            </a:lvl2pPr>
            <a:lvl3pPr marL="723900" marR="0" lvl="2" indent="355600" algn="l" rtl="0">
              <a:lnSpc>
                <a:spcPct val="115000"/>
              </a:lnSpc>
              <a:spcBef>
                <a:spcPts val="0"/>
              </a:spcBef>
              <a:spcAft>
                <a:spcPts val="0"/>
              </a:spcAft>
              <a:buClr>
                <a:srgbClr val="FFFFFF"/>
              </a:buClr>
              <a:buSzPct val="100000"/>
              <a:buFont typeface="Arial"/>
              <a:buChar char="–"/>
              <a:defRPr sz="2400" b="0" i="0" u="none" strike="noStrike" cap="none">
                <a:solidFill>
                  <a:srgbClr val="FFFFFF"/>
                </a:solidFill>
                <a:latin typeface="Arial"/>
                <a:ea typeface="Arial"/>
                <a:cs typeface="Arial"/>
                <a:sym typeface="Arial"/>
              </a:defRPr>
            </a:lvl3pPr>
            <a:lvl4pPr marL="977900" marR="0" lvl="3" indent="254000" algn="l" rtl="0">
              <a:lnSpc>
                <a:spcPct val="115000"/>
              </a:lnSpc>
              <a:spcBef>
                <a:spcPts val="0"/>
              </a:spcBef>
              <a:spcAft>
                <a:spcPts val="0"/>
              </a:spcAft>
              <a:buClr>
                <a:srgbClr val="FFFFFF"/>
              </a:buClr>
              <a:buSzPct val="100000"/>
              <a:buFont typeface="Arial"/>
              <a:buChar char="•"/>
              <a:defRPr sz="2400" b="0" i="0" u="none" strike="noStrike" cap="none">
                <a:solidFill>
                  <a:srgbClr val="FFFFFF"/>
                </a:solidFill>
                <a:latin typeface="Arial"/>
                <a:ea typeface="Arial"/>
                <a:cs typeface="Arial"/>
                <a:sym typeface="Arial"/>
              </a:defRPr>
            </a:lvl4pPr>
            <a:lvl5pPr marL="1244600" marR="0" lvl="4" indent="292100" algn="l" rtl="0">
              <a:lnSpc>
                <a:spcPct val="115000"/>
              </a:lnSpc>
              <a:spcBef>
                <a:spcPts val="0"/>
              </a:spcBef>
              <a:spcAft>
                <a:spcPts val="0"/>
              </a:spcAft>
              <a:buClr>
                <a:srgbClr val="FFFFFF"/>
              </a:buClr>
              <a:buSzPct val="100000"/>
              <a:buFont typeface="Arial"/>
              <a:buChar char="»"/>
              <a:defRPr sz="2400" b="0" i="0" u="none" strike="noStrike" cap="none">
                <a:solidFill>
                  <a:srgbClr val="FFFFFF"/>
                </a:solidFill>
                <a:latin typeface="Arial"/>
                <a:ea typeface="Arial"/>
                <a:cs typeface="Arial"/>
                <a:sym typeface="Arial"/>
              </a:defRPr>
            </a:lvl5pPr>
            <a:lvl6pPr marL="2514600" marR="0" lvl="5" indent="304800" algn="l" rtl="0">
              <a:lnSpc>
                <a:spcPct val="115000"/>
              </a:lnSpc>
              <a:spcBef>
                <a:spcPts val="400"/>
              </a:spcBef>
              <a:spcAft>
                <a:spcPts val="0"/>
              </a:spcAft>
              <a:buClr>
                <a:srgbClr val="FFFFFF"/>
              </a:buClr>
              <a:buSzPct val="100000"/>
              <a:buFont typeface="Arial"/>
              <a:buChar char="•"/>
              <a:defRPr sz="2400" b="0" i="0" u="none" strike="noStrike" cap="none">
                <a:solidFill>
                  <a:srgbClr val="FFFFFF"/>
                </a:solidFill>
                <a:latin typeface="Arial"/>
                <a:ea typeface="Arial"/>
                <a:cs typeface="Arial"/>
                <a:sym typeface="Arial"/>
              </a:defRPr>
            </a:lvl6pPr>
            <a:lvl7pPr marL="2971800" marR="0" lvl="6" indent="304800" algn="l" rtl="0">
              <a:lnSpc>
                <a:spcPct val="115000"/>
              </a:lnSpc>
              <a:spcBef>
                <a:spcPts val="400"/>
              </a:spcBef>
              <a:spcAft>
                <a:spcPts val="0"/>
              </a:spcAft>
              <a:buClr>
                <a:srgbClr val="FFFFFF"/>
              </a:buClr>
              <a:buSzPct val="100000"/>
              <a:buFont typeface="Arial"/>
              <a:buChar char="•"/>
              <a:defRPr sz="2400" b="0" i="0" u="none" strike="noStrike" cap="none">
                <a:solidFill>
                  <a:srgbClr val="FFFFFF"/>
                </a:solidFill>
                <a:latin typeface="Arial"/>
                <a:ea typeface="Arial"/>
                <a:cs typeface="Arial"/>
                <a:sym typeface="Arial"/>
              </a:defRPr>
            </a:lvl7pPr>
            <a:lvl8pPr marL="3429000" marR="0" lvl="7" indent="304800" algn="l" rtl="0">
              <a:lnSpc>
                <a:spcPct val="115000"/>
              </a:lnSpc>
              <a:spcBef>
                <a:spcPts val="400"/>
              </a:spcBef>
              <a:spcAft>
                <a:spcPts val="0"/>
              </a:spcAft>
              <a:buClr>
                <a:srgbClr val="FFFFFF"/>
              </a:buClr>
              <a:buSzPct val="100000"/>
              <a:buFont typeface="Arial"/>
              <a:buChar char="•"/>
              <a:defRPr sz="2400" b="0" i="0" u="none" strike="noStrike" cap="none">
                <a:solidFill>
                  <a:srgbClr val="FFFFFF"/>
                </a:solidFill>
                <a:latin typeface="Arial"/>
                <a:ea typeface="Arial"/>
                <a:cs typeface="Arial"/>
                <a:sym typeface="Arial"/>
              </a:defRPr>
            </a:lvl8pPr>
            <a:lvl9pPr marL="3886200" marR="0" lvl="8" indent="304800" algn="l" rtl="0">
              <a:lnSpc>
                <a:spcPct val="115000"/>
              </a:lnSpc>
              <a:spcBef>
                <a:spcPts val="400"/>
              </a:spcBef>
              <a:spcAft>
                <a:spcPts val="0"/>
              </a:spcAft>
              <a:buClr>
                <a:srgbClr val="FFFFFF"/>
              </a:buClr>
              <a:buSzPct val="100000"/>
              <a:buFont typeface="Arial"/>
              <a:buChar char="•"/>
              <a:defRPr sz="2400" b="0" i="0" u="none" strike="noStrike" cap="none">
                <a:solidFill>
                  <a:srgbClr val="FFFFFF"/>
                </a:solidFill>
                <a:latin typeface="Arial"/>
                <a:ea typeface="Arial"/>
                <a:cs typeface="Arial"/>
                <a:sym typeface="Arial"/>
              </a:defRPr>
            </a:lvl9pPr>
          </a:lstStyle>
          <a:p>
            <a:endParaRPr/>
          </a:p>
        </p:txBody>
      </p:sp>
      <p:pic>
        <p:nvPicPr>
          <p:cNvPr id="516" name="Shape 516"/>
          <p:cNvPicPr preferRelativeResize="0"/>
          <p:nvPr/>
        </p:nvPicPr>
        <p:blipFill rotWithShape="1">
          <a:blip r:embed="rId2">
            <a:alphaModFix/>
          </a:blip>
          <a:srcRect/>
          <a:stretch/>
        </p:blipFill>
        <p:spPr>
          <a:xfrm rot="-5400000">
            <a:off x="8570775" y="4570348"/>
            <a:ext cx="493500" cy="195600"/>
          </a:xfrm>
          <a:prstGeom prst="rect">
            <a:avLst/>
          </a:prstGeom>
          <a:noFill/>
          <a:ln>
            <a:noFill/>
          </a:ln>
        </p:spPr>
      </p:pic>
      <p:sp>
        <p:nvSpPr>
          <p:cNvPr id="517" name="Shape 517"/>
          <p:cNvSpPr txBox="1">
            <a:spLocks noGrp="1"/>
          </p:cNvSpPr>
          <p:nvPr>
            <p:ph type="title"/>
          </p:nvPr>
        </p:nvSpPr>
        <p:spPr>
          <a:xfrm>
            <a:off x="541275" y="457200"/>
            <a:ext cx="7350300" cy="6741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600" b="0" i="0" u="none" strike="noStrike" cap="none">
                <a:solidFill>
                  <a:schemeClr val="dk1"/>
                </a:solidFill>
                <a:latin typeface="Arial"/>
                <a:ea typeface="Arial"/>
                <a:cs typeface="Arial"/>
                <a:sym typeface="Arial"/>
              </a:defRPr>
            </a:lvl1pPr>
            <a:lvl2pPr lvl="1" indent="0" rtl="0">
              <a:spcBef>
                <a:spcPts val="0"/>
              </a:spcBef>
              <a:buClr>
                <a:schemeClr val="dk1"/>
              </a:buClr>
              <a:buFont typeface="Arial"/>
              <a:buNone/>
              <a:defRPr sz="3600">
                <a:solidFill>
                  <a:schemeClr val="dk1"/>
                </a:solidFill>
              </a:defRPr>
            </a:lvl2pPr>
            <a:lvl3pPr lvl="2" indent="0" rtl="0">
              <a:spcBef>
                <a:spcPts val="0"/>
              </a:spcBef>
              <a:buClr>
                <a:schemeClr val="dk1"/>
              </a:buClr>
              <a:buFont typeface="Arial"/>
              <a:buNone/>
              <a:defRPr sz="3600">
                <a:solidFill>
                  <a:schemeClr val="dk1"/>
                </a:solidFill>
              </a:defRPr>
            </a:lvl3pPr>
            <a:lvl4pPr lvl="3" indent="0" rtl="0">
              <a:spcBef>
                <a:spcPts val="0"/>
              </a:spcBef>
              <a:buClr>
                <a:schemeClr val="dk1"/>
              </a:buClr>
              <a:buFont typeface="Arial"/>
              <a:buNone/>
              <a:defRPr sz="3600">
                <a:solidFill>
                  <a:schemeClr val="dk1"/>
                </a:solidFill>
              </a:defRPr>
            </a:lvl4pPr>
            <a:lvl5pPr lvl="4" indent="0" rtl="0">
              <a:spcBef>
                <a:spcPts val="0"/>
              </a:spcBef>
              <a:buClr>
                <a:schemeClr val="dk1"/>
              </a:buClr>
              <a:buFont typeface="Arial"/>
              <a:buNone/>
              <a:defRPr sz="3600">
                <a:solidFill>
                  <a:schemeClr val="dk1"/>
                </a:solidFill>
              </a:defRPr>
            </a:lvl5pPr>
            <a:lvl6pPr lvl="5" indent="0" rtl="0">
              <a:spcBef>
                <a:spcPts val="0"/>
              </a:spcBef>
              <a:buClr>
                <a:schemeClr val="dk1"/>
              </a:buClr>
              <a:buFont typeface="Arial"/>
              <a:buNone/>
              <a:defRPr sz="3600">
                <a:solidFill>
                  <a:schemeClr val="dk1"/>
                </a:solidFill>
              </a:defRPr>
            </a:lvl6pPr>
            <a:lvl7pPr lvl="6" indent="0" rtl="0">
              <a:spcBef>
                <a:spcPts val="0"/>
              </a:spcBef>
              <a:buClr>
                <a:schemeClr val="dk1"/>
              </a:buClr>
              <a:buFont typeface="Arial"/>
              <a:buNone/>
              <a:defRPr sz="3600">
                <a:solidFill>
                  <a:schemeClr val="dk1"/>
                </a:solidFill>
              </a:defRPr>
            </a:lvl7pPr>
            <a:lvl8pPr lvl="7" indent="0" rtl="0">
              <a:spcBef>
                <a:spcPts val="0"/>
              </a:spcBef>
              <a:buClr>
                <a:schemeClr val="dk1"/>
              </a:buClr>
              <a:buFont typeface="Arial"/>
              <a:buNone/>
              <a:defRPr sz="3600">
                <a:solidFill>
                  <a:schemeClr val="dk1"/>
                </a:solidFill>
              </a:defRPr>
            </a:lvl8pPr>
            <a:lvl9pPr lvl="8" indent="0" rtl="0">
              <a:spcBef>
                <a:spcPts val="0"/>
              </a:spcBef>
              <a:buClr>
                <a:schemeClr val="dk1"/>
              </a:buClr>
              <a:buFont typeface="Arial"/>
              <a:buNone/>
              <a:defRPr sz="3600">
                <a:solidFill>
                  <a:schemeClr val="dk1"/>
                </a:solidFill>
              </a:defRPr>
            </a:lvl9pPr>
          </a:lstStyle>
          <a:p>
            <a:endParaRPr/>
          </a:p>
        </p:txBody>
      </p:sp>
    </p:spTree>
    <p:extLst>
      <p:ext uri="{BB962C8B-B14F-4D97-AF65-F5344CB8AC3E}">
        <p14:creationId xmlns:p14="http://schemas.microsoft.com/office/powerpoint/2010/main" val="94023618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542633" y="1182941"/>
            <a:ext cx="3977700" cy="34527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Calibri"/>
              <a:buNone/>
              <a:defRPr sz="1800" b="0" i="0" u="none" strike="noStrike" cap="none">
                <a:solidFill>
                  <a:schemeClr val="lt2"/>
                </a:solidFill>
                <a:latin typeface="Calibri"/>
                <a:ea typeface="Calibri"/>
                <a:cs typeface="Calibri"/>
                <a:sym typeface="Calibri"/>
              </a:defRPr>
            </a:lvl1pPr>
            <a:lvl2pPr marL="302549" marR="0" lvl="1" indent="-10449" algn="l" rtl="0">
              <a:lnSpc>
                <a:spcPct val="115000"/>
              </a:lnSpc>
              <a:spcBef>
                <a:spcPts val="0"/>
              </a:spcBef>
              <a:spcAft>
                <a:spcPts val="1600"/>
              </a:spcAft>
              <a:buClr>
                <a:schemeClr val="lt2"/>
              </a:buClr>
              <a:buFont typeface="Calibri"/>
              <a:buNone/>
              <a:defRPr sz="1800" b="0" i="0" u="none" strike="noStrike" cap="none">
                <a:solidFill>
                  <a:schemeClr val="lt2"/>
                </a:solidFill>
                <a:latin typeface="Calibri"/>
                <a:ea typeface="Calibri"/>
                <a:cs typeface="Calibri"/>
                <a:sym typeface="Calibri"/>
              </a:defRPr>
            </a:lvl2pPr>
            <a:lvl3pPr marL="605099" marR="0" lvl="2" indent="-8199" algn="l" rtl="0">
              <a:lnSpc>
                <a:spcPct val="115000"/>
              </a:lnSpc>
              <a:spcBef>
                <a:spcPts val="0"/>
              </a:spcBef>
              <a:spcAft>
                <a:spcPts val="1600"/>
              </a:spcAft>
              <a:buClr>
                <a:schemeClr val="lt2"/>
              </a:buClr>
              <a:buFont typeface="Calibri"/>
              <a:buNone/>
              <a:defRPr sz="1800" b="0" i="0" u="none" strike="noStrike" cap="none">
                <a:solidFill>
                  <a:schemeClr val="lt2"/>
                </a:solidFill>
                <a:latin typeface="Calibri"/>
                <a:ea typeface="Calibri"/>
                <a:cs typeface="Calibri"/>
                <a:sym typeface="Calibri"/>
              </a:defRPr>
            </a:lvl3pPr>
            <a:lvl4pPr marL="907647" marR="0" lvl="3" indent="-5947" algn="l" rtl="0">
              <a:lnSpc>
                <a:spcPct val="115000"/>
              </a:lnSpc>
              <a:spcBef>
                <a:spcPts val="0"/>
              </a:spcBef>
              <a:spcAft>
                <a:spcPts val="1600"/>
              </a:spcAft>
              <a:buClr>
                <a:schemeClr val="lt2"/>
              </a:buClr>
              <a:buFont typeface="Calibri"/>
              <a:buNone/>
              <a:defRPr sz="1800" b="0" i="0" u="none" strike="noStrike" cap="none">
                <a:solidFill>
                  <a:schemeClr val="lt2"/>
                </a:solidFill>
                <a:latin typeface="Calibri"/>
                <a:ea typeface="Calibri"/>
                <a:cs typeface="Calibri"/>
                <a:sym typeface="Calibri"/>
              </a:defRPr>
            </a:lvl4pPr>
            <a:lvl5pPr marL="1210199" marR="0" lvl="4" indent="-3699" algn="l" rtl="0">
              <a:lnSpc>
                <a:spcPct val="115000"/>
              </a:lnSpc>
              <a:spcBef>
                <a:spcPts val="0"/>
              </a:spcBef>
              <a:spcAft>
                <a:spcPts val="1600"/>
              </a:spcAft>
              <a:buClr>
                <a:schemeClr val="lt2"/>
              </a:buClr>
              <a:buFont typeface="Calibri"/>
              <a:buNone/>
              <a:defRPr sz="1800" b="0" i="0" u="none" strike="noStrike" cap="none">
                <a:solidFill>
                  <a:schemeClr val="lt2"/>
                </a:solidFill>
                <a:latin typeface="Calibri"/>
                <a:ea typeface="Calibri"/>
                <a:cs typeface="Calibri"/>
                <a:sym typeface="Calibri"/>
              </a:defRPr>
            </a:lvl5pPr>
            <a:lvl6pPr marL="1512746" marR="0" lvl="5" indent="-1446" algn="l" rtl="0">
              <a:lnSpc>
                <a:spcPct val="115000"/>
              </a:lnSpc>
              <a:spcBef>
                <a:spcPts val="0"/>
              </a:spcBef>
              <a:spcAft>
                <a:spcPts val="1600"/>
              </a:spcAft>
              <a:buClr>
                <a:schemeClr val="lt2"/>
              </a:buClr>
              <a:buFont typeface="Calibri"/>
              <a:buNone/>
              <a:defRPr sz="1800" b="0" i="0" u="none" strike="noStrike" cap="none">
                <a:solidFill>
                  <a:schemeClr val="lt2"/>
                </a:solidFill>
                <a:latin typeface="Calibri"/>
                <a:ea typeface="Calibri"/>
                <a:cs typeface="Calibri"/>
                <a:sym typeface="Calibri"/>
              </a:defRPr>
            </a:lvl6pPr>
            <a:lvl7pPr marL="1815297" marR="0" lvl="6" indent="-11897" algn="l" rtl="0">
              <a:lnSpc>
                <a:spcPct val="115000"/>
              </a:lnSpc>
              <a:spcBef>
                <a:spcPts val="0"/>
              </a:spcBef>
              <a:spcAft>
                <a:spcPts val="1600"/>
              </a:spcAft>
              <a:buClr>
                <a:schemeClr val="lt2"/>
              </a:buClr>
              <a:buFont typeface="Calibri"/>
              <a:buNone/>
              <a:defRPr sz="1800" b="0" i="0" u="none" strike="noStrike" cap="none">
                <a:solidFill>
                  <a:schemeClr val="lt2"/>
                </a:solidFill>
                <a:latin typeface="Calibri"/>
                <a:ea typeface="Calibri"/>
                <a:cs typeface="Calibri"/>
                <a:sym typeface="Calibri"/>
              </a:defRPr>
            </a:lvl7pPr>
            <a:lvl8pPr marL="2117847" marR="0" lvl="7" indent="-9646" algn="l" rtl="0">
              <a:lnSpc>
                <a:spcPct val="115000"/>
              </a:lnSpc>
              <a:spcBef>
                <a:spcPts val="0"/>
              </a:spcBef>
              <a:spcAft>
                <a:spcPts val="1600"/>
              </a:spcAft>
              <a:buClr>
                <a:schemeClr val="lt2"/>
              </a:buClr>
              <a:buFont typeface="Calibri"/>
              <a:buNone/>
              <a:defRPr sz="1800" b="0" i="0" u="none" strike="noStrike" cap="none">
                <a:solidFill>
                  <a:schemeClr val="lt2"/>
                </a:solidFill>
                <a:latin typeface="Calibri"/>
                <a:ea typeface="Calibri"/>
                <a:cs typeface="Calibri"/>
                <a:sym typeface="Calibri"/>
              </a:defRPr>
            </a:lvl8pPr>
            <a:lvl9pPr marL="2420396" marR="0" lvl="8" indent="-7396" algn="l" rtl="0">
              <a:lnSpc>
                <a:spcPct val="115000"/>
              </a:lnSpc>
              <a:spcBef>
                <a:spcPts val="0"/>
              </a:spcBef>
              <a:spcAft>
                <a:spcPts val="1600"/>
              </a:spcAft>
              <a:buClr>
                <a:schemeClr val="lt2"/>
              </a:buClr>
              <a:buFont typeface="Calibri"/>
              <a:buNone/>
              <a:defRPr sz="1800" b="0" i="0" u="none" strike="noStrike" cap="none">
                <a:solidFill>
                  <a:schemeClr val="lt2"/>
                </a:solidFill>
                <a:latin typeface="Calibri"/>
                <a:ea typeface="Calibri"/>
                <a:cs typeface="Calibri"/>
                <a:sym typeface="Calibri"/>
              </a:defRPr>
            </a:lvl9pPr>
          </a:lstStyle>
          <a:p>
            <a:endParaRPr/>
          </a:p>
        </p:txBody>
      </p:sp>
      <p:sp>
        <p:nvSpPr>
          <p:cNvPr id="520" name="Shape 520"/>
          <p:cNvSpPr txBox="1">
            <a:spLocks noGrp="1"/>
          </p:cNvSpPr>
          <p:nvPr>
            <p:ph type="body" idx="2"/>
          </p:nvPr>
        </p:nvSpPr>
        <p:spPr>
          <a:xfrm>
            <a:off x="4709150" y="1182950"/>
            <a:ext cx="3845700" cy="35265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Calibri"/>
              <a:buNone/>
              <a:defRPr sz="1800" b="0" i="0" u="none" strike="noStrike" cap="none">
                <a:solidFill>
                  <a:schemeClr val="lt2"/>
                </a:solidFill>
                <a:latin typeface="Calibri"/>
                <a:ea typeface="Calibri"/>
                <a:cs typeface="Calibri"/>
                <a:sym typeface="Calibri"/>
              </a:defRPr>
            </a:lvl1pPr>
            <a:lvl2pPr marL="302549" marR="0" lvl="1" indent="-10449" algn="l" rtl="0">
              <a:lnSpc>
                <a:spcPct val="115000"/>
              </a:lnSpc>
              <a:spcBef>
                <a:spcPts val="0"/>
              </a:spcBef>
              <a:spcAft>
                <a:spcPts val="1600"/>
              </a:spcAft>
              <a:buClr>
                <a:schemeClr val="lt2"/>
              </a:buClr>
              <a:buFont typeface="Calibri"/>
              <a:buNone/>
              <a:defRPr sz="1800" b="0" i="0" u="none" strike="noStrike" cap="none">
                <a:solidFill>
                  <a:schemeClr val="lt2"/>
                </a:solidFill>
                <a:latin typeface="Calibri"/>
                <a:ea typeface="Calibri"/>
                <a:cs typeface="Calibri"/>
                <a:sym typeface="Calibri"/>
              </a:defRPr>
            </a:lvl2pPr>
            <a:lvl3pPr marL="605099" marR="0" lvl="2" indent="-8199" algn="l" rtl="0">
              <a:lnSpc>
                <a:spcPct val="115000"/>
              </a:lnSpc>
              <a:spcBef>
                <a:spcPts val="0"/>
              </a:spcBef>
              <a:spcAft>
                <a:spcPts val="1600"/>
              </a:spcAft>
              <a:buClr>
                <a:schemeClr val="lt2"/>
              </a:buClr>
              <a:buFont typeface="Calibri"/>
              <a:buNone/>
              <a:defRPr sz="1800" b="0" i="0" u="none" strike="noStrike" cap="none">
                <a:solidFill>
                  <a:schemeClr val="lt2"/>
                </a:solidFill>
                <a:latin typeface="Calibri"/>
                <a:ea typeface="Calibri"/>
                <a:cs typeface="Calibri"/>
                <a:sym typeface="Calibri"/>
              </a:defRPr>
            </a:lvl3pPr>
            <a:lvl4pPr marL="907647" marR="0" lvl="3" indent="-5947" algn="l" rtl="0">
              <a:lnSpc>
                <a:spcPct val="115000"/>
              </a:lnSpc>
              <a:spcBef>
                <a:spcPts val="0"/>
              </a:spcBef>
              <a:spcAft>
                <a:spcPts val="1600"/>
              </a:spcAft>
              <a:buClr>
                <a:schemeClr val="lt2"/>
              </a:buClr>
              <a:buFont typeface="Calibri"/>
              <a:buNone/>
              <a:defRPr sz="1800" b="0" i="0" u="none" strike="noStrike" cap="none">
                <a:solidFill>
                  <a:schemeClr val="lt2"/>
                </a:solidFill>
                <a:latin typeface="Calibri"/>
                <a:ea typeface="Calibri"/>
                <a:cs typeface="Calibri"/>
                <a:sym typeface="Calibri"/>
              </a:defRPr>
            </a:lvl4pPr>
            <a:lvl5pPr marL="1210199" marR="0" lvl="4" indent="-3699" algn="l" rtl="0">
              <a:lnSpc>
                <a:spcPct val="115000"/>
              </a:lnSpc>
              <a:spcBef>
                <a:spcPts val="0"/>
              </a:spcBef>
              <a:spcAft>
                <a:spcPts val="1600"/>
              </a:spcAft>
              <a:buClr>
                <a:schemeClr val="lt2"/>
              </a:buClr>
              <a:buFont typeface="Calibri"/>
              <a:buNone/>
              <a:defRPr sz="1800" b="0" i="0" u="none" strike="noStrike" cap="none">
                <a:solidFill>
                  <a:schemeClr val="lt2"/>
                </a:solidFill>
                <a:latin typeface="Calibri"/>
                <a:ea typeface="Calibri"/>
                <a:cs typeface="Calibri"/>
                <a:sym typeface="Calibri"/>
              </a:defRPr>
            </a:lvl5pPr>
            <a:lvl6pPr marL="1512746" marR="0" lvl="5" indent="-1446" algn="l" rtl="0">
              <a:lnSpc>
                <a:spcPct val="115000"/>
              </a:lnSpc>
              <a:spcBef>
                <a:spcPts val="0"/>
              </a:spcBef>
              <a:spcAft>
                <a:spcPts val="1600"/>
              </a:spcAft>
              <a:buClr>
                <a:schemeClr val="lt2"/>
              </a:buClr>
              <a:buFont typeface="Calibri"/>
              <a:buNone/>
              <a:defRPr sz="1800" b="0" i="0" u="none" strike="noStrike" cap="none">
                <a:solidFill>
                  <a:schemeClr val="lt2"/>
                </a:solidFill>
                <a:latin typeface="Calibri"/>
                <a:ea typeface="Calibri"/>
                <a:cs typeface="Calibri"/>
                <a:sym typeface="Calibri"/>
              </a:defRPr>
            </a:lvl6pPr>
            <a:lvl7pPr marL="1815297" marR="0" lvl="6" indent="-11897" algn="l" rtl="0">
              <a:lnSpc>
                <a:spcPct val="115000"/>
              </a:lnSpc>
              <a:spcBef>
                <a:spcPts val="0"/>
              </a:spcBef>
              <a:spcAft>
                <a:spcPts val="1600"/>
              </a:spcAft>
              <a:buClr>
                <a:schemeClr val="lt2"/>
              </a:buClr>
              <a:buFont typeface="Calibri"/>
              <a:buNone/>
              <a:defRPr sz="1800" b="0" i="0" u="none" strike="noStrike" cap="none">
                <a:solidFill>
                  <a:schemeClr val="lt2"/>
                </a:solidFill>
                <a:latin typeface="Calibri"/>
                <a:ea typeface="Calibri"/>
                <a:cs typeface="Calibri"/>
                <a:sym typeface="Calibri"/>
              </a:defRPr>
            </a:lvl7pPr>
            <a:lvl8pPr marL="2117847" marR="0" lvl="7" indent="-9646" algn="l" rtl="0">
              <a:lnSpc>
                <a:spcPct val="115000"/>
              </a:lnSpc>
              <a:spcBef>
                <a:spcPts val="0"/>
              </a:spcBef>
              <a:spcAft>
                <a:spcPts val="1600"/>
              </a:spcAft>
              <a:buClr>
                <a:schemeClr val="lt2"/>
              </a:buClr>
              <a:buFont typeface="Calibri"/>
              <a:buNone/>
              <a:defRPr sz="1800" b="0" i="0" u="none" strike="noStrike" cap="none">
                <a:solidFill>
                  <a:schemeClr val="lt2"/>
                </a:solidFill>
                <a:latin typeface="Calibri"/>
                <a:ea typeface="Calibri"/>
                <a:cs typeface="Calibri"/>
                <a:sym typeface="Calibri"/>
              </a:defRPr>
            </a:lvl8pPr>
            <a:lvl9pPr marL="2420396" marR="0" lvl="8" indent="-7396" algn="l" rtl="0">
              <a:lnSpc>
                <a:spcPct val="115000"/>
              </a:lnSpc>
              <a:spcBef>
                <a:spcPts val="0"/>
              </a:spcBef>
              <a:spcAft>
                <a:spcPts val="1600"/>
              </a:spcAft>
              <a:buClr>
                <a:schemeClr val="lt2"/>
              </a:buClr>
              <a:buFont typeface="Calibri"/>
              <a:buNone/>
              <a:defRPr sz="1800" b="0" i="0" u="none" strike="noStrike" cap="none">
                <a:solidFill>
                  <a:schemeClr val="lt2"/>
                </a:solidFill>
                <a:latin typeface="Calibri"/>
                <a:ea typeface="Calibri"/>
                <a:cs typeface="Calibri"/>
                <a:sym typeface="Calibri"/>
              </a:defRPr>
            </a:lvl9pPr>
          </a:lstStyle>
          <a:p>
            <a:endParaRPr/>
          </a:p>
        </p:txBody>
      </p:sp>
      <p:sp>
        <p:nvSpPr>
          <p:cNvPr id="521" name="Shape 521"/>
          <p:cNvSpPr txBox="1">
            <a:spLocks noGrp="1"/>
          </p:cNvSpPr>
          <p:nvPr>
            <p:ph type="sldNum" idx="12"/>
          </p:nvPr>
        </p:nvSpPr>
        <p:spPr>
          <a:xfrm>
            <a:off x="233792" y="4209217"/>
            <a:ext cx="81900" cy="51300"/>
          </a:xfrm>
          <a:prstGeom prst="rect">
            <a:avLst/>
          </a:prstGeom>
          <a:noFill/>
          <a:ln>
            <a:noFill/>
          </a:ln>
        </p:spPr>
        <p:txBody>
          <a:bodyPr lIns="0" tIns="0" rIns="0" bIns="0" anchor="t" anchorCtr="0">
            <a:noAutofit/>
          </a:bodyPr>
          <a:lstStyle/>
          <a:p>
            <a:pPr marL="16808" indent="-4108">
              <a:lnSpc>
                <a:spcPct val="118956"/>
              </a:lnSpc>
              <a:buClr>
                <a:srgbClr val="ECECEC"/>
              </a:buClr>
              <a:buSzPct val="25000"/>
              <a:buFont typeface="Arial"/>
              <a:buNone/>
            </a:pPr>
            <a:fld id="{00000000-1234-1234-1234-123412341234}" type="slidenum">
              <a:rPr lang="en" sz="364">
                <a:solidFill>
                  <a:srgbClr val="ECECEC"/>
                </a:solidFill>
              </a:rPr>
              <a:pPr marL="16808" indent="-4108">
                <a:lnSpc>
                  <a:spcPct val="118956"/>
                </a:lnSpc>
                <a:buClr>
                  <a:srgbClr val="ECECEC"/>
                </a:buClr>
                <a:buSzPct val="25000"/>
                <a:buFont typeface="Arial"/>
                <a:buNone/>
              </a:pPr>
              <a:t>‹#›</a:t>
            </a:fld>
            <a:endParaRPr lang="en" sz="364" dirty="0">
              <a:solidFill>
                <a:srgbClr val="ECECEC"/>
              </a:solidFill>
            </a:endParaRPr>
          </a:p>
        </p:txBody>
      </p:sp>
      <p:pic>
        <p:nvPicPr>
          <p:cNvPr id="522" name="Shape 522"/>
          <p:cNvPicPr preferRelativeResize="0"/>
          <p:nvPr/>
        </p:nvPicPr>
        <p:blipFill rotWithShape="1">
          <a:blip r:embed="rId2">
            <a:alphaModFix/>
          </a:blip>
          <a:srcRect/>
          <a:stretch/>
        </p:blipFill>
        <p:spPr>
          <a:xfrm rot="-5400000">
            <a:off x="8570775" y="4570348"/>
            <a:ext cx="493500" cy="195600"/>
          </a:xfrm>
          <a:prstGeom prst="rect">
            <a:avLst/>
          </a:prstGeom>
          <a:noFill/>
          <a:ln>
            <a:noFill/>
          </a:ln>
        </p:spPr>
      </p:pic>
      <p:sp>
        <p:nvSpPr>
          <p:cNvPr id="523" name="Shape 523"/>
          <p:cNvSpPr txBox="1">
            <a:spLocks noGrp="1"/>
          </p:cNvSpPr>
          <p:nvPr>
            <p:ph type="title"/>
          </p:nvPr>
        </p:nvSpPr>
        <p:spPr>
          <a:xfrm>
            <a:off x="541275" y="457200"/>
            <a:ext cx="7350300" cy="6741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600" b="0" i="0" u="none" strike="noStrike" cap="none">
                <a:solidFill>
                  <a:schemeClr val="dk1"/>
                </a:solidFill>
                <a:latin typeface="Arial"/>
                <a:ea typeface="Arial"/>
                <a:cs typeface="Arial"/>
                <a:sym typeface="Arial"/>
              </a:defRPr>
            </a:lvl1pPr>
            <a:lvl2pPr lvl="1" indent="0" rtl="0">
              <a:spcBef>
                <a:spcPts val="0"/>
              </a:spcBef>
              <a:buClr>
                <a:schemeClr val="dk1"/>
              </a:buClr>
              <a:buFont typeface="Arial"/>
              <a:buNone/>
              <a:defRPr sz="3600">
                <a:solidFill>
                  <a:schemeClr val="dk1"/>
                </a:solidFill>
              </a:defRPr>
            </a:lvl2pPr>
            <a:lvl3pPr lvl="2" indent="0" rtl="0">
              <a:spcBef>
                <a:spcPts val="0"/>
              </a:spcBef>
              <a:buClr>
                <a:schemeClr val="dk1"/>
              </a:buClr>
              <a:buFont typeface="Arial"/>
              <a:buNone/>
              <a:defRPr sz="3600">
                <a:solidFill>
                  <a:schemeClr val="dk1"/>
                </a:solidFill>
              </a:defRPr>
            </a:lvl3pPr>
            <a:lvl4pPr lvl="3" indent="0" rtl="0">
              <a:spcBef>
                <a:spcPts val="0"/>
              </a:spcBef>
              <a:buClr>
                <a:schemeClr val="dk1"/>
              </a:buClr>
              <a:buFont typeface="Arial"/>
              <a:buNone/>
              <a:defRPr sz="3600">
                <a:solidFill>
                  <a:schemeClr val="dk1"/>
                </a:solidFill>
              </a:defRPr>
            </a:lvl4pPr>
            <a:lvl5pPr lvl="4" indent="0" rtl="0">
              <a:spcBef>
                <a:spcPts val="0"/>
              </a:spcBef>
              <a:buClr>
                <a:schemeClr val="dk1"/>
              </a:buClr>
              <a:buFont typeface="Arial"/>
              <a:buNone/>
              <a:defRPr sz="3600">
                <a:solidFill>
                  <a:schemeClr val="dk1"/>
                </a:solidFill>
              </a:defRPr>
            </a:lvl5pPr>
            <a:lvl6pPr lvl="5" indent="0" rtl="0">
              <a:spcBef>
                <a:spcPts val="0"/>
              </a:spcBef>
              <a:buClr>
                <a:schemeClr val="dk1"/>
              </a:buClr>
              <a:buFont typeface="Arial"/>
              <a:buNone/>
              <a:defRPr sz="3600">
                <a:solidFill>
                  <a:schemeClr val="dk1"/>
                </a:solidFill>
              </a:defRPr>
            </a:lvl6pPr>
            <a:lvl7pPr lvl="6" indent="0" rtl="0">
              <a:spcBef>
                <a:spcPts val="0"/>
              </a:spcBef>
              <a:buClr>
                <a:schemeClr val="dk1"/>
              </a:buClr>
              <a:buFont typeface="Arial"/>
              <a:buNone/>
              <a:defRPr sz="3600">
                <a:solidFill>
                  <a:schemeClr val="dk1"/>
                </a:solidFill>
              </a:defRPr>
            </a:lvl7pPr>
            <a:lvl8pPr lvl="7" indent="0" rtl="0">
              <a:spcBef>
                <a:spcPts val="0"/>
              </a:spcBef>
              <a:buClr>
                <a:schemeClr val="dk1"/>
              </a:buClr>
              <a:buFont typeface="Arial"/>
              <a:buNone/>
              <a:defRPr sz="3600">
                <a:solidFill>
                  <a:schemeClr val="dk1"/>
                </a:solidFill>
              </a:defRPr>
            </a:lvl8pPr>
            <a:lvl9pPr lvl="8" indent="0" rtl="0">
              <a:spcBef>
                <a:spcPts val="0"/>
              </a:spcBef>
              <a:buClr>
                <a:schemeClr val="dk1"/>
              </a:buClr>
              <a:buFont typeface="Arial"/>
              <a:buNone/>
              <a:defRPr sz="3600">
                <a:solidFill>
                  <a:schemeClr val="dk1"/>
                </a:solidFill>
              </a:defRPr>
            </a:lvl9pPr>
          </a:lstStyle>
          <a:p>
            <a:endParaRPr/>
          </a:p>
        </p:txBody>
      </p:sp>
    </p:spTree>
    <p:extLst>
      <p:ext uri="{BB962C8B-B14F-4D97-AF65-F5344CB8AC3E}">
        <p14:creationId xmlns:p14="http://schemas.microsoft.com/office/powerpoint/2010/main" val="152998652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2_01 Cover Slide">
    <p:spTree>
      <p:nvGrpSpPr>
        <p:cNvPr id="1" name="Shape 524"/>
        <p:cNvGrpSpPr/>
        <p:nvPr/>
      </p:nvGrpSpPr>
      <p:grpSpPr>
        <a:xfrm>
          <a:off x="0" y="0"/>
          <a:ext cx="0" cy="0"/>
          <a:chOff x="0" y="0"/>
          <a:chExt cx="0" cy="0"/>
        </a:xfrm>
      </p:grpSpPr>
      <p:sp>
        <p:nvSpPr>
          <p:cNvPr id="525" name="Shape 525"/>
          <p:cNvSpPr txBox="1">
            <a:spLocks noGrp="1"/>
          </p:cNvSpPr>
          <p:nvPr>
            <p:ph type="dt" idx="10"/>
          </p:nvPr>
        </p:nvSpPr>
        <p:spPr>
          <a:xfrm>
            <a:off x="7105967" y="4727448"/>
            <a:ext cx="1809300" cy="201300"/>
          </a:xfrm>
          <a:prstGeom prst="rect">
            <a:avLst/>
          </a:prstGeom>
          <a:noFill/>
          <a:ln>
            <a:noFill/>
          </a:ln>
        </p:spPr>
        <p:txBody>
          <a:bodyPr lIns="91425" tIns="91425" rIns="91425" bIns="91425" anchor="b" anchorCtr="0"/>
          <a:lstStyle>
            <a:lvl1pPr marL="0" marR="0" lvl="0" indent="0" algn="r" rtl="0">
              <a:lnSpc>
                <a:spcPct val="100000"/>
              </a:lnSpc>
              <a:spcBef>
                <a:spcPts val="0"/>
              </a:spcBef>
              <a:spcAft>
                <a:spcPts val="0"/>
              </a:spcAft>
              <a:buClr>
                <a:srgbClr val="FFFFFF"/>
              </a:buClr>
              <a:buFont typeface="Arial"/>
              <a:buNone/>
              <a:defRPr sz="600" b="0" i="0" u="none" strike="noStrike" cap="none">
                <a:solidFill>
                  <a:srgbClr val="FFFFFF"/>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pic>
        <p:nvPicPr>
          <p:cNvPr id="526" name="Shape 526" descr="IBMneg_noR.png"/>
          <p:cNvPicPr preferRelativeResize="0"/>
          <p:nvPr/>
        </p:nvPicPr>
        <p:blipFill rotWithShape="1">
          <a:blip r:embed="rId2">
            <a:alphaModFix/>
          </a:blip>
          <a:srcRect/>
          <a:stretch/>
        </p:blipFill>
        <p:spPr>
          <a:xfrm>
            <a:off x="3657600" y="2211388"/>
            <a:ext cx="1825500" cy="722400"/>
          </a:xfrm>
          <a:prstGeom prst="rect">
            <a:avLst/>
          </a:prstGeom>
          <a:noFill/>
          <a:ln>
            <a:noFill/>
          </a:ln>
        </p:spPr>
      </p:pic>
    </p:spTree>
    <p:extLst>
      <p:ext uri="{BB962C8B-B14F-4D97-AF65-F5344CB8AC3E}">
        <p14:creationId xmlns:p14="http://schemas.microsoft.com/office/powerpoint/2010/main" val="196172690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Title with Textbox">
    <p:spTree>
      <p:nvGrpSpPr>
        <p:cNvPr id="1" name="Shape 527"/>
        <p:cNvGrpSpPr/>
        <p:nvPr/>
      </p:nvGrpSpPr>
      <p:grpSpPr>
        <a:xfrm>
          <a:off x="0" y="0"/>
          <a:ext cx="0" cy="0"/>
          <a:chOff x="0" y="0"/>
          <a:chExt cx="0" cy="0"/>
        </a:xfrm>
      </p:grpSpPr>
      <p:sp>
        <p:nvSpPr>
          <p:cNvPr id="528" name="Shape 528"/>
          <p:cNvSpPr txBox="1">
            <a:spLocks noGrp="1"/>
          </p:cNvSpPr>
          <p:nvPr>
            <p:ph type="body" idx="1"/>
          </p:nvPr>
        </p:nvSpPr>
        <p:spPr>
          <a:xfrm>
            <a:off x="285750" y="411508"/>
            <a:ext cx="3488700" cy="526200"/>
          </a:xfrm>
          <a:prstGeom prst="rect">
            <a:avLst/>
          </a:prstGeom>
          <a:noFill/>
          <a:ln>
            <a:noFill/>
          </a:ln>
        </p:spPr>
        <p:txBody>
          <a:bodyPr lIns="91425" tIns="91425" rIns="91425" bIns="91425" anchor="t" anchorCtr="0"/>
          <a:lstStyle>
            <a:lvl1pPr marL="0" marR="0" lvl="0" indent="0" algn="l" rtl="0">
              <a:lnSpc>
                <a:spcPct val="90000"/>
              </a:lnSpc>
              <a:spcBef>
                <a:spcPts val="800"/>
              </a:spcBef>
              <a:spcAft>
                <a:spcPts val="0"/>
              </a:spcAft>
              <a:buClr>
                <a:schemeClr val="dk2"/>
              </a:buClr>
              <a:buFont typeface="Arial"/>
              <a:buNone/>
              <a:defRPr sz="3300" b="1" i="0" u="none" strike="noStrike" cap="none">
                <a:solidFill>
                  <a:schemeClr val="dk2"/>
                </a:solidFill>
                <a:latin typeface="Arial"/>
                <a:ea typeface="Arial"/>
                <a:cs typeface="Arial"/>
                <a:sym typeface="Arial"/>
              </a:defRPr>
            </a:lvl1pPr>
            <a:lvl2pPr marL="520700" marR="0" lvl="1" indent="50800" algn="l" rtl="0">
              <a:lnSpc>
                <a:spcPct val="90000"/>
              </a:lnSpc>
              <a:spcBef>
                <a:spcPts val="4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63600" marR="0" lvl="2" indent="1905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1600"/>
              </a:spcAft>
              <a:buClr>
                <a:schemeClr val="dk1"/>
              </a:buClr>
              <a:buSzPct val="100000"/>
              <a:buFont typeface="Arial"/>
              <a:buChar char="•"/>
              <a:defRPr sz="1400" b="0" i="0" u="none" strike="noStrike" cap="none">
                <a:solidFill>
                  <a:schemeClr val="dk1"/>
                </a:solidFill>
                <a:latin typeface="Arial"/>
                <a:ea typeface="Arial"/>
                <a:cs typeface="Arial"/>
                <a:sym typeface="Arial"/>
              </a:defRPr>
            </a:lvl6pPr>
            <a:lvl7pPr marL="2235200" marR="0" lvl="6" indent="0" algn="l" rtl="0">
              <a:lnSpc>
                <a:spcPct val="90000"/>
              </a:lnSpc>
              <a:spcBef>
                <a:spcPts val="400"/>
              </a:spcBef>
              <a:spcAft>
                <a:spcPts val="1600"/>
              </a:spcAft>
              <a:buClr>
                <a:schemeClr val="dk1"/>
              </a:buClr>
              <a:buSzPct val="100000"/>
              <a:buFont typeface="Arial"/>
              <a:buChar char="•"/>
              <a:defRPr sz="1400" b="0" i="0" u="none" strike="noStrike" cap="none">
                <a:solidFill>
                  <a:schemeClr val="dk1"/>
                </a:solidFill>
                <a:latin typeface="Arial"/>
                <a:ea typeface="Arial"/>
                <a:cs typeface="Arial"/>
                <a:sym typeface="Arial"/>
              </a:defRPr>
            </a:lvl7pPr>
            <a:lvl8pPr marL="2578100" marR="0" lvl="7" indent="0" algn="l" rtl="0">
              <a:lnSpc>
                <a:spcPct val="90000"/>
              </a:lnSpc>
              <a:spcBef>
                <a:spcPts val="400"/>
              </a:spcBef>
              <a:spcAft>
                <a:spcPts val="1600"/>
              </a:spcAft>
              <a:buClr>
                <a:schemeClr val="dk1"/>
              </a:buClr>
              <a:buSzPct val="100000"/>
              <a:buFont typeface="Arial"/>
              <a:buChar char="•"/>
              <a:defRPr sz="1400" b="0" i="0" u="none" strike="noStrike" cap="none">
                <a:solidFill>
                  <a:schemeClr val="dk1"/>
                </a:solidFill>
                <a:latin typeface="Arial"/>
                <a:ea typeface="Arial"/>
                <a:cs typeface="Arial"/>
                <a:sym typeface="Arial"/>
              </a:defRPr>
            </a:lvl8pPr>
            <a:lvl9pPr marL="2921000" marR="0" lvl="8" indent="0" algn="l" rtl="0">
              <a:lnSpc>
                <a:spcPct val="90000"/>
              </a:lnSpc>
              <a:spcBef>
                <a:spcPts val="400"/>
              </a:spcBef>
              <a:spcAft>
                <a:spcPts val="1600"/>
              </a:spcAft>
              <a:buClr>
                <a:schemeClr val="dk1"/>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29" name="Shape 529"/>
          <p:cNvSpPr txBox="1">
            <a:spLocks noGrp="1"/>
          </p:cNvSpPr>
          <p:nvPr>
            <p:ph type="body" idx="2"/>
          </p:nvPr>
        </p:nvSpPr>
        <p:spPr>
          <a:xfrm>
            <a:off x="285750" y="1143000"/>
            <a:ext cx="8572500" cy="3372000"/>
          </a:xfrm>
          <a:prstGeom prst="rect">
            <a:avLst/>
          </a:prstGeom>
          <a:noFill/>
          <a:ln>
            <a:noFill/>
          </a:ln>
        </p:spPr>
        <p:txBody>
          <a:bodyPr lIns="91425" tIns="91425" rIns="91425" bIns="91425" anchor="t" anchorCtr="0"/>
          <a:lstStyle>
            <a:lvl1pPr marL="177800" marR="0" lvl="0" indent="95250" algn="l" rtl="0">
              <a:lnSpc>
                <a:spcPct val="90000"/>
              </a:lnSpc>
              <a:spcBef>
                <a:spcPts val="800"/>
              </a:spcBef>
              <a:spcAft>
                <a:spcPts val="0"/>
              </a:spcAft>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20700" marR="0" lvl="1" indent="50800" algn="l" rtl="0">
              <a:lnSpc>
                <a:spcPct val="90000"/>
              </a:lnSpc>
              <a:spcBef>
                <a:spcPts val="4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63600" marR="0" lvl="2" indent="1905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1600"/>
              </a:spcAft>
              <a:buClr>
                <a:schemeClr val="dk1"/>
              </a:buClr>
              <a:buSzPct val="100000"/>
              <a:buFont typeface="Arial"/>
              <a:buChar char="•"/>
              <a:defRPr sz="1400" b="0" i="0" u="none" strike="noStrike" cap="none">
                <a:solidFill>
                  <a:schemeClr val="dk1"/>
                </a:solidFill>
                <a:latin typeface="Arial"/>
                <a:ea typeface="Arial"/>
                <a:cs typeface="Arial"/>
                <a:sym typeface="Arial"/>
              </a:defRPr>
            </a:lvl6pPr>
            <a:lvl7pPr marL="2235200" marR="0" lvl="6" indent="0" algn="l" rtl="0">
              <a:lnSpc>
                <a:spcPct val="90000"/>
              </a:lnSpc>
              <a:spcBef>
                <a:spcPts val="400"/>
              </a:spcBef>
              <a:spcAft>
                <a:spcPts val="1600"/>
              </a:spcAft>
              <a:buClr>
                <a:schemeClr val="dk1"/>
              </a:buClr>
              <a:buSzPct val="100000"/>
              <a:buFont typeface="Arial"/>
              <a:buChar char="•"/>
              <a:defRPr sz="1400" b="0" i="0" u="none" strike="noStrike" cap="none">
                <a:solidFill>
                  <a:schemeClr val="dk1"/>
                </a:solidFill>
                <a:latin typeface="Arial"/>
                <a:ea typeface="Arial"/>
                <a:cs typeface="Arial"/>
                <a:sym typeface="Arial"/>
              </a:defRPr>
            </a:lvl7pPr>
            <a:lvl8pPr marL="2578100" marR="0" lvl="7" indent="0" algn="l" rtl="0">
              <a:lnSpc>
                <a:spcPct val="90000"/>
              </a:lnSpc>
              <a:spcBef>
                <a:spcPts val="400"/>
              </a:spcBef>
              <a:spcAft>
                <a:spcPts val="1600"/>
              </a:spcAft>
              <a:buClr>
                <a:schemeClr val="dk1"/>
              </a:buClr>
              <a:buSzPct val="100000"/>
              <a:buFont typeface="Arial"/>
              <a:buChar char="•"/>
              <a:defRPr sz="1400" b="0" i="0" u="none" strike="noStrike" cap="none">
                <a:solidFill>
                  <a:schemeClr val="dk1"/>
                </a:solidFill>
                <a:latin typeface="Arial"/>
                <a:ea typeface="Arial"/>
                <a:cs typeface="Arial"/>
                <a:sym typeface="Arial"/>
              </a:defRPr>
            </a:lvl8pPr>
            <a:lvl9pPr marL="2921000" marR="0" lvl="8" indent="0" algn="l" rtl="0">
              <a:lnSpc>
                <a:spcPct val="90000"/>
              </a:lnSpc>
              <a:spcBef>
                <a:spcPts val="400"/>
              </a:spcBef>
              <a:spcAft>
                <a:spcPts val="1600"/>
              </a:spcAft>
              <a:buClr>
                <a:schemeClr val="dk1"/>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pic>
        <p:nvPicPr>
          <p:cNvPr id="530" name="Shape 530"/>
          <p:cNvPicPr preferRelativeResize="0"/>
          <p:nvPr/>
        </p:nvPicPr>
        <p:blipFill rotWithShape="1">
          <a:blip r:embed="rId2">
            <a:alphaModFix/>
          </a:blip>
          <a:srcRect/>
          <a:stretch/>
        </p:blipFill>
        <p:spPr>
          <a:xfrm rot="-5400000">
            <a:off x="8570775" y="4570348"/>
            <a:ext cx="493500" cy="195600"/>
          </a:xfrm>
          <a:prstGeom prst="rect">
            <a:avLst/>
          </a:prstGeom>
          <a:noFill/>
          <a:ln>
            <a:noFill/>
          </a:ln>
        </p:spPr>
      </p:pic>
    </p:spTree>
    <p:extLst>
      <p:ext uri="{BB962C8B-B14F-4D97-AF65-F5344CB8AC3E}">
        <p14:creationId xmlns:p14="http://schemas.microsoft.com/office/powerpoint/2010/main" val="78801970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Title slide 1">
    <p:spTree>
      <p:nvGrpSpPr>
        <p:cNvPr id="1" name="Shape 531"/>
        <p:cNvGrpSpPr/>
        <p:nvPr/>
      </p:nvGrpSpPr>
      <p:grpSpPr>
        <a:xfrm>
          <a:off x="0" y="0"/>
          <a:ext cx="0" cy="0"/>
          <a:chOff x="0" y="0"/>
          <a:chExt cx="0" cy="0"/>
        </a:xfrm>
      </p:grpSpPr>
      <p:pic>
        <p:nvPicPr>
          <p:cNvPr id="532" name="Shape 532"/>
          <p:cNvPicPr preferRelativeResize="0"/>
          <p:nvPr/>
        </p:nvPicPr>
        <p:blipFill rotWithShape="1">
          <a:blip r:embed="rId2">
            <a:alphaModFix/>
          </a:blip>
          <a:srcRect/>
          <a:stretch/>
        </p:blipFill>
        <p:spPr>
          <a:xfrm>
            <a:off x="3614050" y="0"/>
            <a:ext cx="5529900" cy="4838700"/>
          </a:xfrm>
          <a:prstGeom prst="rect">
            <a:avLst/>
          </a:prstGeom>
          <a:noFill/>
          <a:ln>
            <a:noFill/>
          </a:ln>
        </p:spPr>
      </p:pic>
      <p:pic>
        <p:nvPicPr>
          <p:cNvPr id="533" name="Shape 533"/>
          <p:cNvPicPr preferRelativeResize="0"/>
          <p:nvPr/>
        </p:nvPicPr>
        <p:blipFill rotWithShape="1">
          <a:blip r:embed="rId3">
            <a:alphaModFix/>
          </a:blip>
          <a:srcRect/>
          <a:stretch/>
        </p:blipFill>
        <p:spPr>
          <a:xfrm rot="5400000">
            <a:off x="8578174" y="437619"/>
            <a:ext cx="443100" cy="165000"/>
          </a:xfrm>
          <a:prstGeom prst="rect">
            <a:avLst/>
          </a:prstGeom>
          <a:noFill/>
          <a:ln>
            <a:noFill/>
          </a:ln>
        </p:spPr>
      </p:pic>
      <p:sp>
        <p:nvSpPr>
          <p:cNvPr id="534" name="Shape 534"/>
          <p:cNvSpPr txBox="1">
            <a:spLocks noGrp="1"/>
          </p:cNvSpPr>
          <p:nvPr>
            <p:ph type="title"/>
          </p:nvPr>
        </p:nvSpPr>
        <p:spPr>
          <a:xfrm>
            <a:off x="375525" y="591450"/>
            <a:ext cx="3238500" cy="39525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600" b="0" i="0" u="none" strike="noStrike" cap="none">
                <a:solidFill>
                  <a:schemeClr val="dk1"/>
                </a:solidFill>
                <a:latin typeface="Arial"/>
                <a:ea typeface="Arial"/>
                <a:cs typeface="Arial"/>
                <a:sym typeface="Arial"/>
              </a:defRPr>
            </a:lvl1pPr>
            <a:lvl2pPr lvl="1" indent="0" rtl="0">
              <a:spcBef>
                <a:spcPts val="0"/>
              </a:spcBef>
              <a:buClr>
                <a:schemeClr val="dk1"/>
              </a:buClr>
              <a:buFont typeface="Arial"/>
              <a:buNone/>
              <a:defRPr sz="3600">
                <a:solidFill>
                  <a:schemeClr val="dk1"/>
                </a:solidFill>
              </a:defRPr>
            </a:lvl2pPr>
            <a:lvl3pPr lvl="2" indent="0" rtl="0">
              <a:spcBef>
                <a:spcPts val="0"/>
              </a:spcBef>
              <a:buClr>
                <a:schemeClr val="dk1"/>
              </a:buClr>
              <a:buFont typeface="Arial"/>
              <a:buNone/>
              <a:defRPr sz="3600">
                <a:solidFill>
                  <a:schemeClr val="dk1"/>
                </a:solidFill>
              </a:defRPr>
            </a:lvl3pPr>
            <a:lvl4pPr lvl="3" indent="0" rtl="0">
              <a:spcBef>
                <a:spcPts val="0"/>
              </a:spcBef>
              <a:buClr>
                <a:schemeClr val="dk1"/>
              </a:buClr>
              <a:buFont typeface="Arial"/>
              <a:buNone/>
              <a:defRPr sz="3600">
                <a:solidFill>
                  <a:schemeClr val="dk1"/>
                </a:solidFill>
              </a:defRPr>
            </a:lvl4pPr>
            <a:lvl5pPr lvl="4" indent="0" rtl="0">
              <a:spcBef>
                <a:spcPts val="0"/>
              </a:spcBef>
              <a:buClr>
                <a:schemeClr val="dk1"/>
              </a:buClr>
              <a:buFont typeface="Arial"/>
              <a:buNone/>
              <a:defRPr sz="3600">
                <a:solidFill>
                  <a:schemeClr val="dk1"/>
                </a:solidFill>
              </a:defRPr>
            </a:lvl5pPr>
            <a:lvl6pPr lvl="5" indent="0" rtl="0">
              <a:spcBef>
                <a:spcPts val="0"/>
              </a:spcBef>
              <a:buClr>
                <a:schemeClr val="dk1"/>
              </a:buClr>
              <a:buFont typeface="Arial"/>
              <a:buNone/>
              <a:defRPr sz="3600">
                <a:solidFill>
                  <a:schemeClr val="dk1"/>
                </a:solidFill>
              </a:defRPr>
            </a:lvl6pPr>
            <a:lvl7pPr lvl="6" indent="0" rtl="0">
              <a:spcBef>
                <a:spcPts val="0"/>
              </a:spcBef>
              <a:buClr>
                <a:schemeClr val="dk1"/>
              </a:buClr>
              <a:buFont typeface="Arial"/>
              <a:buNone/>
              <a:defRPr sz="3600">
                <a:solidFill>
                  <a:schemeClr val="dk1"/>
                </a:solidFill>
              </a:defRPr>
            </a:lvl7pPr>
            <a:lvl8pPr lvl="7" indent="0" rtl="0">
              <a:spcBef>
                <a:spcPts val="0"/>
              </a:spcBef>
              <a:buClr>
                <a:schemeClr val="dk1"/>
              </a:buClr>
              <a:buFont typeface="Arial"/>
              <a:buNone/>
              <a:defRPr sz="3600">
                <a:solidFill>
                  <a:schemeClr val="dk1"/>
                </a:solidFill>
              </a:defRPr>
            </a:lvl8pPr>
            <a:lvl9pPr lvl="8" indent="0" rtl="0">
              <a:spcBef>
                <a:spcPts val="0"/>
              </a:spcBef>
              <a:buClr>
                <a:schemeClr val="dk1"/>
              </a:buClr>
              <a:buFont typeface="Arial"/>
              <a:buNone/>
              <a:defRPr sz="3600">
                <a:solidFill>
                  <a:schemeClr val="dk1"/>
                </a:solidFill>
              </a:defRPr>
            </a:lvl9pPr>
          </a:lstStyle>
          <a:p>
            <a:endParaRPr/>
          </a:p>
        </p:txBody>
      </p:sp>
    </p:spTree>
    <p:extLst>
      <p:ext uri="{BB962C8B-B14F-4D97-AF65-F5344CB8AC3E}">
        <p14:creationId xmlns:p14="http://schemas.microsoft.com/office/powerpoint/2010/main" val="103676045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Title Only 2">
    <p:spTree>
      <p:nvGrpSpPr>
        <p:cNvPr id="1" name="Shape 535"/>
        <p:cNvGrpSpPr/>
        <p:nvPr/>
      </p:nvGrpSpPr>
      <p:grpSpPr>
        <a:xfrm>
          <a:off x="0" y="0"/>
          <a:ext cx="0" cy="0"/>
          <a:chOff x="0" y="0"/>
          <a:chExt cx="0" cy="0"/>
        </a:xfrm>
      </p:grpSpPr>
      <p:sp>
        <p:nvSpPr>
          <p:cNvPr id="536" name="Shape 536"/>
          <p:cNvSpPr txBox="1">
            <a:spLocks noGrp="1"/>
          </p:cNvSpPr>
          <p:nvPr>
            <p:ph type="title"/>
          </p:nvPr>
        </p:nvSpPr>
        <p:spPr>
          <a:xfrm>
            <a:off x="628649" y="273843"/>
            <a:ext cx="7886700" cy="994200"/>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rgbClr val="000000"/>
              </a:buClr>
              <a:buFont typeface="Calibri"/>
              <a:buNone/>
              <a:defRPr sz="4400" b="0" i="0" u="none" strike="noStrike" cap="none">
                <a:solidFill>
                  <a:srgbClr val="000000"/>
                </a:solidFill>
                <a:latin typeface="Calibri"/>
                <a:ea typeface="Calibri"/>
                <a:cs typeface="Calibri"/>
                <a:sym typeface="Calibri"/>
              </a:defRPr>
            </a:lvl1pPr>
            <a:lvl2pPr marL="0" marR="0" lvl="1" indent="88900" algn="l" rtl="0">
              <a:lnSpc>
                <a:spcPct val="100000"/>
              </a:lnSpc>
              <a:spcBef>
                <a:spcPts val="0"/>
              </a:spcBef>
              <a:spcAft>
                <a:spcPts val="0"/>
              </a:spcAft>
              <a:buClr>
                <a:srgbClr val="000000"/>
              </a:buClr>
              <a:buFont typeface="Helvetica Neue"/>
              <a:buNone/>
              <a:defRPr sz="2400" b="1" i="0" u="none" strike="noStrike" cap="none">
                <a:solidFill>
                  <a:srgbClr val="000000"/>
                </a:solidFill>
                <a:latin typeface="Helvetica Neue"/>
                <a:ea typeface="Helvetica Neue"/>
                <a:cs typeface="Helvetica Neue"/>
                <a:sym typeface="Helvetica Neue"/>
              </a:defRPr>
            </a:lvl2pPr>
            <a:lvl3pPr marL="0" marR="0" lvl="2" indent="177800" algn="l" rtl="0">
              <a:lnSpc>
                <a:spcPct val="100000"/>
              </a:lnSpc>
              <a:spcBef>
                <a:spcPts val="0"/>
              </a:spcBef>
              <a:spcAft>
                <a:spcPts val="0"/>
              </a:spcAft>
              <a:buClr>
                <a:srgbClr val="000000"/>
              </a:buClr>
              <a:buFont typeface="Helvetica Neue"/>
              <a:buNone/>
              <a:defRPr sz="2400" b="1" i="0" u="none" strike="noStrike" cap="none">
                <a:solidFill>
                  <a:srgbClr val="000000"/>
                </a:solidFill>
                <a:latin typeface="Helvetica Neue"/>
                <a:ea typeface="Helvetica Neue"/>
                <a:cs typeface="Helvetica Neue"/>
                <a:sym typeface="Helvetica Neue"/>
              </a:defRPr>
            </a:lvl3pPr>
            <a:lvl4pPr marL="0" marR="0" lvl="3" indent="254000" algn="l" rtl="0">
              <a:lnSpc>
                <a:spcPct val="100000"/>
              </a:lnSpc>
              <a:spcBef>
                <a:spcPts val="0"/>
              </a:spcBef>
              <a:spcAft>
                <a:spcPts val="0"/>
              </a:spcAft>
              <a:buClr>
                <a:srgbClr val="000000"/>
              </a:buClr>
              <a:buFont typeface="Helvetica Neue"/>
              <a:buNone/>
              <a:defRPr sz="2400" b="1" i="0" u="none" strike="noStrike" cap="none">
                <a:solidFill>
                  <a:srgbClr val="000000"/>
                </a:solidFill>
                <a:latin typeface="Helvetica Neue"/>
                <a:ea typeface="Helvetica Neue"/>
                <a:cs typeface="Helvetica Neue"/>
                <a:sym typeface="Helvetica Neue"/>
              </a:defRPr>
            </a:lvl4pPr>
            <a:lvl5pPr marL="0" marR="0" lvl="4" indent="342900" algn="l" rtl="0">
              <a:lnSpc>
                <a:spcPct val="100000"/>
              </a:lnSpc>
              <a:spcBef>
                <a:spcPts val="0"/>
              </a:spcBef>
              <a:spcAft>
                <a:spcPts val="0"/>
              </a:spcAft>
              <a:buClr>
                <a:srgbClr val="000000"/>
              </a:buClr>
              <a:buFont typeface="Helvetica Neue"/>
              <a:buNone/>
              <a:defRPr sz="2400" b="1" i="0" u="none" strike="noStrike" cap="none">
                <a:solidFill>
                  <a:srgbClr val="000000"/>
                </a:solidFill>
                <a:latin typeface="Helvetica Neue"/>
                <a:ea typeface="Helvetica Neue"/>
                <a:cs typeface="Helvetica Neue"/>
                <a:sym typeface="Helvetica Neue"/>
              </a:defRPr>
            </a:lvl5pPr>
            <a:lvl6pPr marL="0" marR="0" lvl="5" indent="431800" algn="l" rtl="0">
              <a:lnSpc>
                <a:spcPct val="100000"/>
              </a:lnSpc>
              <a:spcBef>
                <a:spcPts val="0"/>
              </a:spcBef>
              <a:spcAft>
                <a:spcPts val="0"/>
              </a:spcAft>
              <a:buClr>
                <a:srgbClr val="000000"/>
              </a:buClr>
              <a:buFont typeface="Helvetica Neue"/>
              <a:buNone/>
              <a:defRPr sz="2400" b="1" i="0" u="none" strike="noStrike" cap="none">
                <a:solidFill>
                  <a:srgbClr val="000000"/>
                </a:solidFill>
                <a:latin typeface="Helvetica Neue"/>
                <a:ea typeface="Helvetica Neue"/>
                <a:cs typeface="Helvetica Neue"/>
                <a:sym typeface="Helvetica Neue"/>
              </a:defRPr>
            </a:lvl6pPr>
            <a:lvl7pPr marL="0" marR="0" lvl="6" indent="520700" algn="l" rtl="0">
              <a:lnSpc>
                <a:spcPct val="100000"/>
              </a:lnSpc>
              <a:spcBef>
                <a:spcPts val="0"/>
              </a:spcBef>
              <a:spcAft>
                <a:spcPts val="0"/>
              </a:spcAft>
              <a:buClr>
                <a:srgbClr val="000000"/>
              </a:buClr>
              <a:buFont typeface="Helvetica Neue"/>
              <a:buNone/>
              <a:defRPr sz="2400" b="1" i="0" u="none" strike="noStrike" cap="none">
                <a:solidFill>
                  <a:srgbClr val="000000"/>
                </a:solidFill>
                <a:latin typeface="Helvetica Neue"/>
                <a:ea typeface="Helvetica Neue"/>
                <a:cs typeface="Helvetica Neue"/>
                <a:sym typeface="Helvetica Neue"/>
              </a:defRPr>
            </a:lvl7pPr>
            <a:lvl8pPr marL="0" marR="0" lvl="7" indent="596900" algn="l" rtl="0">
              <a:lnSpc>
                <a:spcPct val="100000"/>
              </a:lnSpc>
              <a:spcBef>
                <a:spcPts val="0"/>
              </a:spcBef>
              <a:spcAft>
                <a:spcPts val="0"/>
              </a:spcAft>
              <a:buClr>
                <a:srgbClr val="000000"/>
              </a:buClr>
              <a:buFont typeface="Helvetica Neue"/>
              <a:buNone/>
              <a:defRPr sz="2400" b="1" i="0" u="none" strike="noStrike" cap="none">
                <a:solidFill>
                  <a:srgbClr val="000000"/>
                </a:solidFill>
                <a:latin typeface="Helvetica Neue"/>
                <a:ea typeface="Helvetica Neue"/>
                <a:cs typeface="Helvetica Neue"/>
                <a:sym typeface="Helvetica Neue"/>
              </a:defRPr>
            </a:lvl8pPr>
            <a:lvl9pPr marL="0" marR="0" lvl="8" indent="685800" algn="l" rtl="0">
              <a:lnSpc>
                <a:spcPct val="100000"/>
              </a:lnSpc>
              <a:spcBef>
                <a:spcPts val="0"/>
              </a:spcBef>
              <a:spcAft>
                <a:spcPts val="0"/>
              </a:spcAft>
              <a:buClr>
                <a:srgbClr val="000000"/>
              </a:buClr>
              <a:buFont typeface="Helvetica Neue"/>
              <a:buNone/>
              <a:defRPr sz="2400" b="1" i="0" u="none" strike="noStrike" cap="none">
                <a:solidFill>
                  <a:srgbClr val="000000"/>
                </a:solidFill>
                <a:latin typeface="Helvetica Neue"/>
                <a:ea typeface="Helvetica Neue"/>
                <a:cs typeface="Helvetica Neue"/>
                <a:sym typeface="Helvetica Neue"/>
              </a:defRPr>
            </a:lvl9pPr>
          </a:lstStyle>
          <a:p>
            <a:endParaRPr/>
          </a:p>
        </p:txBody>
      </p:sp>
      <p:pic>
        <p:nvPicPr>
          <p:cNvPr id="537" name="Shape 537"/>
          <p:cNvPicPr preferRelativeResize="0"/>
          <p:nvPr/>
        </p:nvPicPr>
        <p:blipFill rotWithShape="1">
          <a:blip r:embed="rId2">
            <a:alphaModFix/>
          </a:blip>
          <a:srcRect/>
          <a:stretch/>
        </p:blipFill>
        <p:spPr>
          <a:xfrm rot="-5400000">
            <a:off x="8570775" y="4570348"/>
            <a:ext cx="493500" cy="195600"/>
          </a:xfrm>
          <a:prstGeom prst="rect">
            <a:avLst/>
          </a:prstGeom>
          <a:noFill/>
          <a:ln>
            <a:noFill/>
          </a:ln>
        </p:spPr>
      </p:pic>
    </p:spTree>
    <p:extLst>
      <p:ext uri="{BB962C8B-B14F-4D97-AF65-F5344CB8AC3E}">
        <p14:creationId xmlns:p14="http://schemas.microsoft.com/office/powerpoint/2010/main" val="176507492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Title Only 1">
    <p:spTree>
      <p:nvGrpSpPr>
        <p:cNvPr id="1" name="Shape 538"/>
        <p:cNvGrpSpPr/>
        <p:nvPr/>
      </p:nvGrpSpPr>
      <p:grpSpPr>
        <a:xfrm>
          <a:off x="0" y="0"/>
          <a:ext cx="0" cy="0"/>
          <a:chOff x="0" y="0"/>
          <a:chExt cx="0" cy="0"/>
        </a:xfrm>
      </p:grpSpPr>
      <p:sp>
        <p:nvSpPr>
          <p:cNvPr id="539" name="Shape 539"/>
          <p:cNvSpPr txBox="1">
            <a:spLocks noGrp="1"/>
          </p:cNvSpPr>
          <p:nvPr>
            <p:ph type="title"/>
          </p:nvPr>
        </p:nvSpPr>
        <p:spPr>
          <a:xfrm>
            <a:off x="381002" y="342900"/>
            <a:ext cx="8109300" cy="3774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Arial"/>
              <a:buNone/>
              <a:defRPr sz="1800" b="1" i="0" u="none" strike="noStrike" cap="none">
                <a:solidFill>
                  <a:srgbClr val="009EE2"/>
                </a:solidFill>
                <a:latin typeface="Arial"/>
                <a:ea typeface="Arial"/>
                <a:cs typeface="Arial"/>
                <a:sym typeface="Arial"/>
              </a:defRPr>
            </a:lvl1pPr>
            <a:lvl2pPr marL="0" marR="0" lvl="1" indent="0" algn="l" rtl="0">
              <a:spcBef>
                <a:spcPts val="0"/>
              </a:spcBef>
              <a:spcAft>
                <a:spcPts val="0"/>
              </a:spcAft>
              <a:buClr>
                <a:schemeClr val="dk1"/>
              </a:buClr>
              <a:buFont typeface="Arial"/>
              <a:buNone/>
              <a:defRPr sz="1800" b="1" i="0" u="none" strike="noStrike" cap="none">
                <a:solidFill>
                  <a:schemeClr val="dk1"/>
                </a:solidFill>
                <a:latin typeface="Arial"/>
                <a:ea typeface="Arial"/>
                <a:cs typeface="Arial"/>
                <a:sym typeface="Arial"/>
              </a:defRPr>
            </a:lvl2pPr>
            <a:lvl3pPr marL="0" marR="0" lvl="2" indent="0" algn="l" rtl="0">
              <a:spcBef>
                <a:spcPts val="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0" marR="0" lvl="3" indent="0" algn="l" rtl="0">
              <a:spcBef>
                <a:spcPts val="0"/>
              </a:spcBef>
              <a:spcAft>
                <a:spcPts val="0"/>
              </a:spcAft>
              <a:buClr>
                <a:schemeClr val="dk1"/>
              </a:buClr>
              <a:buFont typeface="Arial"/>
              <a:buNone/>
              <a:defRPr sz="1800" b="1" i="0" u="none" strike="noStrike" cap="none">
                <a:solidFill>
                  <a:schemeClr val="dk1"/>
                </a:solidFill>
                <a:latin typeface="Arial"/>
                <a:ea typeface="Arial"/>
                <a:cs typeface="Arial"/>
                <a:sym typeface="Arial"/>
              </a:defRPr>
            </a:lvl4pPr>
            <a:lvl5pPr marL="0" marR="0" lvl="4" indent="0" algn="l" rtl="0">
              <a:spcBef>
                <a:spcPts val="0"/>
              </a:spcBef>
              <a:spcAft>
                <a:spcPts val="0"/>
              </a:spcAft>
              <a:buClr>
                <a:schemeClr val="dk1"/>
              </a:buClr>
              <a:buFont typeface="Arial"/>
              <a:buNone/>
              <a:defRPr sz="1800" b="1" i="0" u="none" strike="noStrike" cap="none">
                <a:solidFill>
                  <a:schemeClr val="dk1"/>
                </a:solidFill>
                <a:latin typeface="Arial"/>
                <a:ea typeface="Arial"/>
                <a:cs typeface="Arial"/>
                <a:sym typeface="Arial"/>
              </a:defRPr>
            </a:lvl5pPr>
            <a:lvl6pPr marL="342900" marR="0" lvl="5" indent="0" algn="l" rtl="0">
              <a:spcBef>
                <a:spcPts val="0"/>
              </a:spcBef>
              <a:spcAft>
                <a:spcPts val="0"/>
              </a:spcAft>
              <a:buClr>
                <a:schemeClr val="dk1"/>
              </a:buClr>
              <a:buFont typeface="Arial"/>
              <a:buNone/>
              <a:defRPr sz="1800" b="1" i="0" u="none" strike="noStrike" cap="none">
                <a:solidFill>
                  <a:schemeClr val="dk1"/>
                </a:solidFill>
                <a:latin typeface="Arial"/>
                <a:ea typeface="Arial"/>
                <a:cs typeface="Arial"/>
                <a:sym typeface="Arial"/>
              </a:defRPr>
            </a:lvl6pPr>
            <a:lvl7pPr marL="685800" marR="0" lvl="6" indent="0" algn="l" rtl="0">
              <a:spcBef>
                <a:spcPts val="0"/>
              </a:spcBef>
              <a:spcAft>
                <a:spcPts val="0"/>
              </a:spcAft>
              <a:buClr>
                <a:schemeClr val="dk1"/>
              </a:buClr>
              <a:buFont typeface="Arial"/>
              <a:buNone/>
              <a:defRPr sz="1800" b="1" i="0" u="none" strike="noStrike" cap="none">
                <a:solidFill>
                  <a:schemeClr val="dk1"/>
                </a:solidFill>
                <a:latin typeface="Arial"/>
                <a:ea typeface="Arial"/>
                <a:cs typeface="Arial"/>
                <a:sym typeface="Arial"/>
              </a:defRPr>
            </a:lvl7pPr>
            <a:lvl8pPr marL="1028700" marR="0" lvl="7" indent="0" algn="l" rtl="0">
              <a:spcBef>
                <a:spcPts val="0"/>
              </a:spcBef>
              <a:spcAft>
                <a:spcPts val="0"/>
              </a:spcAft>
              <a:buClr>
                <a:schemeClr val="dk1"/>
              </a:buClr>
              <a:buFont typeface="Arial"/>
              <a:buNone/>
              <a:defRPr sz="1800" b="1" i="0" u="none" strike="noStrike" cap="none">
                <a:solidFill>
                  <a:schemeClr val="dk1"/>
                </a:solidFill>
                <a:latin typeface="Arial"/>
                <a:ea typeface="Arial"/>
                <a:cs typeface="Arial"/>
                <a:sym typeface="Arial"/>
              </a:defRPr>
            </a:lvl8pPr>
            <a:lvl9pPr marL="1371600" marR="0" lvl="8" indent="0" algn="l" rtl="0">
              <a:spcBef>
                <a:spcPts val="0"/>
              </a:spcBef>
              <a:spcAft>
                <a:spcPts val="0"/>
              </a:spcAft>
              <a:buClr>
                <a:schemeClr val="dk1"/>
              </a:buClr>
              <a:buFont typeface="Arial"/>
              <a:buNone/>
              <a:defRPr sz="1800" b="1" i="0" u="none" strike="noStrike" cap="none">
                <a:solidFill>
                  <a:schemeClr val="dk1"/>
                </a:solidFill>
                <a:latin typeface="Arial"/>
                <a:ea typeface="Arial"/>
                <a:cs typeface="Arial"/>
                <a:sym typeface="Arial"/>
              </a:defRPr>
            </a:lvl9pPr>
          </a:lstStyle>
          <a:p>
            <a:endParaRPr/>
          </a:p>
        </p:txBody>
      </p:sp>
      <p:pic>
        <p:nvPicPr>
          <p:cNvPr id="540" name="Shape 540"/>
          <p:cNvPicPr preferRelativeResize="0"/>
          <p:nvPr/>
        </p:nvPicPr>
        <p:blipFill rotWithShape="1">
          <a:blip r:embed="rId2">
            <a:alphaModFix/>
          </a:blip>
          <a:srcRect/>
          <a:stretch/>
        </p:blipFill>
        <p:spPr>
          <a:xfrm rot="-5400000">
            <a:off x="8570775" y="4570348"/>
            <a:ext cx="493500" cy="195600"/>
          </a:xfrm>
          <a:prstGeom prst="rect">
            <a:avLst/>
          </a:prstGeom>
          <a:noFill/>
          <a:ln>
            <a:noFill/>
          </a:ln>
        </p:spPr>
      </p:pic>
    </p:spTree>
    <p:extLst>
      <p:ext uri="{BB962C8B-B14F-4D97-AF65-F5344CB8AC3E}">
        <p14:creationId xmlns:p14="http://schemas.microsoft.com/office/powerpoint/2010/main" val="116278732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Content Slide 8">
    <p:spTree>
      <p:nvGrpSpPr>
        <p:cNvPr id="1" name="Shape 541"/>
        <p:cNvGrpSpPr/>
        <p:nvPr/>
      </p:nvGrpSpPr>
      <p:grpSpPr>
        <a:xfrm>
          <a:off x="0" y="0"/>
          <a:ext cx="0" cy="0"/>
          <a:chOff x="0" y="0"/>
          <a:chExt cx="0" cy="0"/>
        </a:xfrm>
      </p:grpSpPr>
      <p:sp>
        <p:nvSpPr>
          <p:cNvPr id="542" name="Shape 542"/>
          <p:cNvSpPr txBox="1">
            <a:spLocks noGrp="1"/>
          </p:cNvSpPr>
          <p:nvPr>
            <p:ph type="body" idx="1"/>
          </p:nvPr>
        </p:nvSpPr>
        <p:spPr>
          <a:xfrm>
            <a:off x="377846" y="148338"/>
            <a:ext cx="2037300" cy="475500"/>
          </a:xfrm>
          <a:prstGeom prst="rect">
            <a:avLst/>
          </a:prstGeom>
          <a:noFill/>
          <a:ln>
            <a:noFill/>
          </a:ln>
        </p:spPr>
        <p:txBody>
          <a:bodyPr lIns="91425" tIns="91425" rIns="91425" bIns="91425" anchor="t" anchorCtr="0"/>
          <a:lstStyle>
            <a:lvl1pPr marL="0" marR="0" lvl="0" indent="0" algn="l" rtl="0">
              <a:lnSpc>
                <a:spcPct val="80000"/>
              </a:lnSpc>
              <a:spcBef>
                <a:spcPts val="0"/>
              </a:spcBef>
              <a:spcAft>
                <a:spcPts val="0"/>
              </a:spcAft>
              <a:buClr>
                <a:srgbClr val="0F3659"/>
              </a:buClr>
              <a:buFont typeface="Arial"/>
              <a:buNone/>
              <a:defRPr sz="3113" b="1" i="0" u="none" strike="noStrike" cap="none">
                <a:solidFill>
                  <a:srgbClr val="0F3659"/>
                </a:solidFill>
                <a:latin typeface="Helvetica Neue"/>
                <a:ea typeface="Helvetica Neue"/>
                <a:cs typeface="Helvetica Neue"/>
                <a:sym typeface="Helvetica Neue"/>
              </a:defRPr>
            </a:lvl1pPr>
            <a:lvl2pPr marL="386952" marR="0" lvl="1" indent="-56608" algn="l" rtl="0">
              <a:lnSpc>
                <a:spcPct val="115000"/>
              </a:lnSpc>
              <a:spcBef>
                <a:spcPts val="210"/>
              </a:spcBef>
              <a:spcAft>
                <a:spcPts val="0"/>
              </a:spcAft>
              <a:buClr>
                <a:schemeClr val="dk1"/>
              </a:buClr>
              <a:buSzPct val="91115"/>
              <a:buFont typeface="Arial"/>
              <a:buChar char="–"/>
              <a:defRPr sz="1050" b="0" i="0" u="none" strike="noStrike" cap="none">
                <a:solidFill>
                  <a:schemeClr val="dk1"/>
                </a:solidFill>
                <a:latin typeface="Arial"/>
                <a:ea typeface="Arial"/>
                <a:cs typeface="Arial"/>
                <a:sym typeface="Arial"/>
              </a:defRPr>
            </a:lvl2pPr>
            <a:lvl3pPr marL="514350" marR="0" lvl="2" indent="-25400" algn="l" rtl="0">
              <a:lnSpc>
                <a:spcPct val="115000"/>
              </a:lnSpc>
              <a:spcBef>
                <a:spcPts val="180"/>
              </a:spcBef>
              <a:spcAft>
                <a:spcPts val="0"/>
              </a:spcAft>
              <a:buClr>
                <a:srgbClr val="009EE2"/>
              </a:buClr>
              <a:buSzPct val="100000"/>
              <a:buFont typeface="Arial"/>
              <a:buChar char="•"/>
              <a:defRPr sz="900" b="0" i="1" u="none" strike="noStrike" cap="none">
                <a:solidFill>
                  <a:srgbClr val="009EE2"/>
                </a:solidFill>
                <a:latin typeface="Arial"/>
                <a:ea typeface="Arial"/>
                <a:cs typeface="Arial"/>
                <a:sym typeface="Arial"/>
              </a:defRPr>
            </a:lvl3pPr>
            <a:lvl4pPr marL="685800" marR="0" lvl="3" indent="-72975" algn="l" rtl="0">
              <a:lnSpc>
                <a:spcPct val="115000"/>
              </a:lnSpc>
              <a:spcBef>
                <a:spcPts val="165"/>
              </a:spcBef>
              <a:spcAft>
                <a:spcPts val="0"/>
              </a:spcAft>
              <a:buClr>
                <a:schemeClr val="dk1"/>
              </a:buClr>
              <a:buSzPct val="106347"/>
              <a:buFont typeface="Arial"/>
              <a:buChar char="–"/>
              <a:defRPr sz="825" b="0" i="1" u="none" strike="noStrike" cap="none">
                <a:solidFill>
                  <a:schemeClr val="dk1"/>
                </a:solidFill>
                <a:latin typeface="Arial"/>
                <a:ea typeface="Arial"/>
                <a:cs typeface="Arial"/>
                <a:sym typeface="Arial"/>
              </a:defRPr>
            </a:lvl4pPr>
            <a:lvl5pPr marL="1543050" marR="0" lvl="4" indent="-66625" algn="l" rtl="0">
              <a:lnSpc>
                <a:spcPct val="115000"/>
              </a:lnSpc>
              <a:spcBef>
                <a:spcPts val="165"/>
              </a:spcBef>
              <a:spcAft>
                <a:spcPts val="0"/>
              </a:spcAft>
              <a:buClr>
                <a:schemeClr val="dk1"/>
              </a:buClr>
              <a:buSzPct val="106347"/>
              <a:buFont typeface="Arial"/>
              <a:buChar char="»"/>
              <a:defRPr sz="825" b="0" i="0" u="none" strike="noStrike" cap="none">
                <a:solidFill>
                  <a:schemeClr val="dk1"/>
                </a:solidFill>
                <a:latin typeface="Arial"/>
                <a:ea typeface="Arial"/>
                <a:cs typeface="Arial"/>
                <a:sym typeface="Arial"/>
              </a:defRPr>
            </a:lvl5pPr>
            <a:lvl6pPr marL="1885950" marR="0" lvl="5" indent="1270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Arial"/>
                <a:ea typeface="Arial"/>
                <a:cs typeface="Arial"/>
                <a:sym typeface="Arial"/>
              </a:defRPr>
            </a:lvl6pPr>
            <a:lvl7pPr marL="2228850" marR="0" lvl="6" indent="1270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Arial"/>
                <a:ea typeface="Arial"/>
                <a:cs typeface="Arial"/>
                <a:sym typeface="Arial"/>
              </a:defRPr>
            </a:lvl7pPr>
            <a:lvl8pPr marL="2571750" marR="0" lvl="7" indent="1270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Arial"/>
                <a:ea typeface="Arial"/>
                <a:cs typeface="Arial"/>
                <a:sym typeface="Arial"/>
              </a:defRPr>
            </a:lvl8pPr>
            <a:lvl9pPr marL="2914650" marR="0" lvl="8" indent="1270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543" name="Shape 543"/>
          <p:cNvSpPr txBox="1">
            <a:spLocks noGrp="1"/>
          </p:cNvSpPr>
          <p:nvPr>
            <p:ph type="body" idx="2"/>
          </p:nvPr>
        </p:nvSpPr>
        <p:spPr>
          <a:xfrm>
            <a:off x="377845" y="544420"/>
            <a:ext cx="2347500" cy="3290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0"/>
              </a:spcAft>
              <a:buClr>
                <a:srgbClr val="8B9BA6"/>
              </a:buClr>
              <a:buFont typeface="Arial"/>
              <a:buNone/>
              <a:defRPr sz="1538" b="1" i="0" u="none" strike="noStrike" cap="none">
                <a:solidFill>
                  <a:srgbClr val="8B9BA6"/>
                </a:solidFill>
                <a:latin typeface="Arial"/>
                <a:ea typeface="Arial"/>
                <a:cs typeface="Arial"/>
                <a:sym typeface="Arial"/>
              </a:defRPr>
            </a:lvl1pPr>
            <a:lvl2pPr marL="386952" marR="0" lvl="1" indent="-56608" algn="l" rtl="0">
              <a:lnSpc>
                <a:spcPct val="115000"/>
              </a:lnSpc>
              <a:spcBef>
                <a:spcPts val="210"/>
              </a:spcBef>
              <a:spcAft>
                <a:spcPts val="0"/>
              </a:spcAft>
              <a:buClr>
                <a:schemeClr val="dk1"/>
              </a:buClr>
              <a:buSzPct val="91115"/>
              <a:buFont typeface="Arial"/>
              <a:buChar char="–"/>
              <a:defRPr sz="1050" b="0" i="0" u="none" strike="noStrike" cap="none">
                <a:solidFill>
                  <a:schemeClr val="dk1"/>
                </a:solidFill>
                <a:latin typeface="Arial"/>
                <a:ea typeface="Arial"/>
                <a:cs typeface="Arial"/>
                <a:sym typeface="Arial"/>
              </a:defRPr>
            </a:lvl2pPr>
            <a:lvl3pPr marL="514350" marR="0" lvl="2" indent="-25400" algn="l" rtl="0">
              <a:lnSpc>
                <a:spcPct val="115000"/>
              </a:lnSpc>
              <a:spcBef>
                <a:spcPts val="180"/>
              </a:spcBef>
              <a:spcAft>
                <a:spcPts val="0"/>
              </a:spcAft>
              <a:buClr>
                <a:srgbClr val="009EE2"/>
              </a:buClr>
              <a:buSzPct val="100000"/>
              <a:buFont typeface="Arial"/>
              <a:buChar char="•"/>
              <a:defRPr sz="900" b="0" i="1" u="none" strike="noStrike" cap="none">
                <a:solidFill>
                  <a:srgbClr val="009EE2"/>
                </a:solidFill>
                <a:latin typeface="Arial"/>
                <a:ea typeface="Arial"/>
                <a:cs typeface="Arial"/>
                <a:sym typeface="Arial"/>
              </a:defRPr>
            </a:lvl3pPr>
            <a:lvl4pPr marL="685800" marR="0" lvl="3" indent="-72975" algn="l" rtl="0">
              <a:lnSpc>
                <a:spcPct val="115000"/>
              </a:lnSpc>
              <a:spcBef>
                <a:spcPts val="165"/>
              </a:spcBef>
              <a:spcAft>
                <a:spcPts val="0"/>
              </a:spcAft>
              <a:buClr>
                <a:schemeClr val="dk1"/>
              </a:buClr>
              <a:buSzPct val="106347"/>
              <a:buFont typeface="Arial"/>
              <a:buChar char="–"/>
              <a:defRPr sz="825" b="0" i="1" u="none" strike="noStrike" cap="none">
                <a:solidFill>
                  <a:schemeClr val="dk1"/>
                </a:solidFill>
                <a:latin typeface="Arial"/>
                <a:ea typeface="Arial"/>
                <a:cs typeface="Arial"/>
                <a:sym typeface="Arial"/>
              </a:defRPr>
            </a:lvl4pPr>
            <a:lvl5pPr marL="1543050" marR="0" lvl="4" indent="-66625" algn="l" rtl="0">
              <a:lnSpc>
                <a:spcPct val="115000"/>
              </a:lnSpc>
              <a:spcBef>
                <a:spcPts val="165"/>
              </a:spcBef>
              <a:spcAft>
                <a:spcPts val="0"/>
              </a:spcAft>
              <a:buClr>
                <a:schemeClr val="dk1"/>
              </a:buClr>
              <a:buSzPct val="106347"/>
              <a:buFont typeface="Arial"/>
              <a:buChar char="»"/>
              <a:defRPr sz="825" b="0" i="0" u="none" strike="noStrike" cap="none">
                <a:solidFill>
                  <a:schemeClr val="dk1"/>
                </a:solidFill>
                <a:latin typeface="Arial"/>
                <a:ea typeface="Arial"/>
                <a:cs typeface="Arial"/>
                <a:sym typeface="Arial"/>
              </a:defRPr>
            </a:lvl5pPr>
            <a:lvl6pPr marL="1885950" marR="0" lvl="5" indent="1270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Arial"/>
                <a:ea typeface="Arial"/>
                <a:cs typeface="Arial"/>
                <a:sym typeface="Arial"/>
              </a:defRPr>
            </a:lvl6pPr>
            <a:lvl7pPr marL="2228850" marR="0" lvl="6" indent="1270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Arial"/>
                <a:ea typeface="Arial"/>
                <a:cs typeface="Arial"/>
                <a:sym typeface="Arial"/>
              </a:defRPr>
            </a:lvl7pPr>
            <a:lvl8pPr marL="2571750" marR="0" lvl="7" indent="1270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Arial"/>
                <a:ea typeface="Arial"/>
                <a:cs typeface="Arial"/>
                <a:sym typeface="Arial"/>
              </a:defRPr>
            </a:lvl8pPr>
            <a:lvl9pPr marL="2914650" marR="0" lvl="8" indent="1270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544" name="Shape 544"/>
          <p:cNvSpPr txBox="1">
            <a:spLocks noGrp="1"/>
          </p:cNvSpPr>
          <p:nvPr>
            <p:ph type="body" idx="3"/>
          </p:nvPr>
        </p:nvSpPr>
        <p:spPr>
          <a:xfrm>
            <a:off x="404812" y="963604"/>
            <a:ext cx="8316600" cy="3607200"/>
          </a:xfrm>
          <a:prstGeom prst="rect">
            <a:avLst/>
          </a:prstGeom>
          <a:solidFill>
            <a:srgbClr val="EFF2F5"/>
          </a:solidFill>
          <a:ln>
            <a:noFill/>
          </a:ln>
        </p:spPr>
        <p:txBody>
          <a:bodyPr lIns="91425" tIns="91425" rIns="91425" bIns="91425" anchor="t" anchorCtr="0"/>
          <a:lstStyle>
            <a:lvl1pPr marL="0" marR="0" lvl="0" indent="0" algn="ctr" rtl="0">
              <a:lnSpc>
                <a:spcPct val="115000"/>
              </a:lnSpc>
              <a:spcBef>
                <a:spcPts val="0"/>
              </a:spcBef>
              <a:spcAft>
                <a:spcPts val="0"/>
              </a:spcAft>
              <a:buClr>
                <a:srgbClr val="FFFFFF"/>
              </a:buClr>
              <a:buFont typeface="Arial"/>
              <a:buNone/>
              <a:defRPr sz="1200" b="1" i="0" u="none" strike="noStrike" cap="none">
                <a:solidFill>
                  <a:srgbClr val="FFFFFF"/>
                </a:solidFill>
                <a:latin typeface="Arial"/>
                <a:ea typeface="Arial"/>
                <a:cs typeface="Arial"/>
                <a:sym typeface="Arial"/>
              </a:defRPr>
            </a:lvl1pPr>
            <a:lvl2pPr marL="386952" marR="0" lvl="1" indent="-56608" algn="l" rtl="0">
              <a:lnSpc>
                <a:spcPct val="115000"/>
              </a:lnSpc>
              <a:spcBef>
                <a:spcPts val="210"/>
              </a:spcBef>
              <a:spcAft>
                <a:spcPts val="0"/>
              </a:spcAft>
              <a:buClr>
                <a:schemeClr val="dk1"/>
              </a:buClr>
              <a:buSzPct val="91115"/>
              <a:buFont typeface="Arial"/>
              <a:buChar char="–"/>
              <a:defRPr sz="1050" b="0" i="0" u="none" strike="noStrike" cap="none">
                <a:solidFill>
                  <a:schemeClr val="dk1"/>
                </a:solidFill>
                <a:latin typeface="Arial"/>
                <a:ea typeface="Arial"/>
                <a:cs typeface="Arial"/>
                <a:sym typeface="Arial"/>
              </a:defRPr>
            </a:lvl2pPr>
            <a:lvl3pPr marL="514350" marR="0" lvl="2" indent="-25400" algn="l" rtl="0">
              <a:lnSpc>
                <a:spcPct val="115000"/>
              </a:lnSpc>
              <a:spcBef>
                <a:spcPts val="180"/>
              </a:spcBef>
              <a:spcAft>
                <a:spcPts val="0"/>
              </a:spcAft>
              <a:buClr>
                <a:srgbClr val="009EE2"/>
              </a:buClr>
              <a:buSzPct val="100000"/>
              <a:buFont typeface="Arial"/>
              <a:buChar char="•"/>
              <a:defRPr sz="900" b="0" i="1" u="none" strike="noStrike" cap="none">
                <a:solidFill>
                  <a:srgbClr val="009EE2"/>
                </a:solidFill>
                <a:latin typeface="Arial"/>
                <a:ea typeface="Arial"/>
                <a:cs typeface="Arial"/>
                <a:sym typeface="Arial"/>
              </a:defRPr>
            </a:lvl3pPr>
            <a:lvl4pPr marL="685800" marR="0" lvl="3" indent="-72975" algn="l" rtl="0">
              <a:lnSpc>
                <a:spcPct val="115000"/>
              </a:lnSpc>
              <a:spcBef>
                <a:spcPts val="165"/>
              </a:spcBef>
              <a:spcAft>
                <a:spcPts val="0"/>
              </a:spcAft>
              <a:buClr>
                <a:schemeClr val="dk1"/>
              </a:buClr>
              <a:buSzPct val="106347"/>
              <a:buFont typeface="Arial"/>
              <a:buChar char="–"/>
              <a:defRPr sz="825" b="0" i="1" u="none" strike="noStrike" cap="none">
                <a:solidFill>
                  <a:schemeClr val="dk1"/>
                </a:solidFill>
                <a:latin typeface="Arial"/>
                <a:ea typeface="Arial"/>
                <a:cs typeface="Arial"/>
                <a:sym typeface="Arial"/>
              </a:defRPr>
            </a:lvl4pPr>
            <a:lvl5pPr marL="1543050" marR="0" lvl="4" indent="-66625" algn="l" rtl="0">
              <a:lnSpc>
                <a:spcPct val="115000"/>
              </a:lnSpc>
              <a:spcBef>
                <a:spcPts val="165"/>
              </a:spcBef>
              <a:spcAft>
                <a:spcPts val="0"/>
              </a:spcAft>
              <a:buClr>
                <a:schemeClr val="dk1"/>
              </a:buClr>
              <a:buSzPct val="106347"/>
              <a:buFont typeface="Arial"/>
              <a:buChar char="»"/>
              <a:defRPr sz="825" b="0" i="0" u="none" strike="noStrike" cap="none">
                <a:solidFill>
                  <a:schemeClr val="dk1"/>
                </a:solidFill>
                <a:latin typeface="Arial"/>
                <a:ea typeface="Arial"/>
                <a:cs typeface="Arial"/>
                <a:sym typeface="Arial"/>
              </a:defRPr>
            </a:lvl5pPr>
            <a:lvl6pPr marL="1885950" marR="0" lvl="5" indent="1270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Arial"/>
                <a:ea typeface="Arial"/>
                <a:cs typeface="Arial"/>
                <a:sym typeface="Arial"/>
              </a:defRPr>
            </a:lvl6pPr>
            <a:lvl7pPr marL="2228850" marR="0" lvl="6" indent="1270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Arial"/>
                <a:ea typeface="Arial"/>
                <a:cs typeface="Arial"/>
                <a:sym typeface="Arial"/>
              </a:defRPr>
            </a:lvl7pPr>
            <a:lvl8pPr marL="2571750" marR="0" lvl="7" indent="1270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Arial"/>
                <a:ea typeface="Arial"/>
                <a:cs typeface="Arial"/>
                <a:sym typeface="Arial"/>
              </a:defRPr>
            </a:lvl8pPr>
            <a:lvl9pPr marL="2914650" marR="0" lvl="8" indent="1270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545" name="Shape 545"/>
          <p:cNvSpPr txBox="1">
            <a:spLocks noGrp="1"/>
          </p:cNvSpPr>
          <p:nvPr>
            <p:ph type="body" idx="4"/>
          </p:nvPr>
        </p:nvSpPr>
        <p:spPr>
          <a:xfrm>
            <a:off x="3278892" y="2497931"/>
            <a:ext cx="2802600" cy="258600"/>
          </a:xfrm>
          <a:prstGeom prst="rect">
            <a:avLst/>
          </a:prstGeom>
          <a:noFill/>
          <a:ln>
            <a:noFill/>
          </a:ln>
        </p:spPr>
        <p:txBody>
          <a:bodyPr lIns="91425" tIns="91425" rIns="91425" bIns="91425" anchor="t" anchorCtr="0"/>
          <a:lstStyle>
            <a:lvl1pPr marL="0" marR="0" lvl="0" indent="0" algn="l" rtl="0">
              <a:lnSpc>
                <a:spcPct val="80000"/>
              </a:lnSpc>
              <a:spcBef>
                <a:spcPts val="0"/>
              </a:spcBef>
              <a:spcAft>
                <a:spcPts val="0"/>
              </a:spcAft>
              <a:buClr>
                <a:srgbClr val="8B9BA6"/>
              </a:buClr>
              <a:buFont typeface="Arial"/>
              <a:buNone/>
              <a:defRPr sz="1350" b="1" i="0" u="none" strike="noStrike" cap="none">
                <a:solidFill>
                  <a:srgbClr val="8B9BA6"/>
                </a:solidFill>
                <a:latin typeface="Helvetica Neue"/>
                <a:ea typeface="Helvetica Neue"/>
                <a:cs typeface="Helvetica Neue"/>
                <a:sym typeface="Helvetica Neue"/>
              </a:defRPr>
            </a:lvl1pPr>
            <a:lvl2pPr marL="386952" marR="0" lvl="1" indent="-56608" algn="l" rtl="0">
              <a:lnSpc>
                <a:spcPct val="115000"/>
              </a:lnSpc>
              <a:spcBef>
                <a:spcPts val="210"/>
              </a:spcBef>
              <a:spcAft>
                <a:spcPts val="0"/>
              </a:spcAft>
              <a:buClr>
                <a:schemeClr val="dk1"/>
              </a:buClr>
              <a:buSzPct val="91115"/>
              <a:buFont typeface="Arial"/>
              <a:buChar char="–"/>
              <a:defRPr sz="1050" b="0" i="0" u="none" strike="noStrike" cap="none">
                <a:solidFill>
                  <a:schemeClr val="dk1"/>
                </a:solidFill>
                <a:latin typeface="Arial"/>
                <a:ea typeface="Arial"/>
                <a:cs typeface="Arial"/>
                <a:sym typeface="Arial"/>
              </a:defRPr>
            </a:lvl2pPr>
            <a:lvl3pPr marL="514350" marR="0" lvl="2" indent="-25400" algn="l" rtl="0">
              <a:lnSpc>
                <a:spcPct val="115000"/>
              </a:lnSpc>
              <a:spcBef>
                <a:spcPts val="180"/>
              </a:spcBef>
              <a:spcAft>
                <a:spcPts val="0"/>
              </a:spcAft>
              <a:buClr>
                <a:srgbClr val="009EE2"/>
              </a:buClr>
              <a:buSzPct val="100000"/>
              <a:buFont typeface="Arial"/>
              <a:buChar char="•"/>
              <a:defRPr sz="900" b="0" i="1" u="none" strike="noStrike" cap="none">
                <a:solidFill>
                  <a:srgbClr val="009EE2"/>
                </a:solidFill>
                <a:latin typeface="Arial"/>
                <a:ea typeface="Arial"/>
                <a:cs typeface="Arial"/>
                <a:sym typeface="Arial"/>
              </a:defRPr>
            </a:lvl3pPr>
            <a:lvl4pPr marL="685800" marR="0" lvl="3" indent="-72975" algn="l" rtl="0">
              <a:lnSpc>
                <a:spcPct val="115000"/>
              </a:lnSpc>
              <a:spcBef>
                <a:spcPts val="165"/>
              </a:spcBef>
              <a:spcAft>
                <a:spcPts val="0"/>
              </a:spcAft>
              <a:buClr>
                <a:schemeClr val="dk1"/>
              </a:buClr>
              <a:buSzPct val="106347"/>
              <a:buFont typeface="Arial"/>
              <a:buChar char="–"/>
              <a:defRPr sz="825" b="0" i="1" u="none" strike="noStrike" cap="none">
                <a:solidFill>
                  <a:schemeClr val="dk1"/>
                </a:solidFill>
                <a:latin typeface="Arial"/>
                <a:ea typeface="Arial"/>
                <a:cs typeface="Arial"/>
                <a:sym typeface="Arial"/>
              </a:defRPr>
            </a:lvl4pPr>
            <a:lvl5pPr marL="1543050" marR="0" lvl="4" indent="-66625" algn="l" rtl="0">
              <a:lnSpc>
                <a:spcPct val="115000"/>
              </a:lnSpc>
              <a:spcBef>
                <a:spcPts val="165"/>
              </a:spcBef>
              <a:spcAft>
                <a:spcPts val="0"/>
              </a:spcAft>
              <a:buClr>
                <a:schemeClr val="dk1"/>
              </a:buClr>
              <a:buSzPct val="106347"/>
              <a:buFont typeface="Arial"/>
              <a:buChar char="»"/>
              <a:defRPr sz="825" b="0" i="0" u="none" strike="noStrike" cap="none">
                <a:solidFill>
                  <a:schemeClr val="dk1"/>
                </a:solidFill>
                <a:latin typeface="Arial"/>
                <a:ea typeface="Arial"/>
                <a:cs typeface="Arial"/>
                <a:sym typeface="Arial"/>
              </a:defRPr>
            </a:lvl5pPr>
            <a:lvl6pPr marL="1885950" marR="0" lvl="5" indent="1270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Arial"/>
                <a:ea typeface="Arial"/>
                <a:cs typeface="Arial"/>
                <a:sym typeface="Arial"/>
              </a:defRPr>
            </a:lvl6pPr>
            <a:lvl7pPr marL="2228850" marR="0" lvl="6" indent="1270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Arial"/>
                <a:ea typeface="Arial"/>
                <a:cs typeface="Arial"/>
                <a:sym typeface="Arial"/>
              </a:defRPr>
            </a:lvl7pPr>
            <a:lvl8pPr marL="2571750" marR="0" lvl="7" indent="1270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Arial"/>
                <a:ea typeface="Arial"/>
                <a:cs typeface="Arial"/>
                <a:sym typeface="Arial"/>
              </a:defRPr>
            </a:lvl8pPr>
            <a:lvl9pPr marL="2914650" marR="0" lvl="8" indent="1270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42429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5"/>
        <p:cNvGrpSpPr/>
        <p:nvPr/>
      </p:nvGrpSpPr>
      <p:grpSpPr>
        <a:xfrm>
          <a:off x="0" y="0"/>
          <a:ext cx="0" cy="0"/>
          <a:chOff x="0" y="0"/>
          <a:chExt cx="0" cy="0"/>
        </a:xfrm>
      </p:grpSpPr>
      <p:sp>
        <p:nvSpPr>
          <p:cNvPr id="76" name="Shape 76"/>
          <p:cNvSpPr txBox="1">
            <a:spLocks noGrp="1"/>
          </p:cNvSpPr>
          <p:nvPr>
            <p:ph type="title"/>
          </p:nvPr>
        </p:nvSpPr>
        <p:spPr>
          <a:xfrm rot="5400000">
            <a:off x="5350049" y="1467543"/>
            <a:ext cx="4359000" cy="19716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body" idx="1"/>
          </p:nvPr>
        </p:nvSpPr>
        <p:spPr>
          <a:xfrm rot="5400000">
            <a:off x="1349474" y="-447055"/>
            <a:ext cx="4359000" cy="58008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Title with Text">
    <p:spTree>
      <p:nvGrpSpPr>
        <p:cNvPr id="1" name="Shape 546"/>
        <p:cNvGrpSpPr/>
        <p:nvPr/>
      </p:nvGrpSpPr>
      <p:grpSpPr>
        <a:xfrm>
          <a:off x="0" y="0"/>
          <a:ext cx="0" cy="0"/>
          <a:chOff x="0" y="0"/>
          <a:chExt cx="0" cy="0"/>
        </a:xfrm>
      </p:grpSpPr>
      <p:sp>
        <p:nvSpPr>
          <p:cNvPr id="547" name="Shape 547"/>
          <p:cNvSpPr txBox="1">
            <a:spLocks noGrp="1"/>
          </p:cNvSpPr>
          <p:nvPr>
            <p:ph type="title"/>
          </p:nvPr>
        </p:nvSpPr>
        <p:spPr>
          <a:xfrm>
            <a:off x="628650" y="273841"/>
            <a:ext cx="4085100" cy="994200"/>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rgbClr val="5498E4"/>
              </a:buClr>
              <a:buFont typeface="Arial"/>
              <a:buNone/>
              <a:defRPr sz="2100" b="0" i="0" u="none" strike="noStrike" cap="none">
                <a:solidFill>
                  <a:srgbClr val="5498E4"/>
                </a:solidFill>
                <a:latin typeface="Arial"/>
                <a:ea typeface="Arial"/>
                <a:cs typeface="Arial"/>
                <a:sym typeface="Arial"/>
              </a:defRPr>
            </a:lvl1pPr>
            <a:lvl2pPr lvl="1" indent="0" rtl="0">
              <a:spcBef>
                <a:spcPts val="0"/>
              </a:spcBef>
              <a:buClr>
                <a:schemeClr val="dk1"/>
              </a:buClr>
              <a:buFont typeface="Arial"/>
              <a:buNone/>
              <a:defRPr sz="1400">
                <a:solidFill>
                  <a:schemeClr val="dk1"/>
                </a:solidFill>
              </a:defRPr>
            </a:lvl2pPr>
            <a:lvl3pPr lvl="2" indent="0" rtl="0">
              <a:spcBef>
                <a:spcPts val="0"/>
              </a:spcBef>
              <a:buClr>
                <a:schemeClr val="dk1"/>
              </a:buClr>
              <a:buFont typeface="Arial"/>
              <a:buNone/>
              <a:defRPr sz="1400">
                <a:solidFill>
                  <a:schemeClr val="dk1"/>
                </a:solidFill>
              </a:defRPr>
            </a:lvl3pPr>
            <a:lvl4pPr lvl="3" indent="0" rtl="0">
              <a:spcBef>
                <a:spcPts val="0"/>
              </a:spcBef>
              <a:buClr>
                <a:schemeClr val="dk1"/>
              </a:buClr>
              <a:buFont typeface="Arial"/>
              <a:buNone/>
              <a:defRPr sz="1400">
                <a:solidFill>
                  <a:schemeClr val="dk1"/>
                </a:solidFill>
              </a:defRPr>
            </a:lvl4pPr>
            <a:lvl5pPr lvl="4" indent="0" rtl="0">
              <a:spcBef>
                <a:spcPts val="0"/>
              </a:spcBef>
              <a:buClr>
                <a:schemeClr val="dk1"/>
              </a:buClr>
              <a:buFont typeface="Arial"/>
              <a:buNone/>
              <a:defRPr sz="1400">
                <a:solidFill>
                  <a:schemeClr val="dk1"/>
                </a:solidFill>
              </a:defRPr>
            </a:lvl5pPr>
            <a:lvl6pPr lvl="5" indent="0" rtl="0">
              <a:spcBef>
                <a:spcPts val="0"/>
              </a:spcBef>
              <a:buClr>
                <a:schemeClr val="dk1"/>
              </a:buClr>
              <a:buFont typeface="Arial"/>
              <a:buNone/>
              <a:defRPr sz="1400">
                <a:solidFill>
                  <a:schemeClr val="dk1"/>
                </a:solidFill>
              </a:defRPr>
            </a:lvl6pPr>
            <a:lvl7pPr lvl="6" indent="0" rtl="0">
              <a:spcBef>
                <a:spcPts val="0"/>
              </a:spcBef>
              <a:buClr>
                <a:schemeClr val="dk1"/>
              </a:buClr>
              <a:buFont typeface="Arial"/>
              <a:buNone/>
              <a:defRPr sz="1400">
                <a:solidFill>
                  <a:schemeClr val="dk1"/>
                </a:solidFill>
              </a:defRPr>
            </a:lvl7pPr>
            <a:lvl8pPr lvl="7" indent="0" rtl="0">
              <a:spcBef>
                <a:spcPts val="0"/>
              </a:spcBef>
              <a:buClr>
                <a:schemeClr val="dk1"/>
              </a:buClr>
              <a:buFont typeface="Arial"/>
              <a:buNone/>
              <a:defRPr sz="1400">
                <a:solidFill>
                  <a:schemeClr val="dk1"/>
                </a:solidFill>
              </a:defRPr>
            </a:lvl8pPr>
            <a:lvl9pPr lvl="8" indent="0" rtl="0">
              <a:spcBef>
                <a:spcPts val="0"/>
              </a:spcBef>
              <a:buClr>
                <a:schemeClr val="dk1"/>
              </a:buClr>
              <a:buFont typeface="Arial"/>
              <a:buNone/>
              <a:defRPr sz="1400">
                <a:solidFill>
                  <a:schemeClr val="dk1"/>
                </a:solidFill>
              </a:defRPr>
            </a:lvl9pPr>
          </a:lstStyle>
          <a:p>
            <a:endParaRPr/>
          </a:p>
        </p:txBody>
      </p:sp>
      <p:sp>
        <p:nvSpPr>
          <p:cNvPr id="548" name="Shape 548"/>
          <p:cNvSpPr txBox="1">
            <a:spLocks noGrp="1"/>
          </p:cNvSpPr>
          <p:nvPr>
            <p:ph type="body" idx="1"/>
          </p:nvPr>
        </p:nvSpPr>
        <p:spPr>
          <a:xfrm>
            <a:off x="457200" y="971550"/>
            <a:ext cx="7543800" cy="3543300"/>
          </a:xfrm>
          <a:prstGeom prst="rect">
            <a:avLst/>
          </a:prstGeom>
          <a:noFill/>
          <a:ln>
            <a:noFill/>
          </a:ln>
        </p:spPr>
        <p:txBody>
          <a:bodyPr lIns="91425" tIns="91425" rIns="91425" bIns="91425" anchor="t" anchorCtr="0"/>
          <a:lstStyle>
            <a:lvl1pPr marL="177800" marR="0" lvl="0" indent="95363" algn="l" rtl="0">
              <a:lnSpc>
                <a:spcPct val="90000"/>
              </a:lnSpc>
              <a:spcBef>
                <a:spcPts val="900"/>
              </a:spcBef>
              <a:spcAft>
                <a:spcPts val="0"/>
              </a:spcAft>
              <a:buClr>
                <a:srgbClr val="323232"/>
              </a:buClr>
              <a:buSzPct val="92984"/>
              <a:buFont typeface="Arial"/>
              <a:buChar char="•"/>
              <a:defRPr sz="1350" b="0" i="0" u="none" strike="noStrike" cap="none">
                <a:solidFill>
                  <a:srgbClr val="323232"/>
                </a:solidFill>
                <a:latin typeface="Arial"/>
                <a:ea typeface="Arial"/>
                <a:cs typeface="Arial"/>
                <a:sym typeface="Arial"/>
              </a:defRPr>
            </a:lvl1pPr>
            <a:lvl2pPr marL="520700" marR="0" lvl="1" indent="88900" algn="l" rtl="0">
              <a:lnSpc>
                <a:spcPct val="90000"/>
              </a:lnSpc>
              <a:spcBef>
                <a:spcPts val="40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2pPr>
            <a:lvl3pPr marL="863600" marR="0" lvl="2" indent="50943" algn="l" rtl="0">
              <a:lnSpc>
                <a:spcPct val="90000"/>
              </a:lnSpc>
              <a:spcBef>
                <a:spcPts val="400"/>
              </a:spcBef>
              <a:spcAft>
                <a:spcPts val="0"/>
              </a:spcAft>
              <a:buClr>
                <a:schemeClr val="dk1"/>
              </a:buClr>
              <a:buSzPct val="91115"/>
              <a:buFont typeface="Arial"/>
              <a:buChar char="•"/>
              <a:defRPr sz="1050" b="0" i="0" u="none" strike="noStrike" cap="none">
                <a:solidFill>
                  <a:srgbClr val="7F7F7F"/>
                </a:solidFill>
                <a:latin typeface="Arial"/>
                <a:ea typeface="Arial"/>
                <a:cs typeface="Arial"/>
                <a:sym typeface="Arial"/>
              </a:defRPr>
            </a:lvl3pPr>
            <a:lvl4pPr marL="1206500" marR="0" lvl="3" indent="19050" algn="l" rtl="0">
              <a:lnSpc>
                <a:spcPct val="90000"/>
              </a:lnSpc>
              <a:spcBef>
                <a:spcPts val="400"/>
              </a:spcBef>
              <a:spcAft>
                <a:spcPts val="0"/>
              </a:spcAft>
              <a:buClr>
                <a:schemeClr val="dk1"/>
              </a:buClr>
              <a:buSzPct val="100000"/>
              <a:buFont typeface="Arial"/>
              <a:buChar char="•"/>
              <a:defRPr sz="900" b="0" i="0" u="none" strike="noStrike" cap="none">
                <a:solidFill>
                  <a:srgbClr val="7F7F7F"/>
                </a:solidFill>
                <a:latin typeface="Arial"/>
                <a:ea typeface="Arial"/>
                <a:cs typeface="Arial"/>
                <a:sym typeface="Arial"/>
              </a:defRPr>
            </a:lvl4pPr>
            <a:lvl5pPr marL="1549400" marR="0" lvl="4" indent="8890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8890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6pPr>
            <a:lvl7pPr marL="2235200" marR="0" lvl="6" indent="8890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7pPr>
            <a:lvl8pPr marL="2578100" marR="0" lvl="7" indent="8890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8pPr>
            <a:lvl9pPr marL="2921000" marR="0" lvl="8" indent="8890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pic>
        <p:nvPicPr>
          <p:cNvPr id="549" name="Shape 549"/>
          <p:cNvPicPr preferRelativeResize="0"/>
          <p:nvPr/>
        </p:nvPicPr>
        <p:blipFill rotWithShape="1">
          <a:blip r:embed="rId2">
            <a:alphaModFix/>
          </a:blip>
          <a:srcRect/>
          <a:stretch/>
        </p:blipFill>
        <p:spPr>
          <a:xfrm rot="-5400000">
            <a:off x="8570775" y="4570348"/>
            <a:ext cx="493500" cy="195600"/>
          </a:xfrm>
          <a:prstGeom prst="rect">
            <a:avLst/>
          </a:prstGeom>
          <a:noFill/>
          <a:ln>
            <a:noFill/>
          </a:ln>
        </p:spPr>
      </p:pic>
    </p:spTree>
    <p:extLst>
      <p:ext uri="{BB962C8B-B14F-4D97-AF65-F5344CB8AC3E}">
        <p14:creationId xmlns:p14="http://schemas.microsoft.com/office/powerpoint/2010/main" val="82917585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General Page 2">
    <p:spTree>
      <p:nvGrpSpPr>
        <p:cNvPr id="1" name="Shape 550"/>
        <p:cNvGrpSpPr/>
        <p:nvPr/>
      </p:nvGrpSpPr>
      <p:grpSpPr>
        <a:xfrm>
          <a:off x="0" y="0"/>
          <a:ext cx="0" cy="0"/>
          <a:chOff x="0" y="0"/>
          <a:chExt cx="0" cy="0"/>
        </a:xfrm>
      </p:grpSpPr>
      <p:sp>
        <p:nvSpPr>
          <p:cNvPr id="551" name="Shape 551"/>
          <p:cNvSpPr txBox="1">
            <a:spLocks noGrp="1"/>
          </p:cNvSpPr>
          <p:nvPr>
            <p:ph type="body" idx="1"/>
          </p:nvPr>
        </p:nvSpPr>
        <p:spPr>
          <a:xfrm>
            <a:off x="484529" y="361537"/>
            <a:ext cx="8229600" cy="3080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FFFFFF"/>
              </a:buClr>
              <a:buFont typeface="Arial"/>
              <a:buNone/>
              <a:defRPr sz="2000" b="0" i="0" u="none" strike="noStrike" cap="none">
                <a:solidFill>
                  <a:srgbClr val="FFFFFF"/>
                </a:solidFill>
                <a:latin typeface="Arial"/>
                <a:ea typeface="Arial"/>
                <a:cs typeface="Arial"/>
                <a:sym typeface="Arial"/>
              </a:defRPr>
            </a:lvl1pPr>
            <a:lvl2pPr marL="482600" marR="0" lvl="1" indent="241300" algn="l" rtl="0">
              <a:lnSpc>
                <a:spcPct val="100000"/>
              </a:lnSpc>
              <a:spcBef>
                <a:spcPts val="0"/>
              </a:spcBef>
              <a:spcAft>
                <a:spcPts val="0"/>
              </a:spcAft>
              <a:buClr>
                <a:srgbClr val="FFFFFF"/>
              </a:buClr>
              <a:buSzPct val="80000"/>
              <a:buFont typeface="Arial"/>
              <a:buChar char="•"/>
              <a:defRPr sz="2000" b="0" i="0" u="none" strike="noStrike" cap="none">
                <a:solidFill>
                  <a:srgbClr val="FFFFFF"/>
                </a:solidFill>
                <a:latin typeface="Arial"/>
                <a:ea typeface="Arial"/>
                <a:cs typeface="Arial"/>
                <a:sym typeface="Arial"/>
              </a:defRPr>
            </a:lvl2pPr>
            <a:lvl3pPr marL="723900" marR="0" lvl="2" indent="330200" algn="l" rtl="0">
              <a:lnSpc>
                <a:spcPct val="100000"/>
              </a:lnSpc>
              <a:spcBef>
                <a:spcPts val="0"/>
              </a:spcBef>
              <a:spcAft>
                <a:spcPts val="0"/>
              </a:spcAft>
              <a:buClr>
                <a:srgbClr val="FFFFFF"/>
              </a:buClr>
              <a:buSzPct val="100000"/>
              <a:buFont typeface="Arial"/>
              <a:buChar char="–"/>
              <a:defRPr sz="2000" b="0" i="0" u="none" strike="noStrike" cap="none">
                <a:solidFill>
                  <a:srgbClr val="FFFFFF"/>
                </a:solidFill>
                <a:latin typeface="Arial"/>
                <a:ea typeface="Arial"/>
                <a:cs typeface="Arial"/>
                <a:sym typeface="Arial"/>
              </a:defRPr>
            </a:lvl3pPr>
            <a:lvl4pPr marL="977900" marR="0" lvl="3" indent="203200" algn="l" rtl="0">
              <a:lnSpc>
                <a:spcPct val="100000"/>
              </a:lnSpc>
              <a:spcBef>
                <a:spcPts val="0"/>
              </a:spcBef>
              <a:spcAft>
                <a:spcPts val="0"/>
              </a:spcAft>
              <a:buClr>
                <a:srgbClr val="FFFFFF"/>
              </a:buClr>
              <a:buSzPct val="80000"/>
              <a:buFont typeface="Arial"/>
              <a:buChar char="•"/>
              <a:defRPr sz="2000" b="0" i="0" u="none" strike="noStrike" cap="none">
                <a:solidFill>
                  <a:srgbClr val="FFFFFF"/>
                </a:solidFill>
                <a:latin typeface="Arial"/>
                <a:ea typeface="Arial"/>
                <a:cs typeface="Arial"/>
                <a:sym typeface="Arial"/>
              </a:defRPr>
            </a:lvl4pPr>
            <a:lvl5pPr marL="1244600" marR="0" lvl="4" indent="266700" algn="l" rtl="0">
              <a:lnSpc>
                <a:spcPct val="100000"/>
              </a:lnSpc>
              <a:spcBef>
                <a:spcPts val="0"/>
              </a:spcBef>
              <a:spcAft>
                <a:spcPts val="0"/>
              </a:spcAft>
              <a:buClr>
                <a:srgbClr val="FFFFFF"/>
              </a:buClr>
              <a:buSzPct val="100000"/>
              <a:buFont typeface="Arial"/>
              <a:buChar char="»"/>
              <a:defRPr sz="2000" b="0" i="0" u="none" strike="noStrike" cap="none">
                <a:solidFill>
                  <a:srgbClr val="FFFFFF"/>
                </a:solidFill>
                <a:latin typeface="Arial"/>
                <a:ea typeface="Arial"/>
                <a:cs typeface="Arial"/>
                <a:sym typeface="Arial"/>
              </a:defRPr>
            </a:lvl5pPr>
            <a:lvl6pPr marL="2514600" marR="0" lvl="5" indent="279400" algn="l" rtl="0">
              <a:lnSpc>
                <a:spcPct val="100000"/>
              </a:lnSpc>
              <a:spcBef>
                <a:spcPts val="400"/>
              </a:spcBef>
              <a:spcAft>
                <a:spcPts val="0"/>
              </a:spcAft>
              <a:buClr>
                <a:srgbClr val="FFFFFF"/>
              </a:buClr>
              <a:buSzPct val="100000"/>
              <a:buFont typeface="Arial"/>
              <a:buChar char="•"/>
              <a:defRPr sz="2000" b="0" i="0" u="none" strike="noStrike" cap="none">
                <a:solidFill>
                  <a:srgbClr val="FFFFFF"/>
                </a:solidFill>
                <a:latin typeface="Arial"/>
                <a:ea typeface="Arial"/>
                <a:cs typeface="Arial"/>
                <a:sym typeface="Arial"/>
              </a:defRPr>
            </a:lvl6pPr>
            <a:lvl7pPr marL="2971800" marR="0" lvl="6" indent="279400" algn="l" rtl="0">
              <a:lnSpc>
                <a:spcPct val="100000"/>
              </a:lnSpc>
              <a:spcBef>
                <a:spcPts val="400"/>
              </a:spcBef>
              <a:spcAft>
                <a:spcPts val="0"/>
              </a:spcAft>
              <a:buClr>
                <a:srgbClr val="FFFFFF"/>
              </a:buClr>
              <a:buSzPct val="100000"/>
              <a:buFont typeface="Arial"/>
              <a:buChar char="•"/>
              <a:defRPr sz="2000" b="0" i="0" u="none" strike="noStrike" cap="none">
                <a:solidFill>
                  <a:srgbClr val="FFFFFF"/>
                </a:solidFill>
                <a:latin typeface="Arial"/>
                <a:ea typeface="Arial"/>
                <a:cs typeface="Arial"/>
                <a:sym typeface="Arial"/>
              </a:defRPr>
            </a:lvl7pPr>
            <a:lvl8pPr marL="3429000" marR="0" lvl="7" indent="279400" algn="l" rtl="0">
              <a:lnSpc>
                <a:spcPct val="100000"/>
              </a:lnSpc>
              <a:spcBef>
                <a:spcPts val="400"/>
              </a:spcBef>
              <a:spcAft>
                <a:spcPts val="0"/>
              </a:spcAft>
              <a:buClr>
                <a:srgbClr val="FFFFFF"/>
              </a:buClr>
              <a:buSzPct val="100000"/>
              <a:buFont typeface="Arial"/>
              <a:buChar char="•"/>
              <a:defRPr sz="2000" b="0" i="0" u="none" strike="noStrike" cap="none">
                <a:solidFill>
                  <a:srgbClr val="FFFFFF"/>
                </a:solidFill>
                <a:latin typeface="Arial"/>
                <a:ea typeface="Arial"/>
                <a:cs typeface="Arial"/>
                <a:sym typeface="Arial"/>
              </a:defRPr>
            </a:lvl8pPr>
            <a:lvl9pPr marL="3886200" marR="0" lvl="8" indent="279400" algn="l" rtl="0">
              <a:lnSpc>
                <a:spcPct val="100000"/>
              </a:lnSpc>
              <a:spcBef>
                <a:spcPts val="400"/>
              </a:spcBef>
              <a:spcAft>
                <a:spcPts val="0"/>
              </a:spcAft>
              <a:buClr>
                <a:srgbClr val="FFFFFF"/>
              </a:buClr>
              <a:buSzPct val="100000"/>
              <a:buFont typeface="Arial"/>
              <a:buChar char="•"/>
              <a:defRPr sz="2000" b="0" i="0" u="none" strike="noStrike" cap="none">
                <a:solidFill>
                  <a:srgbClr val="FFFFFF"/>
                </a:solidFill>
                <a:latin typeface="Arial"/>
                <a:ea typeface="Arial"/>
                <a:cs typeface="Arial"/>
                <a:sym typeface="Arial"/>
              </a:defRPr>
            </a:lvl9pPr>
          </a:lstStyle>
          <a:p>
            <a:endParaRPr/>
          </a:p>
        </p:txBody>
      </p:sp>
      <p:pic>
        <p:nvPicPr>
          <p:cNvPr id="552" name="Shape 552"/>
          <p:cNvPicPr preferRelativeResize="0"/>
          <p:nvPr/>
        </p:nvPicPr>
        <p:blipFill rotWithShape="1">
          <a:blip r:embed="rId2">
            <a:alphaModFix/>
          </a:blip>
          <a:srcRect/>
          <a:stretch/>
        </p:blipFill>
        <p:spPr>
          <a:xfrm rot="-5400000">
            <a:off x="8570775" y="4570348"/>
            <a:ext cx="493500" cy="195600"/>
          </a:xfrm>
          <a:prstGeom prst="rect">
            <a:avLst/>
          </a:prstGeom>
          <a:noFill/>
          <a:ln>
            <a:noFill/>
          </a:ln>
        </p:spPr>
      </p:pic>
    </p:spTree>
    <p:extLst>
      <p:ext uri="{BB962C8B-B14F-4D97-AF65-F5344CB8AC3E}">
        <p14:creationId xmlns:p14="http://schemas.microsoft.com/office/powerpoint/2010/main" val="45418056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cSld name="General Page 3">
    <p:spTree>
      <p:nvGrpSpPr>
        <p:cNvPr id="1" name="Shape 553"/>
        <p:cNvGrpSpPr/>
        <p:nvPr/>
      </p:nvGrpSpPr>
      <p:grpSpPr>
        <a:xfrm>
          <a:off x="0" y="0"/>
          <a:ext cx="0" cy="0"/>
          <a:chOff x="0" y="0"/>
          <a:chExt cx="0" cy="0"/>
        </a:xfrm>
      </p:grpSpPr>
      <p:sp>
        <p:nvSpPr>
          <p:cNvPr id="554" name="Shape 554"/>
          <p:cNvSpPr txBox="1">
            <a:spLocks noGrp="1"/>
          </p:cNvSpPr>
          <p:nvPr>
            <p:ph type="body" idx="1"/>
          </p:nvPr>
        </p:nvSpPr>
        <p:spPr>
          <a:xfrm>
            <a:off x="484529" y="361537"/>
            <a:ext cx="8229600" cy="3081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FFFFFF"/>
              </a:buClr>
              <a:buFont typeface="Arial"/>
              <a:buNone/>
              <a:defRPr sz="2000" b="0" i="0" u="none" strike="noStrike" cap="none">
                <a:solidFill>
                  <a:srgbClr val="FFFFFF"/>
                </a:solidFill>
                <a:latin typeface="Arial"/>
                <a:ea typeface="Arial"/>
                <a:cs typeface="Arial"/>
                <a:sym typeface="Arial"/>
              </a:defRPr>
            </a:lvl1pPr>
            <a:lvl2pPr marL="482600" marR="0" lvl="1" indent="139700" algn="l" rtl="0">
              <a:lnSpc>
                <a:spcPct val="100000"/>
              </a:lnSpc>
              <a:spcBef>
                <a:spcPts val="0"/>
              </a:spcBef>
              <a:spcAft>
                <a:spcPts val="0"/>
              </a:spcAft>
              <a:buClr>
                <a:srgbClr val="FFFFFF"/>
              </a:buClr>
              <a:buSzPct val="80000"/>
              <a:buFont typeface="Arial"/>
              <a:buChar char="•"/>
              <a:defRPr sz="2000" b="0" i="0" u="none" strike="noStrike" cap="none">
                <a:solidFill>
                  <a:srgbClr val="FFFFFF"/>
                </a:solidFill>
                <a:latin typeface="Arial"/>
                <a:ea typeface="Arial"/>
                <a:cs typeface="Arial"/>
                <a:sym typeface="Arial"/>
              </a:defRPr>
            </a:lvl2pPr>
            <a:lvl3pPr marL="723900" marR="0" lvl="2" indent="203200" algn="l" rtl="0">
              <a:lnSpc>
                <a:spcPct val="100000"/>
              </a:lnSpc>
              <a:spcBef>
                <a:spcPts val="0"/>
              </a:spcBef>
              <a:spcAft>
                <a:spcPts val="0"/>
              </a:spcAft>
              <a:buClr>
                <a:srgbClr val="FFFFFF"/>
              </a:buClr>
              <a:buSzPct val="100000"/>
              <a:buFont typeface="Arial"/>
              <a:buChar char="–"/>
              <a:defRPr sz="2000" b="0" i="0" u="none" strike="noStrike" cap="none">
                <a:solidFill>
                  <a:srgbClr val="FFFFFF"/>
                </a:solidFill>
                <a:latin typeface="Arial"/>
                <a:ea typeface="Arial"/>
                <a:cs typeface="Arial"/>
                <a:sym typeface="Arial"/>
              </a:defRPr>
            </a:lvl3pPr>
            <a:lvl4pPr marL="977900" marR="0" lvl="3" indent="101600" algn="l" rtl="0">
              <a:lnSpc>
                <a:spcPct val="100000"/>
              </a:lnSpc>
              <a:spcBef>
                <a:spcPts val="0"/>
              </a:spcBef>
              <a:spcAft>
                <a:spcPts val="0"/>
              </a:spcAft>
              <a:buClr>
                <a:srgbClr val="FFFFFF"/>
              </a:buClr>
              <a:buSzPct val="80000"/>
              <a:buFont typeface="Arial"/>
              <a:buChar char="•"/>
              <a:defRPr sz="2000" b="0" i="0" u="none" strike="noStrike" cap="none">
                <a:solidFill>
                  <a:srgbClr val="FFFFFF"/>
                </a:solidFill>
                <a:latin typeface="Arial"/>
                <a:ea typeface="Arial"/>
                <a:cs typeface="Arial"/>
                <a:sym typeface="Arial"/>
              </a:defRPr>
            </a:lvl4pPr>
            <a:lvl5pPr marL="1244600" marR="0" lvl="4" indent="139700" algn="l" rtl="0">
              <a:lnSpc>
                <a:spcPct val="100000"/>
              </a:lnSpc>
              <a:spcBef>
                <a:spcPts val="0"/>
              </a:spcBef>
              <a:spcAft>
                <a:spcPts val="0"/>
              </a:spcAft>
              <a:buClr>
                <a:srgbClr val="FFFFFF"/>
              </a:buClr>
              <a:buSzPct val="100000"/>
              <a:buFont typeface="Arial"/>
              <a:buChar char="»"/>
              <a:defRPr sz="2000" b="0" i="0" u="none" strike="noStrike" cap="none">
                <a:solidFill>
                  <a:srgbClr val="FFFFFF"/>
                </a:solidFill>
                <a:latin typeface="Arial"/>
                <a:ea typeface="Arial"/>
                <a:cs typeface="Arial"/>
                <a:sym typeface="Arial"/>
              </a:defRPr>
            </a:lvl5pPr>
            <a:lvl6pPr marL="2514600" marR="0" lvl="5" indent="152400" algn="l" rtl="0">
              <a:lnSpc>
                <a:spcPct val="100000"/>
              </a:lnSpc>
              <a:spcBef>
                <a:spcPts val="400"/>
              </a:spcBef>
              <a:spcAft>
                <a:spcPts val="0"/>
              </a:spcAft>
              <a:buClr>
                <a:srgbClr val="FFFFFF"/>
              </a:buClr>
              <a:buSzPct val="100000"/>
              <a:buFont typeface="Arial"/>
              <a:buChar char="•"/>
              <a:defRPr sz="2000" b="0" i="0" u="none" strike="noStrike" cap="none">
                <a:solidFill>
                  <a:srgbClr val="FFFFFF"/>
                </a:solidFill>
                <a:latin typeface="Arial"/>
                <a:ea typeface="Arial"/>
                <a:cs typeface="Arial"/>
                <a:sym typeface="Arial"/>
              </a:defRPr>
            </a:lvl6pPr>
            <a:lvl7pPr marL="2971800" marR="0" lvl="6" indent="152400" algn="l" rtl="0">
              <a:lnSpc>
                <a:spcPct val="100000"/>
              </a:lnSpc>
              <a:spcBef>
                <a:spcPts val="400"/>
              </a:spcBef>
              <a:spcAft>
                <a:spcPts val="0"/>
              </a:spcAft>
              <a:buClr>
                <a:srgbClr val="FFFFFF"/>
              </a:buClr>
              <a:buSzPct val="100000"/>
              <a:buFont typeface="Arial"/>
              <a:buChar char="•"/>
              <a:defRPr sz="2000" b="0" i="0" u="none" strike="noStrike" cap="none">
                <a:solidFill>
                  <a:srgbClr val="FFFFFF"/>
                </a:solidFill>
                <a:latin typeface="Arial"/>
                <a:ea typeface="Arial"/>
                <a:cs typeface="Arial"/>
                <a:sym typeface="Arial"/>
              </a:defRPr>
            </a:lvl7pPr>
            <a:lvl8pPr marL="3429000" marR="0" lvl="7" indent="152400" algn="l" rtl="0">
              <a:lnSpc>
                <a:spcPct val="100000"/>
              </a:lnSpc>
              <a:spcBef>
                <a:spcPts val="400"/>
              </a:spcBef>
              <a:spcAft>
                <a:spcPts val="0"/>
              </a:spcAft>
              <a:buClr>
                <a:srgbClr val="FFFFFF"/>
              </a:buClr>
              <a:buSzPct val="100000"/>
              <a:buFont typeface="Arial"/>
              <a:buChar char="•"/>
              <a:defRPr sz="2000" b="0" i="0" u="none" strike="noStrike" cap="none">
                <a:solidFill>
                  <a:srgbClr val="FFFFFF"/>
                </a:solidFill>
                <a:latin typeface="Arial"/>
                <a:ea typeface="Arial"/>
                <a:cs typeface="Arial"/>
                <a:sym typeface="Arial"/>
              </a:defRPr>
            </a:lvl8pPr>
            <a:lvl9pPr marL="3886200" marR="0" lvl="8" indent="152400" algn="l" rtl="0">
              <a:lnSpc>
                <a:spcPct val="100000"/>
              </a:lnSpc>
              <a:spcBef>
                <a:spcPts val="400"/>
              </a:spcBef>
              <a:spcAft>
                <a:spcPts val="0"/>
              </a:spcAft>
              <a:buClr>
                <a:srgbClr val="FFFFFF"/>
              </a:buClr>
              <a:buSzPct val="100000"/>
              <a:buFont typeface="Arial"/>
              <a:buChar char="•"/>
              <a:defRPr sz="2000" b="0" i="0" u="none" strike="noStrike" cap="none">
                <a:solidFill>
                  <a:srgbClr val="FFFFFF"/>
                </a:solidFill>
                <a:latin typeface="Arial"/>
                <a:ea typeface="Arial"/>
                <a:cs typeface="Arial"/>
                <a:sym typeface="Arial"/>
              </a:defRPr>
            </a:lvl9pPr>
          </a:lstStyle>
          <a:p>
            <a:endParaRPr/>
          </a:p>
        </p:txBody>
      </p:sp>
    </p:spTree>
    <p:extLst>
      <p:ext uri="{BB962C8B-B14F-4D97-AF65-F5344CB8AC3E}">
        <p14:creationId xmlns:p14="http://schemas.microsoft.com/office/powerpoint/2010/main" val="43119135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cSld name="Title with Text 1">
    <p:spTree>
      <p:nvGrpSpPr>
        <p:cNvPr id="1" name="Shape 555"/>
        <p:cNvGrpSpPr/>
        <p:nvPr/>
      </p:nvGrpSpPr>
      <p:grpSpPr>
        <a:xfrm>
          <a:off x="0" y="0"/>
          <a:ext cx="0" cy="0"/>
          <a:chOff x="0" y="0"/>
          <a:chExt cx="0" cy="0"/>
        </a:xfrm>
      </p:grpSpPr>
      <p:sp>
        <p:nvSpPr>
          <p:cNvPr id="556" name="Shape 556"/>
          <p:cNvSpPr txBox="1">
            <a:spLocks noGrp="1"/>
          </p:cNvSpPr>
          <p:nvPr>
            <p:ph type="title"/>
          </p:nvPr>
        </p:nvSpPr>
        <p:spPr>
          <a:xfrm>
            <a:off x="328612" y="219076"/>
            <a:ext cx="8686800" cy="3951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chemeClr val="dk1"/>
              </a:buClr>
              <a:buFont typeface="Helvetica Neue"/>
              <a:buNone/>
              <a:defRPr sz="2100" b="0" i="0" u="none" strike="noStrike" cap="none">
                <a:solidFill>
                  <a:srgbClr val="191919"/>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chemeClr val="dk1"/>
              </a:buClr>
              <a:buFont typeface="Helvetica Neue"/>
              <a:buNone/>
              <a:defRPr sz="2800" b="0" i="0" u="none" strike="noStrike" cap="none">
                <a:solidFill>
                  <a:srgbClr val="191919"/>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chemeClr val="dk1"/>
              </a:buClr>
              <a:buFont typeface="Helvetica Neue"/>
              <a:buNone/>
              <a:defRPr sz="2800" b="0" i="0" u="none" strike="noStrike" cap="none">
                <a:solidFill>
                  <a:srgbClr val="191919"/>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chemeClr val="dk1"/>
              </a:buClr>
              <a:buFont typeface="Helvetica Neue"/>
              <a:buNone/>
              <a:defRPr sz="2800" b="0" i="0" u="none" strike="noStrike" cap="none">
                <a:solidFill>
                  <a:srgbClr val="191919"/>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chemeClr val="dk1"/>
              </a:buClr>
              <a:buFont typeface="Helvetica Neue"/>
              <a:buNone/>
              <a:defRPr sz="2800" b="0" i="0" u="none" strike="noStrike" cap="none">
                <a:solidFill>
                  <a:srgbClr val="191919"/>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Clr>
                <a:schemeClr val="dk1"/>
              </a:buClr>
              <a:buFont typeface="Helvetica Neue"/>
              <a:buNone/>
              <a:defRPr sz="2800" b="0" i="0" u="none" strike="noStrike" cap="none">
                <a:solidFill>
                  <a:srgbClr val="191919"/>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Clr>
                <a:schemeClr val="dk1"/>
              </a:buClr>
              <a:buFont typeface="Helvetica Neue"/>
              <a:buNone/>
              <a:defRPr sz="2800" b="0" i="0" u="none" strike="noStrike" cap="none">
                <a:solidFill>
                  <a:srgbClr val="191919"/>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Clr>
                <a:schemeClr val="dk1"/>
              </a:buClr>
              <a:buFont typeface="Helvetica Neue"/>
              <a:buNone/>
              <a:defRPr sz="2800" b="0" i="0" u="none" strike="noStrike" cap="none">
                <a:solidFill>
                  <a:srgbClr val="191919"/>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Clr>
                <a:schemeClr val="dk1"/>
              </a:buClr>
              <a:buFont typeface="Helvetica Neue"/>
              <a:buNone/>
              <a:defRPr sz="2800" b="0" i="0" u="none" strike="noStrike" cap="none">
                <a:solidFill>
                  <a:srgbClr val="191919"/>
                </a:solidFill>
                <a:latin typeface="Helvetica Neue"/>
                <a:ea typeface="Helvetica Neue"/>
                <a:cs typeface="Helvetica Neue"/>
                <a:sym typeface="Helvetica Neue"/>
              </a:defRPr>
            </a:lvl9pPr>
          </a:lstStyle>
          <a:p>
            <a:endParaRPr/>
          </a:p>
        </p:txBody>
      </p:sp>
      <p:sp>
        <p:nvSpPr>
          <p:cNvPr id="557" name="Shape 557"/>
          <p:cNvSpPr txBox="1">
            <a:spLocks noGrp="1"/>
          </p:cNvSpPr>
          <p:nvPr>
            <p:ph type="body" idx="1"/>
          </p:nvPr>
        </p:nvSpPr>
        <p:spPr>
          <a:xfrm>
            <a:off x="457200" y="971550"/>
            <a:ext cx="7543800" cy="3543300"/>
          </a:xfrm>
          <a:prstGeom prst="rect">
            <a:avLst/>
          </a:prstGeom>
          <a:noFill/>
          <a:ln>
            <a:noFill/>
          </a:ln>
        </p:spPr>
        <p:txBody>
          <a:bodyPr lIns="91425" tIns="91425" rIns="91425" bIns="91425" anchor="t" anchorCtr="0"/>
          <a:lstStyle>
            <a:lvl1pPr marL="173037" marR="0" lvl="0" indent="38401" algn="l" rtl="0">
              <a:lnSpc>
                <a:spcPct val="115000"/>
              </a:lnSpc>
              <a:spcBef>
                <a:spcPts val="900"/>
              </a:spcBef>
              <a:spcAft>
                <a:spcPts val="0"/>
              </a:spcAft>
              <a:buClr>
                <a:srgbClr val="6D6E70"/>
              </a:buClr>
              <a:buSzPct val="80696"/>
              <a:buFont typeface="Noto Sans Symbols"/>
              <a:buChar char="▪"/>
              <a:defRPr sz="1350" b="0" i="0" u="none" strike="noStrike" cap="none">
                <a:solidFill>
                  <a:srgbClr val="6D6E70"/>
                </a:solidFill>
                <a:latin typeface="Helvetica Neue"/>
                <a:ea typeface="Helvetica Neue"/>
                <a:cs typeface="Helvetica Neue"/>
                <a:sym typeface="Helvetica Neue"/>
              </a:defRPr>
            </a:lvl1pPr>
            <a:lvl2pPr marL="509587" marR="0" lvl="1" indent="28892" algn="l" rtl="0">
              <a:lnSpc>
                <a:spcPct val="115000"/>
              </a:lnSpc>
              <a:spcBef>
                <a:spcPts val="0"/>
              </a:spcBef>
              <a:spcAft>
                <a:spcPts val="0"/>
              </a:spcAft>
              <a:buClr>
                <a:srgbClr val="6D6E70"/>
              </a:buClr>
              <a:buSzPct val="90000"/>
              <a:buFont typeface="Arial"/>
              <a:buChar char="–"/>
              <a:defRPr sz="1200" b="0" i="0" u="none" strike="noStrike" cap="none">
                <a:solidFill>
                  <a:srgbClr val="6D6E70"/>
                </a:solidFill>
                <a:latin typeface="Helvetica Neue"/>
                <a:ea typeface="Helvetica Neue"/>
                <a:cs typeface="Helvetica Neue"/>
                <a:sym typeface="Helvetica Neue"/>
              </a:defRPr>
            </a:lvl2pPr>
            <a:lvl3pPr marL="855662" marR="0" lvl="2" indent="-26286" algn="l" rtl="0">
              <a:lnSpc>
                <a:spcPct val="115000"/>
              </a:lnSpc>
              <a:spcBef>
                <a:spcPts val="0"/>
              </a:spcBef>
              <a:spcAft>
                <a:spcPts val="0"/>
              </a:spcAft>
              <a:buClr>
                <a:srgbClr val="6D6E70"/>
              </a:buClr>
              <a:buSzPct val="78275"/>
              <a:buFont typeface="Noto Sans Symbols"/>
              <a:buChar char="▪"/>
              <a:defRPr sz="1050" b="0" i="0" u="none" strike="noStrike" cap="none">
                <a:solidFill>
                  <a:srgbClr val="B5B6B6"/>
                </a:solidFill>
                <a:latin typeface="Helvetica Neue"/>
                <a:ea typeface="Helvetica Neue"/>
                <a:cs typeface="Helvetica Neue"/>
                <a:sym typeface="Helvetica Neue"/>
              </a:defRPr>
            </a:lvl3pPr>
            <a:lvl4pPr marL="1203325" marR="0" lvl="3" indent="-174625" algn="l" rtl="0">
              <a:lnSpc>
                <a:spcPct val="115000"/>
              </a:lnSpc>
              <a:spcBef>
                <a:spcPts val="180"/>
              </a:spcBef>
              <a:spcAft>
                <a:spcPts val="0"/>
              </a:spcAft>
              <a:buClr>
                <a:schemeClr val="lt2"/>
              </a:buClr>
              <a:buFont typeface="Helvetica Neue"/>
              <a:buNone/>
              <a:defRPr sz="900" b="0" i="0" u="none" strike="noStrike" cap="none">
                <a:solidFill>
                  <a:srgbClr val="B5B6B6"/>
                </a:solidFill>
                <a:latin typeface="Helvetica Neue"/>
                <a:ea typeface="Helvetica Neue"/>
                <a:cs typeface="Helvetica Neue"/>
                <a:sym typeface="Helvetica Neue"/>
              </a:defRPr>
            </a:lvl4pPr>
            <a:lvl5pPr marL="1539875" marR="0" lvl="4" indent="136525" algn="l" rtl="0">
              <a:lnSpc>
                <a:spcPct val="115000"/>
              </a:lnSpc>
              <a:spcBef>
                <a:spcPts val="320"/>
              </a:spcBef>
              <a:spcAft>
                <a:spcPts val="0"/>
              </a:spcAft>
              <a:buClr>
                <a:schemeClr val="lt1"/>
              </a:buClr>
              <a:buSzPct val="100000"/>
              <a:buFont typeface="Helvetica Neue"/>
              <a:buChar char="»"/>
              <a:defRPr sz="1600" b="0" i="0" u="none" strike="noStrike" cap="none">
                <a:solidFill>
                  <a:schemeClr val="lt1"/>
                </a:solidFill>
                <a:latin typeface="Helvetica Neue"/>
                <a:ea typeface="Helvetica Neue"/>
                <a:cs typeface="Helvetica Neue"/>
                <a:sym typeface="Helvetica Neue"/>
              </a:defRPr>
            </a:lvl5pPr>
            <a:lvl6pPr marL="1997075" marR="0" lvl="5" indent="136525" algn="l" rtl="0">
              <a:lnSpc>
                <a:spcPct val="115000"/>
              </a:lnSpc>
              <a:spcBef>
                <a:spcPts val="320"/>
              </a:spcBef>
              <a:spcAft>
                <a:spcPts val="0"/>
              </a:spcAft>
              <a:buClr>
                <a:schemeClr val="lt1"/>
              </a:buClr>
              <a:buSzPct val="100000"/>
              <a:buFont typeface="Arial"/>
              <a:buChar char="»"/>
              <a:defRPr sz="1600" b="0" i="0" u="none" strike="noStrike" cap="none">
                <a:solidFill>
                  <a:schemeClr val="lt1"/>
                </a:solidFill>
                <a:latin typeface="Arial"/>
                <a:ea typeface="Arial"/>
                <a:cs typeface="Arial"/>
                <a:sym typeface="Arial"/>
              </a:defRPr>
            </a:lvl6pPr>
            <a:lvl7pPr marL="2454275" marR="0" lvl="6" indent="136525" algn="l" rtl="0">
              <a:lnSpc>
                <a:spcPct val="115000"/>
              </a:lnSpc>
              <a:spcBef>
                <a:spcPts val="320"/>
              </a:spcBef>
              <a:spcAft>
                <a:spcPts val="0"/>
              </a:spcAft>
              <a:buClr>
                <a:schemeClr val="lt1"/>
              </a:buClr>
              <a:buSzPct val="100000"/>
              <a:buFont typeface="Arial"/>
              <a:buChar char="»"/>
              <a:defRPr sz="1600" b="0" i="0" u="none" strike="noStrike" cap="none">
                <a:solidFill>
                  <a:schemeClr val="lt1"/>
                </a:solidFill>
                <a:latin typeface="Arial"/>
                <a:ea typeface="Arial"/>
                <a:cs typeface="Arial"/>
                <a:sym typeface="Arial"/>
              </a:defRPr>
            </a:lvl7pPr>
            <a:lvl8pPr marL="2911475" marR="0" lvl="7" indent="136525" algn="l" rtl="0">
              <a:lnSpc>
                <a:spcPct val="115000"/>
              </a:lnSpc>
              <a:spcBef>
                <a:spcPts val="320"/>
              </a:spcBef>
              <a:spcAft>
                <a:spcPts val="0"/>
              </a:spcAft>
              <a:buClr>
                <a:schemeClr val="lt1"/>
              </a:buClr>
              <a:buSzPct val="100000"/>
              <a:buFont typeface="Arial"/>
              <a:buChar char="»"/>
              <a:defRPr sz="1600" b="0" i="0" u="none" strike="noStrike" cap="none">
                <a:solidFill>
                  <a:schemeClr val="lt1"/>
                </a:solidFill>
                <a:latin typeface="Arial"/>
                <a:ea typeface="Arial"/>
                <a:cs typeface="Arial"/>
                <a:sym typeface="Arial"/>
              </a:defRPr>
            </a:lvl8pPr>
            <a:lvl9pPr marL="3368675" marR="0" lvl="8" indent="136525" algn="l" rtl="0">
              <a:lnSpc>
                <a:spcPct val="115000"/>
              </a:lnSpc>
              <a:spcBef>
                <a:spcPts val="320"/>
              </a:spcBef>
              <a:spcAft>
                <a:spcPts val="0"/>
              </a:spcAft>
              <a:buClr>
                <a:schemeClr val="lt1"/>
              </a:buClr>
              <a:buSzPct val="100000"/>
              <a:buFont typeface="Arial"/>
              <a:buChar char="»"/>
              <a:defRPr sz="1600" b="0" i="0" u="none" strike="noStrike" cap="none">
                <a:solidFill>
                  <a:schemeClr val="lt1"/>
                </a:solidFill>
                <a:latin typeface="Arial"/>
                <a:ea typeface="Arial"/>
                <a:cs typeface="Arial"/>
                <a:sym typeface="Arial"/>
              </a:defRPr>
            </a:lvl9pPr>
          </a:lstStyle>
          <a:p>
            <a:endParaRPr/>
          </a:p>
        </p:txBody>
      </p:sp>
      <p:pic>
        <p:nvPicPr>
          <p:cNvPr id="558" name="Shape 558"/>
          <p:cNvPicPr preferRelativeResize="0"/>
          <p:nvPr/>
        </p:nvPicPr>
        <p:blipFill rotWithShape="1">
          <a:blip r:embed="rId2">
            <a:alphaModFix/>
          </a:blip>
          <a:srcRect/>
          <a:stretch/>
        </p:blipFill>
        <p:spPr>
          <a:xfrm rot="-5400000">
            <a:off x="8570775" y="4570348"/>
            <a:ext cx="493500" cy="195600"/>
          </a:xfrm>
          <a:prstGeom prst="rect">
            <a:avLst/>
          </a:prstGeom>
          <a:noFill/>
          <a:ln>
            <a:noFill/>
          </a:ln>
        </p:spPr>
      </p:pic>
    </p:spTree>
    <p:extLst>
      <p:ext uri="{BB962C8B-B14F-4D97-AF65-F5344CB8AC3E}">
        <p14:creationId xmlns:p14="http://schemas.microsoft.com/office/powerpoint/2010/main" val="208653161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cSld name="Specialty Slide 2">
    <p:bg>
      <p:bgPr>
        <a:solidFill>
          <a:srgbClr val="272727"/>
        </a:solidFill>
        <a:effectLst/>
      </p:bgPr>
    </p:bg>
    <p:spTree>
      <p:nvGrpSpPr>
        <p:cNvPr id="1" name="Shape 559"/>
        <p:cNvGrpSpPr/>
        <p:nvPr/>
      </p:nvGrpSpPr>
      <p:grpSpPr>
        <a:xfrm>
          <a:off x="0" y="0"/>
          <a:ext cx="0" cy="0"/>
          <a:chOff x="0" y="0"/>
          <a:chExt cx="0" cy="0"/>
        </a:xfrm>
      </p:grpSpPr>
      <p:sp>
        <p:nvSpPr>
          <p:cNvPr id="560" name="Shape 560"/>
          <p:cNvSpPr>
            <a:spLocks noGrp="1"/>
          </p:cNvSpPr>
          <p:nvPr>
            <p:ph type="pic" idx="2"/>
          </p:nvPr>
        </p:nvSpPr>
        <p:spPr>
          <a:xfrm>
            <a:off x="2081598" y="-139950"/>
            <a:ext cx="2803800" cy="5518200"/>
          </a:xfrm>
          <a:prstGeom prst="rect">
            <a:avLst/>
          </a:prstGeom>
          <a:noFill/>
          <a:ln>
            <a:noFill/>
          </a:ln>
        </p:spPr>
        <p:txBody>
          <a:bodyPr lIns="91425" tIns="91425" rIns="91425" bIns="91425" anchor="t" anchorCtr="0"/>
          <a:lstStyle>
            <a:lvl1pPr marL="146536" marR="0" lvl="0" indent="-3858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1pPr>
            <a:lvl2pPr marL="384661" marR="0" lvl="1" indent="-4811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786" marR="0" lvl="2" indent="-4493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0911" marR="0" lvl="3" indent="-4176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099036" marR="0" lvl="4" indent="-3858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7161" marR="0" lvl="5" indent="-4811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5286" marR="0" lvl="6" indent="-4493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3412" marR="0" lvl="7" indent="-41762"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1537" marR="0" lvl="8" indent="-38587"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561" name="Shape 561"/>
          <p:cNvSpPr txBox="1">
            <a:spLocks noGrp="1"/>
          </p:cNvSpPr>
          <p:nvPr>
            <p:ph type="body" idx="1"/>
          </p:nvPr>
        </p:nvSpPr>
        <p:spPr>
          <a:xfrm>
            <a:off x="227743" y="595668"/>
            <a:ext cx="1683000" cy="7255200"/>
          </a:xfrm>
          <a:prstGeom prst="rect">
            <a:avLst/>
          </a:prstGeom>
          <a:noFill/>
          <a:ln>
            <a:noFill/>
          </a:ln>
        </p:spPr>
        <p:txBody>
          <a:bodyPr lIns="91425" tIns="91425" rIns="91425" bIns="91425" anchor="ctr" anchorCtr="0"/>
          <a:lstStyle>
            <a:lvl1pPr marL="0" marR="0" lvl="0" indent="0" algn="r" rtl="0">
              <a:lnSpc>
                <a:spcPct val="80000"/>
              </a:lnSpc>
              <a:spcBef>
                <a:spcPts val="0"/>
              </a:spcBef>
              <a:spcAft>
                <a:spcPts val="0"/>
              </a:spcAft>
              <a:buClr>
                <a:srgbClr val="0F3659"/>
              </a:buClr>
              <a:buFont typeface="Helvetica Neue"/>
              <a:buNone/>
              <a:defRPr sz="8300" b="1" i="0" u="none" strike="noStrike" cap="none">
                <a:solidFill>
                  <a:srgbClr val="0F3659"/>
                </a:solidFill>
                <a:latin typeface="Helvetica Neue"/>
                <a:ea typeface="Helvetica Neue"/>
                <a:cs typeface="Helvetica Neue"/>
                <a:sym typeface="Helvetica Neue"/>
              </a:defRPr>
            </a:lvl1pPr>
            <a:lvl2pPr marL="384661" marR="0" lvl="1" indent="-4811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786" marR="0" lvl="2" indent="-4493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0911" marR="0" lvl="3" indent="-4176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099036" marR="0" lvl="4" indent="-3858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7161" marR="0" lvl="5" indent="-4811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5286" marR="0" lvl="6" indent="-4493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3412" marR="0" lvl="7" indent="-41762"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1537" marR="0" lvl="8" indent="-38587"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562" name="Shape 562"/>
          <p:cNvSpPr txBox="1">
            <a:spLocks noGrp="1"/>
          </p:cNvSpPr>
          <p:nvPr>
            <p:ph type="body" idx="3"/>
          </p:nvPr>
        </p:nvSpPr>
        <p:spPr>
          <a:xfrm>
            <a:off x="5244837" y="1323211"/>
            <a:ext cx="3324899" cy="403800"/>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rgbClr val="5A6872"/>
              </a:buClr>
              <a:buFont typeface="Helvetica Neue"/>
              <a:buNone/>
              <a:defRPr sz="2175" b="0" i="0" u="none" strike="noStrike" cap="none">
                <a:solidFill>
                  <a:srgbClr val="5A6872"/>
                </a:solidFill>
                <a:latin typeface="Helvetica Neue"/>
                <a:ea typeface="Helvetica Neue"/>
                <a:cs typeface="Helvetica Neue"/>
                <a:sym typeface="Helvetica Neue"/>
              </a:defRPr>
            </a:lvl1pPr>
            <a:lvl2pPr marL="384661" marR="0" lvl="1" indent="-4811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786" marR="0" lvl="2" indent="-4493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0911" marR="0" lvl="3" indent="-4176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099036" marR="0" lvl="4" indent="-3858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7161" marR="0" lvl="5" indent="-4811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5286" marR="0" lvl="6" indent="-4493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3412" marR="0" lvl="7" indent="-41762"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1537" marR="0" lvl="8" indent="-38587"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563" name="Shape 563"/>
          <p:cNvSpPr txBox="1"/>
          <p:nvPr/>
        </p:nvSpPr>
        <p:spPr>
          <a:xfrm>
            <a:off x="368425" y="4737600"/>
            <a:ext cx="3478800" cy="405900"/>
          </a:xfrm>
          <a:prstGeom prst="rect">
            <a:avLst/>
          </a:prstGeom>
          <a:noFill/>
          <a:ln>
            <a:noFill/>
          </a:ln>
        </p:spPr>
        <p:txBody>
          <a:bodyPr lIns="91425" tIns="91425" rIns="91425" bIns="91425" anchor="t" anchorCtr="0">
            <a:noAutofit/>
          </a:bodyPr>
          <a:lstStyle/>
          <a:p>
            <a:pPr>
              <a:buClr>
                <a:srgbClr val="FFFFFF"/>
              </a:buClr>
              <a:buSzPct val="25000"/>
              <a:buFont typeface="Arial"/>
              <a:buNone/>
            </a:pPr>
            <a:r>
              <a:rPr lang="en" sz="1000" dirty="0">
                <a:solidFill>
                  <a:srgbClr val="FFFFFF"/>
                </a:solidFill>
              </a:rPr>
              <a:t>IBM Confidential</a:t>
            </a:r>
          </a:p>
        </p:txBody>
      </p:sp>
      <p:pic>
        <p:nvPicPr>
          <p:cNvPr id="564" name="Shape 564"/>
          <p:cNvPicPr preferRelativeResize="0"/>
          <p:nvPr/>
        </p:nvPicPr>
        <p:blipFill rotWithShape="1">
          <a:blip r:embed="rId2">
            <a:alphaModFix/>
          </a:blip>
          <a:srcRect/>
          <a:stretch/>
        </p:blipFill>
        <p:spPr>
          <a:xfrm rot="-5400000">
            <a:off x="8570775" y="4570348"/>
            <a:ext cx="493500" cy="195600"/>
          </a:xfrm>
          <a:prstGeom prst="rect">
            <a:avLst/>
          </a:prstGeom>
          <a:noFill/>
          <a:ln>
            <a:noFill/>
          </a:ln>
        </p:spPr>
      </p:pic>
    </p:spTree>
    <p:extLst>
      <p:ext uri="{BB962C8B-B14F-4D97-AF65-F5344CB8AC3E}">
        <p14:creationId xmlns:p14="http://schemas.microsoft.com/office/powerpoint/2010/main" val="85115669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cSld name="Content Slide 6">
    <p:bg>
      <p:bgPr>
        <a:solidFill>
          <a:srgbClr val="272727"/>
        </a:solidFill>
        <a:effectLst/>
      </p:bgPr>
    </p:bg>
    <p:spTree>
      <p:nvGrpSpPr>
        <p:cNvPr id="1" name="Shape 565"/>
        <p:cNvGrpSpPr/>
        <p:nvPr/>
      </p:nvGrpSpPr>
      <p:grpSpPr>
        <a:xfrm>
          <a:off x="0" y="0"/>
          <a:ext cx="0" cy="0"/>
          <a:chOff x="0" y="0"/>
          <a:chExt cx="0" cy="0"/>
        </a:xfrm>
      </p:grpSpPr>
      <p:sp>
        <p:nvSpPr>
          <p:cNvPr id="566" name="Shape 566"/>
          <p:cNvSpPr txBox="1">
            <a:spLocks noGrp="1"/>
          </p:cNvSpPr>
          <p:nvPr>
            <p:ph type="body" idx="1"/>
          </p:nvPr>
        </p:nvSpPr>
        <p:spPr>
          <a:xfrm>
            <a:off x="996823" y="3078465"/>
            <a:ext cx="769500" cy="3393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1F343E"/>
              </a:buClr>
              <a:buFont typeface="Helvetica Neue"/>
              <a:buNone/>
              <a:defRPr sz="1538" b="1" i="0" u="none" strike="noStrike" cap="none">
                <a:solidFill>
                  <a:srgbClr val="1F343E"/>
                </a:solidFill>
                <a:latin typeface="Helvetica Neue"/>
                <a:ea typeface="Helvetica Neue"/>
                <a:cs typeface="Helvetica Neue"/>
                <a:sym typeface="Helvetica Neue"/>
              </a:defRPr>
            </a:lvl1pPr>
            <a:lvl2pPr marL="384661" marR="0" lvl="1" indent="-4811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786" marR="0" lvl="2" indent="-4493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0911" marR="0" lvl="3" indent="-4176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099036" marR="0" lvl="4" indent="-3858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7161" marR="0" lvl="5" indent="-4811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5286" marR="0" lvl="6" indent="-4493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3412" marR="0" lvl="7" indent="-41762"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1537" marR="0" lvl="8" indent="-38587"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567" name="Shape 567"/>
          <p:cNvSpPr txBox="1">
            <a:spLocks noGrp="1"/>
          </p:cNvSpPr>
          <p:nvPr>
            <p:ph type="body" idx="2"/>
          </p:nvPr>
        </p:nvSpPr>
        <p:spPr>
          <a:xfrm>
            <a:off x="990473" y="3336130"/>
            <a:ext cx="2148300" cy="1026000"/>
          </a:xfrm>
          <a:prstGeom prst="rect">
            <a:avLst/>
          </a:prstGeom>
          <a:noFill/>
          <a:ln>
            <a:noFill/>
          </a:ln>
        </p:spPr>
        <p:txBody>
          <a:bodyPr lIns="91425" tIns="91425" rIns="91425" bIns="91425" anchor="t" anchorCtr="0"/>
          <a:lstStyle>
            <a:lvl1pPr marL="0" marR="0" lvl="0" indent="0" algn="l" rtl="0">
              <a:lnSpc>
                <a:spcPct val="100000"/>
              </a:lnSpc>
              <a:spcBef>
                <a:spcPts val="2213"/>
              </a:spcBef>
              <a:spcAft>
                <a:spcPts val="0"/>
              </a:spcAft>
              <a:buClr>
                <a:srgbClr val="152835"/>
              </a:buClr>
              <a:buFont typeface="Helvetica Neue Light"/>
              <a:buNone/>
              <a:defRPr sz="1200" b="0" i="0" u="none" strike="noStrike" cap="none">
                <a:solidFill>
                  <a:srgbClr val="152835"/>
                </a:solidFill>
                <a:latin typeface="Helvetica Neue Light"/>
                <a:ea typeface="Helvetica Neue Light"/>
                <a:cs typeface="Helvetica Neue Light"/>
                <a:sym typeface="Helvetica Neue Light"/>
              </a:defRPr>
            </a:lvl1pPr>
            <a:lvl2pPr marL="384661" marR="0" lvl="1" indent="-4811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786" marR="0" lvl="2" indent="-4493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0911" marR="0" lvl="3" indent="-4176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099036" marR="0" lvl="4" indent="-3858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7161" marR="0" lvl="5" indent="-4811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5286" marR="0" lvl="6" indent="-4493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3412" marR="0" lvl="7" indent="-41762"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1537" marR="0" lvl="8" indent="-38587"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568" name="Shape 568"/>
          <p:cNvSpPr txBox="1">
            <a:spLocks noGrp="1"/>
          </p:cNvSpPr>
          <p:nvPr>
            <p:ph type="body" idx="3"/>
          </p:nvPr>
        </p:nvSpPr>
        <p:spPr>
          <a:xfrm>
            <a:off x="3551110" y="3078465"/>
            <a:ext cx="769500" cy="3393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1F343E"/>
              </a:buClr>
              <a:buFont typeface="Helvetica Neue"/>
              <a:buNone/>
              <a:defRPr sz="1538" b="1" i="0" u="none" strike="noStrike" cap="none">
                <a:solidFill>
                  <a:srgbClr val="1F343E"/>
                </a:solidFill>
                <a:latin typeface="Helvetica Neue"/>
                <a:ea typeface="Helvetica Neue"/>
                <a:cs typeface="Helvetica Neue"/>
                <a:sym typeface="Helvetica Neue"/>
              </a:defRPr>
            </a:lvl1pPr>
            <a:lvl2pPr marL="384661" marR="0" lvl="1" indent="-4811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786" marR="0" lvl="2" indent="-4493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0911" marR="0" lvl="3" indent="-4176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099036" marR="0" lvl="4" indent="-3858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7161" marR="0" lvl="5" indent="-4811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5286" marR="0" lvl="6" indent="-4493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3412" marR="0" lvl="7" indent="-41762"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1537" marR="0" lvl="8" indent="-38587"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569" name="Shape 569"/>
          <p:cNvSpPr txBox="1">
            <a:spLocks noGrp="1"/>
          </p:cNvSpPr>
          <p:nvPr>
            <p:ph type="body" idx="4"/>
          </p:nvPr>
        </p:nvSpPr>
        <p:spPr>
          <a:xfrm>
            <a:off x="3544760" y="3336130"/>
            <a:ext cx="2148300" cy="1026000"/>
          </a:xfrm>
          <a:prstGeom prst="rect">
            <a:avLst/>
          </a:prstGeom>
          <a:noFill/>
          <a:ln>
            <a:noFill/>
          </a:ln>
        </p:spPr>
        <p:txBody>
          <a:bodyPr lIns="91425" tIns="91425" rIns="91425" bIns="91425" anchor="t" anchorCtr="0"/>
          <a:lstStyle>
            <a:lvl1pPr marL="0" marR="0" lvl="0" indent="0" algn="l" rtl="0">
              <a:lnSpc>
                <a:spcPct val="100000"/>
              </a:lnSpc>
              <a:spcBef>
                <a:spcPts val="2213"/>
              </a:spcBef>
              <a:spcAft>
                <a:spcPts val="0"/>
              </a:spcAft>
              <a:buClr>
                <a:srgbClr val="152835"/>
              </a:buClr>
              <a:buFont typeface="Helvetica Neue Light"/>
              <a:buNone/>
              <a:defRPr sz="1200" b="0" i="0" u="none" strike="noStrike" cap="none">
                <a:solidFill>
                  <a:srgbClr val="152835"/>
                </a:solidFill>
                <a:latin typeface="Helvetica Neue Light"/>
                <a:ea typeface="Helvetica Neue Light"/>
                <a:cs typeface="Helvetica Neue Light"/>
                <a:sym typeface="Helvetica Neue Light"/>
              </a:defRPr>
            </a:lvl1pPr>
            <a:lvl2pPr marL="384661" marR="0" lvl="1" indent="-4811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786" marR="0" lvl="2" indent="-4493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0911" marR="0" lvl="3" indent="-4176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099036" marR="0" lvl="4" indent="-3858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7161" marR="0" lvl="5" indent="-4811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5286" marR="0" lvl="6" indent="-4493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3412" marR="0" lvl="7" indent="-41762"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1537" marR="0" lvl="8" indent="-38587"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570" name="Shape 570"/>
          <p:cNvSpPr txBox="1">
            <a:spLocks noGrp="1"/>
          </p:cNvSpPr>
          <p:nvPr>
            <p:ph type="body" idx="5"/>
          </p:nvPr>
        </p:nvSpPr>
        <p:spPr>
          <a:xfrm>
            <a:off x="6172073" y="3078465"/>
            <a:ext cx="769499" cy="3393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1F343E"/>
              </a:buClr>
              <a:buFont typeface="Helvetica Neue"/>
              <a:buNone/>
              <a:defRPr sz="1538" b="1" i="0" u="none" strike="noStrike" cap="none">
                <a:solidFill>
                  <a:srgbClr val="1F343E"/>
                </a:solidFill>
                <a:latin typeface="Helvetica Neue"/>
                <a:ea typeface="Helvetica Neue"/>
                <a:cs typeface="Helvetica Neue"/>
                <a:sym typeface="Helvetica Neue"/>
              </a:defRPr>
            </a:lvl1pPr>
            <a:lvl2pPr marL="384661" marR="0" lvl="1" indent="-4811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786" marR="0" lvl="2" indent="-4493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0911" marR="0" lvl="3" indent="-4176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099036" marR="0" lvl="4" indent="-3858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7161" marR="0" lvl="5" indent="-4811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5286" marR="0" lvl="6" indent="-4493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3412" marR="0" lvl="7" indent="-41762"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1537" marR="0" lvl="8" indent="-38587"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571" name="Shape 571"/>
          <p:cNvSpPr txBox="1">
            <a:spLocks noGrp="1"/>
          </p:cNvSpPr>
          <p:nvPr>
            <p:ph type="body" idx="6"/>
          </p:nvPr>
        </p:nvSpPr>
        <p:spPr>
          <a:xfrm>
            <a:off x="6165723" y="3336130"/>
            <a:ext cx="2148299" cy="1026000"/>
          </a:xfrm>
          <a:prstGeom prst="rect">
            <a:avLst/>
          </a:prstGeom>
          <a:noFill/>
          <a:ln>
            <a:noFill/>
          </a:ln>
        </p:spPr>
        <p:txBody>
          <a:bodyPr lIns="91425" tIns="91425" rIns="91425" bIns="91425" anchor="t" anchorCtr="0"/>
          <a:lstStyle>
            <a:lvl1pPr marL="0" marR="0" lvl="0" indent="0" algn="l" rtl="0">
              <a:lnSpc>
                <a:spcPct val="100000"/>
              </a:lnSpc>
              <a:spcBef>
                <a:spcPts val="2213"/>
              </a:spcBef>
              <a:spcAft>
                <a:spcPts val="0"/>
              </a:spcAft>
              <a:buClr>
                <a:srgbClr val="152835"/>
              </a:buClr>
              <a:buFont typeface="Helvetica Neue Light"/>
              <a:buNone/>
              <a:defRPr sz="1200" b="0" i="0" u="none" strike="noStrike" cap="none">
                <a:solidFill>
                  <a:srgbClr val="152835"/>
                </a:solidFill>
                <a:latin typeface="Helvetica Neue Light"/>
                <a:ea typeface="Helvetica Neue Light"/>
                <a:cs typeface="Helvetica Neue Light"/>
                <a:sym typeface="Helvetica Neue Light"/>
              </a:defRPr>
            </a:lvl1pPr>
            <a:lvl2pPr marL="384661" marR="0" lvl="1" indent="-4811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786" marR="0" lvl="2" indent="-4493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0911" marR="0" lvl="3" indent="-4176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099036" marR="0" lvl="4" indent="-3858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7161" marR="0" lvl="5" indent="-4811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5286" marR="0" lvl="6" indent="-4493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3412" marR="0" lvl="7" indent="-41762"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1537" marR="0" lvl="8" indent="-38587"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572" name="Shape 572"/>
          <p:cNvSpPr>
            <a:spLocks noGrp="1"/>
          </p:cNvSpPr>
          <p:nvPr>
            <p:ph type="pic" idx="7"/>
          </p:nvPr>
        </p:nvSpPr>
        <p:spPr>
          <a:xfrm>
            <a:off x="996823" y="1838325"/>
            <a:ext cx="2001600" cy="1122300"/>
          </a:xfrm>
          <a:prstGeom prst="rect">
            <a:avLst/>
          </a:prstGeom>
          <a:noFill/>
          <a:ln>
            <a:noFill/>
          </a:ln>
        </p:spPr>
        <p:txBody>
          <a:bodyPr lIns="91425" tIns="91425" rIns="91425" bIns="91425" anchor="t" anchorCtr="0"/>
          <a:lstStyle>
            <a:lvl1pPr marL="146536" marR="0" lvl="0" indent="-3858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1pPr>
            <a:lvl2pPr marL="384661" marR="0" lvl="1" indent="-4811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786" marR="0" lvl="2" indent="-4493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0911" marR="0" lvl="3" indent="-4176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099036" marR="0" lvl="4" indent="-3858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7161" marR="0" lvl="5" indent="-4811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5286" marR="0" lvl="6" indent="-4493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3412" marR="0" lvl="7" indent="-41762"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1537" marR="0" lvl="8" indent="-38587"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573" name="Shape 573"/>
          <p:cNvSpPr>
            <a:spLocks noGrp="1"/>
          </p:cNvSpPr>
          <p:nvPr>
            <p:ph type="pic" idx="8"/>
          </p:nvPr>
        </p:nvSpPr>
        <p:spPr>
          <a:xfrm>
            <a:off x="3551110" y="1838325"/>
            <a:ext cx="2001600" cy="1122300"/>
          </a:xfrm>
          <a:prstGeom prst="rect">
            <a:avLst/>
          </a:prstGeom>
          <a:noFill/>
          <a:ln>
            <a:noFill/>
          </a:ln>
        </p:spPr>
        <p:txBody>
          <a:bodyPr lIns="91425" tIns="91425" rIns="91425" bIns="91425" anchor="t" anchorCtr="0"/>
          <a:lstStyle>
            <a:lvl1pPr marL="146536" marR="0" lvl="0" indent="-3858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1pPr>
            <a:lvl2pPr marL="384661" marR="0" lvl="1" indent="-4811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786" marR="0" lvl="2" indent="-4493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0911" marR="0" lvl="3" indent="-4176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099036" marR="0" lvl="4" indent="-3858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7161" marR="0" lvl="5" indent="-4811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5286" marR="0" lvl="6" indent="-4493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3412" marR="0" lvl="7" indent="-41762"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1537" marR="0" lvl="8" indent="-38587"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574" name="Shape 574"/>
          <p:cNvSpPr>
            <a:spLocks noGrp="1"/>
          </p:cNvSpPr>
          <p:nvPr>
            <p:ph type="pic" idx="9"/>
          </p:nvPr>
        </p:nvSpPr>
        <p:spPr>
          <a:xfrm>
            <a:off x="6172073" y="1838325"/>
            <a:ext cx="2001599" cy="1122300"/>
          </a:xfrm>
          <a:prstGeom prst="rect">
            <a:avLst/>
          </a:prstGeom>
          <a:noFill/>
          <a:ln>
            <a:noFill/>
          </a:ln>
        </p:spPr>
        <p:txBody>
          <a:bodyPr lIns="91425" tIns="91425" rIns="91425" bIns="91425" anchor="t" anchorCtr="0"/>
          <a:lstStyle>
            <a:lvl1pPr marL="146536" marR="0" lvl="0" indent="-3858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1pPr>
            <a:lvl2pPr marL="384661" marR="0" lvl="1" indent="-4811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786" marR="0" lvl="2" indent="-4493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0911" marR="0" lvl="3" indent="-4176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099036" marR="0" lvl="4" indent="-3858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7161" marR="0" lvl="5" indent="-4811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5286" marR="0" lvl="6" indent="-4493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3412" marR="0" lvl="7" indent="-41762"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1537" marR="0" lvl="8" indent="-38587"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575" name="Shape 575"/>
          <p:cNvSpPr txBox="1">
            <a:spLocks noGrp="1"/>
          </p:cNvSpPr>
          <p:nvPr>
            <p:ph type="body" idx="13"/>
          </p:nvPr>
        </p:nvSpPr>
        <p:spPr>
          <a:xfrm>
            <a:off x="990473" y="629318"/>
            <a:ext cx="2496000" cy="485700"/>
          </a:xfrm>
          <a:prstGeom prst="rect">
            <a:avLst/>
          </a:prstGeom>
          <a:noFill/>
          <a:ln>
            <a:noFill/>
          </a:ln>
        </p:spPr>
        <p:txBody>
          <a:bodyPr lIns="91425" tIns="91425" rIns="91425" bIns="91425" anchor="ctr" anchorCtr="0"/>
          <a:lstStyle>
            <a:lvl1pPr marL="0" marR="0" lvl="0" indent="0" algn="l" rtl="0">
              <a:lnSpc>
                <a:spcPct val="80000"/>
              </a:lnSpc>
              <a:spcBef>
                <a:spcPts val="0"/>
              </a:spcBef>
              <a:spcAft>
                <a:spcPts val="0"/>
              </a:spcAft>
              <a:buClr>
                <a:srgbClr val="0F3659"/>
              </a:buClr>
              <a:buFont typeface="Helvetica Neue"/>
              <a:buNone/>
              <a:defRPr sz="3113" b="1" i="0" u="none" strike="noStrike" cap="none">
                <a:solidFill>
                  <a:srgbClr val="0F3659"/>
                </a:solidFill>
                <a:latin typeface="Helvetica Neue"/>
                <a:ea typeface="Helvetica Neue"/>
                <a:cs typeface="Helvetica Neue"/>
                <a:sym typeface="Helvetica Neue"/>
              </a:defRPr>
            </a:lvl1pPr>
            <a:lvl2pPr marL="384661" marR="0" lvl="1" indent="-4811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786" marR="0" lvl="2" indent="-4493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0911" marR="0" lvl="3" indent="-4176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099036" marR="0" lvl="4" indent="-3858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7161" marR="0" lvl="5" indent="-4811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5286" marR="0" lvl="6" indent="-4493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3412" marR="0" lvl="7" indent="-41762"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1537" marR="0" lvl="8" indent="-38587"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576" name="Shape 576"/>
          <p:cNvSpPr txBox="1">
            <a:spLocks noGrp="1"/>
          </p:cNvSpPr>
          <p:nvPr>
            <p:ph type="body" idx="14"/>
          </p:nvPr>
        </p:nvSpPr>
        <p:spPr>
          <a:xfrm>
            <a:off x="990473" y="1005820"/>
            <a:ext cx="2184900" cy="3393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B9BA6"/>
              </a:buClr>
              <a:buFont typeface="Helvetica Neue Light"/>
              <a:buNone/>
              <a:defRPr sz="1538" b="0" i="0" u="none" strike="noStrike" cap="none">
                <a:solidFill>
                  <a:srgbClr val="8B9BA6"/>
                </a:solidFill>
                <a:latin typeface="Helvetica Neue Light"/>
                <a:ea typeface="Helvetica Neue Light"/>
                <a:cs typeface="Helvetica Neue Light"/>
                <a:sym typeface="Helvetica Neue Light"/>
              </a:defRPr>
            </a:lvl1pPr>
            <a:lvl2pPr marL="384661" marR="0" lvl="1" indent="-4811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786" marR="0" lvl="2" indent="-4493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0911" marR="0" lvl="3" indent="-4176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099036" marR="0" lvl="4" indent="-3858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7161" marR="0" lvl="5" indent="-48111"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5286" marR="0" lvl="6" indent="-44936"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3412" marR="0" lvl="7" indent="-41762"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1537" marR="0" lvl="8" indent="-38587" algn="l" rtl="0">
              <a:lnSpc>
                <a:spcPct val="100000"/>
              </a:lnSpc>
              <a:spcBef>
                <a:spcPts val="195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577" name="Shape 577"/>
          <p:cNvSpPr txBox="1">
            <a:spLocks noGrp="1"/>
          </p:cNvSpPr>
          <p:nvPr>
            <p:ph type="sldNum" idx="12"/>
          </p:nvPr>
        </p:nvSpPr>
        <p:spPr>
          <a:xfrm>
            <a:off x="4419573" y="4878957"/>
            <a:ext cx="298200" cy="282900"/>
          </a:xfrm>
          <a:prstGeom prst="rect">
            <a:avLst/>
          </a:prstGeom>
          <a:noFill/>
          <a:ln>
            <a:noFill/>
          </a:ln>
        </p:spPr>
        <p:txBody>
          <a:bodyPr lIns="71425" tIns="71425" rIns="71425" bIns="71425" anchor="t" anchorCtr="0">
            <a:noAutofit/>
          </a:bodyPr>
          <a:lstStyle/>
          <a:p>
            <a:pPr algn="ctr">
              <a:buClr>
                <a:srgbClr val="000000"/>
              </a:buClr>
              <a:buSzPct val="25000"/>
              <a:buFont typeface="Helvetica Neue Light"/>
              <a:buNone/>
            </a:pPr>
            <a:fld id="{00000000-1234-1234-1234-123412341234}" type="slidenum">
              <a:rPr lang="en" sz="900">
                <a:latin typeface="Helvetica Neue Light"/>
                <a:ea typeface="Helvetica Neue Light"/>
                <a:cs typeface="Helvetica Neue Light"/>
                <a:sym typeface="Helvetica Neue Light"/>
              </a:rPr>
              <a:pPr algn="ctr">
                <a:buClr>
                  <a:srgbClr val="000000"/>
                </a:buClr>
                <a:buSzPct val="25000"/>
                <a:buFont typeface="Helvetica Neue Light"/>
                <a:buNone/>
              </a:pPr>
              <a:t>‹#›</a:t>
            </a:fld>
            <a:endParaRPr lang="en" sz="900" dirty="0">
              <a:latin typeface="Helvetica Neue Light"/>
              <a:ea typeface="Helvetica Neue Light"/>
              <a:cs typeface="Helvetica Neue Light"/>
              <a:sym typeface="Helvetica Neue Light"/>
            </a:endParaRPr>
          </a:p>
        </p:txBody>
      </p:sp>
      <p:pic>
        <p:nvPicPr>
          <p:cNvPr id="578" name="Shape 578"/>
          <p:cNvPicPr preferRelativeResize="0"/>
          <p:nvPr/>
        </p:nvPicPr>
        <p:blipFill rotWithShape="1">
          <a:blip r:embed="rId2">
            <a:alphaModFix/>
          </a:blip>
          <a:srcRect/>
          <a:stretch/>
        </p:blipFill>
        <p:spPr>
          <a:xfrm rot="-5400000">
            <a:off x="8570775" y="4570348"/>
            <a:ext cx="493500" cy="195600"/>
          </a:xfrm>
          <a:prstGeom prst="rect">
            <a:avLst/>
          </a:prstGeom>
          <a:noFill/>
          <a:ln>
            <a:noFill/>
          </a:ln>
        </p:spPr>
      </p:pic>
      <p:sp>
        <p:nvSpPr>
          <p:cNvPr id="579" name="Shape 579"/>
          <p:cNvSpPr txBox="1"/>
          <p:nvPr/>
        </p:nvSpPr>
        <p:spPr>
          <a:xfrm>
            <a:off x="7510521" y="-41100"/>
            <a:ext cx="1671900" cy="182100"/>
          </a:xfrm>
          <a:prstGeom prst="rect">
            <a:avLst/>
          </a:prstGeom>
          <a:noFill/>
          <a:ln>
            <a:noFill/>
          </a:ln>
        </p:spPr>
        <p:txBody>
          <a:bodyPr lIns="91425" tIns="91425" rIns="91425" bIns="91425" anchor="t" anchorCtr="0">
            <a:noAutofit/>
          </a:bodyPr>
          <a:lstStyle/>
          <a:p>
            <a:pPr algn="r">
              <a:buClr>
                <a:srgbClr val="FFFFFF"/>
              </a:buClr>
              <a:buSzPct val="25000"/>
              <a:buFont typeface="Arial"/>
              <a:buNone/>
            </a:pPr>
            <a:r>
              <a:rPr lang="en" sz="900" dirty="0">
                <a:solidFill>
                  <a:srgbClr val="FFFFFF"/>
                </a:solidFill>
              </a:rPr>
              <a:t>IBM Confidential</a:t>
            </a:r>
          </a:p>
        </p:txBody>
      </p:sp>
    </p:spTree>
    <p:extLst>
      <p:ext uri="{BB962C8B-B14F-4D97-AF65-F5344CB8AC3E}">
        <p14:creationId xmlns:p14="http://schemas.microsoft.com/office/powerpoint/2010/main" val="5056801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cSld name="Last slide">
    <p:spTree>
      <p:nvGrpSpPr>
        <p:cNvPr id="1" name="Shape 580"/>
        <p:cNvGrpSpPr/>
        <p:nvPr/>
      </p:nvGrpSpPr>
      <p:grpSpPr>
        <a:xfrm>
          <a:off x="0" y="0"/>
          <a:ext cx="0" cy="0"/>
          <a:chOff x="0" y="0"/>
          <a:chExt cx="0" cy="0"/>
        </a:xfrm>
      </p:grpSpPr>
      <p:pic>
        <p:nvPicPr>
          <p:cNvPr id="581" name="Shape 581" descr="IBMneg_noR.png"/>
          <p:cNvPicPr preferRelativeResize="0"/>
          <p:nvPr/>
        </p:nvPicPr>
        <p:blipFill rotWithShape="1">
          <a:blip r:embed="rId2">
            <a:alphaModFix/>
          </a:blip>
          <a:srcRect/>
          <a:stretch/>
        </p:blipFill>
        <p:spPr>
          <a:xfrm>
            <a:off x="3657600" y="2211388"/>
            <a:ext cx="1825500" cy="722400"/>
          </a:xfrm>
          <a:prstGeom prst="rect">
            <a:avLst/>
          </a:prstGeom>
          <a:noFill/>
          <a:ln>
            <a:noFill/>
          </a:ln>
        </p:spPr>
      </p:pic>
    </p:spTree>
    <p:extLst>
      <p:ext uri="{BB962C8B-B14F-4D97-AF65-F5344CB8AC3E}">
        <p14:creationId xmlns:p14="http://schemas.microsoft.com/office/powerpoint/2010/main" val="96481520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cSld name="1_Interior Page 1">
    <p:spTree>
      <p:nvGrpSpPr>
        <p:cNvPr id="1" name="Shape 582"/>
        <p:cNvGrpSpPr/>
        <p:nvPr/>
      </p:nvGrpSpPr>
      <p:grpSpPr>
        <a:xfrm>
          <a:off x="0" y="0"/>
          <a:ext cx="0" cy="0"/>
          <a:chOff x="0" y="0"/>
          <a:chExt cx="0" cy="0"/>
        </a:xfrm>
      </p:grpSpPr>
      <p:sp>
        <p:nvSpPr>
          <p:cNvPr id="583" name="Shape 583"/>
          <p:cNvSpPr txBox="1">
            <a:spLocks noGrp="1"/>
          </p:cNvSpPr>
          <p:nvPr>
            <p:ph type="body" idx="1"/>
          </p:nvPr>
        </p:nvSpPr>
        <p:spPr>
          <a:xfrm>
            <a:off x="506014" y="257100"/>
            <a:ext cx="4971000" cy="471900"/>
          </a:xfrm>
          <a:prstGeom prst="rect">
            <a:avLst/>
          </a:prstGeom>
          <a:noFill/>
          <a:ln>
            <a:noFill/>
          </a:ln>
        </p:spPr>
        <p:txBody>
          <a:bodyPr lIns="91425" tIns="91425" rIns="91425" bIns="91425" anchor="t" anchorCtr="0"/>
          <a:lstStyle>
            <a:lvl1pPr marL="0" marR="0" lvl="0" indent="0" algn="l" rtl="0">
              <a:lnSpc>
                <a:spcPct val="115000"/>
              </a:lnSpc>
              <a:spcBef>
                <a:spcPts val="400"/>
              </a:spcBef>
              <a:spcAft>
                <a:spcPts val="1600"/>
              </a:spcAft>
              <a:buClr>
                <a:srgbClr val="14A2DB"/>
              </a:buClr>
              <a:buFont typeface="Arial"/>
              <a:buNone/>
              <a:defRPr sz="1900" b="1" i="0" u="none" strike="noStrike" cap="none">
                <a:solidFill>
                  <a:srgbClr val="14A2DB"/>
                </a:solidFill>
                <a:latin typeface="Helvetica Neue"/>
                <a:ea typeface="Helvetica Neue"/>
                <a:cs typeface="Helvetica Neue"/>
                <a:sym typeface="Helvetica Neue"/>
              </a:defRPr>
            </a:lvl1pPr>
            <a:lvl2pPr marL="469900" marR="0" lvl="1" indent="38100" algn="l" rtl="0">
              <a:lnSpc>
                <a:spcPct val="115000"/>
              </a:lnSpc>
              <a:spcBef>
                <a:spcPts val="400"/>
              </a:spcBef>
              <a:spcAft>
                <a:spcPts val="160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711200" marR="0" lvl="2" indent="57150" algn="l" rtl="0">
              <a:lnSpc>
                <a:spcPct val="115000"/>
              </a:lnSpc>
              <a:spcBef>
                <a:spcPts val="300"/>
              </a:spcBef>
              <a:spcAft>
                <a:spcPts val="160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003300" marR="0" lvl="3" indent="19050" algn="l" rtl="0">
              <a:lnSpc>
                <a:spcPct val="115000"/>
              </a:lnSpc>
              <a:spcBef>
                <a:spcPts val="300"/>
              </a:spcBef>
              <a:spcAft>
                <a:spcPts val="1600"/>
              </a:spcAft>
              <a:buClr>
                <a:schemeClr val="dk1"/>
              </a:buClr>
              <a:buSzPct val="100000"/>
              <a:buFont typeface="Arial"/>
              <a:buChar char="–"/>
              <a:defRPr sz="1300" b="0" i="0" u="none" strike="noStrike" cap="none">
                <a:solidFill>
                  <a:schemeClr val="dk1"/>
                </a:solidFill>
                <a:latin typeface="Calibri"/>
                <a:ea typeface="Calibri"/>
                <a:cs typeface="Calibri"/>
                <a:sym typeface="Calibri"/>
              </a:defRPr>
            </a:lvl4pPr>
            <a:lvl5pPr marL="1282700" marR="0" lvl="4" indent="19050" algn="l" rtl="0">
              <a:lnSpc>
                <a:spcPct val="115000"/>
              </a:lnSpc>
              <a:spcBef>
                <a:spcPts val="300"/>
              </a:spcBef>
              <a:spcAft>
                <a:spcPts val="1600"/>
              </a:spcAft>
              <a:buClr>
                <a:schemeClr val="dk1"/>
              </a:buClr>
              <a:buSzPct val="100000"/>
              <a:buFont typeface="Arial"/>
              <a:buChar char="»"/>
              <a:defRPr sz="1300" b="0" i="0" u="none" strike="noStrike" cap="none">
                <a:solidFill>
                  <a:schemeClr val="dk1"/>
                </a:solidFill>
                <a:latin typeface="Calibri"/>
                <a:ea typeface="Calibri"/>
                <a:cs typeface="Calibri"/>
                <a:sym typeface="Calibri"/>
              </a:defRPr>
            </a:lvl5pPr>
            <a:lvl6pPr marL="1574800" marR="0" lvl="5" indent="19050" algn="l" rtl="0">
              <a:lnSpc>
                <a:spcPct val="115000"/>
              </a:lnSpc>
              <a:spcBef>
                <a:spcPts val="300"/>
              </a:spcBef>
              <a:spcAft>
                <a:spcPts val="1600"/>
              </a:spcAft>
              <a:buClr>
                <a:schemeClr val="dk1"/>
              </a:buClr>
              <a:buSzPct val="100000"/>
              <a:buFont typeface="Arial"/>
              <a:buChar char="•"/>
              <a:defRPr sz="1300" b="0" i="0" u="none" strike="noStrike" cap="none">
                <a:solidFill>
                  <a:schemeClr val="dk1"/>
                </a:solidFill>
                <a:latin typeface="Calibri"/>
                <a:ea typeface="Calibri"/>
                <a:cs typeface="Calibri"/>
                <a:sym typeface="Calibri"/>
              </a:defRPr>
            </a:lvl6pPr>
            <a:lvl7pPr marL="1854200" marR="0" lvl="6" indent="19050" algn="l" rtl="0">
              <a:lnSpc>
                <a:spcPct val="115000"/>
              </a:lnSpc>
              <a:spcBef>
                <a:spcPts val="300"/>
              </a:spcBef>
              <a:spcAft>
                <a:spcPts val="1600"/>
              </a:spcAft>
              <a:buClr>
                <a:schemeClr val="dk1"/>
              </a:buClr>
              <a:buSzPct val="100000"/>
              <a:buFont typeface="Arial"/>
              <a:buChar char="•"/>
              <a:defRPr sz="1300" b="0" i="0" u="none" strike="noStrike" cap="none">
                <a:solidFill>
                  <a:schemeClr val="dk1"/>
                </a:solidFill>
                <a:latin typeface="Calibri"/>
                <a:ea typeface="Calibri"/>
                <a:cs typeface="Calibri"/>
                <a:sym typeface="Calibri"/>
              </a:defRPr>
            </a:lvl7pPr>
            <a:lvl8pPr marL="2146300" marR="0" lvl="7" indent="19050" algn="l" rtl="0">
              <a:lnSpc>
                <a:spcPct val="115000"/>
              </a:lnSpc>
              <a:spcBef>
                <a:spcPts val="300"/>
              </a:spcBef>
              <a:spcAft>
                <a:spcPts val="1600"/>
              </a:spcAft>
              <a:buClr>
                <a:schemeClr val="dk1"/>
              </a:buClr>
              <a:buSzPct val="100000"/>
              <a:buFont typeface="Arial"/>
              <a:buChar char="•"/>
              <a:defRPr sz="1300" b="0" i="0" u="none" strike="noStrike" cap="none">
                <a:solidFill>
                  <a:schemeClr val="dk1"/>
                </a:solidFill>
                <a:latin typeface="Calibri"/>
                <a:ea typeface="Calibri"/>
                <a:cs typeface="Calibri"/>
                <a:sym typeface="Calibri"/>
              </a:defRPr>
            </a:lvl8pPr>
            <a:lvl9pPr marL="2425700" marR="0" lvl="8" indent="19050" algn="l" rtl="0">
              <a:lnSpc>
                <a:spcPct val="115000"/>
              </a:lnSpc>
              <a:spcBef>
                <a:spcPts val="300"/>
              </a:spcBef>
              <a:spcAft>
                <a:spcPts val="1600"/>
              </a:spcAft>
              <a:buClr>
                <a:schemeClr val="dk1"/>
              </a:buClr>
              <a:buSzPct val="100000"/>
              <a:buFont typeface="Arial"/>
              <a:buChar char="•"/>
              <a:defRPr sz="1300" b="0" i="0" u="none" strike="noStrike" cap="none">
                <a:solidFill>
                  <a:schemeClr val="dk1"/>
                </a:solidFill>
                <a:latin typeface="Calibri"/>
                <a:ea typeface="Calibri"/>
                <a:cs typeface="Calibri"/>
                <a:sym typeface="Calibri"/>
              </a:defRPr>
            </a:lvl9pPr>
          </a:lstStyle>
          <a:p>
            <a:endParaRPr/>
          </a:p>
        </p:txBody>
      </p:sp>
      <p:pic>
        <p:nvPicPr>
          <p:cNvPr id="584" name="Shape 584"/>
          <p:cNvPicPr preferRelativeResize="0"/>
          <p:nvPr/>
        </p:nvPicPr>
        <p:blipFill rotWithShape="1">
          <a:blip r:embed="rId2">
            <a:alphaModFix/>
          </a:blip>
          <a:srcRect/>
          <a:stretch/>
        </p:blipFill>
        <p:spPr>
          <a:xfrm rot="-5400000">
            <a:off x="8570775" y="4570348"/>
            <a:ext cx="493500" cy="195600"/>
          </a:xfrm>
          <a:prstGeom prst="rect">
            <a:avLst/>
          </a:prstGeom>
          <a:noFill/>
          <a:ln>
            <a:noFill/>
          </a:ln>
        </p:spPr>
      </p:pic>
    </p:spTree>
    <p:extLst>
      <p:ext uri="{BB962C8B-B14F-4D97-AF65-F5344CB8AC3E}">
        <p14:creationId xmlns:p14="http://schemas.microsoft.com/office/powerpoint/2010/main" val="80510572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328612" y="219075"/>
            <a:ext cx="8686800" cy="3843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800" b="0" i="0" u="none" strike="noStrike" cap="none">
                <a:solidFill>
                  <a:srgbClr val="191919"/>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800" b="0" i="0" u="none" strike="noStrike" cap="none">
                <a:solidFill>
                  <a:srgbClr val="191919"/>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800" b="0" i="0" u="none" strike="noStrike" cap="none">
                <a:solidFill>
                  <a:srgbClr val="191919"/>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800" b="0" i="0" u="none" strike="noStrike" cap="none">
                <a:solidFill>
                  <a:srgbClr val="191919"/>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2800" b="0" i="0" u="none" strike="noStrike" cap="none">
                <a:solidFill>
                  <a:srgbClr val="191919"/>
                </a:solidFill>
                <a:latin typeface="Helvetica Neue Light"/>
                <a:ea typeface="Helvetica Neue Light"/>
                <a:cs typeface="Helvetica Neue Light"/>
                <a:sym typeface="Helvetica Neue Light"/>
              </a:defRPr>
            </a:lvl6pPr>
            <a:lvl7pPr marL="914400" marR="0" lvl="6" indent="0" algn="l" rtl="0">
              <a:lnSpc>
                <a:spcPct val="90000"/>
              </a:lnSpc>
              <a:spcBef>
                <a:spcPts val="0"/>
              </a:spcBef>
              <a:spcAft>
                <a:spcPts val="0"/>
              </a:spcAft>
              <a:buClr>
                <a:schemeClr val="dk1"/>
              </a:buClr>
              <a:buFont typeface="Arial"/>
              <a:buNone/>
              <a:defRPr sz="2800" b="0" i="0" u="none" strike="noStrike" cap="none">
                <a:solidFill>
                  <a:srgbClr val="191919"/>
                </a:solidFill>
                <a:latin typeface="Helvetica Neue Light"/>
                <a:ea typeface="Helvetica Neue Light"/>
                <a:cs typeface="Helvetica Neue Light"/>
                <a:sym typeface="Helvetica Neue Light"/>
              </a:defRPr>
            </a:lvl7pPr>
            <a:lvl8pPr marL="1371600" marR="0" lvl="7" indent="0" algn="l" rtl="0">
              <a:lnSpc>
                <a:spcPct val="90000"/>
              </a:lnSpc>
              <a:spcBef>
                <a:spcPts val="0"/>
              </a:spcBef>
              <a:spcAft>
                <a:spcPts val="0"/>
              </a:spcAft>
              <a:buClr>
                <a:schemeClr val="dk1"/>
              </a:buClr>
              <a:buFont typeface="Arial"/>
              <a:buNone/>
              <a:defRPr sz="2800" b="0" i="0" u="none" strike="noStrike" cap="none">
                <a:solidFill>
                  <a:srgbClr val="191919"/>
                </a:solidFill>
                <a:latin typeface="Helvetica Neue Light"/>
                <a:ea typeface="Helvetica Neue Light"/>
                <a:cs typeface="Helvetica Neue Light"/>
                <a:sym typeface="Helvetica Neue Light"/>
              </a:defRPr>
            </a:lvl8pPr>
            <a:lvl9pPr marL="1828800" marR="0" lvl="8" indent="0" algn="l" rtl="0">
              <a:lnSpc>
                <a:spcPct val="90000"/>
              </a:lnSpc>
              <a:spcBef>
                <a:spcPts val="0"/>
              </a:spcBef>
              <a:spcAft>
                <a:spcPts val="0"/>
              </a:spcAft>
              <a:buClr>
                <a:schemeClr val="dk1"/>
              </a:buClr>
              <a:buFont typeface="Arial"/>
              <a:buNone/>
              <a:defRPr sz="2800" b="0" i="0" u="none" strike="noStrike" cap="none">
                <a:solidFill>
                  <a:srgbClr val="191919"/>
                </a:solidFill>
                <a:latin typeface="Helvetica Neue Light"/>
                <a:ea typeface="Helvetica Neue Light"/>
                <a:cs typeface="Helvetica Neue Light"/>
                <a:sym typeface="Helvetica Neue Light"/>
              </a:defRPr>
            </a:lvl9pPr>
          </a:lstStyle>
          <a:p>
            <a:endParaRPr/>
          </a:p>
        </p:txBody>
      </p:sp>
      <p:sp>
        <p:nvSpPr>
          <p:cNvPr id="587" name="Shape 587"/>
          <p:cNvSpPr txBox="1">
            <a:spLocks noGrp="1"/>
          </p:cNvSpPr>
          <p:nvPr>
            <p:ph type="body" idx="1"/>
          </p:nvPr>
        </p:nvSpPr>
        <p:spPr>
          <a:xfrm>
            <a:off x="328612" y="1108725"/>
            <a:ext cx="8454900" cy="3383100"/>
          </a:xfrm>
          <a:prstGeom prst="rect">
            <a:avLst/>
          </a:prstGeom>
          <a:noFill/>
          <a:ln>
            <a:noFill/>
          </a:ln>
        </p:spPr>
        <p:txBody>
          <a:bodyPr lIns="91425" tIns="91425" rIns="91425" bIns="91425" anchor="t" anchorCtr="0"/>
          <a:lstStyle>
            <a:lvl1pPr marL="173037" marR="0" lvl="0" indent="7302" algn="l" rtl="0">
              <a:lnSpc>
                <a:spcPct val="115000"/>
              </a:lnSpc>
              <a:spcBef>
                <a:spcPts val="320"/>
              </a:spcBef>
              <a:spcAft>
                <a:spcPts val="0"/>
              </a:spcAft>
              <a:buClr>
                <a:srgbClr val="6D6E70"/>
              </a:buClr>
              <a:buSzPct val="90000"/>
              <a:buFont typeface="Noto Sans Symbols"/>
              <a:buChar char="▪"/>
              <a:defRPr sz="1600" b="0" i="0" u="none" strike="noStrike" cap="none">
                <a:solidFill>
                  <a:schemeClr val="dk2"/>
                </a:solidFill>
                <a:latin typeface="Helvetica Neue"/>
                <a:ea typeface="Helvetica Neue"/>
                <a:cs typeface="Helvetica Neue"/>
                <a:sym typeface="Helvetica Neue"/>
              </a:defRPr>
            </a:lvl1pPr>
            <a:lvl2pPr marL="509587" marR="0" lvl="1" indent="13652" algn="l" rtl="0">
              <a:lnSpc>
                <a:spcPct val="115000"/>
              </a:lnSpc>
              <a:spcBef>
                <a:spcPts val="320"/>
              </a:spcBef>
              <a:spcAft>
                <a:spcPts val="0"/>
              </a:spcAft>
              <a:buClr>
                <a:srgbClr val="6D6E70"/>
              </a:buClr>
              <a:buSzPct val="90000"/>
              <a:buFont typeface="Arial"/>
              <a:buChar char="–"/>
              <a:defRPr sz="1600" b="0" i="0" u="none" strike="noStrike" cap="none">
                <a:solidFill>
                  <a:schemeClr val="dk2"/>
                </a:solidFill>
                <a:latin typeface="Helvetica Neue"/>
                <a:ea typeface="Helvetica Neue"/>
                <a:cs typeface="Helvetica Neue"/>
                <a:sym typeface="Helvetica Neue"/>
              </a:defRPr>
            </a:lvl2pPr>
            <a:lvl3pPr marL="855662" marR="0" lvl="2" indent="-2222" algn="l" rtl="0">
              <a:lnSpc>
                <a:spcPct val="115000"/>
              </a:lnSpc>
              <a:spcBef>
                <a:spcPts val="320"/>
              </a:spcBef>
              <a:spcAft>
                <a:spcPts val="0"/>
              </a:spcAft>
              <a:buClr>
                <a:srgbClr val="6D6E70"/>
              </a:buClr>
              <a:buSzPct val="90000"/>
              <a:buFont typeface="Noto Sans Symbols"/>
              <a:buChar char="▪"/>
              <a:defRPr sz="1600" b="0" i="0" u="none" strike="noStrike" cap="none">
                <a:solidFill>
                  <a:schemeClr val="dk2"/>
                </a:solidFill>
                <a:latin typeface="Helvetica Neue"/>
                <a:ea typeface="Helvetica Neue"/>
                <a:cs typeface="Helvetica Neue"/>
                <a:sym typeface="Helvetica Neue"/>
              </a:defRPr>
            </a:lvl3pPr>
            <a:lvl4pPr marL="1203325" marR="0" lvl="3" indent="28575" algn="l" rtl="0">
              <a:lnSpc>
                <a:spcPct val="115000"/>
              </a:lnSpc>
              <a:spcBef>
                <a:spcPts val="320"/>
              </a:spcBef>
              <a:spcAft>
                <a:spcPts val="0"/>
              </a:spcAft>
              <a:buClr>
                <a:schemeClr val="lt1"/>
              </a:buClr>
              <a:buSzPct val="100000"/>
              <a:buFont typeface="Helvetica Neue"/>
              <a:buChar char="–"/>
              <a:defRPr sz="1600" b="0" i="0" u="none" strike="noStrike" cap="none">
                <a:solidFill>
                  <a:schemeClr val="dk2"/>
                </a:solidFill>
                <a:latin typeface="Helvetica Neue"/>
                <a:ea typeface="Helvetica Neue"/>
                <a:cs typeface="Helvetica Neue"/>
                <a:sym typeface="Helvetica Neue"/>
              </a:defRPr>
            </a:lvl4pPr>
            <a:lvl5pPr marL="1539875" marR="0" lvl="4" indent="34925" algn="l" rtl="0">
              <a:lnSpc>
                <a:spcPct val="115000"/>
              </a:lnSpc>
              <a:spcBef>
                <a:spcPts val="320"/>
              </a:spcBef>
              <a:spcAft>
                <a:spcPts val="0"/>
              </a:spcAft>
              <a:buClr>
                <a:schemeClr val="lt1"/>
              </a:buClr>
              <a:buSzPct val="100000"/>
              <a:buFont typeface="Helvetica Neue"/>
              <a:buChar char="»"/>
              <a:defRPr sz="1600" b="0" i="0" u="none" strike="noStrike" cap="none">
                <a:solidFill>
                  <a:schemeClr val="dk2"/>
                </a:solidFill>
                <a:latin typeface="Helvetica Neue"/>
                <a:ea typeface="Helvetica Neue"/>
                <a:cs typeface="Helvetica Neue"/>
                <a:sym typeface="Helvetica Neue"/>
              </a:defRPr>
            </a:lvl5pPr>
            <a:lvl6pPr marL="1997075" marR="0" lvl="5" indent="34925" algn="l" rtl="0">
              <a:lnSpc>
                <a:spcPct val="115000"/>
              </a:lnSpc>
              <a:spcBef>
                <a:spcPts val="320"/>
              </a:spcBef>
              <a:spcAft>
                <a:spcPts val="0"/>
              </a:spcAft>
              <a:buClr>
                <a:schemeClr val="lt1"/>
              </a:buClr>
              <a:buSzPct val="100000"/>
              <a:buFont typeface="Arial"/>
              <a:buChar char="»"/>
              <a:defRPr sz="1600" b="0" i="0" u="none" strike="noStrike" cap="none">
                <a:solidFill>
                  <a:schemeClr val="lt1"/>
                </a:solidFill>
                <a:latin typeface="Arial"/>
                <a:ea typeface="Arial"/>
                <a:cs typeface="Arial"/>
                <a:sym typeface="Arial"/>
              </a:defRPr>
            </a:lvl6pPr>
            <a:lvl7pPr marL="2454275" marR="0" lvl="6" indent="34925" algn="l" rtl="0">
              <a:lnSpc>
                <a:spcPct val="115000"/>
              </a:lnSpc>
              <a:spcBef>
                <a:spcPts val="320"/>
              </a:spcBef>
              <a:spcAft>
                <a:spcPts val="0"/>
              </a:spcAft>
              <a:buClr>
                <a:schemeClr val="lt1"/>
              </a:buClr>
              <a:buSzPct val="100000"/>
              <a:buFont typeface="Arial"/>
              <a:buChar char="»"/>
              <a:defRPr sz="1600" b="0" i="0" u="none" strike="noStrike" cap="none">
                <a:solidFill>
                  <a:schemeClr val="lt1"/>
                </a:solidFill>
                <a:latin typeface="Arial"/>
                <a:ea typeface="Arial"/>
                <a:cs typeface="Arial"/>
                <a:sym typeface="Arial"/>
              </a:defRPr>
            </a:lvl7pPr>
            <a:lvl8pPr marL="2911475" marR="0" lvl="7" indent="34925" algn="l" rtl="0">
              <a:lnSpc>
                <a:spcPct val="115000"/>
              </a:lnSpc>
              <a:spcBef>
                <a:spcPts val="320"/>
              </a:spcBef>
              <a:spcAft>
                <a:spcPts val="0"/>
              </a:spcAft>
              <a:buClr>
                <a:schemeClr val="lt1"/>
              </a:buClr>
              <a:buSzPct val="100000"/>
              <a:buFont typeface="Arial"/>
              <a:buChar char="»"/>
              <a:defRPr sz="1600" b="0" i="0" u="none" strike="noStrike" cap="none">
                <a:solidFill>
                  <a:schemeClr val="lt1"/>
                </a:solidFill>
                <a:latin typeface="Arial"/>
                <a:ea typeface="Arial"/>
                <a:cs typeface="Arial"/>
                <a:sym typeface="Arial"/>
              </a:defRPr>
            </a:lvl8pPr>
            <a:lvl9pPr marL="3368675" marR="0" lvl="8" indent="34925" algn="l" rtl="0">
              <a:lnSpc>
                <a:spcPct val="115000"/>
              </a:lnSpc>
              <a:spcBef>
                <a:spcPts val="320"/>
              </a:spcBef>
              <a:spcAft>
                <a:spcPts val="0"/>
              </a:spcAft>
              <a:buClr>
                <a:schemeClr val="lt1"/>
              </a:buClr>
              <a:buSzPct val="100000"/>
              <a:buFont typeface="Arial"/>
              <a:buChar char="»"/>
              <a:defRPr sz="1600" b="0" i="0" u="none" strike="noStrike" cap="none">
                <a:solidFill>
                  <a:schemeClr val="lt1"/>
                </a:solidFill>
                <a:latin typeface="Arial"/>
                <a:ea typeface="Arial"/>
                <a:cs typeface="Arial"/>
                <a:sym typeface="Arial"/>
              </a:defRPr>
            </a:lvl9pPr>
          </a:lstStyle>
          <a:p>
            <a:endParaRPr/>
          </a:p>
        </p:txBody>
      </p:sp>
      <p:pic>
        <p:nvPicPr>
          <p:cNvPr id="588" name="Shape 588"/>
          <p:cNvPicPr preferRelativeResize="0"/>
          <p:nvPr/>
        </p:nvPicPr>
        <p:blipFill rotWithShape="1">
          <a:blip r:embed="rId2">
            <a:alphaModFix/>
          </a:blip>
          <a:srcRect/>
          <a:stretch/>
        </p:blipFill>
        <p:spPr>
          <a:xfrm rot="-5400000">
            <a:off x="8570775" y="4570348"/>
            <a:ext cx="493500" cy="195600"/>
          </a:xfrm>
          <a:prstGeom prst="rect">
            <a:avLst/>
          </a:prstGeom>
          <a:noFill/>
          <a:ln>
            <a:noFill/>
          </a:ln>
        </p:spPr>
      </p:pic>
    </p:spTree>
    <p:extLst>
      <p:ext uri="{BB962C8B-B14F-4D97-AF65-F5344CB8AC3E}">
        <p14:creationId xmlns:p14="http://schemas.microsoft.com/office/powerpoint/2010/main" val="163584375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 Thank You 2">
    <p:spTree>
      <p:nvGrpSpPr>
        <p:cNvPr id="1" name="Shape 589"/>
        <p:cNvGrpSpPr/>
        <p:nvPr/>
      </p:nvGrpSpPr>
      <p:grpSpPr>
        <a:xfrm>
          <a:off x="0" y="0"/>
          <a:ext cx="0" cy="0"/>
          <a:chOff x="0" y="0"/>
          <a:chExt cx="0" cy="0"/>
        </a:xfrm>
      </p:grpSpPr>
      <p:sp>
        <p:nvSpPr>
          <p:cNvPr id="590" name="Shape 590"/>
          <p:cNvSpPr txBox="1">
            <a:spLocks noGrp="1"/>
          </p:cNvSpPr>
          <p:nvPr>
            <p:ph type="body" idx="1"/>
          </p:nvPr>
        </p:nvSpPr>
        <p:spPr>
          <a:xfrm>
            <a:off x="3204326" y="2250280"/>
            <a:ext cx="2735399" cy="6429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Helvetica Neue"/>
              <a:buNone/>
              <a:defRPr sz="4000" b="1" i="0" u="none" strike="noStrike" cap="none">
                <a:solidFill>
                  <a:srgbClr val="FFFFFF"/>
                </a:solidFill>
                <a:latin typeface="Helvetica Neue"/>
                <a:ea typeface="Helvetica Neue"/>
                <a:cs typeface="Helvetica Neue"/>
                <a:sym typeface="Helvetica Neue"/>
              </a:defRPr>
            </a:lvl1pPr>
            <a:lvl2pPr marL="381000" marR="0" lvl="1"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300" marR="0" lvl="2"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3600" marR="0" lvl="3"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104900" marR="0" lvl="4"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3500" marR="0" lvl="5"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4800" marR="0" lvl="6"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6100" marR="0" lvl="7"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7400" marR="0" lvl="8"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591" name="Shape 591"/>
          <p:cNvSpPr txBox="1">
            <a:spLocks noGrp="1"/>
          </p:cNvSpPr>
          <p:nvPr>
            <p:ph type="sldNum" idx="12"/>
          </p:nvPr>
        </p:nvSpPr>
        <p:spPr>
          <a:xfrm>
            <a:off x="4484635" y="4905375"/>
            <a:ext cx="170100" cy="176100"/>
          </a:xfrm>
          <a:prstGeom prst="rect">
            <a:avLst/>
          </a:prstGeom>
          <a:noFill/>
          <a:ln>
            <a:noFill/>
          </a:ln>
        </p:spPr>
        <p:txBody>
          <a:bodyPr lIns="19050" tIns="19050" rIns="19050" bIns="19050" anchor="t" anchorCtr="0">
            <a:noAutofit/>
          </a:bodyPr>
          <a:lstStyle/>
          <a:p>
            <a:pPr algn="ctr">
              <a:buClr>
                <a:srgbClr val="000000"/>
              </a:buClr>
              <a:buSzPct val="25000"/>
              <a:buFont typeface="Helvetica Neue Light"/>
              <a:buNone/>
            </a:pPr>
            <a:fld id="{00000000-1234-1234-1234-123412341234}" type="slidenum">
              <a:rPr lang="en" sz="900">
                <a:latin typeface="Helvetica Neue Light"/>
                <a:ea typeface="Helvetica Neue Light"/>
                <a:cs typeface="Helvetica Neue Light"/>
                <a:sym typeface="Helvetica Neue Light"/>
              </a:rPr>
              <a:pPr algn="ctr">
                <a:buClr>
                  <a:srgbClr val="000000"/>
                </a:buClr>
                <a:buSzPct val="25000"/>
                <a:buFont typeface="Helvetica Neue Light"/>
                <a:buNone/>
              </a:pPr>
              <a:t>‹#›</a:t>
            </a:fld>
            <a:endParaRPr lang="en" sz="900" dirty="0">
              <a:latin typeface="Helvetica Neue Light"/>
              <a:ea typeface="Helvetica Neue Light"/>
              <a:cs typeface="Helvetica Neue Light"/>
              <a:sym typeface="Helvetica Neue Light"/>
            </a:endParaRPr>
          </a:p>
        </p:txBody>
      </p:sp>
      <p:pic>
        <p:nvPicPr>
          <p:cNvPr id="592" name="Shape 592"/>
          <p:cNvPicPr preferRelativeResize="0"/>
          <p:nvPr/>
        </p:nvPicPr>
        <p:blipFill rotWithShape="1">
          <a:blip r:embed="rId2">
            <a:alphaModFix/>
          </a:blip>
          <a:srcRect/>
          <a:stretch/>
        </p:blipFill>
        <p:spPr>
          <a:xfrm rot="-5400000">
            <a:off x="8570775" y="4570348"/>
            <a:ext cx="493500" cy="195600"/>
          </a:xfrm>
          <a:prstGeom prst="rect">
            <a:avLst/>
          </a:prstGeom>
          <a:noFill/>
          <a:ln>
            <a:noFill/>
          </a:ln>
        </p:spPr>
      </p:pic>
      <p:sp>
        <p:nvSpPr>
          <p:cNvPr id="593" name="Shape 593"/>
          <p:cNvSpPr txBox="1"/>
          <p:nvPr/>
        </p:nvSpPr>
        <p:spPr>
          <a:xfrm>
            <a:off x="7510521" y="-41100"/>
            <a:ext cx="1671900" cy="182100"/>
          </a:xfrm>
          <a:prstGeom prst="rect">
            <a:avLst/>
          </a:prstGeom>
          <a:noFill/>
          <a:ln>
            <a:noFill/>
          </a:ln>
        </p:spPr>
        <p:txBody>
          <a:bodyPr lIns="91425" tIns="91425" rIns="91425" bIns="91425" anchor="t" anchorCtr="0">
            <a:noAutofit/>
          </a:bodyPr>
          <a:lstStyle/>
          <a:p>
            <a:pPr algn="r">
              <a:buClr>
                <a:srgbClr val="FFFFFF"/>
              </a:buClr>
              <a:buSzPct val="25000"/>
              <a:buFont typeface="Arial"/>
              <a:buNone/>
            </a:pPr>
            <a:r>
              <a:rPr lang="en" sz="900" dirty="0">
                <a:solidFill>
                  <a:srgbClr val="FFFFFF"/>
                </a:solidFill>
              </a:rPr>
              <a:t>IBM Confidential</a:t>
            </a:r>
          </a:p>
        </p:txBody>
      </p:sp>
    </p:spTree>
    <p:extLst>
      <p:ext uri="{BB962C8B-B14F-4D97-AF65-F5344CB8AC3E}">
        <p14:creationId xmlns:p14="http://schemas.microsoft.com/office/powerpoint/2010/main" val="319918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Title Slide 1">
    <p:bg>
      <p:bgPr>
        <a:solidFill>
          <a:srgbClr val="253965"/>
        </a:solidFill>
        <a:effectLst/>
      </p:bgPr>
    </p:bg>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283464" y="3127248"/>
            <a:ext cx="6795300" cy="543000"/>
          </a:xfrm>
          <a:prstGeom prst="rect">
            <a:avLst/>
          </a:prstGeom>
          <a:noFill/>
          <a:ln>
            <a:noFill/>
          </a:ln>
        </p:spPr>
        <p:txBody>
          <a:bodyPr lIns="68575" tIns="68575" rIns="68575" bIns="68575" anchor="t" anchorCtr="0"/>
          <a:lstStyle>
            <a:lvl1pPr marL="0" marR="0" lvl="0" indent="0" algn="l" rtl="0">
              <a:lnSpc>
                <a:spcPct val="90000"/>
              </a:lnSpc>
              <a:spcBef>
                <a:spcPts val="1000"/>
              </a:spcBef>
              <a:spcAft>
                <a:spcPts val="200"/>
              </a:spcAft>
              <a:buClr>
                <a:srgbClr val="000000"/>
              </a:buClr>
              <a:buFont typeface="Noto Sans Symbols"/>
              <a:buNone/>
              <a:defRPr sz="2200" b="0" i="0" u="none" strike="noStrike" cap="none">
                <a:solidFill>
                  <a:schemeClr val="lt1"/>
                </a:solidFill>
                <a:latin typeface="Helvetica Neue Light"/>
                <a:ea typeface="Helvetica Neue Light"/>
                <a:cs typeface="Helvetica Neue Light"/>
                <a:sym typeface="Helvetica Neue Light"/>
              </a:defRPr>
            </a:lvl1pPr>
            <a:lvl2pPr marL="304800" marR="0" lvl="1" indent="38100" algn="l" rtl="0">
              <a:lnSpc>
                <a:spcPct val="90000"/>
              </a:lnSpc>
              <a:spcBef>
                <a:spcPts val="0"/>
              </a:spcBef>
              <a:spcAft>
                <a:spcPts val="200"/>
              </a:spcAft>
              <a:buClr>
                <a:srgbClr val="000000"/>
              </a:buClr>
              <a:buSzPct val="81250"/>
              <a:buFont typeface="Arial"/>
              <a:buChar char="•"/>
              <a:defRPr sz="1600" b="0" i="0" u="none" strike="noStrike" cap="none">
                <a:solidFill>
                  <a:schemeClr val="dk1"/>
                </a:solidFill>
                <a:latin typeface="Helvetica Neue Light"/>
                <a:ea typeface="Helvetica Neue Light"/>
                <a:cs typeface="Helvetica Neue Light"/>
                <a:sym typeface="Helvetica Neue Light"/>
              </a:defRPr>
            </a:lvl2pPr>
            <a:lvl3pPr marL="469900" marR="0" lvl="2" indent="38100" algn="l" rtl="0">
              <a:lnSpc>
                <a:spcPct val="90000"/>
              </a:lnSpc>
              <a:spcBef>
                <a:spcPts val="0"/>
              </a:spcBef>
              <a:spcAft>
                <a:spcPts val="200"/>
              </a:spcAft>
              <a:buClr>
                <a:srgbClr val="000000"/>
              </a:buClr>
              <a:buSzPct val="92857"/>
              <a:buFont typeface="Helvetica Neue Light"/>
              <a:buChar char="-"/>
              <a:defRPr sz="1400" b="0" i="0" u="none" strike="noStrike" cap="none">
                <a:solidFill>
                  <a:schemeClr val="dk1"/>
                </a:solidFill>
                <a:latin typeface="Helvetica Neue Light"/>
                <a:ea typeface="Helvetica Neue Light"/>
                <a:cs typeface="Helvetica Neue Light"/>
                <a:sym typeface="Helvetica Neue Light"/>
              </a:defRPr>
            </a:lvl3pPr>
            <a:lvl4pPr marL="647700" marR="0" lvl="3" indent="12700" algn="l" rtl="0">
              <a:lnSpc>
                <a:spcPct val="90000"/>
              </a:lnSpc>
              <a:spcBef>
                <a:spcPts val="200"/>
              </a:spcBef>
              <a:spcAft>
                <a:spcPts val="0"/>
              </a:spcAft>
              <a:buClr>
                <a:srgbClr val="000000"/>
              </a:buClr>
              <a:buSzPct val="1000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4pPr>
            <a:lvl5pPr marL="812800" marR="0" lvl="4" indent="-114300" algn="l" rtl="0">
              <a:lnSpc>
                <a:spcPct val="90000"/>
              </a:lnSpc>
              <a:spcBef>
                <a:spcPts val="200"/>
              </a:spcBef>
              <a:spcAft>
                <a:spcPts val="0"/>
              </a:spcAft>
              <a:buClr>
                <a:srgbClr val="000000"/>
              </a:buClr>
              <a:buFont typeface="Helvetica Neue Light"/>
              <a:buNone/>
              <a:defRPr sz="1000" b="0" i="0" u="none" strike="noStrike" cap="none">
                <a:solidFill>
                  <a:schemeClr val="dk1"/>
                </a:solidFill>
                <a:latin typeface="Helvetica Neue Light"/>
                <a:ea typeface="Helvetica Neue Light"/>
                <a:cs typeface="Helvetica Neue Light"/>
                <a:sym typeface="Helvetica Neue Light"/>
              </a:defRPr>
            </a:lvl5pPr>
            <a:lvl6pPr marL="1498600" marR="0" lvl="5" indent="25400" algn="l" rtl="0">
              <a:lnSpc>
                <a:spcPct val="9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6pPr>
            <a:lvl7pPr marL="1841500" marR="0" lvl="6" indent="25400" algn="l" rtl="0">
              <a:lnSpc>
                <a:spcPct val="9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7pPr>
            <a:lvl8pPr marL="2184400" marR="0" lvl="7" indent="25400" algn="l" rtl="0">
              <a:lnSpc>
                <a:spcPct val="9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8pPr>
            <a:lvl9pPr marL="2527300" marR="0" lvl="8" indent="25400" algn="l" rtl="0">
              <a:lnSpc>
                <a:spcPct val="9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9pPr>
          </a:lstStyle>
          <a:p>
            <a:endParaRPr/>
          </a:p>
        </p:txBody>
      </p:sp>
      <p:sp>
        <p:nvSpPr>
          <p:cNvPr id="83" name="Shape 83"/>
          <p:cNvSpPr txBox="1">
            <a:spLocks noGrp="1"/>
          </p:cNvSpPr>
          <p:nvPr>
            <p:ph type="title"/>
          </p:nvPr>
        </p:nvSpPr>
        <p:spPr>
          <a:xfrm>
            <a:off x="283464" y="1690980"/>
            <a:ext cx="6795300" cy="1218900"/>
          </a:xfrm>
          <a:prstGeom prst="rect">
            <a:avLst/>
          </a:prstGeom>
          <a:noFill/>
          <a:ln>
            <a:noFill/>
          </a:ln>
        </p:spPr>
        <p:txBody>
          <a:bodyPr lIns="68575" tIns="68575" rIns="68575" bIns="68575" anchor="b" anchorCtr="0"/>
          <a:lstStyle>
            <a:lvl1pPr marL="0" marR="0" lvl="0" indent="0" algn="l" rtl="0">
              <a:lnSpc>
                <a:spcPct val="90000"/>
              </a:lnSpc>
              <a:spcBef>
                <a:spcPts val="0"/>
              </a:spcBef>
              <a:spcAft>
                <a:spcPts val="0"/>
              </a:spcAft>
              <a:buClr>
                <a:schemeClr val="lt1"/>
              </a:buClr>
              <a:buFont typeface="Helvetica Neue"/>
              <a:buNone/>
              <a:defRPr sz="4400" b="1" i="0" u="none" strike="noStrike" cap="none">
                <a:solidFill>
                  <a:schemeClr val="l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5pPr>
            <a:lvl6pPr marL="342900" marR="0" lvl="5"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pic>
        <p:nvPicPr>
          <p:cNvPr id="84" name="Shape 84"/>
          <p:cNvPicPr preferRelativeResize="0"/>
          <p:nvPr/>
        </p:nvPicPr>
        <p:blipFill rotWithShape="1">
          <a:blip r:embed="rId2">
            <a:alphaModFix/>
          </a:blip>
          <a:srcRect/>
          <a:stretch/>
        </p:blipFill>
        <p:spPr>
          <a:xfrm>
            <a:off x="285750" y="4589004"/>
            <a:ext cx="558300" cy="214800"/>
          </a:xfrm>
          <a:prstGeom prst="rect">
            <a:avLst/>
          </a:prstGeom>
          <a:noFill/>
          <a:ln>
            <a:noFill/>
          </a:ln>
        </p:spPr>
      </p:pic>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cSld name=" Thank You 4">
    <p:bg>
      <p:bgPr>
        <a:solidFill>
          <a:srgbClr val="FFFFFF"/>
        </a:solidFill>
        <a:effectLst/>
      </p:bgPr>
    </p:bg>
    <p:spTree>
      <p:nvGrpSpPr>
        <p:cNvPr id="1" name="Shape 594"/>
        <p:cNvGrpSpPr/>
        <p:nvPr/>
      </p:nvGrpSpPr>
      <p:grpSpPr>
        <a:xfrm>
          <a:off x="0" y="0"/>
          <a:ext cx="0" cy="0"/>
          <a:chOff x="0" y="0"/>
          <a:chExt cx="0" cy="0"/>
        </a:xfrm>
      </p:grpSpPr>
      <p:sp>
        <p:nvSpPr>
          <p:cNvPr id="595" name="Shape 595"/>
          <p:cNvSpPr txBox="1">
            <a:spLocks noGrp="1"/>
          </p:cNvSpPr>
          <p:nvPr>
            <p:ph type="body" idx="1"/>
          </p:nvPr>
        </p:nvSpPr>
        <p:spPr>
          <a:xfrm>
            <a:off x="2848716" y="2169317"/>
            <a:ext cx="3446400" cy="8049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F3659"/>
              </a:buClr>
              <a:buFont typeface="Helvetica Neue"/>
              <a:buNone/>
              <a:defRPr sz="5000" b="1" i="0" u="none" strike="noStrike" cap="none">
                <a:solidFill>
                  <a:srgbClr val="0F3659"/>
                </a:solidFill>
                <a:latin typeface="Helvetica Neue"/>
                <a:ea typeface="Helvetica Neue"/>
                <a:cs typeface="Helvetica Neue"/>
                <a:sym typeface="Helvetica Neue"/>
              </a:defRPr>
            </a:lvl1pPr>
            <a:lvl2pPr marL="381000" marR="0" lvl="1"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300" marR="0" lvl="2"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3600" marR="0" lvl="3"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104900" marR="0" lvl="4"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3500" marR="0" lvl="5"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4800" marR="0" lvl="6"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6100" marR="0" lvl="7"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7400" marR="0" lvl="8"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596" name="Shape 596"/>
          <p:cNvSpPr txBox="1">
            <a:spLocks noGrp="1"/>
          </p:cNvSpPr>
          <p:nvPr>
            <p:ph type="sldNum" idx="12"/>
          </p:nvPr>
        </p:nvSpPr>
        <p:spPr>
          <a:xfrm>
            <a:off x="4484635" y="4905375"/>
            <a:ext cx="170100" cy="176100"/>
          </a:xfrm>
          <a:prstGeom prst="rect">
            <a:avLst/>
          </a:prstGeom>
          <a:noFill/>
          <a:ln>
            <a:noFill/>
          </a:ln>
        </p:spPr>
        <p:txBody>
          <a:bodyPr lIns="19050" tIns="19050" rIns="19050" bIns="19050" anchor="t" anchorCtr="0">
            <a:noAutofit/>
          </a:bodyPr>
          <a:lstStyle/>
          <a:p>
            <a:pPr algn="ctr">
              <a:buClr>
                <a:srgbClr val="000000"/>
              </a:buClr>
              <a:buSzPct val="25000"/>
              <a:buFont typeface="Helvetica Neue Light"/>
              <a:buNone/>
            </a:pPr>
            <a:fld id="{00000000-1234-1234-1234-123412341234}" type="slidenum">
              <a:rPr lang="en" sz="900">
                <a:latin typeface="Helvetica Neue Light"/>
                <a:ea typeface="Helvetica Neue Light"/>
                <a:cs typeface="Helvetica Neue Light"/>
                <a:sym typeface="Helvetica Neue Light"/>
              </a:rPr>
              <a:pPr algn="ctr">
                <a:buClr>
                  <a:srgbClr val="000000"/>
                </a:buClr>
                <a:buSzPct val="25000"/>
                <a:buFont typeface="Helvetica Neue Light"/>
                <a:buNone/>
              </a:pPr>
              <a:t>‹#›</a:t>
            </a:fld>
            <a:endParaRPr lang="en" sz="900" dirty="0">
              <a:latin typeface="Helvetica Neue Light"/>
              <a:ea typeface="Helvetica Neue Light"/>
              <a:cs typeface="Helvetica Neue Light"/>
              <a:sym typeface="Helvetica Neue Light"/>
            </a:endParaRPr>
          </a:p>
        </p:txBody>
      </p:sp>
      <p:sp>
        <p:nvSpPr>
          <p:cNvPr id="597" name="Shape 597"/>
          <p:cNvSpPr txBox="1"/>
          <p:nvPr/>
        </p:nvSpPr>
        <p:spPr>
          <a:xfrm>
            <a:off x="7510521" y="-41100"/>
            <a:ext cx="1671900" cy="182100"/>
          </a:xfrm>
          <a:prstGeom prst="rect">
            <a:avLst/>
          </a:prstGeom>
          <a:noFill/>
          <a:ln>
            <a:noFill/>
          </a:ln>
        </p:spPr>
        <p:txBody>
          <a:bodyPr lIns="91425" tIns="91425" rIns="91425" bIns="91425" anchor="t" anchorCtr="0">
            <a:noAutofit/>
          </a:bodyPr>
          <a:lstStyle/>
          <a:p>
            <a:pPr algn="r">
              <a:buClr>
                <a:srgbClr val="212121"/>
              </a:buClr>
              <a:buSzPct val="25000"/>
              <a:buFont typeface="Arial"/>
              <a:buNone/>
            </a:pPr>
            <a:r>
              <a:rPr lang="en" sz="900" dirty="0">
                <a:solidFill>
                  <a:srgbClr val="212121"/>
                </a:solidFill>
              </a:rPr>
              <a:t>IBM Confidential</a:t>
            </a:r>
          </a:p>
        </p:txBody>
      </p:sp>
    </p:spTree>
    <p:extLst>
      <p:ext uri="{BB962C8B-B14F-4D97-AF65-F5344CB8AC3E}">
        <p14:creationId xmlns:p14="http://schemas.microsoft.com/office/powerpoint/2010/main" val="124178354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Blank 1">
    <p:bg>
      <p:bgPr>
        <a:solidFill>
          <a:srgbClr val="FFFFFF"/>
        </a:solidFill>
        <a:effectLst/>
      </p:bgPr>
    </p:bg>
    <p:spTree>
      <p:nvGrpSpPr>
        <p:cNvPr id="1" name="Shape 598"/>
        <p:cNvGrpSpPr/>
        <p:nvPr/>
      </p:nvGrpSpPr>
      <p:grpSpPr>
        <a:xfrm>
          <a:off x="0" y="0"/>
          <a:ext cx="0" cy="0"/>
          <a:chOff x="0" y="0"/>
          <a:chExt cx="0" cy="0"/>
        </a:xfrm>
      </p:grpSpPr>
      <p:sp>
        <p:nvSpPr>
          <p:cNvPr id="599" name="Shape 599"/>
          <p:cNvSpPr txBox="1"/>
          <p:nvPr/>
        </p:nvSpPr>
        <p:spPr>
          <a:xfrm>
            <a:off x="7510521" y="-41100"/>
            <a:ext cx="1671900" cy="182100"/>
          </a:xfrm>
          <a:prstGeom prst="rect">
            <a:avLst/>
          </a:prstGeom>
          <a:noFill/>
          <a:ln>
            <a:noFill/>
          </a:ln>
        </p:spPr>
        <p:txBody>
          <a:bodyPr lIns="91425" tIns="91425" rIns="91425" bIns="91425" anchor="t" anchorCtr="0">
            <a:noAutofit/>
          </a:bodyPr>
          <a:lstStyle/>
          <a:p>
            <a:pPr algn="r">
              <a:buClr>
                <a:srgbClr val="212121"/>
              </a:buClr>
              <a:buSzPct val="25000"/>
              <a:buFont typeface="Arial"/>
              <a:buNone/>
            </a:pPr>
            <a:r>
              <a:rPr lang="en" sz="900" dirty="0">
                <a:solidFill>
                  <a:srgbClr val="212121"/>
                </a:solidFill>
              </a:rPr>
              <a:t>IBM Confidential </a:t>
            </a:r>
          </a:p>
        </p:txBody>
      </p:sp>
    </p:spTree>
    <p:extLst>
      <p:ext uri="{BB962C8B-B14F-4D97-AF65-F5344CB8AC3E}">
        <p14:creationId xmlns:p14="http://schemas.microsoft.com/office/powerpoint/2010/main" val="72097208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cSld name="Content 11">
    <p:bg>
      <p:bgPr>
        <a:solidFill>
          <a:srgbClr val="FFFFFF"/>
        </a:solidFill>
        <a:effectLst/>
      </p:bgPr>
    </p:bg>
    <p:spTree>
      <p:nvGrpSpPr>
        <p:cNvPr id="1" name="Shape 600"/>
        <p:cNvGrpSpPr/>
        <p:nvPr/>
      </p:nvGrpSpPr>
      <p:grpSpPr>
        <a:xfrm>
          <a:off x="0" y="0"/>
          <a:ext cx="0" cy="0"/>
          <a:chOff x="0" y="0"/>
          <a:chExt cx="0" cy="0"/>
        </a:xfrm>
      </p:grpSpPr>
      <p:sp>
        <p:nvSpPr>
          <p:cNvPr id="601" name="Shape 601"/>
          <p:cNvSpPr txBox="1">
            <a:spLocks noGrp="1"/>
          </p:cNvSpPr>
          <p:nvPr>
            <p:ph type="body" idx="1"/>
          </p:nvPr>
        </p:nvSpPr>
        <p:spPr>
          <a:xfrm>
            <a:off x="377845" y="148337"/>
            <a:ext cx="1902900" cy="514200"/>
          </a:xfrm>
          <a:prstGeom prst="rect">
            <a:avLst/>
          </a:prstGeom>
          <a:noFill/>
          <a:ln>
            <a:noFill/>
          </a:ln>
        </p:spPr>
        <p:txBody>
          <a:bodyPr lIns="91425" tIns="91425" rIns="91425" bIns="91425" anchor="ctr" anchorCtr="0"/>
          <a:lstStyle>
            <a:lvl1pPr marL="0" marR="0" lvl="0" indent="0" algn="l" rtl="0">
              <a:lnSpc>
                <a:spcPct val="80000"/>
              </a:lnSpc>
              <a:spcBef>
                <a:spcPts val="0"/>
              </a:spcBef>
              <a:spcAft>
                <a:spcPts val="0"/>
              </a:spcAft>
              <a:buClr>
                <a:srgbClr val="3A4B55"/>
              </a:buClr>
              <a:buFont typeface="Helvetica Neue"/>
              <a:buNone/>
              <a:defRPr sz="3100" b="1" i="0" u="none" strike="noStrike" cap="none">
                <a:solidFill>
                  <a:srgbClr val="3A4B55"/>
                </a:solidFill>
                <a:latin typeface="Helvetica Neue"/>
                <a:ea typeface="Helvetica Neue"/>
                <a:cs typeface="Helvetica Neue"/>
                <a:sym typeface="Helvetica Neue"/>
              </a:defRPr>
            </a:lvl1pPr>
            <a:lvl2pPr marL="381000" marR="0" lvl="1"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300" marR="0" lvl="2"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3600" marR="0" lvl="3"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104900" marR="0" lvl="4"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3500" marR="0" lvl="5"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4800" marR="0" lvl="6"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6100" marR="0" lvl="7"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7400" marR="0" lvl="8"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602" name="Shape 602"/>
          <p:cNvSpPr txBox="1">
            <a:spLocks noGrp="1"/>
          </p:cNvSpPr>
          <p:nvPr>
            <p:ph type="body" idx="2"/>
          </p:nvPr>
        </p:nvSpPr>
        <p:spPr>
          <a:xfrm>
            <a:off x="377845" y="544418"/>
            <a:ext cx="2112000" cy="2715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B9BA6"/>
              </a:buClr>
              <a:buFont typeface="Helvetica Neue Light"/>
              <a:buNone/>
              <a:defRPr sz="1500" b="0" i="0" u="none" strike="noStrike" cap="none">
                <a:solidFill>
                  <a:srgbClr val="8B9BA6"/>
                </a:solidFill>
                <a:latin typeface="Helvetica Neue Light"/>
                <a:ea typeface="Helvetica Neue Light"/>
                <a:cs typeface="Helvetica Neue Light"/>
                <a:sym typeface="Helvetica Neue Light"/>
              </a:defRPr>
            </a:lvl1pPr>
            <a:lvl2pPr marL="381000" marR="0" lvl="1"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300" marR="0" lvl="2"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3600" marR="0" lvl="3"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104900" marR="0" lvl="4"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3500" marR="0" lvl="5"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4800" marR="0" lvl="6"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6100" marR="0" lvl="7"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7400" marR="0" lvl="8"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603" name="Shape 603"/>
          <p:cNvSpPr txBox="1">
            <a:spLocks noGrp="1"/>
          </p:cNvSpPr>
          <p:nvPr>
            <p:ph type="body" idx="3"/>
          </p:nvPr>
        </p:nvSpPr>
        <p:spPr>
          <a:xfrm>
            <a:off x="404812" y="963605"/>
            <a:ext cx="8316300" cy="3607200"/>
          </a:xfrm>
          <a:prstGeom prst="rect">
            <a:avLst/>
          </a:prstGeom>
          <a:solidFill>
            <a:srgbClr val="EFF2F5"/>
          </a:solidFill>
          <a:ln>
            <a:noFill/>
          </a:ln>
        </p:spPr>
        <p:txBody>
          <a:bodyPr lIns="91425" tIns="91425" rIns="91425" bIns="91425" anchor="ctr" anchorCtr="0"/>
          <a:lstStyle>
            <a:lvl1pPr marL="152400" marR="0" lvl="0"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1pPr>
            <a:lvl2pPr marL="381000" marR="0" lvl="1"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300" marR="0" lvl="2"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3600" marR="0" lvl="3"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104900" marR="0" lvl="4"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3500" marR="0" lvl="5"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4800" marR="0" lvl="6"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6100" marR="0" lvl="7"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7400" marR="0" lvl="8"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604" name="Shape 604"/>
          <p:cNvSpPr txBox="1">
            <a:spLocks noGrp="1"/>
          </p:cNvSpPr>
          <p:nvPr>
            <p:ph type="body" idx="4"/>
          </p:nvPr>
        </p:nvSpPr>
        <p:spPr>
          <a:xfrm>
            <a:off x="3278892" y="2497931"/>
            <a:ext cx="2568300" cy="243000"/>
          </a:xfrm>
          <a:prstGeom prst="rect">
            <a:avLst/>
          </a:prstGeom>
          <a:noFill/>
          <a:ln>
            <a:noFill/>
          </a:ln>
        </p:spPr>
        <p:txBody>
          <a:bodyPr lIns="91425" tIns="91425" rIns="91425" bIns="91425" anchor="ctr" anchorCtr="0"/>
          <a:lstStyle>
            <a:lvl1pPr marL="0" marR="0" lvl="0" indent="0" algn="l" rtl="0">
              <a:lnSpc>
                <a:spcPct val="80000"/>
              </a:lnSpc>
              <a:spcBef>
                <a:spcPts val="0"/>
              </a:spcBef>
              <a:spcAft>
                <a:spcPts val="0"/>
              </a:spcAft>
              <a:buClr>
                <a:srgbClr val="8B9BA6"/>
              </a:buClr>
              <a:buFont typeface="Helvetica Neue"/>
              <a:buNone/>
              <a:defRPr sz="1400" b="0" i="0" u="none" strike="noStrike" cap="none">
                <a:solidFill>
                  <a:srgbClr val="8B9BA6"/>
                </a:solidFill>
                <a:latin typeface="Helvetica Neue"/>
                <a:ea typeface="Helvetica Neue"/>
                <a:cs typeface="Helvetica Neue"/>
                <a:sym typeface="Helvetica Neue"/>
              </a:defRPr>
            </a:lvl1pPr>
            <a:lvl2pPr marL="381000" marR="0" lvl="1"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300" marR="0" lvl="2"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3600" marR="0" lvl="3"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104900" marR="0" lvl="4"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3500" marR="0" lvl="5"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4800" marR="0" lvl="6"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6100" marR="0" lvl="7"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7400" marR="0" lvl="8"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605" name="Shape 605"/>
          <p:cNvSpPr txBox="1"/>
          <p:nvPr/>
        </p:nvSpPr>
        <p:spPr>
          <a:xfrm>
            <a:off x="7510521" y="-41100"/>
            <a:ext cx="1671900" cy="182100"/>
          </a:xfrm>
          <a:prstGeom prst="rect">
            <a:avLst/>
          </a:prstGeom>
          <a:noFill/>
          <a:ln>
            <a:noFill/>
          </a:ln>
        </p:spPr>
        <p:txBody>
          <a:bodyPr lIns="91425" tIns="91425" rIns="91425" bIns="91425" anchor="t" anchorCtr="0">
            <a:noAutofit/>
          </a:bodyPr>
          <a:lstStyle/>
          <a:p>
            <a:pPr algn="r">
              <a:buClr>
                <a:srgbClr val="212121"/>
              </a:buClr>
              <a:buSzPct val="25000"/>
              <a:buFont typeface="Arial"/>
              <a:buNone/>
            </a:pPr>
            <a:r>
              <a:rPr lang="en" sz="900" dirty="0">
                <a:solidFill>
                  <a:srgbClr val="212121"/>
                </a:solidFill>
              </a:rPr>
              <a:t>IBM Confidential</a:t>
            </a:r>
          </a:p>
        </p:txBody>
      </p:sp>
    </p:spTree>
    <p:extLst>
      <p:ext uri="{BB962C8B-B14F-4D97-AF65-F5344CB8AC3E}">
        <p14:creationId xmlns:p14="http://schemas.microsoft.com/office/powerpoint/2010/main" val="193277393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cSld name="Title &amp; Subtitle">
    <p:bg>
      <p:bgPr>
        <a:solidFill>
          <a:srgbClr val="F5F7FA"/>
        </a:solidFill>
        <a:effectLst/>
      </p:bgPr>
    </p:bg>
    <p:spTree>
      <p:nvGrpSpPr>
        <p:cNvPr id="1" name="Shape 606"/>
        <p:cNvGrpSpPr/>
        <p:nvPr/>
      </p:nvGrpSpPr>
      <p:grpSpPr>
        <a:xfrm>
          <a:off x="0" y="0"/>
          <a:ext cx="0" cy="0"/>
          <a:chOff x="0" y="0"/>
          <a:chExt cx="0" cy="0"/>
        </a:xfrm>
      </p:grpSpPr>
      <p:sp>
        <p:nvSpPr>
          <p:cNvPr id="607" name="Shape 607"/>
          <p:cNvSpPr txBox="1">
            <a:spLocks noGrp="1"/>
          </p:cNvSpPr>
          <p:nvPr>
            <p:ph type="title"/>
          </p:nvPr>
        </p:nvSpPr>
        <p:spPr>
          <a:xfrm>
            <a:off x="666750" y="862012"/>
            <a:ext cx="7810500" cy="17430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000000"/>
              </a:buClr>
              <a:buFont typeface="Helvetica Neue Light"/>
              <a:buNone/>
              <a:defRPr sz="4200" b="0" i="0" u="none" strike="noStrike" cap="none">
                <a:solidFill>
                  <a:srgbClr val="000000"/>
                </a:solidFill>
                <a:latin typeface="Helvetica Neue Light"/>
                <a:ea typeface="Helvetica Neue Light"/>
                <a:cs typeface="Helvetica Neue Light"/>
                <a:sym typeface="Helvetica Neue Light"/>
              </a:defRPr>
            </a:lvl1pPr>
            <a:lvl2pPr marL="0" marR="0" lvl="1" indent="88900" algn="l" rtl="0">
              <a:lnSpc>
                <a:spcPct val="100000"/>
              </a:lnSpc>
              <a:spcBef>
                <a:spcPts val="0"/>
              </a:spcBef>
              <a:spcAft>
                <a:spcPts val="0"/>
              </a:spcAft>
              <a:buClr>
                <a:srgbClr val="79C6FF"/>
              </a:buClr>
              <a:buFont typeface="Helvetica Neue"/>
              <a:buNone/>
              <a:defRPr sz="4000" b="1" i="0" u="none" strike="noStrike" cap="none">
                <a:solidFill>
                  <a:srgbClr val="79C6FF"/>
                </a:solidFill>
                <a:latin typeface="Helvetica Neue"/>
                <a:ea typeface="Helvetica Neue"/>
                <a:cs typeface="Helvetica Neue"/>
                <a:sym typeface="Helvetica Neue"/>
              </a:defRPr>
            </a:lvl2pPr>
            <a:lvl3pPr marL="0" marR="0" lvl="2" indent="177800" algn="l" rtl="0">
              <a:lnSpc>
                <a:spcPct val="100000"/>
              </a:lnSpc>
              <a:spcBef>
                <a:spcPts val="0"/>
              </a:spcBef>
              <a:spcAft>
                <a:spcPts val="0"/>
              </a:spcAft>
              <a:buClr>
                <a:srgbClr val="79C6FF"/>
              </a:buClr>
              <a:buFont typeface="Helvetica Neue"/>
              <a:buNone/>
              <a:defRPr sz="4000" b="1" i="0" u="none" strike="noStrike" cap="none">
                <a:solidFill>
                  <a:srgbClr val="79C6FF"/>
                </a:solidFill>
                <a:latin typeface="Helvetica Neue"/>
                <a:ea typeface="Helvetica Neue"/>
                <a:cs typeface="Helvetica Neue"/>
                <a:sym typeface="Helvetica Neue"/>
              </a:defRPr>
            </a:lvl3pPr>
            <a:lvl4pPr marL="0" marR="0" lvl="3" indent="254000" algn="l" rtl="0">
              <a:lnSpc>
                <a:spcPct val="100000"/>
              </a:lnSpc>
              <a:spcBef>
                <a:spcPts val="0"/>
              </a:spcBef>
              <a:spcAft>
                <a:spcPts val="0"/>
              </a:spcAft>
              <a:buClr>
                <a:srgbClr val="79C6FF"/>
              </a:buClr>
              <a:buFont typeface="Helvetica Neue"/>
              <a:buNone/>
              <a:defRPr sz="4000" b="1" i="0" u="none" strike="noStrike" cap="none">
                <a:solidFill>
                  <a:srgbClr val="79C6FF"/>
                </a:solidFill>
                <a:latin typeface="Helvetica Neue"/>
                <a:ea typeface="Helvetica Neue"/>
                <a:cs typeface="Helvetica Neue"/>
                <a:sym typeface="Helvetica Neue"/>
              </a:defRPr>
            </a:lvl4pPr>
            <a:lvl5pPr marL="0" marR="0" lvl="4" indent="342900" algn="l" rtl="0">
              <a:lnSpc>
                <a:spcPct val="100000"/>
              </a:lnSpc>
              <a:spcBef>
                <a:spcPts val="0"/>
              </a:spcBef>
              <a:spcAft>
                <a:spcPts val="0"/>
              </a:spcAft>
              <a:buClr>
                <a:srgbClr val="79C6FF"/>
              </a:buClr>
              <a:buFont typeface="Helvetica Neue"/>
              <a:buNone/>
              <a:defRPr sz="4000" b="1" i="0" u="none" strike="noStrike" cap="none">
                <a:solidFill>
                  <a:srgbClr val="79C6FF"/>
                </a:solidFill>
                <a:latin typeface="Helvetica Neue"/>
                <a:ea typeface="Helvetica Neue"/>
                <a:cs typeface="Helvetica Neue"/>
                <a:sym typeface="Helvetica Neue"/>
              </a:defRPr>
            </a:lvl5pPr>
            <a:lvl6pPr marL="0" marR="0" lvl="5" indent="431800" algn="l" rtl="0">
              <a:lnSpc>
                <a:spcPct val="100000"/>
              </a:lnSpc>
              <a:spcBef>
                <a:spcPts val="0"/>
              </a:spcBef>
              <a:spcAft>
                <a:spcPts val="0"/>
              </a:spcAft>
              <a:buClr>
                <a:srgbClr val="79C6FF"/>
              </a:buClr>
              <a:buFont typeface="Helvetica Neue"/>
              <a:buNone/>
              <a:defRPr sz="4000" b="1" i="0" u="none" strike="noStrike" cap="none">
                <a:solidFill>
                  <a:srgbClr val="79C6FF"/>
                </a:solidFill>
                <a:latin typeface="Helvetica Neue"/>
                <a:ea typeface="Helvetica Neue"/>
                <a:cs typeface="Helvetica Neue"/>
                <a:sym typeface="Helvetica Neue"/>
              </a:defRPr>
            </a:lvl6pPr>
            <a:lvl7pPr marL="0" marR="0" lvl="6" indent="520700" algn="l" rtl="0">
              <a:lnSpc>
                <a:spcPct val="100000"/>
              </a:lnSpc>
              <a:spcBef>
                <a:spcPts val="0"/>
              </a:spcBef>
              <a:spcAft>
                <a:spcPts val="0"/>
              </a:spcAft>
              <a:buClr>
                <a:srgbClr val="79C6FF"/>
              </a:buClr>
              <a:buFont typeface="Helvetica Neue"/>
              <a:buNone/>
              <a:defRPr sz="4000" b="1" i="0" u="none" strike="noStrike" cap="none">
                <a:solidFill>
                  <a:srgbClr val="79C6FF"/>
                </a:solidFill>
                <a:latin typeface="Helvetica Neue"/>
                <a:ea typeface="Helvetica Neue"/>
                <a:cs typeface="Helvetica Neue"/>
                <a:sym typeface="Helvetica Neue"/>
              </a:defRPr>
            </a:lvl7pPr>
            <a:lvl8pPr marL="0" marR="0" lvl="7" indent="596900" algn="l" rtl="0">
              <a:lnSpc>
                <a:spcPct val="100000"/>
              </a:lnSpc>
              <a:spcBef>
                <a:spcPts val="0"/>
              </a:spcBef>
              <a:spcAft>
                <a:spcPts val="0"/>
              </a:spcAft>
              <a:buClr>
                <a:srgbClr val="79C6FF"/>
              </a:buClr>
              <a:buFont typeface="Helvetica Neue"/>
              <a:buNone/>
              <a:defRPr sz="4000" b="1" i="0" u="none" strike="noStrike" cap="none">
                <a:solidFill>
                  <a:srgbClr val="79C6FF"/>
                </a:solidFill>
                <a:latin typeface="Helvetica Neue"/>
                <a:ea typeface="Helvetica Neue"/>
                <a:cs typeface="Helvetica Neue"/>
                <a:sym typeface="Helvetica Neue"/>
              </a:defRPr>
            </a:lvl8pPr>
            <a:lvl9pPr marL="0" marR="0" lvl="8" indent="685800" algn="l" rtl="0">
              <a:lnSpc>
                <a:spcPct val="100000"/>
              </a:lnSpc>
              <a:spcBef>
                <a:spcPts val="0"/>
              </a:spcBef>
              <a:spcAft>
                <a:spcPts val="0"/>
              </a:spcAft>
              <a:buClr>
                <a:srgbClr val="79C6FF"/>
              </a:buClr>
              <a:buFont typeface="Helvetica Neue"/>
              <a:buNone/>
              <a:defRPr sz="4000" b="1" i="0" u="none" strike="noStrike" cap="none">
                <a:solidFill>
                  <a:srgbClr val="79C6FF"/>
                </a:solidFill>
                <a:latin typeface="Helvetica Neue"/>
                <a:ea typeface="Helvetica Neue"/>
                <a:cs typeface="Helvetica Neue"/>
                <a:sym typeface="Helvetica Neue"/>
              </a:defRPr>
            </a:lvl9pPr>
          </a:lstStyle>
          <a:p>
            <a:endParaRPr/>
          </a:p>
        </p:txBody>
      </p:sp>
      <p:sp>
        <p:nvSpPr>
          <p:cNvPr id="608" name="Shape 608"/>
          <p:cNvSpPr txBox="1">
            <a:spLocks noGrp="1"/>
          </p:cNvSpPr>
          <p:nvPr>
            <p:ph type="body" idx="1"/>
          </p:nvPr>
        </p:nvSpPr>
        <p:spPr>
          <a:xfrm>
            <a:off x="666750" y="2652711"/>
            <a:ext cx="7810500" cy="5955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Helvetica Neue Light"/>
              <a:buNone/>
              <a:defRPr sz="1700" b="0" i="0" u="none" strike="noStrike" cap="none">
                <a:solidFill>
                  <a:srgbClr val="000000"/>
                </a:solidFill>
                <a:latin typeface="Helvetica Neue Light"/>
                <a:ea typeface="Helvetica Neue Light"/>
                <a:cs typeface="Helvetica Neue Light"/>
                <a:sym typeface="Helvetica Neue Light"/>
              </a:defRPr>
            </a:lvl1pPr>
            <a:lvl2pPr marL="0" marR="0" lvl="1" indent="88900" algn="ctr" rtl="0">
              <a:lnSpc>
                <a:spcPct val="100000"/>
              </a:lnSpc>
              <a:spcBef>
                <a:spcPts val="0"/>
              </a:spcBef>
              <a:spcAft>
                <a:spcPts val="0"/>
              </a:spcAft>
              <a:buClr>
                <a:srgbClr val="000000"/>
              </a:buClr>
              <a:buFont typeface="Helvetica Neue Light"/>
              <a:buNone/>
              <a:defRPr sz="1700" b="0" i="0" u="none" strike="noStrike" cap="none">
                <a:solidFill>
                  <a:srgbClr val="000000"/>
                </a:solidFill>
                <a:latin typeface="Helvetica Neue Light"/>
                <a:ea typeface="Helvetica Neue Light"/>
                <a:cs typeface="Helvetica Neue Light"/>
                <a:sym typeface="Helvetica Neue Light"/>
              </a:defRPr>
            </a:lvl2pPr>
            <a:lvl3pPr marL="0" marR="0" lvl="2" indent="177800" algn="ctr" rtl="0">
              <a:lnSpc>
                <a:spcPct val="100000"/>
              </a:lnSpc>
              <a:spcBef>
                <a:spcPts val="0"/>
              </a:spcBef>
              <a:spcAft>
                <a:spcPts val="0"/>
              </a:spcAft>
              <a:buClr>
                <a:srgbClr val="000000"/>
              </a:buClr>
              <a:buFont typeface="Helvetica Neue Light"/>
              <a:buNone/>
              <a:defRPr sz="1700" b="0" i="0" u="none" strike="noStrike" cap="none">
                <a:solidFill>
                  <a:srgbClr val="000000"/>
                </a:solidFill>
                <a:latin typeface="Helvetica Neue Light"/>
                <a:ea typeface="Helvetica Neue Light"/>
                <a:cs typeface="Helvetica Neue Light"/>
                <a:sym typeface="Helvetica Neue Light"/>
              </a:defRPr>
            </a:lvl3pPr>
            <a:lvl4pPr marL="0" marR="0" lvl="3" indent="254000" algn="ctr" rtl="0">
              <a:lnSpc>
                <a:spcPct val="100000"/>
              </a:lnSpc>
              <a:spcBef>
                <a:spcPts val="0"/>
              </a:spcBef>
              <a:spcAft>
                <a:spcPts val="0"/>
              </a:spcAft>
              <a:buClr>
                <a:srgbClr val="000000"/>
              </a:buClr>
              <a:buFont typeface="Helvetica Neue Light"/>
              <a:buNone/>
              <a:defRPr sz="1700" b="0" i="0" u="none" strike="noStrike" cap="none">
                <a:solidFill>
                  <a:srgbClr val="000000"/>
                </a:solidFill>
                <a:latin typeface="Helvetica Neue Light"/>
                <a:ea typeface="Helvetica Neue Light"/>
                <a:cs typeface="Helvetica Neue Light"/>
                <a:sym typeface="Helvetica Neue Light"/>
              </a:defRPr>
            </a:lvl4pPr>
            <a:lvl5pPr marL="0" marR="0" lvl="4" indent="342900" algn="ctr" rtl="0">
              <a:lnSpc>
                <a:spcPct val="100000"/>
              </a:lnSpc>
              <a:spcBef>
                <a:spcPts val="0"/>
              </a:spcBef>
              <a:spcAft>
                <a:spcPts val="0"/>
              </a:spcAft>
              <a:buClr>
                <a:srgbClr val="000000"/>
              </a:buClr>
              <a:buFont typeface="Helvetica Neue Light"/>
              <a:buNone/>
              <a:defRPr sz="1700" b="0" i="0" u="none" strike="noStrike" cap="none">
                <a:solidFill>
                  <a:srgbClr val="000000"/>
                </a:solidFill>
                <a:latin typeface="Helvetica Neue Light"/>
                <a:ea typeface="Helvetica Neue Light"/>
                <a:cs typeface="Helvetica Neue Light"/>
                <a:sym typeface="Helvetica Neue Light"/>
              </a:defRPr>
            </a:lvl5pPr>
            <a:lvl6pPr marL="1333500" marR="0" lvl="5"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4800" marR="0" lvl="6"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6100" marR="0" lvl="7"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7400" marR="0" lvl="8"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609" name="Shape 609"/>
          <p:cNvSpPr txBox="1"/>
          <p:nvPr/>
        </p:nvSpPr>
        <p:spPr>
          <a:xfrm>
            <a:off x="7510521" y="-41100"/>
            <a:ext cx="1671900" cy="182100"/>
          </a:xfrm>
          <a:prstGeom prst="rect">
            <a:avLst/>
          </a:prstGeom>
          <a:noFill/>
          <a:ln>
            <a:noFill/>
          </a:ln>
        </p:spPr>
        <p:txBody>
          <a:bodyPr lIns="91425" tIns="91425" rIns="91425" bIns="91425" anchor="t" anchorCtr="0">
            <a:noAutofit/>
          </a:bodyPr>
          <a:lstStyle/>
          <a:p>
            <a:pPr algn="r">
              <a:buClr>
                <a:srgbClr val="212121"/>
              </a:buClr>
              <a:buSzPct val="25000"/>
              <a:buFont typeface="Arial"/>
              <a:buNone/>
            </a:pPr>
            <a:r>
              <a:rPr lang="en" sz="900" dirty="0">
                <a:solidFill>
                  <a:srgbClr val="212121"/>
                </a:solidFill>
              </a:rPr>
              <a:t>IBM Confidential</a:t>
            </a:r>
          </a:p>
        </p:txBody>
      </p:sp>
    </p:spTree>
    <p:extLst>
      <p:ext uri="{BB962C8B-B14F-4D97-AF65-F5344CB8AC3E}">
        <p14:creationId xmlns:p14="http://schemas.microsoft.com/office/powerpoint/2010/main" val="157405144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Title &amp; Bullets">
    <p:bg>
      <p:bgPr>
        <a:solidFill>
          <a:srgbClr val="F5F7FA"/>
        </a:solidFill>
        <a:effectLst/>
      </p:bgPr>
    </p:bg>
    <p:spTree>
      <p:nvGrpSpPr>
        <p:cNvPr id="1" name="Shape 610"/>
        <p:cNvGrpSpPr/>
        <p:nvPr/>
      </p:nvGrpSpPr>
      <p:grpSpPr>
        <a:xfrm>
          <a:off x="0" y="0"/>
          <a:ext cx="0" cy="0"/>
          <a:chOff x="0" y="0"/>
          <a:chExt cx="0" cy="0"/>
        </a:xfrm>
      </p:grpSpPr>
      <p:sp>
        <p:nvSpPr>
          <p:cNvPr id="611" name="Shape 611"/>
          <p:cNvSpPr/>
          <p:nvPr/>
        </p:nvSpPr>
        <p:spPr>
          <a:xfrm>
            <a:off x="-8180" y="-19794"/>
            <a:ext cx="9175500" cy="314700"/>
          </a:xfrm>
          <a:prstGeom prst="rect">
            <a:avLst/>
          </a:prstGeom>
          <a:solidFill>
            <a:srgbClr val="142936"/>
          </a:solidFill>
          <a:ln>
            <a:noFill/>
          </a:ln>
        </p:spPr>
        <p:txBody>
          <a:bodyPr lIns="19050" tIns="19050" rIns="19050" bIns="19050" anchor="ctr" anchorCtr="0">
            <a:noAutofit/>
          </a:bodyPr>
          <a:lstStyle/>
          <a:p>
            <a:pPr>
              <a:buClr>
                <a:srgbClr val="000000"/>
              </a:buClr>
              <a:buFont typeface="Helvetica Neue Light"/>
              <a:buNone/>
            </a:pPr>
            <a:endParaRPr sz="1200">
              <a:latin typeface="Helvetica Neue Light"/>
              <a:ea typeface="Helvetica Neue Light"/>
              <a:cs typeface="Helvetica Neue Light"/>
              <a:sym typeface="Helvetica Neue Light"/>
            </a:endParaRPr>
          </a:p>
        </p:txBody>
      </p:sp>
      <p:sp>
        <p:nvSpPr>
          <p:cNvPr id="612" name="Shape 612"/>
          <p:cNvSpPr txBox="1">
            <a:spLocks noGrp="1"/>
          </p:cNvSpPr>
          <p:nvPr>
            <p:ph type="title"/>
          </p:nvPr>
        </p:nvSpPr>
        <p:spPr>
          <a:xfrm>
            <a:off x="633412" y="357187"/>
            <a:ext cx="7877100" cy="8574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Helvetica Neue Light"/>
              <a:buNone/>
              <a:defRPr sz="4200" b="0" i="0" u="none" strike="noStrike" cap="none">
                <a:solidFill>
                  <a:srgbClr val="000000"/>
                </a:solidFill>
                <a:latin typeface="Helvetica Neue Light"/>
                <a:ea typeface="Helvetica Neue Light"/>
                <a:cs typeface="Helvetica Neue Light"/>
                <a:sym typeface="Helvetica Neue Light"/>
              </a:defRPr>
            </a:lvl1pPr>
            <a:lvl2pPr marL="0" marR="0" lvl="1" indent="88900" algn="l" rtl="0">
              <a:lnSpc>
                <a:spcPct val="100000"/>
              </a:lnSpc>
              <a:spcBef>
                <a:spcPts val="0"/>
              </a:spcBef>
              <a:spcAft>
                <a:spcPts val="0"/>
              </a:spcAft>
              <a:buClr>
                <a:srgbClr val="79C6FF"/>
              </a:buClr>
              <a:buFont typeface="Helvetica Neue"/>
              <a:buNone/>
              <a:defRPr sz="4000" b="1" i="0" u="none" strike="noStrike" cap="none">
                <a:solidFill>
                  <a:srgbClr val="79C6FF"/>
                </a:solidFill>
                <a:latin typeface="Helvetica Neue"/>
                <a:ea typeface="Helvetica Neue"/>
                <a:cs typeface="Helvetica Neue"/>
                <a:sym typeface="Helvetica Neue"/>
              </a:defRPr>
            </a:lvl2pPr>
            <a:lvl3pPr marL="0" marR="0" lvl="2" indent="177800" algn="l" rtl="0">
              <a:lnSpc>
                <a:spcPct val="100000"/>
              </a:lnSpc>
              <a:spcBef>
                <a:spcPts val="0"/>
              </a:spcBef>
              <a:spcAft>
                <a:spcPts val="0"/>
              </a:spcAft>
              <a:buClr>
                <a:srgbClr val="79C6FF"/>
              </a:buClr>
              <a:buFont typeface="Helvetica Neue"/>
              <a:buNone/>
              <a:defRPr sz="4000" b="1" i="0" u="none" strike="noStrike" cap="none">
                <a:solidFill>
                  <a:srgbClr val="79C6FF"/>
                </a:solidFill>
                <a:latin typeface="Helvetica Neue"/>
                <a:ea typeface="Helvetica Neue"/>
                <a:cs typeface="Helvetica Neue"/>
                <a:sym typeface="Helvetica Neue"/>
              </a:defRPr>
            </a:lvl3pPr>
            <a:lvl4pPr marL="0" marR="0" lvl="3" indent="254000" algn="l" rtl="0">
              <a:lnSpc>
                <a:spcPct val="100000"/>
              </a:lnSpc>
              <a:spcBef>
                <a:spcPts val="0"/>
              </a:spcBef>
              <a:spcAft>
                <a:spcPts val="0"/>
              </a:spcAft>
              <a:buClr>
                <a:srgbClr val="79C6FF"/>
              </a:buClr>
              <a:buFont typeface="Helvetica Neue"/>
              <a:buNone/>
              <a:defRPr sz="4000" b="1" i="0" u="none" strike="noStrike" cap="none">
                <a:solidFill>
                  <a:srgbClr val="79C6FF"/>
                </a:solidFill>
                <a:latin typeface="Helvetica Neue"/>
                <a:ea typeface="Helvetica Neue"/>
                <a:cs typeface="Helvetica Neue"/>
                <a:sym typeface="Helvetica Neue"/>
              </a:defRPr>
            </a:lvl4pPr>
            <a:lvl5pPr marL="0" marR="0" lvl="4" indent="342900" algn="l" rtl="0">
              <a:lnSpc>
                <a:spcPct val="100000"/>
              </a:lnSpc>
              <a:spcBef>
                <a:spcPts val="0"/>
              </a:spcBef>
              <a:spcAft>
                <a:spcPts val="0"/>
              </a:spcAft>
              <a:buClr>
                <a:srgbClr val="79C6FF"/>
              </a:buClr>
              <a:buFont typeface="Helvetica Neue"/>
              <a:buNone/>
              <a:defRPr sz="4000" b="1" i="0" u="none" strike="noStrike" cap="none">
                <a:solidFill>
                  <a:srgbClr val="79C6FF"/>
                </a:solidFill>
                <a:latin typeface="Helvetica Neue"/>
                <a:ea typeface="Helvetica Neue"/>
                <a:cs typeface="Helvetica Neue"/>
                <a:sym typeface="Helvetica Neue"/>
              </a:defRPr>
            </a:lvl5pPr>
            <a:lvl6pPr marL="0" marR="0" lvl="5" indent="431800" algn="l" rtl="0">
              <a:lnSpc>
                <a:spcPct val="100000"/>
              </a:lnSpc>
              <a:spcBef>
                <a:spcPts val="0"/>
              </a:spcBef>
              <a:spcAft>
                <a:spcPts val="0"/>
              </a:spcAft>
              <a:buClr>
                <a:srgbClr val="79C6FF"/>
              </a:buClr>
              <a:buFont typeface="Helvetica Neue"/>
              <a:buNone/>
              <a:defRPr sz="4000" b="1" i="0" u="none" strike="noStrike" cap="none">
                <a:solidFill>
                  <a:srgbClr val="79C6FF"/>
                </a:solidFill>
                <a:latin typeface="Helvetica Neue"/>
                <a:ea typeface="Helvetica Neue"/>
                <a:cs typeface="Helvetica Neue"/>
                <a:sym typeface="Helvetica Neue"/>
              </a:defRPr>
            </a:lvl6pPr>
            <a:lvl7pPr marL="0" marR="0" lvl="6" indent="520700" algn="l" rtl="0">
              <a:lnSpc>
                <a:spcPct val="100000"/>
              </a:lnSpc>
              <a:spcBef>
                <a:spcPts val="0"/>
              </a:spcBef>
              <a:spcAft>
                <a:spcPts val="0"/>
              </a:spcAft>
              <a:buClr>
                <a:srgbClr val="79C6FF"/>
              </a:buClr>
              <a:buFont typeface="Helvetica Neue"/>
              <a:buNone/>
              <a:defRPr sz="4000" b="1" i="0" u="none" strike="noStrike" cap="none">
                <a:solidFill>
                  <a:srgbClr val="79C6FF"/>
                </a:solidFill>
                <a:latin typeface="Helvetica Neue"/>
                <a:ea typeface="Helvetica Neue"/>
                <a:cs typeface="Helvetica Neue"/>
                <a:sym typeface="Helvetica Neue"/>
              </a:defRPr>
            </a:lvl7pPr>
            <a:lvl8pPr marL="0" marR="0" lvl="7" indent="596900" algn="l" rtl="0">
              <a:lnSpc>
                <a:spcPct val="100000"/>
              </a:lnSpc>
              <a:spcBef>
                <a:spcPts val="0"/>
              </a:spcBef>
              <a:spcAft>
                <a:spcPts val="0"/>
              </a:spcAft>
              <a:buClr>
                <a:srgbClr val="79C6FF"/>
              </a:buClr>
              <a:buFont typeface="Helvetica Neue"/>
              <a:buNone/>
              <a:defRPr sz="4000" b="1" i="0" u="none" strike="noStrike" cap="none">
                <a:solidFill>
                  <a:srgbClr val="79C6FF"/>
                </a:solidFill>
                <a:latin typeface="Helvetica Neue"/>
                <a:ea typeface="Helvetica Neue"/>
                <a:cs typeface="Helvetica Neue"/>
                <a:sym typeface="Helvetica Neue"/>
              </a:defRPr>
            </a:lvl8pPr>
            <a:lvl9pPr marL="0" marR="0" lvl="8" indent="685800" algn="l" rtl="0">
              <a:lnSpc>
                <a:spcPct val="100000"/>
              </a:lnSpc>
              <a:spcBef>
                <a:spcPts val="0"/>
              </a:spcBef>
              <a:spcAft>
                <a:spcPts val="0"/>
              </a:spcAft>
              <a:buClr>
                <a:srgbClr val="79C6FF"/>
              </a:buClr>
              <a:buFont typeface="Helvetica Neue"/>
              <a:buNone/>
              <a:defRPr sz="4000" b="1" i="0" u="none" strike="noStrike" cap="none">
                <a:solidFill>
                  <a:srgbClr val="79C6FF"/>
                </a:solidFill>
                <a:latin typeface="Helvetica Neue"/>
                <a:ea typeface="Helvetica Neue"/>
                <a:cs typeface="Helvetica Neue"/>
                <a:sym typeface="Helvetica Neue"/>
              </a:defRPr>
            </a:lvl9pPr>
          </a:lstStyle>
          <a:p>
            <a:endParaRPr/>
          </a:p>
        </p:txBody>
      </p:sp>
      <p:sp>
        <p:nvSpPr>
          <p:cNvPr id="613" name="Shape 613"/>
          <p:cNvSpPr txBox="1">
            <a:spLocks noGrp="1"/>
          </p:cNvSpPr>
          <p:nvPr>
            <p:ph type="body" idx="1"/>
          </p:nvPr>
        </p:nvSpPr>
        <p:spPr>
          <a:xfrm>
            <a:off x="633412" y="1214437"/>
            <a:ext cx="7877100" cy="3452700"/>
          </a:xfrm>
          <a:prstGeom prst="rect">
            <a:avLst/>
          </a:prstGeom>
          <a:noFill/>
          <a:ln>
            <a:noFill/>
          </a:ln>
        </p:spPr>
        <p:txBody>
          <a:bodyPr lIns="91425" tIns="91425" rIns="91425" bIns="91425" anchor="ctr" anchorCtr="0"/>
          <a:lstStyle>
            <a:lvl1pPr marL="241300" marR="0" lvl="0" indent="-57150" algn="l" rtl="0">
              <a:lnSpc>
                <a:spcPct val="100000"/>
              </a:lnSpc>
              <a:spcBef>
                <a:spcPts val="2200"/>
              </a:spcBef>
              <a:spcAft>
                <a:spcPts val="0"/>
              </a:spcAft>
              <a:buClr>
                <a:srgbClr val="000000"/>
              </a:buClr>
              <a:buSzPct val="75000"/>
              <a:buFont typeface="Helvetica Neue Light"/>
              <a:buChar char="•"/>
              <a:defRPr sz="2000" b="0" i="0" u="none" strike="noStrike" cap="none">
                <a:solidFill>
                  <a:srgbClr val="000000"/>
                </a:solidFill>
                <a:latin typeface="Helvetica Neue Light"/>
                <a:ea typeface="Helvetica Neue Light"/>
                <a:cs typeface="Helvetica Neue Light"/>
                <a:sym typeface="Helvetica Neue Light"/>
              </a:defRPr>
            </a:lvl1pPr>
            <a:lvl2pPr marL="482600" marR="0" lvl="1" indent="-57150" algn="l" rtl="0">
              <a:lnSpc>
                <a:spcPct val="100000"/>
              </a:lnSpc>
              <a:spcBef>
                <a:spcPts val="2200"/>
              </a:spcBef>
              <a:spcAft>
                <a:spcPts val="0"/>
              </a:spcAft>
              <a:buClr>
                <a:srgbClr val="000000"/>
              </a:buClr>
              <a:buSzPct val="75000"/>
              <a:buFont typeface="Helvetica Neue Light"/>
              <a:buChar char="•"/>
              <a:defRPr sz="2000" b="0" i="0" u="none" strike="noStrike" cap="none">
                <a:solidFill>
                  <a:srgbClr val="000000"/>
                </a:solidFill>
                <a:latin typeface="Helvetica Neue Light"/>
                <a:ea typeface="Helvetica Neue Light"/>
                <a:cs typeface="Helvetica Neue Light"/>
                <a:sym typeface="Helvetica Neue Light"/>
              </a:defRPr>
            </a:lvl2pPr>
            <a:lvl3pPr marL="711200" marR="0" lvl="2" indent="-44450" algn="l" rtl="0">
              <a:lnSpc>
                <a:spcPct val="100000"/>
              </a:lnSpc>
              <a:spcBef>
                <a:spcPts val="2200"/>
              </a:spcBef>
              <a:spcAft>
                <a:spcPts val="0"/>
              </a:spcAft>
              <a:buClr>
                <a:srgbClr val="000000"/>
              </a:buClr>
              <a:buSzPct val="75000"/>
              <a:buFont typeface="Helvetica Neue Light"/>
              <a:buChar char="•"/>
              <a:defRPr sz="2000" b="0" i="0" u="none" strike="noStrike" cap="none">
                <a:solidFill>
                  <a:srgbClr val="000000"/>
                </a:solidFill>
                <a:latin typeface="Helvetica Neue Light"/>
                <a:ea typeface="Helvetica Neue Light"/>
                <a:cs typeface="Helvetica Neue Light"/>
                <a:sym typeface="Helvetica Neue Light"/>
              </a:defRPr>
            </a:lvl3pPr>
            <a:lvl4pPr marL="952500" marR="0" lvl="3" indent="-44450" algn="l" rtl="0">
              <a:lnSpc>
                <a:spcPct val="100000"/>
              </a:lnSpc>
              <a:spcBef>
                <a:spcPts val="2200"/>
              </a:spcBef>
              <a:spcAft>
                <a:spcPts val="0"/>
              </a:spcAft>
              <a:buClr>
                <a:srgbClr val="000000"/>
              </a:buClr>
              <a:buSzPct val="75000"/>
              <a:buFont typeface="Helvetica Neue Light"/>
              <a:buChar char="•"/>
              <a:defRPr sz="2000" b="0" i="0" u="none" strike="noStrike" cap="none">
                <a:solidFill>
                  <a:srgbClr val="000000"/>
                </a:solidFill>
                <a:latin typeface="Helvetica Neue Light"/>
                <a:ea typeface="Helvetica Neue Light"/>
                <a:cs typeface="Helvetica Neue Light"/>
                <a:sym typeface="Helvetica Neue Light"/>
              </a:defRPr>
            </a:lvl4pPr>
            <a:lvl5pPr marL="1193800" marR="0" lvl="4" indent="-57150" algn="l" rtl="0">
              <a:lnSpc>
                <a:spcPct val="100000"/>
              </a:lnSpc>
              <a:spcBef>
                <a:spcPts val="2200"/>
              </a:spcBef>
              <a:spcAft>
                <a:spcPts val="0"/>
              </a:spcAft>
              <a:buClr>
                <a:srgbClr val="000000"/>
              </a:buClr>
              <a:buSzPct val="75000"/>
              <a:buFont typeface="Helvetica Neue Light"/>
              <a:buChar char="•"/>
              <a:defRPr sz="2000" b="0" i="0" u="none" strike="noStrike" cap="none">
                <a:solidFill>
                  <a:srgbClr val="000000"/>
                </a:solidFill>
                <a:latin typeface="Helvetica Neue Light"/>
                <a:ea typeface="Helvetica Neue Light"/>
                <a:cs typeface="Helvetica Neue Light"/>
                <a:sym typeface="Helvetica Neue Light"/>
              </a:defRPr>
            </a:lvl5pPr>
            <a:lvl6pPr marL="1333500" marR="0" lvl="5"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4800" marR="0" lvl="6"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6100" marR="0" lvl="7"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7400" marR="0" lvl="8"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614" name="Shape 614"/>
          <p:cNvSpPr/>
          <p:nvPr/>
        </p:nvSpPr>
        <p:spPr>
          <a:xfrm>
            <a:off x="4246887" y="64164"/>
            <a:ext cx="4796100" cy="180900"/>
          </a:xfrm>
          <a:prstGeom prst="rect">
            <a:avLst/>
          </a:prstGeom>
          <a:noFill/>
          <a:ln>
            <a:noFill/>
          </a:ln>
        </p:spPr>
        <p:txBody>
          <a:bodyPr lIns="19050" tIns="19050" rIns="19050" bIns="19050" anchor="ctr" anchorCtr="0">
            <a:noAutofit/>
          </a:bodyPr>
          <a:lstStyle/>
          <a:p>
            <a:pPr algn="r">
              <a:buClr>
                <a:srgbClr val="F5F7FA"/>
              </a:buClr>
              <a:buSzPct val="25000"/>
              <a:buFont typeface="Helvetica Neue Light"/>
              <a:buNone/>
            </a:pPr>
            <a:r>
              <a:rPr lang="en" sz="900" dirty="0">
                <a:solidFill>
                  <a:srgbClr val="F5F7FA"/>
                </a:solidFill>
                <a:latin typeface="Helvetica Neue Light"/>
                <a:ea typeface="Helvetica Neue Light"/>
                <a:cs typeface="Helvetica Neue Light"/>
                <a:sym typeface="Helvetica Neue Light"/>
              </a:rPr>
              <a:t>IBM Bluemix </a:t>
            </a:r>
            <a:r>
              <a:rPr lang="en" sz="900" b="1" dirty="0">
                <a:solidFill>
                  <a:srgbClr val="6DEDD8"/>
                </a:solidFill>
                <a:latin typeface="Helvetica Neue"/>
                <a:ea typeface="Helvetica Neue"/>
                <a:cs typeface="Helvetica Neue"/>
                <a:sym typeface="Helvetica Neue"/>
              </a:rPr>
              <a:t>OpenWhisk</a:t>
            </a:r>
          </a:p>
        </p:txBody>
      </p:sp>
    </p:spTree>
    <p:extLst>
      <p:ext uri="{BB962C8B-B14F-4D97-AF65-F5344CB8AC3E}">
        <p14:creationId xmlns:p14="http://schemas.microsoft.com/office/powerpoint/2010/main" val="208886494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Title &amp; Bullets 1">
    <p:bg>
      <p:bgPr>
        <a:solidFill>
          <a:srgbClr val="F5F7FA"/>
        </a:solidFill>
        <a:effectLst/>
      </p:bgPr>
    </p:bg>
    <p:spTree>
      <p:nvGrpSpPr>
        <p:cNvPr id="1" name="Shape 615"/>
        <p:cNvGrpSpPr/>
        <p:nvPr/>
      </p:nvGrpSpPr>
      <p:grpSpPr>
        <a:xfrm>
          <a:off x="0" y="0"/>
          <a:ext cx="0" cy="0"/>
          <a:chOff x="0" y="0"/>
          <a:chExt cx="0" cy="0"/>
        </a:xfrm>
      </p:grpSpPr>
      <p:sp>
        <p:nvSpPr>
          <p:cNvPr id="616" name="Shape 616"/>
          <p:cNvSpPr/>
          <p:nvPr/>
        </p:nvSpPr>
        <p:spPr>
          <a:xfrm>
            <a:off x="-8180" y="-19794"/>
            <a:ext cx="9175500" cy="314700"/>
          </a:xfrm>
          <a:prstGeom prst="rect">
            <a:avLst/>
          </a:prstGeom>
          <a:solidFill>
            <a:srgbClr val="142936"/>
          </a:solidFill>
          <a:ln>
            <a:noFill/>
          </a:ln>
        </p:spPr>
        <p:txBody>
          <a:bodyPr lIns="19050" tIns="19050" rIns="19050" bIns="19050" anchor="ctr" anchorCtr="0">
            <a:noAutofit/>
          </a:bodyPr>
          <a:lstStyle/>
          <a:p>
            <a:pPr>
              <a:buClr>
                <a:srgbClr val="000000"/>
              </a:buClr>
              <a:buFont typeface="Helvetica Neue Light"/>
              <a:buNone/>
            </a:pPr>
            <a:endParaRPr sz="1200">
              <a:latin typeface="Helvetica Neue Light"/>
              <a:ea typeface="Helvetica Neue Light"/>
              <a:cs typeface="Helvetica Neue Light"/>
              <a:sym typeface="Helvetica Neue Light"/>
            </a:endParaRPr>
          </a:p>
        </p:txBody>
      </p:sp>
      <p:sp>
        <p:nvSpPr>
          <p:cNvPr id="617" name="Shape 617"/>
          <p:cNvSpPr txBox="1">
            <a:spLocks noGrp="1"/>
          </p:cNvSpPr>
          <p:nvPr>
            <p:ph type="title"/>
          </p:nvPr>
        </p:nvSpPr>
        <p:spPr>
          <a:xfrm>
            <a:off x="633412" y="357187"/>
            <a:ext cx="7877100" cy="8574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Helvetica Neue Light"/>
              <a:buNone/>
              <a:defRPr sz="4200" b="0" i="0" u="none" strike="noStrike" cap="none">
                <a:solidFill>
                  <a:srgbClr val="000000"/>
                </a:solidFill>
                <a:latin typeface="Helvetica Neue Light"/>
                <a:ea typeface="Helvetica Neue Light"/>
                <a:cs typeface="Helvetica Neue Light"/>
                <a:sym typeface="Helvetica Neue Light"/>
              </a:defRPr>
            </a:lvl1pPr>
            <a:lvl2pPr marL="0" marR="0" lvl="1" indent="88900" algn="l" rtl="0">
              <a:lnSpc>
                <a:spcPct val="100000"/>
              </a:lnSpc>
              <a:spcBef>
                <a:spcPts val="0"/>
              </a:spcBef>
              <a:spcAft>
                <a:spcPts val="0"/>
              </a:spcAft>
              <a:buClr>
                <a:srgbClr val="79C6FF"/>
              </a:buClr>
              <a:buFont typeface="Helvetica Neue"/>
              <a:buNone/>
              <a:defRPr sz="4000" b="1" i="0" u="none" strike="noStrike" cap="none">
                <a:solidFill>
                  <a:srgbClr val="79C6FF"/>
                </a:solidFill>
                <a:latin typeface="Helvetica Neue"/>
                <a:ea typeface="Helvetica Neue"/>
                <a:cs typeface="Helvetica Neue"/>
                <a:sym typeface="Helvetica Neue"/>
              </a:defRPr>
            </a:lvl2pPr>
            <a:lvl3pPr marL="0" marR="0" lvl="2" indent="177800" algn="l" rtl="0">
              <a:lnSpc>
                <a:spcPct val="100000"/>
              </a:lnSpc>
              <a:spcBef>
                <a:spcPts val="0"/>
              </a:spcBef>
              <a:spcAft>
                <a:spcPts val="0"/>
              </a:spcAft>
              <a:buClr>
                <a:srgbClr val="79C6FF"/>
              </a:buClr>
              <a:buFont typeface="Helvetica Neue"/>
              <a:buNone/>
              <a:defRPr sz="4000" b="1" i="0" u="none" strike="noStrike" cap="none">
                <a:solidFill>
                  <a:srgbClr val="79C6FF"/>
                </a:solidFill>
                <a:latin typeface="Helvetica Neue"/>
                <a:ea typeface="Helvetica Neue"/>
                <a:cs typeface="Helvetica Neue"/>
                <a:sym typeface="Helvetica Neue"/>
              </a:defRPr>
            </a:lvl3pPr>
            <a:lvl4pPr marL="0" marR="0" lvl="3" indent="254000" algn="l" rtl="0">
              <a:lnSpc>
                <a:spcPct val="100000"/>
              </a:lnSpc>
              <a:spcBef>
                <a:spcPts val="0"/>
              </a:spcBef>
              <a:spcAft>
                <a:spcPts val="0"/>
              </a:spcAft>
              <a:buClr>
                <a:srgbClr val="79C6FF"/>
              </a:buClr>
              <a:buFont typeface="Helvetica Neue"/>
              <a:buNone/>
              <a:defRPr sz="4000" b="1" i="0" u="none" strike="noStrike" cap="none">
                <a:solidFill>
                  <a:srgbClr val="79C6FF"/>
                </a:solidFill>
                <a:latin typeface="Helvetica Neue"/>
                <a:ea typeface="Helvetica Neue"/>
                <a:cs typeface="Helvetica Neue"/>
                <a:sym typeface="Helvetica Neue"/>
              </a:defRPr>
            </a:lvl4pPr>
            <a:lvl5pPr marL="0" marR="0" lvl="4" indent="342900" algn="l" rtl="0">
              <a:lnSpc>
                <a:spcPct val="100000"/>
              </a:lnSpc>
              <a:spcBef>
                <a:spcPts val="0"/>
              </a:spcBef>
              <a:spcAft>
                <a:spcPts val="0"/>
              </a:spcAft>
              <a:buClr>
                <a:srgbClr val="79C6FF"/>
              </a:buClr>
              <a:buFont typeface="Helvetica Neue"/>
              <a:buNone/>
              <a:defRPr sz="4000" b="1" i="0" u="none" strike="noStrike" cap="none">
                <a:solidFill>
                  <a:srgbClr val="79C6FF"/>
                </a:solidFill>
                <a:latin typeface="Helvetica Neue"/>
                <a:ea typeface="Helvetica Neue"/>
                <a:cs typeface="Helvetica Neue"/>
                <a:sym typeface="Helvetica Neue"/>
              </a:defRPr>
            </a:lvl5pPr>
            <a:lvl6pPr marL="0" marR="0" lvl="5" indent="431800" algn="l" rtl="0">
              <a:lnSpc>
                <a:spcPct val="100000"/>
              </a:lnSpc>
              <a:spcBef>
                <a:spcPts val="0"/>
              </a:spcBef>
              <a:spcAft>
                <a:spcPts val="0"/>
              </a:spcAft>
              <a:buClr>
                <a:srgbClr val="79C6FF"/>
              </a:buClr>
              <a:buFont typeface="Helvetica Neue"/>
              <a:buNone/>
              <a:defRPr sz="4000" b="1" i="0" u="none" strike="noStrike" cap="none">
                <a:solidFill>
                  <a:srgbClr val="79C6FF"/>
                </a:solidFill>
                <a:latin typeface="Helvetica Neue"/>
                <a:ea typeface="Helvetica Neue"/>
                <a:cs typeface="Helvetica Neue"/>
                <a:sym typeface="Helvetica Neue"/>
              </a:defRPr>
            </a:lvl6pPr>
            <a:lvl7pPr marL="0" marR="0" lvl="6" indent="520700" algn="l" rtl="0">
              <a:lnSpc>
                <a:spcPct val="100000"/>
              </a:lnSpc>
              <a:spcBef>
                <a:spcPts val="0"/>
              </a:spcBef>
              <a:spcAft>
                <a:spcPts val="0"/>
              </a:spcAft>
              <a:buClr>
                <a:srgbClr val="79C6FF"/>
              </a:buClr>
              <a:buFont typeface="Helvetica Neue"/>
              <a:buNone/>
              <a:defRPr sz="4000" b="1" i="0" u="none" strike="noStrike" cap="none">
                <a:solidFill>
                  <a:srgbClr val="79C6FF"/>
                </a:solidFill>
                <a:latin typeface="Helvetica Neue"/>
                <a:ea typeface="Helvetica Neue"/>
                <a:cs typeface="Helvetica Neue"/>
                <a:sym typeface="Helvetica Neue"/>
              </a:defRPr>
            </a:lvl7pPr>
            <a:lvl8pPr marL="0" marR="0" lvl="7" indent="596900" algn="l" rtl="0">
              <a:lnSpc>
                <a:spcPct val="100000"/>
              </a:lnSpc>
              <a:spcBef>
                <a:spcPts val="0"/>
              </a:spcBef>
              <a:spcAft>
                <a:spcPts val="0"/>
              </a:spcAft>
              <a:buClr>
                <a:srgbClr val="79C6FF"/>
              </a:buClr>
              <a:buFont typeface="Helvetica Neue"/>
              <a:buNone/>
              <a:defRPr sz="4000" b="1" i="0" u="none" strike="noStrike" cap="none">
                <a:solidFill>
                  <a:srgbClr val="79C6FF"/>
                </a:solidFill>
                <a:latin typeface="Helvetica Neue"/>
                <a:ea typeface="Helvetica Neue"/>
                <a:cs typeface="Helvetica Neue"/>
                <a:sym typeface="Helvetica Neue"/>
              </a:defRPr>
            </a:lvl8pPr>
            <a:lvl9pPr marL="0" marR="0" lvl="8" indent="685800" algn="l" rtl="0">
              <a:lnSpc>
                <a:spcPct val="100000"/>
              </a:lnSpc>
              <a:spcBef>
                <a:spcPts val="0"/>
              </a:spcBef>
              <a:spcAft>
                <a:spcPts val="0"/>
              </a:spcAft>
              <a:buClr>
                <a:srgbClr val="79C6FF"/>
              </a:buClr>
              <a:buFont typeface="Helvetica Neue"/>
              <a:buNone/>
              <a:defRPr sz="4000" b="1" i="0" u="none" strike="noStrike" cap="none">
                <a:solidFill>
                  <a:srgbClr val="79C6FF"/>
                </a:solidFill>
                <a:latin typeface="Helvetica Neue"/>
                <a:ea typeface="Helvetica Neue"/>
                <a:cs typeface="Helvetica Neue"/>
                <a:sym typeface="Helvetica Neue"/>
              </a:defRPr>
            </a:lvl9pPr>
          </a:lstStyle>
          <a:p>
            <a:endParaRPr/>
          </a:p>
        </p:txBody>
      </p:sp>
      <p:sp>
        <p:nvSpPr>
          <p:cNvPr id="618" name="Shape 618"/>
          <p:cNvSpPr txBox="1">
            <a:spLocks noGrp="1"/>
          </p:cNvSpPr>
          <p:nvPr>
            <p:ph type="body" idx="1"/>
          </p:nvPr>
        </p:nvSpPr>
        <p:spPr>
          <a:xfrm>
            <a:off x="633412" y="1214437"/>
            <a:ext cx="7877100" cy="3452700"/>
          </a:xfrm>
          <a:prstGeom prst="rect">
            <a:avLst/>
          </a:prstGeom>
          <a:noFill/>
          <a:ln>
            <a:noFill/>
          </a:ln>
        </p:spPr>
        <p:txBody>
          <a:bodyPr lIns="91425" tIns="91425" rIns="91425" bIns="91425" anchor="ctr" anchorCtr="0"/>
          <a:lstStyle>
            <a:lvl1pPr marL="241300" marR="0" lvl="0" indent="-57150" algn="l" rtl="0">
              <a:lnSpc>
                <a:spcPct val="100000"/>
              </a:lnSpc>
              <a:spcBef>
                <a:spcPts val="2200"/>
              </a:spcBef>
              <a:spcAft>
                <a:spcPts val="0"/>
              </a:spcAft>
              <a:buClr>
                <a:srgbClr val="000000"/>
              </a:buClr>
              <a:buSzPct val="75000"/>
              <a:buFont typeface="Helvetica Neue Light"/>
              <a:buChar char="•"/>
              <a:defRPr sz="2000" b="0" i="0" u="none" strike="noStrike" cap="none">
                <a:solidFill>
                  <a:srgbClr val="000000"/>
                </a:solidFill>
                <a:latin typeface="Helvetica Neue Light"/>
                <a:ea typeface="Helvetica Neue Light"/>
                <a:cs typeface="Helvetica Neue Light"/>
                <a:sym typeface="Helvetica Neue Light"/>
              </a:defRPr>
            </a:lvl1pPr>
            <a:lvl2pPr marL="482600" marR="0" lvl="1" indent="-57150" algn="l" rtl="0">
              <a:lnSpc>
                <a:spcPct val="100000"/>
              </a:lnSpc>
              <a:spcBef>
                <a:spcPts val="2200"/>
              </a:spcBef>
              <a:spcAft>
                <a:spcPts val="0"/>
              </a:spcAft>
              <a:buClr>
                <a:srgbClr val="000000"/>
              </a:buClr>
              <a:buSzPct val="75000"/>
              <a:buFont typeface="Helvetica Neue Light"/>
              <a:buChar char="•"/>
              <a:defRPr sz="2000" b="0" i="0" u="none" strike="noStrike" cap="none">
                <a:solidFill>
                  <a:srgbClr val="000000"/>
                </a:solidFill>
                <a:latin typeface="Helvetica Neue Light"/>
                <a:ea typeface="Helvetica Neue Light"/>
                <a:cs typeface="Helvetica Neue Light"/>
                <a:sym typeface="Helvetica Neue Light"/>
              </a:defRPr>
            </a:lvl2pPr>
            <a:lvl3pPr marL="711200" marR="0" lvl="2" indent="-44450" algn="l" rtl="0">
              <a:lnSpc>
                <a:spcPct val="100000"/>
              </a:lnSpc>
              <a:spcBef>
                <a:spcPts val="2200"/>
              </a:spcBef>
              <a:spcAft>
                <a:spcPts val="0"/>
              </a:spcAft>
              <a:buClr>
                <a:srgbClr val="000000"/>
              </a:buClr>
              <a:buSzPct val="75000"/>
              <a:buFont typeface="Helvetica Neue Light"/>
              <a:buChar char="•"/>
              <a:defRPr sz="2000" b="0" i="0" u="none" strike="noStrike" cap="none">
                <a:solidFill>
                  <a:srgbClr val="000000"/>
                </a:solidFill>
                <a:latin typeface="Helvetica Neue Light"/>
                <a:ea typeface="Helvetica Neue Light"/>
                <a:cs typeface="Helvetica Neue Light"/>
                <a:sym typeface="Helvetica Neue Light"/>
              </a:defRPr>
            </a:lvl3pPr>
            <a:lvl4pPr marL="952500" marR="0" lvl="3" indent="-44450" algn="l" rtl="0">
              <a:lnSpc>
                <a:spcPct val="100000"/>
              </a:lnSpc>
              <a:spcBef>
                <a:spcPts val="2200"/>
              </a:spcBef>
              <a:spcAft>
                <a:spcPts val="0"/>
              </a:spcAft>
              <a:buClr>
                <a:srgbClr val="000000"/>
              </a:buClr>
              <a:buSzPct val="75000"/>
              <a:buFont typeface="Helvetica Neue Light"/>
              <a:buChar char="•"/>
              <a:defRPr sz="2000" b="0" i="0" u="none" strike="noStrike" cap="none">
                <a:solidFill>
                  <a:srgbClr val="000000"/>
                </a:solidFill>
                <a:latin typeface="Helvetica Neue Light"/>
                <a:ea typeface="Helvetica Neue Light"/>
                <a:cs typeface="Helvetica Neue Light"/>
                <a:sym typeface="Helvetica Neue Light"/>
              </a:defRPr>
            </a:lvl4pPr>
            <a:lvl5pPr marL="1193800" marR="0" lvl="4" indent="-57150" algn="l" rtl="0">
              <a:lnSpc>
                <a:spcPct val="100000"/>
              </a:lnSpc>
              <a:spcBef>
                <a:spcPts val="2200"/>
              </a:spcBef>
              <a:spcAft>
                <a:spcPts val="0"/>
              </a:spcAft>
              <a:buClr>
                <a:srgbClr val="000000"/>
              </a:buClr>
              <a:buSzPct val="75000"/>
              <a:buFont typeface="Helvetica Neue Light"/>
              <a:buChar char="•"/>
              <a:defRPr sz="2000" b="0" i="0" u="none" strike="noStrike" cap="none">
                <a:solidFill>
                  <a:srgbClr val="000000"/>
                </a:solidFill>
                <a:latin typeface="Helvetica Neue Light"/>
                <a:ea typeface="Helvetica Neue Light"/>
                <a:cs typeface="Helvetica Neue Light"/>
                <a:sym typeface="Helvetica Neue Light"/>
              </a:defRPr>
            </a:lvl5pPr>
            <a:lvl6pPr marL="1333500" marR="0" lvl="5"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4800" marR="0" lvl="6"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6100" marR="0" lvl="7"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7400" marR="0" lvl="8"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619" name="Shape 619"/>
          <p:cNvSpPr/>
          <p:nvPr/>
        </p:nvSpPr>
        <p:spPr>
          <a:xfrm>
            <a:off x="4246887" y="64164"/>
            <a:ext cx="4796100" cy="180900"/>
          </a:xfrm>
          <a:prstGeom prst="rect">
            <a:avLst/>
          </a:prstGeom>
          <a:noFill/>
          <a:ln>
            <a:noFill/>
          </a:ln>
        </p:spPr>
        <p:txBody>
          <a:bodyPr lIns="19050" tIns="19050" rIns="19050" bIns="19050" anchor="ctr" anchorCtr="0">
            <a:noAutofit/>
          </a:bodyPr>
          <a:lstStyle/>
          <a:p>
            <a:pPr algn="r">
              <a:buClr>
                <a:srgbClr val="F5F7FA"/>
              </a:buClr>
              <a:buSzPct val="25000"/>
              <a:buFont typeface="Helvetica Neue Light"/>
              <a:buNone/>
            </a:pPr>
            <a:r>
              <a:rPr lang="en" sz="900" dirty="0">
                <a:solidFill>
                  <a:srgbClr val="F5F7FA"/>
                </a:solidFill>
                <a:latin typeface="Helvetica Neue Light"/>
                <a:ea typeface="Helvetica Neue Light"/>
                <a:cs typeface="Helvetica Neue Light"/>
                <a:sym typeface="Helvetica Neue Light"/>
              </a:rPr>
              <a:t>IBM Bluemix </a:t>
            </a:r>
            <a:r>
              <a:rPr lang="en" sz="900" b="1" dirty="0">
                <a:solidFill>
                  <a:srgbClr val="6DEDD8"/>
                </a:solidFill>
                <a:latin typeface="Helvetica Neue"/>
                <a:ea typeface="Helvetica Neue"/>
                <a:cs typeface="Helvetica Neue"/>
                <a:sym typeface="Helvetica Neue"/>
              </a:rPr>
              <a:t>OpenWhisk</a:t>
            </a:r>
          </a:p>
        </p:txBody>
      </p:sp>
    </p:spTree>
    <p:extLst>
      <p:ext uri="{BB962C8B-B14F-4D97-AF65-F5344CB8AC3E}">
        <p14:creationId xmlns:p14="http://schemas.microsoft.com/office/powerpoint/2010/main" val="14805923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cSld name="Blank 2">
    <p:bg>
      <p:bgPr>
        <a:solidFill>
          <a:srgbClr val="FFFFFF"/>
        </a:solidFill>
        <a:effectLst/>
      </p:bgPr>
    </p:bg>
    <p:spTree>
      <p:nvGrpSpPr>
        <p:cNvPr id="1" name="Shape 620"/>
        <p:cNvGrpSpPr/>
        <p:nvPr/>
      </p:nvGrpSpPr>
      <p:grpSpPr>
        <a:xfrm>
          <a:off x="0" y="0"/>
          <a:ext cx="0" cy="0"/>
          <a:chOff x="0" y="0"/>
          <a:chExt cx="0" cy="0"/>
        </a:xfrm>
      </p:grpSpPr>
    </p:spTree>
    <p:extLst>
      <p:ext uri="{BB962C8B-B14F-4D97-AF65-F5344CB8AC3E}">
        <p14:creationId xmlns:p14="http://schemas.microsoft.com/office/powerpoint/2010/main" val="163191171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cSld name="Date Stamp">
    <p:bg>
      <p:bgPr>
        <a:solidFill>
          <a:srgbClr val="FFFFFF"/>
        </a:solidFill>
        <a:effectLst/>
      </p:bgPr>
    </p:bg>
    <p:spTree>
      <p:nvGrpSpPr>
        <p:cNvPr id="1" name="Shape 621"/>
        <p:cNvGrpSpPr/>
        <p:nvPr/>
      </p:nvGrpSpPr>
      <p:grpSpPr>
        <a:xfrm>
          <a:off x="0" y="0"/>
          <a:ext cx="0" cy="0"/>
          <a:chOff x="0" y="0"/>
          <a:chExt cx="0" cy="0"/>
        </a:xfrm>
      </p:grpSpPr>
    </p:spTree>
    <p:extLst>
      <p:ext uri="{BB962C8B-B14F-4D97-AF65-F5344CB8AC3E}">
        <p14:creationId xmlns:p14="http://schemas.microsoft.com/office/powerpoint/2010/main" val="178377390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cSld name="Agenda 2">
    <p:bg>
      <p:bgPr>
        <a:solidFill>
          <a:srgbClr val="FFFFFF"/>
        </a:solidFill>
        <a:effectLst/>
      </p:bgPr>
    </p:bg>
    <p:spTree>
      <p:nvGrpSpPr>
        <p:cNvPr id="1" name="Shape 622"/>
        <p:cNvGrpSpPr/>
        <p:nvPr/>
      </p:nvGrpSpPr>
      <p:grpSpPr>
        <a:xfrm>
          <a:off x="0" y="0"/>
          <a:ext cx="0" cy="0"/>
          <a:chOff x="0" y="0"/>
          <a:chExt cx="0" cy="0"/>
        </a:xfrm>
      </p:grpSpPr>
      <p:sp>
        <p:nvSpPr>
          <p:cNvPr id="623" name="Shape 623"/>
          <p:cNvSpPr txBox="1">
            <a:spLocks noGrp="1"/>
          </p:cNvSpPr>
          <p:nvPr>
            <p:ph type="body" idx="1"/>
          </p:nvPr>
        </p:nvSpPr>
        <p:spPr>
          <a:xfrm>
            <a:off x="454212" y="2169317"/>
            <a:ext cx="2808300" cy="8049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2D3F49"/>
              </a:buClr>
              <a:buFont typeface="Helvetica Neue"/>
              <a:buNone/>
              <a:defRPr sz="5000" b="1" i="0" u="none" strike="noStrike" cap="none">
                <a:solidFill>
                  <a:srgbClr val="2D3F49"/>
                </a:solidFill>
                <a:latin typeface="Helvetica Neue"/>
                <a:ea typeface="Helvetica Neue"/>
                <a:cs typeface="Helvetica Neue"/>
                <a:sym typeface="Helvetica Neue"/>
              </a:defRPr>
            </a:lvl1pPr>
            <a:lvl2pPr marL="850900" marR="0" lvl="1" indent="-127000" algn="l" rtl="0">
              <a:lnSpc>
                <a:spcPct val="100000"/>
              </a:lnSpc>
              <a:spcBef>
                <a:spcPts val="0"/>
              </a:spcBef>
              <a:spcAft>
                <a:spcPts val="0"/>
              </a:spcAft>
              <a:buClr>
                <a:srgbClr val="2D3F49"/>
              </a:buClr>
              <a:buSzPct val="76000"/>
              <a:buFont typeface="Helvetica Neue"/>
              <a:buChar char="•"/>
              <a:defRPr sz="5000" b="1" i="0" u="none" strike="noStrike" cap="none">
                <a:solidFill>
                  <a:srgbClr val="2D3F49"/>
                </a:solidFill>
                <a:latin typeface="Helvetica Neue"/>
                <a:ea typeface="Helvetica Neue"/>
                <a:cs typeface="Helvetica Neue"/>
                <a:sym typeface="Helvetica Neue"/>
              </a:defRPr>
            </a:lvl2pPr>
            <a:lvl3pPr marL="1092200" marR="0" lvl="2" indent="-139700" algn="l" rtl="0">
              <a:lnSpc>
                <a:spcPct val="100000"/>
              </a:lnSpc>
              <a:spcBef>
                <a:spcPts val="0"/>
              </a:spcBef>
              <a:spcAft>
                <a:spcPts val="0"/>
              </a:spcAft>
              <a:buClr>
                <a:srgbClr val="2D3F49"/>
              </a:buClr>
              <a:buSzPct val="76000"/>
              <a:buFont typeface="Helvetica Neue"/>
              <a:buChar char="•"/>
              <a:defRPr sz="5000" b="1" i="0" u="none" strike="noStrike" cap="none">
                <a:solidFill>
                  <a:srgbClr val="2D3F49"/>
                </a:solidFill>
                <a:latin typeface="Helvetica Neue"/>
                <a:ea typeface="Helvetica Neue"/>
                <a:cs typeface="Helvetica Neue"/>
                <a:sym typeface="Helvetica Neue"/>
              </a:defRPr>
            </a:lvl3pPr>
            <a:lvl4pPr marL="1333500" marR="0" lvl="3" indent="-139700" algn="l" rtl="0">
              <a:lnSpc>
                <a:spcPct val="100000"/>
              </a:lnSpc>
              <a:spcBef>
                <a:spcPts val="0"/>
              </a:spcBef>
              <a:spcAft>
                <a:spcPts val="0"/>
              </a:spcAft>
              <a:buClr>
                <a:srgbClr val="2D3F49"/>
              </a:buClr>
              <a:buSzPct val="76000"/>
              <a:buFont typeface="Helvetica Neue"/>
              <a:buChar char="•"/>
              <a:defRPr sz="5000" b="1" i="0" u="none" strike="noStrike" cap="none">
                <a:solidFill>
                  <a:srgbClr val="2D3F49"/>
                </a:solidFill>
                <a:latin typeface="Helvetica Neue"/>
                <a:ea typeface="Helvetica Neue"/>
                <a:cs typeface="Helvetica Neue"/>
                <a:sym typeface="Helvetica Neue"/>
              </a:defRPr>
            </a:lvl4pPr>
            <a:lvl5pPr marL="1562100" marR="0" lvl="4" indent="-127000" algn="l" rtl="0">
              <a:lnSpc>
                <a:spcPct val="100000"/>
              </a:lnSpc>
              <a:spcBef>
                <a:spcPts val="0"/>
              </a:spcBef>
              <a:spcAft>
                <a:spcPts val="0"/>
              </a:spcAft>
              <a:buClr>
                <a:srgbClr val="2D3F49"/>
              </a:buClr>
              <a:buSzPct val="76000"/>
              <a:buFont typeface="Helvetica Neue"/>
              <a:buChar char="•"/>
              <a:defRPr sz="5000" b="1" i="0" u="none" strike="noStrike" cap="none">
                <a:solidFill>
                  <a:srgbClr val="2D3F49"/>
                </a:solidFill>
                <a:latin typeface="Helvetica Neue"/>
                <a:ea typeface="Helvetica Neue"/>
                <a:cs typeface="Helvetica Neue"/>
                <a:sym typeface="Helvetica Neue"/>
              </a:defRPr>
            </a:lvl5pPr>
            <a:lvl6pPr marL="1333500" marR="0" lvl="5"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4800" marR="0" lvl="6"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6100" marR="0" lvl="7"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7400" marR="0" lvl="8"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624" name="Shape 624"/>
          <p:cNvSpPr txBox="1">
            <a:spLocks noGrp="1"/>
          </p:cNvSpPr>
          <p:nvPr>
            <p:ph type="body" idx="2"/>
          </p:nvPr>
        </p:nvSpPr>
        <p:spPr>
          <a:xfrm>
            <a:off x="5193982" y="531018"/>
            <a:ext cx="604500" cy="642900"/>
          </a:xfrm>
          <a:prstGeom prst="rect">
            <a:avLst/>
          </a:prstGeom>
          <a:noFill/>
          <a:ln>
            <a:noFill/>
          </a:ln>
        </p:spPr>
        <p:txBody>
          <a:bodyPr lIns="91425" tIns="91425" rIns="91425" bIns="91425" anchor="t" anchorCtr="0"/>
          <a:lstStyle>
            <a:lvl1pPr marL="152400" marR="0" lvl="0"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1pPr>
            <a:lvl2pPr marL="381000" marR="0" lvl="1"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300" marR="0" lvl="2"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3600" marR="0" lvl="3"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104900" marR="0" lvl="4"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3500" marR="0" lvl="5"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4800" marR="0" lvl="6"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6100" marR="0" lvl="7"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7400" marR="0" lvl="8"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625" name="Shape 625"/>
          <p:cNvSpPr txBox="1">
            <a:spLocks noGrp="1"/>
          </p:cNvSpPr>
          <p:nvPr>
            <p:ph type="body" idx="3"/>
          </p:nvPr>
        </p:nvSpPr>
        <p:spPr>
          <a:xfrm>
            <a:off x="5158978" y="1661317"/>
            <a:ext cx="604500" cy="642900"/>
          </a:xfrm>
          <a:prstGeom prst="rect">
            <a:avLst/>
          </a:prstGeom>
          <a:noFill/>
          <a:ln>
            <a:noFill/>
          </a:ln>
        </p:spPr>
        <p:txBody>
          <a:bodyPr lIns="91425" tIns="91425" rIns="91425" bIns="91425" anchor="t" anchorCtr="0"/>
          <a:lstStyle>
            <a:lvl1pPr marL="152400" marR="0" lvl="0"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1pPr>
            <a:lvl2pPr marL="381000" marR="0" lvl="1"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300" marR="0" lvl="2"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3600" marR="0" lvl="3"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104900" marR="0" lvl="4"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3500" marR="0" lvl="5"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4800" marR="0" lvl="6"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6100" marR="0" lvl="7"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7400" marR="0" lvl="8"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626" name="Shape 626"/>
          <p:cNvSpPr txBox="1">
            <a:spLocks noGrp="1"/>
          </p:cNvSpPr>
          <p:nvPr>
            <p:ph type="body" idx="4"/>
          </p:nvPr>
        </p:nvSpPr>
        <p:spPr>
          <a:xfrm>
            <a:off x="5201125" y="2791617"/>
            <a:ext cx="604500" cy="642900"/>
          </a:xfrm>
          <a:prstGeom prst="rect">
            <a:avLst/>
          </a:prstGeom>
          <a:noFill/>
          <a:ln>
            <a:noFill/>
          </a:ln>
        </p:spPr>
        <p:txBody>
          <a:bodyPr lIns="91425" tIns="91425" rIns="91425" bIns="91425" anchor="t" anchorCtr="0"/>
          <a:lstStyle>
            <a:lvl1pPr marL="152400" marR="0" lvl="0"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1pPr>
            <a:lvl2pPr marL="381000" marR="0" lvl="1"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300" marR="0" lvl="2"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3600" marR="0" lvl="3"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104900" marR="0" lvl="4"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3500" marR="0" lvl="5"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4800" marR="0" lvl="6"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6100" marR="0" lvl="7"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7400" marR="0" lvl="8"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627" name="Shape 627"/>
          <p:cNvSpPr txBox="1">
            <a:spLocks noGrp="1"/>
          </p:cNvSpPr>
          <p:nvPr>
            <p:ph type="body" idx="5"/>
          </p:nvPr>
        </p:nvSpPr>
        <p:spPr>
          <a:xfrm>
            <a:off x="5201601" y="3921917"/>
            <a:ext cx="604500" cy="642900"/>
          </a:xfrm>
          <a:prstGeom prst="rect">
            <a:avLst/>
          </a:prstGeom>
          <a:noFill/>
          <a:ln>
            <a:noFill/>
          </a:ln>
        </p:spPr>
        <p:txBody>
          <a:bodyPr lIns="91425" tIns="91425" rIns="91425" bIns="91425" anchor="t" anchorCtr="0"/>
          <a:lstStyle>
            <a:lvl1pPr marL="152400" marR="0" lvl="0"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1pPr>
            <a:lvl2pPr marL="381000" marR="0" lvl="1"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300" marR="0" lvl="2"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3600" marR="0" lvl="3"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104900" marR="0" lvl="4"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3500" marR="0" lvl="5"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4800" marR="0" lvl="6"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6100" marR="0" lvl="7"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7400" marR="0" lvl="8"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628" name="Shape 628"/>
          <p:cNvSpPr txBox="1">
            <a:spLocks noGrp="1"/>
          </p:cNvSpPr>
          <p:nvPr>
            <p:ph type="body" idx="6"/>
          </p:nvPr>
        </p:nvSpPr>
        <p:spPr>
          <a:xfrm>
            <a:off x="5213285" y="1031080"/>
            <a:ext cx="579600" cy="185700"/>
          </a:xfrm>
          <a:prstGeom prst="rect">
            <a:avLst/>
          </a:prstGeom>
          <a:noFill/>
          <a:ln>
            <a:noFill/>
          </a:ln>
        </p:spPr>
        <p:txBody>
          <a:bodyPr lIns="91425" tIns="91425" rIns="91425" bIns="91425" anchor="t" anchorCtr="0"/>
          <a:lstStyle>
            <a:lvl1pPr marL="152400" marR="0" lvl="0"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1pPr>
            <a:lvl2pPr marL="381000" marR="0" lvl="1"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300" marR="0" lvl="2"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3600" marR="0" lvl="3"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104900" marR="0" lvl="4"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3500" marR="0" lvl="5"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4800" marR="0" lvl="6"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6100" marR="0" lvl="7"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7400" marR="0" lvl="8"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629" name="Shape 629"/>
          <p:cNvSpPr txBox="1">
            <a:spLocks noGrp="1"/>
          </p:cNvSpPr>
          <p:nvPr>
            <p:ph type="body" idx="7"/>
          </p:nvPr>
        </p:nvSpPr>
        <p:spPr>
          <a:xfrm>
            <a:off x="5213285" y="2163761"/>
            <a:ext cx="579600" cy="185700"/>
          </a:xfrm>
          <a:prstGeom prst="rect">
            <a:avLst/>
          </a:prstGeom>
          <a:noFill/>
          <a:ln>
            <a:noFill/>
          </a:ln>
        </p:spPr>
        <p:txBody>
          <a:bodyPr lIns="91425" tIns="91425" rIns="91425" bIns="91425" anchor="t" anchorCtr="0"/>
          <a:lstStyle>
            <a:lvl1pPr marL="152400" marR="0" lvl="0"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1pPr>
            <a:lvl2pPr marL="381000" marR="0" lvl="1"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300" marR="0" lvl="2"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3600" marR="0" lvl="3"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104900" marR="0" lvl="4"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3500" marR="0" lvl="5"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4800" marR="0" lvl="6"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6100" marR="0" lvl="7"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7400" marR="0" lvl="8"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630" name="Shape 630"/>
          <p:cNvSpPr txBox="1">
            <a:spLocks noGrp="1"/>
          </p:cNvSpPr>
          <p:nvPr>
            <p:ph type="body" idx="8"/>
          </p:nvPr>
        </p:nvSpPr>
        <p:spPr>
          <a:xfrm>
            <a:off x="5213285" y="3296442"/>
            <a:ext cx="579600" cy="185700"/>
          </a:xfrm>
          <a:prstGeom prst="rect">
            <a:avLst/>
          </a:prstGeom>
          <a:noFill/>
          <a:ln>
            <a:noFill/>
          </a:ln>
        </p:spPr>
        <p:txBody>
          <a:bodyPr lIns="91425" tIns="91425" rIns="91425" bIns="91425" anchor="t" anchorCtr="0"/>
          <a:lstStyle>
            <a:lvl1pPr marL="152400" marR="0" lvl="0"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1pPr>
            <a:lvl2pPr marL="381000" marR="0" lvl="1"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300" marR="0" lvl="2"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3600" marR="0" lvl="3"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104900" marR="0" lvl="4"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3500" marR="0" lvl="5"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4800" marR="0" lvl="6"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6100" marR="0" lvl="7"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7400" marR="0" lvl="8"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631" name="Shape 631"/>
          <p:cNvSpPr txBox="1">
            <a:spLocks noGrp="1"/>
          </p:cNvSpPr>
          <p:nvPr>
            <p:ph type="body" idx="9"/>
          </p:nvPr>
        </p:nvSpPr>
        <p:spPr>
          <a:xfrm>
            <a:off x="5213285" y="4426742"/>
            <a:ext cx="579600" cy="185700"/>
          </a:xfrm>
          <a:prstGeom prst="rect">
            <a:avLst/>
          </a:prstGeom>
          <a:noFill/>
          <a:ln>
            <a:noFill/>
          </a:ln>
        </p:spPr>
        <p:txBody>
          <a:bodyPr lIns="91425" tIns="91425" rIns="91425" bIns="91425" anchor="t" anchorCtr="0"/>
          <a:lstStyle>
            <a:lvl1pPr marL="152400" marR="0" lvl="0"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1pPr>
            <a:lvl2pPr marL="381000" marR="0" lvl="1"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300" marR="0" lvl="2"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3600" marR="0" lvl="3"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104900" marR="0" lvl="4"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3500" marR="0" lvl="5"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4800" marR="0" lvl="6"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6100" marR="0" lvl="7"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7400" marR="0" lvl="8"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632" name="Shape 632"/>
          <p:cNvSpPr txBox="1">
            <a:spLocks noGrp="1"/>
          </p:cNvSpPr>
          <p:nvPr>
            <p:ph type="body" idx="13"/>
          </p:nvPr>
        </p:nvSpPr>
        <p:spPr>
          <a:xfrm>
            <a:off x="7349807" y="531018"/>
            <a:ext cx="604500" cy="642900"/>
          </a:xfrm>
          <a:prstGeom prst="rect">
            <a:avLst/>
          </a:prstGeom>
          <a:noFill/>
          <a:ln>
            <a:noFill/>
          </a:ln>
        </p:spPr>
        <p:txBody>
          <a:bodyPr lIns="91425" tIns="91425" rIns="91425" bIns="91425" anchor="t" anchorCtr="0"/>
          <a:lstStyle>
            <a:lvl1pPr marL="152400" marR="0" lvl="0"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1pPr>
            <a:lvl2pPr marL="381000" marR="0" lvl="1"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300" marR="0" lvl="2"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3600" marR="0" lvl="3"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104900" marR="0" lvl="4"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3500" marR="0" lvl="5"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4800" marR="0" lvl="6"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6100" marR="0" lvl="7"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7400" marR="0" lvl="8"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633" name="Shape 633"/>
          <p:cNvSpPr txBox="1">
            <a:spLocks noGrp="1"/>
          </p:cNvSpPr>
          <p:nvPr>
            <p:ph type="body" idx="14"/>
          </p:nvPr>
        </p:nvSpPr>
        <p:spPr>
          <a:xfrm>
            <a:off x="7353140" y="1661317"/>
            <a:ext cx="604500" cy="642900"/>
          </a:xfrm>
          <a:prstGeom prst="rect">
            <a:avLst/>
          </a:prstGeom>
          <a:noFill/>
          <a:ln>
            <a:noFill/>
          </a:ln>
        </p:spPr>
        <p:txBody>
          <a:bodyPr lIns="91425" tIns="91425" rIns="91425" bIns="91425" anchor="t" anchorCtr="0"/>
          <a:lstStyle>
            <a:lvl1pPr marL="152400" marR="0" lvl="0"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1pPr>
            <a:lvl2pPr marL="381000" marR="0" lvl="1"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300" marR="0" lvl="2"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3600" marR="0" lvl="3"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104900" marR="0" lvl="4"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3500" marR="0" lvl="5"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4800" marR="0" lvl="6"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6100" marR="0" lvl="7"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7400" marR="0" lvl="8"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634" name="Shape 634"/>
          <p:cNvSpPr txBox="1">
            <a:spLocks noGrp="1"/>
          </p:cNvSpPr>
          <p:nvPr>
            <p:ph type="body" idx="15"/>
          </p:nvPr>
        </p:nvSpPr>
        <p:spPr>
          <a:xfrm>
            <a:off x="7347663" y="2791617"/>
            <a:ext cx="604500" cy="642900"/>
          </a:xfrm>
          <a:prstGeom prst="rect">
            <a:avLst/>
          </a:prstGeom>
          <a:noFill/>
          <a:ln>
            <a:noFill/>
          </a:ln>
        </p:spPr>
        <p:txBody>
          <a:bodyPr lIns="91425" tIns="91425" rIns="91425" bIns="91425" anchor="t" anchorCtr="0"/>
          <a:lstStyle>
            <a:lvl1pPr marL="152400" marR="0" lvl="0"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1pPr>
            <a:lvl2pPr marL="381000" marR="0" lvl="1"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300" marR="0" lvl="2"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3600" marR="0" lvl="3"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104900" marR="0" lvl="4"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3500" marR="0" lvl="5"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4800" marR="0" lvl="6"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6100" marR="0" lvl="7"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7400" marR="0" lvl="8"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635" name="Shape 635"/>
          <p:cNvSpPr txBox="1">
            <a:spLocks noGrp="1"/>
          </p:cNvSpPr>
          <p:nvPr>
            <p:ph type="body" idx="16"/>
          </p:nvPr>
        </p:nvSpPr>
        <p:spPr>
          <a:xfrm>
            <a:off x="7343853" y="3921917"/>
            <a:ext cx="604500" cy="642900"/>
          </a:xfrm>
          <a:prstGeom prst="rect">
            <a:avLst/>
          </a:prstGeom>
          <a:noFill/>
          <a:ln>
            <a:noFill/>
          </a:ln>
        </p:spPr>
        <p:txBody>
          <a:bodyPr lIns="91425" tIns="91425" rIns="91425" bIns="91425" anchor="t" anchorCtr="0"/>
          <a:lstStyle>
            <a:lvl1pPr marL="152400" marR="0" lvl="0"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1pPr>
            <a:lvl2pPr marL="381000" marR="0" lvl="1"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300" marR="0" lvl="2"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3600" marR="0" lvl="3"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104900" marR="0" lvl="4"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3500" marR="0" lvl="5"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4800" marR="0" lvl="6"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6100" marR="0" lvl="7"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7400" marR="0" lvl="8"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636" name="Shape 636"/>
          <p:cNvSpPr txBox="1">
            <a:spLocks noGrp="1"/>
          </p:cNvSpPr>
          <p:nvPr>
            <p:ph type="body" idx="17"/>
          </p:nvPr>
        </p:nvSpPr>
        <p:spPr>
          <a:xfrm>
            <a:off x="7359584" y="1031080"/>
            <a:ext cx="579600" cy="185700"/>
          </a:xfrm>
          <a:prstGeom prst="rect">
            <a:avLst/>
          </a:prstGeom>
          <a:noFill/>
          <a:ln>
            <a:noFill/>
          </a:ln>
        </p:spPr>
        <p:txBody>
          <a:bodyPr lIns="91425" tIns="91425" rIns="91425" bIns="91425" anchor="t" anchorCtr="0"/>
          <a:lstStyle>
            <a:lvl1pPr marL="152400" marR="0" lvl="0"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1pPr>
            <a:lvl2pPr marL="381000" marR="0" lvl="1"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300" marR="0" lvl="2"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3600" marR="0" lvl="3"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104900" marR="0" lvl="4"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3500" marR="0" lvl="5"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4800" marR="0" lvl="6"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6100" marR="0" lvl="7"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7400" marR="0" lvl="8"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637" name="Shape 637"/>
          <p:cNvSpPr txBox="1">
            <a:spLocks noGrp="1"/>
          </p:cNvSpPr>
          <p:nvPr>
            <p:ph type="body" idx="18"/>
          </p:nvPr>
        </p:nvSpPr>
        <p:spPr>
          <a:xfrm>
            <a:off x="7359584" y="2163761"/>
            <a:ext cx="579600" cy="185700"/>
          </a:xfrm>
          <a:prstGeom prst="rect">
            <a:avLst/>
          </a:prstGeom>
          <a:noFill/>
          <a:ln>
            <a:noFill/>
          </a:ln>
        </p:spPr>
        <p:txBody>
          <a:bodyPr lIns="91425" tIns="91425" rIns="91425" bIns="91425" anchor="t" anchorCtr="0"/>
          <a:lstStyle>
            <a:lvl1pPr marL="152400" marR="0" lvl="0"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1pPr>
            <a:lvl2pPr marL="381000" marR="0" lvl="1"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300" marR="0" lvl="2"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3600" marR="0" lvl="3"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104900" marR="0" lvl="4"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3500" marR="0" lvl="5"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4800" marR="0" lvl="6"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6100" marR="0" lvl="7"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7400" marR="0" lvl="8"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638" name="Shape 638"/>
          <p:cNvSpPr txBox="1">
            <a:spLocks noGrp="1"/>
          </p:cNvSpPr>
          <p:nvPr>
            <p:ph type="body" idx="19"/>
          </p:nvPr>
        </p:nvSpPr>
        <p:spPr>
          <a:xfrm>
            <a:off x="7359584" y="3296442"/>
            <a:ext cx="579600" cy="185700"/>
          </a:xfrm>
          <a:prstGeom prst="rect">
            <a:avLst/>
          </a:prstGeom>
          <a:noFill/>
          <a:ln>
            <a:noFill/>
          </a:ln>
        </p:spPr>
        <p:txBody>
          <a:bodyPr lIns="91425" tIns="91425" rIns="91425" bIns="91425" anchor="t" anchorCtr="0"/>
          <a:lstStyle>
            <a:lvl1pPr marL="152400" marR="0" lvl="0"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1pPr>
            <a:lvl2pPr marL="381000" marR="0" lvl="1"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300" marR="0" lvl="2"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3600" marR="0" lvl="3"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104900" marR="0" lvl="4"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3500" marR="0" lvl="5"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4800" marR="0" lvl="6"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6100" marR="0" lvl="7"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7400" marR="0" lvl="8"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639" name="Shape 639"/>
          <p:cNvSpPr txBox="1">
            <a:spLocks noGrp="1"/>
          </p:cNvSpPr>
          <p:nvPr>
            <p:ph type="body" idx="20"/>
          </p:nvPr>
        </p:nvSpPr>
        <p:spPr>
          <a:xfrm>
            <a:off x="7359584" y="4426742"/>
            <a:ext cx="579600" cy="185700"/>
          </a:xfrm>
          <a:prstGeom prst="rect">
            <a:avLst/>
          </a:prstGeom>
          <a:noFill/>
          <a:ln>
            <a:noFill/>
          </a:ln>
        </p:spPr>
        <p:txBody>
          <a:bodyPr lIns="91425" tIns="91425" rIns="91425" bIns="91425" anchor="t" anchorCtr="0"/>
          <a:lstStyle>
            <a:lvl1pPr marL="152400" marR="0" lvl="0"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1pPr>
            <a:lvl2pPr marL="381000" marR="0" lvl="1"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300" marR="0" lvl="2"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3600" marR="0" lvl="3"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104900" marR="0" lvl="4"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3500" marR="0" lvl="5"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4800" marR="0" lvl="6"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6100" marR="0" lvl="7"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7400" marR="0" lvl="8"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
        <p:nvSpPr>
          <p:cNvPr id="640" name="Shape 640"/>
          <p:cNvSpPr txBox="1">
            <a:spLocks noGrp="1"/>
          </p:cNvSpPr>
          <p:nvPr>
            <p:ph type="body" idx="21"/>
          </p:nvPr>
        </p:nvSpPr>
        <p:spPr>
          <a:xfrm>
            <a:off x="154047" y="4883716"/>
            <a:ext cx="2322600" cy="133200"/>
          </a:xfrm>
          <a:prstGeom prst="rect">
            <a:avLst/>
          </a:prstGeom>
          <a:noFill/>
          <a:ln>
            <a:noFill/>
          </a:ln>
        </p:spPr>
        <p:txBody>
          <a:bodyPr lIns="91425" tIns="91425" rIns="91425" bIns="91425" anchor="ctr" anchorCtr="0"/>
          <a:lstStyle>
            <a:lvl1pPr marL="152400" marR="0" lvl="0"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1pPr>
            <a:lvl2pPr marL="381000" marR="0" lvl="1"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2pPr>
            <a:lvl3pPr marL="622300" marR="0" lvl="2"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3pPr>
            <a:lvl4pPr marL="863600" marR="0" lvl="3"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4pPr>
            <a:lvl5pPr marL="1104900" marR="0" lvl="4"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5pPr>
            <a:lvl6pPr marL="1333500" marR="0" lvl="5"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6pPr>
            <a:lvl7pPr marL="1574800" marR="0" lvl="6"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7pPr>
            <a:lvl8pPr marL="1816100" marR="0" lvl="7"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8pPr>
            <a:lvl9pPr marL="2057400" marR="0" lvl="8" indent="-31750" algn="l" rtl="0">
              <a:lnSpc>
                <a:spcPct val="100000"/>
              </a:lnSpc>
              <a:spcBef>
                <a:spcPts val="2000"/>
              </a:spcBef>
              <a:spcAft>
                <a:spcPts val="0"/>
              </a:spcAft>
              <a:buClr>
                <a:srgbClr val="152835"/>
              </a:buClr>
              <a:buSzPct val="75000"/>
              <a:buFont typeface="Helvetica Neue Light"/>
              <a:buChar char="•"/>
              <a:defRPr sz="1200" b="0" i="0" u="none" strike="noStrike" cap="none">
                <a:solidFill>
                  <a:srgbClr val="152835"/>
                </a:solidFill>
                <a:latin typeface="Helvetica Neue Light"/>
                <a:ea typeface="Helvetica Neue Light"/>
                <a:cs typeface="Helvetica Neue Light"/>
                <a:sym typeface="Helvetica Neue Light"/>
              </a:defRPr>
            </a:lvl9pPr>
          </a:lstStyle>
          <a:p>
            <a:endParaRPr/>
          </a:p>
        </p:txBody>
      </p:sp>
    </p:spTree>
    <p:extLst>
      <p:ext uri="{BB962C8B-B14F-4D97-AF65-F5344CB8AC3E}">
        <p14:creationId xmlns:p14="http://schemas.microsoft.com/office/powerpoint/2010/main" val="160658141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cSld name="Title Only">
    <p:bg>
      <p:bgPr>
        <a:solidFill>
          <a:srgbClr val="F7F7F7"/>
        </a:solidFill>
        <a:effectLst/>
      </p:bgPr>
    </p:bg>
    <p:spTree>
      <p:nvGrpSpPr>
        <p:cNvPr id="1" name="Shape 641"/>
        <p:cNvGrpSpPr/>
        <p:nvPr/>
      </p:nvGrpSpPr>
      <p:grpSpPr>
        <a:xfrm>
          <a:off x="0" y="0"/>
          <a:ext cx="0" cy="0"/>
          <a:chOff x="0" y="0"/>
          <a:chExt cx="0" cy="0"/>
        </a:xfrm>
      </p:grpSpPr>
      <p:sp>
        <p:nvSpPr>
          <p:cNvPr id="642" name="Shape 642"/>
          <p:cNvSpPr txBox="1">
            <a:spLocks noGrp="1"/>
          </p:cNvSpPr>
          <p:nvPr>
            <p:ph type="body" idx="1"/>
          </p:nvPr>
        </p:nvSpPr>
        <p:spPr>
          <a:xfrm>
            <a:off x="285750" y="411510"/>
            <a:ext cx="8458200" cy="383100"/>
          </a:xfrm>
          <a:prstGeom prst="rect">
            <a:avLst/>
          </a:prstGeom>
          <a:noFill/>
          <a:ln>
            <a:noFill/>
          </a:ln>
        </p:spPr>
        <p:txBody>
          <a:bodyPr lIns="91425" tIns="91425" rIns="91425" bIns="91425" anchor="t" anchorCtr="0"/>
          <a:lstStyle>
            <a:lvl1pPr marL="0" marR="0" lvl="0" indent="0" algn="l" rtl="0">
              <a:lnSpc>
                <a:spcPct val="90000"/>
              </a:lnSpc>
              <a:spcBef>
                <a:spcPts val="750"/>
              </a:spcBef>
              <a:spcAft>
                <a:spcPts val="0"/>
              </a:spcAft>
              <a:buClr>
                <a:srgbClr val="3E4343"/>
              </a:buClr>
              <a:buFont typeface="Arial"/>
              <a:buNone/>
              <a:defRPr sz="2100" b="1" i="0" u="none" strike="noStrike" cap="none">
                <a:solidFill>
                  <a:srgbClr val="3E4343"/>
                </a:solidFill>
                <a:latin typeface="Helvetica Neue"/>
                <a:ea typeface="Helvetica Neue"/>
                <a:cs typeface="Helvetica Neue"/>
                <a:sym typeface="Helvetica Neue"/>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57250" marR="0" lvl="2" indent="127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0150" marR="0" lvl="3"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1543050" marR="0" lvl="4"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885950" marR="0" lvl="5" indent="-12587" algn="l" rtl="0">
              <a:lnSpc>
                <a:spcPct val="90000"/>
              </a:lnSpc>
              <a:spcBef>
                <a:spcPts val="375"/>
              </a:spcBef>
              <a:spcAft>
                <a:spcPts val="1600"/>
              </a:spcAft>
              <a:buClr>
                <a:schemeClr val="dk1"/>
              </a:buClr>
              <a:buSzPct val="92984"/>
              <a:buFont typeface="Arial"/>
              <a:buChar char="•"/>
              <a:defRPr sz="1350" b="0" i="0" u="none" strike="noStrike" cap="none">
                <a:solidFill>
                  <a:schemeClr val="dk1"/>
                </a:solidFill>
                <a:latin typeface="Arial"/>
                <a:ea typeface="Arial"/>
                <a:cs typeface="Arial"/>
                <a:sym typeface="Arial"/>
              </a:defRPr>
            </a:lvl6pPr>
            <a:lvl7pPr marL="2228850" marR="0" lvl="6" indent="-12587" algn="l" rtl="0">
              <a:lnSpc>
                <a:spcPct val="90000"/>
              </a:lnSpc>
              <a:spcBef>
                <a:spcPts val="375"/>
              </a:spcBef>
              <a:spcAft>
                <a:spcPts val="1600"/>
              </a:spcAft>
              <a:buClr>
                <a:schemeClr val="dk1"/>
              </a:buClr>
              <a:buSzPct val="92984"/>
              <a:buFont typeface="Arial"/>
              <a:buChar char="•"/>
              <a:defRPr sz="1350" b="0" i="0" u="none" strike="noStrike" cap="none">
                <a:solidFill>
                  <a:schemeClr val="dk1"/>
                </a:solidFill>
                <a:latin typeface="Arial"/>
                <a:ea typeface="Arial"/>
                <a:cs typeface="Arial"/>
                <a:sym typeface="Arial"/>
              </a:defRPr>
            </a:lvl7pPr>
            <a:lvl8pPr marL="2571750" marR="0" lvl="7" indent="-12587" algn="l" rtl="0">
              <a:lnSpc>
                <a:spcPct val="90000"/>
              </a:lnSpc>
              <a:spcBef>
                <a:spcPts val="375"/>
              </a:spcBef>
              <a:spcAft>
                <a:spcPts val="1600"/>
              </a:spcAft>
              <a:buClr>
                <a:schemeClr val="dk1"/>
              </a:buClr>
              <a:buSzPct val="92984"/>
              <a:buFont typeface="Arial"/>
              <a:buChar char="•"/>
              <a:defRPr sz="1350" b="0" i="0" u="none" strike="noStrike" cap="none">
                <a:solidFill>
                  <a:schemeClr val="dk1"/>
                </a:solidFill>
                <a:latin typeface="Arial"/>
                <a:ea typeface="Arial"/>
                <a:cs typeface="Arial"/>
                <a:sym typeface="Arial"/>
              </a:defRPr>
            </a:lvl8pPr>
            <a:lvl9pPr marL="2914650" marR="0" lvl="8" indent="-12587" algn="l" rtl="0">
              <a:lnSpc>
                <a:spcPct val="90000"/>
              </a:lnSpc>
              <a:spcBef>
                <a:spcPts val="375"/>
              </a:spcBef>
              <a:spcAft>
                <a:spcPts val="1600"/>
              </a:spcAft>
              <a:buClr>
                <a:schemeClr val="dk1"/>
              </a:buClr>
              <a:buSzPct val="92984"/>
              <a:buFont typeface="Arial"/>
              <a:buChar char="•"/>
              <a:defRPr sz="135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002648829"/>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jp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20" Type="http://schemas.openxmlformats.org/officeDocument/2006/relationships/slideLayout" Target="../slideLayouts/slideLayout38.xml"/><Relationship Id="rId21" Type="http://schemas.openxmlformats.org/officeDocument/2006/relationships/theme" Target="../theme/theme2.xml"/><Relationship Id="rId22" Type="http://schemas.openxmlformats.org/officeDocument/2006/relationships/image" Target="../media/image5.emf"/><Relationship Id="rId10" Type="http://schemas.openxmlformats.org/officeDocument/2006/relationships/slideLayout" Target="../slideLayouts/slideLayout28.xml"/><Relationship Id="rId11" Type="http://schemas.openxmlformats.org/officeDocument/2006/relationships/slideLayout" Target="../slideLayouts/slideLayout29.xml"/><Relationship Id="rId12" Type="http://schemas.openxmlformats.org/officeDocument/2006/relationships/slideLayout" Target="../slideLayouts/slideLayout30.xml"/><Relationship Id="rId13" Type="http://schemas.openxmlformats.org/officeDocument/2006/relationships/slideLayout" Target="../slideLayouts/slideLayout31.xml"/><Relationship Id="rId14" Type="http://schemas.openxmlformats.org/officeDocument/2006/relationships/slideLayout" Target="../slideLayouts/slideLayout32.xml"/><Relationship Id="rId15" Type="http://schemas.openxmlformats.org/officeDocument/2006/relationships/slideLayout" Target="../slideLayouts/slideLayout33.xml"/><Relationship Id="rId16" Type="http://schemas.openxmlformats.org/officeDocument/2006/relationships/slideLayout" Target="../slideLayouts/slideLayout34.xml"/><Relationship Id="rId17" Type="http://schemas.openxmlformats.org/officeDocument/2006/relationships/slideLayout" Target="../slideLayouts/slideLayout35.xml"/><Relationship Id="rId18" Type="http://schemas.openxmlformats.org/officeDocument/2006/relationships/slideLayout" Target="../slideLayouts/slideLayout36.xml"/><Relationship Id="rId19" Type="http://schemas.openxmlformats.org/officeDocument/2006/relationships/slideLayout" Target="../slideLayouts/slideLayout37.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7.xml"/><Relationship Id="rId20" Type="http://schemas.openxmlformats.org/officeDocument/2006/relationships/slideLayout" Target="../slideLayouts/slideLayout58.xml"/><Relationship Id="rId21" Type="http://schemas.openxmlformats.org/officeDocument/2006/relationships/theme" Target="../theme/theme3.xml"/><Relationship Id="rId22" Type="http://schemas.openxmlformats.org/officeDocument/2006/relationships/image" Target="../media/image5.emf"/><Relationship Id="rId10" Type="http://schemas.openxmlformats.org/officeDocument/2006/relationships/slideLayout" Target="../slideLayouts/slideLayout48.xml"/><Relationship Id="rId11" Type="http://schemas.openxmlformats.org/officeDocument/2006/relationships/slideLayout" Target="../slideLayouts/slideLayout49.xml"/><Relationship Id="rId12" Type="http://schemas.openxmlformats.org/officeDocument/2006/relationships/slideLayout" Target="../slideLayouts/slideLayout50.xml"/><Relationship Id="rId13" Type="http://schemas.openxmlformats.org/officeDocument/2006/relationships/slideLayout" Target="../slideLayouts/slideLayout51.xml"/><Relationship Id="rId14" Type="http://schemas.openxmlformats.org/officeDocument/2006/relationships/slideLayout" Target="../slideLayouts/slideLayout52.xml"/><Relationship Id="rId15" Type="http://schemas.openxmlformats.org/officeDocument/2006/relationships/slideLayout" Target="../slideLayouts/slideLayout53.xml"/><Relationship Id="rId16" Type="http://schemas.openxmlformats.org/officeDocument/2006/relationships/slideLayout" Target="../slideLayouts/slideLayout54.xml"/><Relationship Id="rId17" Type="http://schemas.openxmlformats.org/officeDocument/2006/relationships/slideLayout" Target="../slideLayouts/slideLayout55.xml"/><Relationship Id="rId18" Type="http://schemas.openxmlformats.org/officeDocument/2006/relationships/slideLayout" Target="../slideLayouts/slideLayout56.xml"/><Relationship Id="rId19" Type="http://schemas.openxmlformats.org/officeDocument/2006/relationships/slideLayout" Target="../slideLayouts/slideLayout57.xml"/><Relationship Id="rId1" Type="http://schemas.openxmlformats.org/officeDocument/2006/relationships/slideLayout" Target="../slideLayouts/slideLayout39.xml"/><Relationship Id="rId2" Type="http://schemas.openxmlformats.org/officeDocument/2006/relationships/slideLayout" Target="../slideLayouts/slideLayout40.xml"/><Relationship Id="rId3" Type="http://schemas.openxmlformats.org/officeDocument/2006/relationships/slideLayout" Target="../slideLayouts/slideLayout41.xml"/><Relationship Id="rId4" Type="http://schemas.openxmlformats.org/officeDocument/2006/relationships/slideLayout" Target="../slideLayouts/slideLayout42.xml"/><Relationship Id="rId5" Type="http://schemas.openxmlformats.org/officeDocument/2006/relationships/slideLayout" Target="../slideLayouts/slideLayout43.xml"/><Relationship Id="rId6" Type="http://schemas.openxmlformats.org/officeDocument/2006/relationships/slideLayout" Target="../slideLayouts/slideLayout44.xml"/><Relationship Id="rId7" Type="http://schemas.openxmlformats.org/officeDocument/2006/relationships/slideLayout" Target="../slideLayouts/slideLayout45.xml"/><Relationship Id="rId8"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46" Type="http://schemas.openxmlformats.org/officeDocument/2006/relationships/slideLayout" Target="../slideLayouts/slideLayout104.xml"/><Relationship Id="rId47" Type="http://schemas.openxmlformats.org/officeDocument/2006/relationships/theme" Target="../theme/theme4.xml"/><Relationship Id="rId20" Type="http://schemas.openxmlformats.org/officeDocument/2006/relationships/slideLayout" Target="../slideLayouts/slideLayout78.xml"/><Relationship Id="rId21" Type="http://schemas.openxmlformats.org/officeDocument/2006/relationships/slideLayout" Target="../slideLayouts/slideLayout79.xml"/><Relationship Id="rId22" Type="http://schemas.openxmlformats.org/officeDocument/2006/relationships/slideLayout" Target="../slideLayouts/slideLayout80.xml"/><Relationship Id="rId23" Type="http://schemas.openxmlformats.org/officeDocument/2006/relationships/slideLayout" Target="../slideLayouts/slideLayout81.xml"/><Relationship Id="rId24" Type="http://schemas.openxmlformats.org/officeDocument/2006/relationships/slideLayout" Target="../slideLayouts/slideLayout82.xml"/><Relationship Id="rId25" Type="http://schemas.openxmlformats.org/officeDocument/2006/relationships/slideLayout" Target="../slideLayouts/slideLayout83.xml"/><Relationship Id="rId26" Type="http://schemas.openxmlformats.org/officeDocument/2006/relationships/slideLayout" Target="../slideLayouts/slideLayout84.xml"/><Relationship Id="rId27" Type="http://schemas.openxmlformats.org/officeDocument/2006/relationships/slideLayout" Target="../slideLayouts/slideLayout85.xml"/><Relationship Id="rId28" Type="http://schemas.openxmlformats.org/officeDocument/2006/relationships/slideLayout" Target="../slideLayouts/slideLayout86.xml"/><Relationship Id="rId29" Type="http://schemas.openxmlformats.org/officeDocument/2006/relationships/slideLayout" Target="../slideLayouts/slideLayout87.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30" Type="http://schemas.openxmlformats.org/officeDocument/2006/relationships/slideLayout" Target="../slideLayouts/slideLayout88.xml"/><Relationship Id="rId31" Type="http://schemas.openxmlformats.org/officeDocument/2006/relationships/slideLayout" Target="../slideLayouts/slideLayout89.xml"/><Relationship Id="rId32" Type="http://schemas.openxmlformats.org/officeDocument/2006/relationships/slideLayout" Target="../slideLayouts/slideLayout90.xml"/><Relationship Id="rId9" Type="http://schemas.openxmlformats.org/officeDocument/2006/relationships/slideLayout" Target="../slideLayouts/slideLayout67.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33" Type="http://schemas.openxmlformats.org/officeDocument/2006/relationships/slideLayout" Target="../slideLayouts/slideLayout91.xml"/><Relationship Id="rId34" Type="http://schemas.openxmlformats.org/officeDocument/2006/relationships/slideLayout" Target="../slideLayouts/slideLayout92.xml"/><Relationship Id="rId35" Type="http://schemas.openxmlformats.org/officeDocument/2006/relationships/slideLayout" Target="../slideLayouts/slideLayout93.xml"/><Relationship Id="rId36" Type="http://schemas.openxmlformats.org/officeDocument/2006/relationships/slideLayout" Target="../slideLayouts/slideLayout94.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Relationship Id="rId15" Type="http://schemas.openxmlformats.org/officeDocument/2006/relationships/slideLayout" Target="../slideLayouts/slideLayout73.xml"/><Relationship Id="rId16" Type="http://schemas.openxmlformats.org/officeDocument/2006/relationships/slideLayout" Target="../slideLayouts/slideLayout74.xml"/><Relationship Id="rId17" Type="http://schemas.openxmlformats.org/officeDocument/2006/relationships/slideLayout" Target="../slideLayouts/slideLayout75.xml"/><Relationship Id="rId18" Type="http://schemas.openxmlformats.org/officeDocument/2006/relationships/slideLayout" Target="../slideLayouts/slideLayout76.xml"/><Relationship Id="rId19" Type="http://schemas.openxmlformats.org/officeDocument/2006/relationships/slideLayout" Target="../slideLayouts/slideLayout77.xml"/><Relationship Id="rId37" Type="http://schemas.openxmlformats.org/officeDocument/2006/relationships/slideLayout" Target="../slideLayouts/slideLayout95.xml"/><Relationship Id="rId38" Type="http://schemas.openxmlformats.org/officeDocument/2006/relationships/slideLayout" Target="../slideLayouts/slideLayout96.xml"/><Relationship Id="rId39" Type="http://schemas.openxmlformats.org/officeDocument/2006/relationships/slideLayout" Target="../slideLayouts/slideLayout97.xml"/><Relationship Id="rId40" Type="http://schemas.openxmlformats.org/officeDocument/2006/relationships/slideLayout" Target="../slideLayouts/slideLayout98.xml"/><Relationship Id="rId41" Type="http://schemas.openxmlformats.org/officeDocument/2006/relationships/slideLayout" Target="../slideLayouts/slideLayout99.xml"/><Relationship Id="rId42" Type="http://schemas.openxmlformats.org/officeDocument/2006/relationships/slideLayout" Target="../slideLayouts/slideLayout100.xml"/><Relationship Id="rId43" Type="http://schemas.openxmlformats.org/officeDocument/2006/relationships/slideLayout" Target="../slideLayouts/slideLayout101.xml"/><Relationship Id="rId44" Type="http://schemas.openxmlformats.org/officeDocument/2006/relationships/slideLayout" Target="../slideLayouts/slideLayout102.xml"/><Relationship Id="rId45"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20">
            <a:alphaModFix/>
          </a:blip>
          <a:srcRect/>
          <a:stretch/>
        </p:blipFill>
        <p:spPr>
          <a:xfrm>
            <a:off x="1142" y="0"/>
            <a:ext cx="9141600" cy="5143500"/>
          </a:xfrm>
          <a:prstGeom prst="rect">
            <a:avLst/>
          </a:prstGeom>
          <a:noFill/>
          <a:ln>
            <a:noFill/>
          </a:ln>
        </p:spPr>
      </p:pic>
      <p:sp>
        <p:nvSpPr>
          <p:cNvPr id="7" name="Shape 7"/>
          <p:cNvSpPr txBox="1">
            <a:spLocks noGrp="1"/>
          </p:cNvSpPr>
          <p:nvPr>
            <p:ph type="title"/>
          </p:nvPr>
        </p:nvSpPr>
        <p:spPr>
          <a:xfrm>
            <a:off x="190500" y="650081"/>
            <a:ext cx="8734500" cy="6786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body" idx="1"/>
          </p:nvPr>
        </p:nvSpPr>
        <p:spPr>
          <a:xfrm>
            <a:off x="190500" y="1431131"/>
            <a:ext cx="8734500" cy="34170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SzPct val="78571"/>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SzPct val="78571"/>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SzPct val="78571"/>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5" r:id="rId4"/>
    <p:sldLayoutId id="2147483657" r:id="rId5"/>
    <p:sldLayoutId id="2147483658" r:id="rId6"/>
    <p:sldLayoutId id="2147483659" r:id="rId7"/>
    <p:sldLayoutId id="2147483660" r:id="rId8"/>
    <p:sldLayoutId id="2147483661" r:id="rId9"/>
    <p:sldLayoutId id="2147483663" r:id="rId10"/>
    <p:sldLayoutId id="2147483664" r:id="rId11"/>
    <p:sldLayoutId id="2147483667" r:id="rId12"/>
    <p:sldLayoutId id="2147483668" r:id="rId13"/>
    <p:sldLayoutId id="2147483669" r:id="rId14"/>
    <p:sldLayoutId id="2147483670" r:id="rId15"/>
    <p:sldLayoutId id="2147483671" r:id="rId16"/>
    <p:sldLayoutId id="2147483764" r:id="rId17"/>
    <p:sldLayoutId id="21474837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84164" y="914400"/>
            <a:ext cx="84550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First level (Click to edit Master text styles, </a:t>
            </a:r>
            <a:r>
              <a:rPr lang="en-US" altLang="en-US" dirty="0" err="1" smtClean="0"/>
              <a:t>HelvNeue</a:t>
            </a:r>
            <a:r>
              <a:rPr lang="en-US" altLang="en-US" dirty="0" smtClean="0"/>
              <a:t> Light for IBM, 18)</a:t>
            </a:r>
          </a:p>
          <a:p>
            <a:pPr lvl="1"/>
            <a:r>
              <a:rPr lang="en-US" altLang="en-US" dirty="0" smtClean="0"/>
              <a:t>Second level (</a:t>
            </a:r>
            <a:r>
              <a:rPr lang="en-US" altLang="en-US" dirty="0" err="1" smtClean="0"/>
              <a:t>HelvNeue</a:t>
            </a:r>
            <a:r>
              <a:rPr lang="en-US" altLang="en-US" dirty="0" smtClean="0"/>
              <a:t> Light for IBM, 16)</a:t>
            </a:r>
          </a:p>
          <a:p>
            <a:pPr lvl="2"/>
            <a:r>
              <a:rPr lang="en-US" altLang="en-US" dirty="0" smtClean="0"/>
              <a:t>Third level (</a:t>
            </a:r>
            <a:r>
              <a:rPr lang="en-US" altLang="en-US" dirty="0" err="1" smtClean="0"/>
              <a:t>HelvNeue</a:t>
            </a:r>
            <a:r>
              <a:rPr lang="en-US" altLang="en-US" dirty="0" smtClean="0"/>
              <a:t> Light for IBM, 14)</a:t>
            </a:r>
          </a:p>
          <a:p>
            <a:pPr lvl="3"/>
            <a:r>
              <a:rPr lang="en-US" altLang="en-US" dirty="0" smtClean="0"/>
              <a:t>Fourth level (</a:t>
            </a:r>
            <a:r>
              <a:rPr lang="en-US" altLang="en-US" dirty="0" err="1" smtClean="0"/>
              <a:t>HelvNeue</a:t>
            </a:r>
            <a:r>
              <a:rPr lang="en-US" altLang="en-US" dirty="0" smtClean="0"/>
              <a:t> Light for IBM, 12)</a:t>
            </a:r>
          </a:p>
          <a:p>
            <a:pPr lvl="4"/>
            <a:r>
              <a:rPr lang="en-US" altLang="en-US" dirty="0" smtClean="0"/>
              <a:t>Fifth level (</a:t>
            </a:r>
            <a:r>
              <a:rPr lang="en-US" altLang="en-US" dirty="0" err="1" smtClean="0"/>
              <a:t>HelvNeue</a:t>
            </a:r>
            <a:r>
              <a:rPr lang="en-US" altLang="en-US" dirty="0" smtClean="0"/>
              <a:t> Light for IBM, 10)</a:t>
            </a:r>
          </a:p>
        </p:txBody>
      </p:sp>
      <p:sp>
        <p:nvSpPr>
          <p:cNvPr id="1027" name="Rectangle 13"/>
          <p:cNvSpPr>
            <a:spLocks noGrp="1" noChangeArrowheads="1"/>
          </p:cNvSpPr>
          <p:nvPr>
            <p:ph type="title"/>
          </p:nvPr>
        </p:nvSpPr>
        <p:spPr bwMode="auto">
          <a:xfrm>
            <a:off x="284163" y="219075"/>
            <a:ext cx="8686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dirty="0" smtClean="0"/>
              <a:t>Click to edit Master title style</a:t>
            </a:r>
          </a:p>
        </p:txBody>
      </p:sp>
      <p:sp>
        <p:nvSpPr>
          <p:cNvPr id="6" name="Rectangle 52"/>
          <p:cNvSpPr>
            <a:spLocks noGrp="1" noChangeArrowheads="1"/>
          </p:cNvSpPr>
          <p:nvPr>
            <p:ph type="sldNum" sz="quarter" idx="4"/>
          </p:nvPr>
        </p:nvSpPr>
        <p:spPr bwMode="auto">
          <a:xfrm>
            <a:off x="312286" y="4878389"/>
            <a:ext cx="2124075" cy="1095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1" hangingPunct="1">
              <a:lnSpc>
                <a:spcPct val="100000"/>
              </a:lnSpc>
              <a:defRPr sz="800" smtClean="0">
                <a:solidFill>
                  <a:schemeClr val="tx1"/>
                </a:solidFill>
                <a:latin typeface="Arial" pitchFamily="34" charset="0"/>
                <a:cs typeface="Arial" pitchFamily="34" charset="0"/>
              </a:defRPr>
            </a:lvl1pPr>
          </a:lstStyle>
          <a:p>
            <a:pPr defTabSz="407789" fontAlgn="base">
              <a:spcBef>
                <a:spcPct val="0"/>
              </a:spcBef>
              <a:spcAft>
                <a:spcPct val="0"/>
              </a:spcAft>
              <a:defRPr/>
            </a:pPr>
            <a:fld id="{FE00C8DF-F8B6-4EE3-AF24-BC08B3A30527}" type="slidenum">
              <a:rPr lang="en-US" kern="1200" smtClean="0">
                <a:solidFill>
                  <a:srgbClr val="323232"/>
                </a:solidFill>
                <a:ea typeface=""/>
              </a:rPr>
              <a:pPr defTabSz="407789" fontAlgn="base">
                <a:spcBef>
                  <a:spcPct val="0"/>
                </a:spcBef>
                <a:spcAft>
                  <a:spcPct val="0"/>
                </a:spcAft>
                <a:defRPr/>
              </a:pPr>
              <a:t>‹#›</a:t>
            </a:fld>
            <a:endParaRPr lang="en-US" kern="1200" dirty="0">
              <a:solidFill>
                <a:srgbClr val="323232"/>
              </a:solidFill>
              <a:ea typeface=""/>
            </a:endParaRPr>
          </a:p>
        </p:txBody>
      </p:sp>
      <p:pic>
        <p:nvPicPr>
          <p:cNvPr id="7" name="Picture 6"/>
          <p:cNvPicPr>
            <a:picLocks noChangeAspect="1"/>
          </p:cNvPicPr>
          <p:nvPr/>
        </p:nvPicPr>
        <p:blipFill>
          <a:blip r:embed="rId22"/>
          <a:stretch>
            <a:fillRect/>
          </a:stretch>
        </p:blipFill>
        <p:spPr>
          <a:xfrm>
            <a:off x="8496300" y="4872562"/>
            <a:ext cx="357188" cy="132826"/>
          </a:xfrm>
          <a:prstGeom prst="rect">
            <a:avLst/>
          </a:prstGeom>
        </p:spPr>
      </p:pic>
    </p:spTree>
    <p:extLst>
      <p:ext uri="{BB962C8B-B14F-4D97-AF65-F5344CB8AC3E}">
        <p14:creationId xmlns:p14="http://schemas.microsoft.com/office/powerpoint/2010/main" val="94149898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000">
          <a:solidFill>
            <a:schemeClr val="accent1"/>
          </a:solidFill>
          <a:latin typeface="HelvNeue Bold for IBM"/>
          <a:ea typeface="+mj-ea"/>
          <a:cs typeface="Arial" pitchFamily="34" charset="0"/>
        </a:defRPr>
      </a:lvl1pPr>
      <a:lvl2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2pPr>
      <a:lvl3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3pPr>
      <a:lvl4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4pPr>
      <a:lvl5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5pPr>
      <a:lvl6pPr marL="342904" algn="l" rtl="0" eaLnBrk="1" fontAlgn="base" hangingPunct="1">
        <a:lnSpc>
          <a:spcPct val="90000"/>
        </a:lnSpc>
        <a:spcBef>
          <a:spcPct val="0"/>
        </a:spcBef>
        <a:spcAft>
          <a:spcPct val="0"/>
        </a:spcAft>
        <a:defRPr sz="2100">
          <a:solidFill>
            <a:srgbClr val="191919"/>
          </a:solidFill>
          <a:latin typeface="HelvNeue Light for IBM" pitchFamily="34" charset="0"/>
        </a:defRPr>
      </a:lvl6pPr>
      <a:lvl7pPr marL="685809" algn="l" rtl="0" eaLnBrk="1" fontAlgn="base" hangingPunct="1">
        <a:lnSpc>
          <a:spcPct val="90000"/>
        </a:lnSpc>
        <a:spcBef>
          <a:spcPct val="0"/>
        </a:spcBef>
        <a:spcAft>
          <a:spcPct val="0"/>
        </a:spcAft>
        <a:defRPr sz="2100">
          <a:solidFill>
            <a:srgbClr val="191919"/>
          </a:solidFill>
          <a:latin typeface="HelvNeue Light for IBM" pitchFamily="34" charset="0"/>
        </a:defRPr>
      </a:lvl7pPr>
      <a:lvl8pPr marL="1028713" algn="l" rtl="0" eaLnBrk="1" fontAlgn="base" hangingPunct="1">
        <a:lnSpc>
          <a:spcPct val="90000"/>
        </a:lnSpc>
        <a:spcBef>
          <a:spcPct val="0"/>
        </a:spcBef>
        <a:spcAft>
          <a:spcPct val="0"/>
        </a:spcAft>
        <a:defRPr sz="2100">
          <a:solidFill>
            <a:srgbClr val="191919"/>
          </a:solidFill>
          <a:latin typeface="HelvNeue Light for IBM" pitchFamily="34" charset="0"/>
        </a:defRPr>
      </a:lvl8pPr>
      <a:lvl9pPr marL="1371617" algn="l" rtl="0" eaLnBrk="1" fontAlgn="base" hangingPunct="1">
        <a:lnSpc>
          <a:spcPct val="90000"/>
        </a:lnSpc>
        <a:spcBef>
          <a:spcPct val="0"/>
        </a:spcBef>
        <a:spcAft>
          <a:spcPct val="0"/>
        </a:spcAft>
        <a:defRPr sz="2100">
          <a:solidFill>
            <a:srgbClr val="191919"/>
          </a:solidFill>
          <a:latin typeface="HelvNeue Light for IBM" pitchFamily="34" charset="0"/>
        </a:defRPr>
      </a:lvl9pPr>
    </p:titleStyle>
    <p:bodyStyle>
      <a:lvl1pPr marL="131765" indent="-131765" algn="l" rtl="0" eaLnBrk="1" fontAlgn="base" hangingPunct="1">
        <a:spcBef>
          <a:spcPct val="0"/>
        </a:spcBef>
        <a:spcAft>
          <a:spcPts val="225"/>
        </a:spcAft>
        <a:buClr>
          <a:srgbClr val="000000"/>
        </a:buClr>
        <a:buSzPct val="90000"/>
        <a:buFont typeface="Wingdings" panose="05000000000000000000" pitchFamily="2" charset="2"/>
        <a:buChar char="§"/>
        <a:defRPr>
          <a:solidFill>
            <a:schemeClr val="tx1"/>
          </a:solidFill>
          <a:latin typeface="+mn-lt"/>
          <a:ea typeface="+mn-ea"/>
          <a:cs typeface="Arial" pitchFamily="34" charset="0"/>
        </a:defRPr>
      </a:lvl1pPr>
      <a:lvl2pPr marL="303217" indent="-127002" algn="l" rtl="0" eaLnBrk="1" fontAlgn="base" hangingPunct="1">
        <a:spcBef>
          <a:spcPct val="0"/>
        </a:spcBef>
        <a:spcAft>
          <a:spcPts val="225"/>
        </a:spcAft>
        <a:buClr>
          <a:srgbClr val="000000"/>
        </a:buClr>
        <a:buSzPct val="80000"/>
        <a:buFont typeface="Arial" panose="020B0604020202020204" pitchFamily="34" charset="0"/>
        <a:buChar char="•"/>
        <a:defRPr sz="1600">
          <a:solidFill>
            <a:schemeClr val="tx1"/>
          </a:solidFill>
          <a:latin typeface="+mn-lt"/>
          <a:cs typeface="Arial" pitchFamily="34" charset="0"/>
        </a:defRPr>
      </a:lvl2pPr>
      <a:lvl3pPr marL="474669" indent="-127002" algn="l" rtl="0" eaLnBrk="1" fontAlgn="base" hangingPunct="1">
        <a:spcBef>
          <a:spcPct val="0"/>
        </a:spcBef>
        <a:spcAft>
          <a:spcPts val="225"/>
        </a:spcAft>
        <a:buClr>
          <a:srgbClr val="000000"/>
        </a:buClr>
        <a:buSzPct val="90000"/>
        <a:buChar char="-"/>
        <a:defRPr sz="1400">
          <a:solidFill>
            <a:schemeClr val="tx1"/>
          </a:solidFill>
          <a:latin typeface="+mn-lt"/>
          <a:cs typeface="Arial" pitchFamily="34" charset="0"/>
        </a:defRPr>
      </a:lvl3pPr>
      <a:lvl4pPr marL="646121" indent="-128590" algn="l" rtl="0" eaLnBrk="1" fontAlgn="base" hangingPunct="1">
        <a:spcBef>
          <a:spcPct val="20000"/>
        </a:spcBef>
        <a:spcAft>
          <a:spcPct val="0"/>
        </a:spcAft>
        <a:buClr>
          <a:srgbClr val="000000"/>
        </a:buClr>
        <a:buChar char="-"/>
        <a:defRPr sz="1200">
          <a:solidFill>
            <a:schemeClr val="tx1"/>
          </a:solidFill>
          <a:latin typeface="+mn-lt"/>
          <a:cs typeface="Arial" panose="020B0604020202020204" pitchFamily="34" charset="0"/>
        </a:defRPr>
      </a:lvl4pPr>
      <a:lvl5pPr marL="817573" indent="-122240" algn="l" rtl="0" eaLnBrk="1" fontAlgn="base" hangingPunct="1">
        <a:spcBef>
          <a:spcPct val="20000"/>
        </a:spcBef>
        <a:spcAft>
          <a:spcPct val="0"/>
        </a:spcAft>
        <a:buClr>
          <a:srgbClr val="000000"/>
        </a:buClr>
        <a:buChar char="-"/>
        <a:defRPr sz="1000">
          <a:solidFill>
            <a:schemeClr val="tx1"/>
          </a:solidFill>
          <a:latin typeface="+mn-lt"/>
          <a:cs typeface="Arial" panose="020B0604020202020204" pitchFamily="34" charset="0"/>
        </a:defRPr>
      </a:lvl5pPr>
      <a:lvl6pPr marL="1497825" indent="-122637" algn="l" rtl="0" eaLnBrk="1" fontAlgn="base" hangingPunct="1">
        <a:spcBef>
          <a:spcPct val="20000"/>
        </a:spcBef>
        <a:spcAft>
          <a:spcPct val="0"/>
        </a:spcAft>
        <a:buClr>
          <a:schemeClr val="bg1"/>
        </a:buClr>
        <a:buChar char="»"/>
        <a:defRPr sz="1200">
          <a:solidFill>
            <a:schemeClr val="bg1"/>
          </a:solidFill>
          <a:latin typeface="Arial" charset="0"/>
        </a:defRPr>
      </a:lvl6pPr>
      <a:lvl7pPr marL="1840729" indent="-122637" algn="l" rtl="0" eaLnBrk="1" fontAlgn="base" hangingPunct="1">
        <a:spcBef>
          <a:spcPct val="20000"/>
        </a:spcBef>
        <a:spcAft>
          <a:spcPct val="0"/>
        </a:spcAft>
        <a:buClr>
          <a:schemeClr val="bg1"/>
        </a:buClr>
        <a:buChar char="»"/>
        <a:defRPr sz="1200">
          <a:solidFill>
            <a:schemeClr val="bg1"/>
          </a:solidFill>
          <a:latin typeface="Arial" charset="0"/>
        </a:defRPr>
      </a:lvl7pPr>
      <a:lvl8pPr marL="2183633" indent="-122637" algn="l" rtl="0" eaLnBrk="1" fontAlgn="base" hangingPunct="1">
        <a:spcBef>
          <a:spcPct val="20000"/>
        </a:spcBef>
        <a:spcAft>
          <a:spcPct val="0"/>
        </a:spcAft>
        <a:buClr>
          <a:schemeClr val="bg1"/>
        </a:buClr>
        <a:buChar char="»"/>
        <a:defRPr sz="1200">
          <a:solidFill>
            <a:schemeClr val="bg1"/>
          </a:solidFill>
          <a:latin typeface="Arial" charset="0"/>
        </a:defRPr>
      </a:lvl8pPr>
      <a:lvl9pPr marL="2526538" indent="-122637" algn="l" rtl="0" eaLnBrk="1" fontAlgn="base" hangingPunct="1">
        <a:spcBef>
          <a:spcPct val="20000"/>
        </a:spcBef>
        <a:spcAft>
          <a:spcPct val="0"/>
        </a:spcAft>
        <a:buClr>
          <a:schemeClr val="bg1"/>
        </a:buClr>
        <a:buChar char="»"/>
        <a:defRPr sz="1200">
          <a:solidFill>
            <a:schemeClr val="bg1"/>
          </a:solidFill>
          <a:latin typeface="Arial" charset="0"/>
        </a:defRPr>
      </a:lvl9pPr>
    </p:bodyStyle>
    <p:otherStyle>
      <a:defPPr>
        <a:defRPr lang="en-US"/>
      </a:defPPr>
      <a:lvl1pPr marL="0" algn="l" defTabSz="685809" rtl="0" eaLnBrk="1" latinLnBrk="0" hangingPunct="1">
        <a:defRPr sz="1350" kern="1200">
          <a:solidFill>
            <a:schemeClr val="tx1"/>
          </a:solidFill>
          <a:latin typeface="+mn-lt"/>
          <a:ea typeface="+mn-ea"/>
          <a:cs typeface="+mn-cs"/>
        </a:defRPr>
      </a:lvl1pPr>
      <a:lvl2pPr marL="342904" algn="l" defTabSz="685809" rtl="0" eaLnBrk="1" latinLnBrk="0" hangingPunct="1">
        <a:defRPr sz="1350" kern="1200">
          <a:solidFill>
            <a:schemeClr val="tx1"/>
          </a:solidFill>
          <a:latin typeface="+mn-lt"/>
          <a:ea typeface="+mn-ea"/>
          <a:cs typeface="+mn-cs"/>
        </a:defRPr>
      </a:lvl2pPr>
      <a:lvl3pPr marL="685809" algn="l" defTabSz="685809" rtl="0" eaLnBrk="1" latinLnBrk="0" hangingPunct="1">
        <a:defRPr sz="1350" kern="1200">
          <a:solidFill>
            <a:schemeClr val="tx1"/>
          </a:solidFill>
          <a:latin typeface="+mn-lt"/>
          <a:ea typeface="+mn-ea"/>
          <a:cs typeface="+mn-cs"/>
        </a:defRPr>
      </a:lvl3pPr>
      <a:lvl4pPr marL="1028713" algn="l" defTabSz="685809" rtl="0" eaLnBrk="1" latinLnBrk="0" hangingPunct="1">
        <a:defRPr sz="1350" kern="1200">
          <a:solidFill>
            <a:schemeClr val="tx1"/>
          </a:solidFill>
          <a:latin typeface="+mn-lt"/>
          <a:ea typeface="+mn-ea"/>
          <a:cs typeface="+mn-cs"/>
        </a:defRPr>
      </a:lvl4pPr>
      <a:lvl5pPr marL="1371617" algn="l" defTabSz="685809" rtl="0" eaLnBrk="1" latinLnBrk="0" hangingPunct="1">
        <a:defRPr sz="1350" kern="1200">
          <a:solidFill>
            <a:schemeClr val="tx1"/>
          </a:solidFill>
          <a:latin typeface="+mn-lt"/>
          <a:ea typeface="+mn-ea"/>
          <a:cs typeface="+mn-cs"/>
        </a:defRPr>
      </a:lvl5pPr>
      <a:lvl6pPr marL="1714521" algn="l" defTabSz="685809" rtl="0" eaLnBrk="1" latinLnBrk="0" hangingPunct="1">
        <a:defRPr sz="1350" kern="1200">
          <a:solidFill>
            <a:schemeClr val="tx1"/>
          </a:solidFill>
          <a:latin typeface="+mn-lt"/>
          <a:ea typeface="+mn-ea"/>
          <a:cs typeface="+mn-cs"/>
        </a:defRPr>
      </a:lvl6pPr>
      <a:lvl7pPr marL="2057426" algn="l" defTabSz="685809" rtl="0" eaLnBrk="1" latinLnBrk="0" hangingPunct="1">
        <a:defRPr sz="1350" kern="1200">
          <a:solidFill>
            <a:schemeClr val="tx1"/>
          </a:solidFill>
          <a:latin typeface="+mn-lt"/>
          <a:ea typeface="+mn-ea"/>
          <a:cs typeface="+mn-cs"/>
        </a:defRPr>
      </a:lvl7pPr>
      <a:lvl8pPr marL="2400330" algn="l" defTabSz="685809" rtl="0" eaLnBrk="1" latinLnBrk="0" hangingPunct="1">
        <a:defRPr sz="1350" kern="1200">
          <a:solidFill>
            <a:schemeClr val="tx1"/>
          </a:solidFill>
          <a:latin typeface="+mn-lt"/>
          <a:ea typeface="+mn-ea"/>
          <a:cs typeface="+mn-cs"/>
        </a:defRPr>
      </a:lvl8pPr>
      <a:lvl9pPr marL="2743234" algn="l" defTabSz="685809"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162">
          <p15:clr>
            <a:srgbClr val="F26B43"/>
          </p15:clr>
        </p15:guide>
        <p15:guide id="2" pos="181">
          <p15:clr>
            <a:srgbClr val="F26B43"/>
          </p15:clr>
        </p15:guide>
        <p15:guide id="3" orient="horz" pos="2368">
          <p15:clr>
            <a:srgbClr val="F26B43"/>
          </p15:clr>
        </p15:guide>
        <p15:guide id="4" pos="557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84164" y="914400"/>
            <a:ext cx="84550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First level (Click to edit Master text styles, </a:t>
            </a:r>
            <a:r>
              <a:rPr lang="en-US" altLang="en-US" dirty="0" err="1" smtClean="0"/>
              <a:t>HelvNeue</a:t>
            </a:r>
            <a:r>
              <a:rPr lang="en-US" altLang="en-US" dirty="0" smtClean="0"/>
              <a:t> Light for IBM, 18)</a:t>
            </a:r>
          </a:p>
          <a:p>
            <a:pPr lvl="1"/>
            <a:r>
              <a:rPr lang="en-US" altLang="en-US" dirty="0" smtClean="0"/>
              <a:t>Second level (</a:t>
            </a:r>
            <a:r>
              <a:rPr lang="en-US" altLang="en-US" dirty="0" err="1" smtClean="0"/>
              <a:t>HelvNeue</a:t>
            </a:r>
            <a:r>
              <a:rPr lang="en-US" altLang="en-US" dirty="0" smtClean="0"/>
              <a:t> Light for IBM, 16)</a:t>
            </a:r>
          </a:p>
          <a:p>
            <a:pPr lvl="2"/>
            <a:r>
              <a:rPr lang="en-US" altLang="en-US" dirty="0" smtClean="0"/>
              <a:t>Third level (</a:t>
            </a:r>
            <a:r>
              <a:rPr lang="en-US" altLang="en-US" dirty="0" err="1" smtClean="0"/>
              <a:t>HelvNeue</a:t>
            </a:r>
            <a:r>
              <a:rPr lang="en-US" altLang="en-US" dirty="0" smtClean="0"/>
              <a:t> Light for IBM, 14)</a:t>
            </a:r>
          </a:p>
          <a:p>
            <a:pPr lvl="3"/>
            <a:r>
              <a:rPr lang="en-US" altLang="en-US" dirty="0" smtClean="0"/>
              <a:t>Fourth level (</a:t>
            </a:r>
            <a:r>
              <a:rPr lang="en-US" altLang="en-US" dirty="0" err="1" smtClean="0"/>
              <a:t>HelvNeue</a:t>
            </a:r>
            <a:r>
              <a:rPr lang="en-US" altLang="en-US" dirty="0" smtClean="0"/>
              <a:t> Light for IBM, 12)</a:t>
            </a:r>
          </a:p>
          <a:p>
            <a:pPr lvl="4"/>
            <a:r>
              <a:rPr lang="en-US" altLang="en-US" dirty="0" smtClean="0"/>
              <a:t>Fifth level (</a:t>
            </a:r>
            <a:r>
              <a:rPr lang="en-US" altLang="en-US" dirty="0" err="1" smtClean="0"/>
              <a:t>HelvNeue</a:t>
            </a:r>
            <a:r>
              <a:rPr lang="en-US" altLang="en-US" dirty="0" smtClean="0"/>
              <a:t> Light for IBM, 10)</a:t>
            </a:r>
          </a:p>
        </p:txBody>
      </p:sp>
      <p:sp>
        <p:nvSpPr>
          <p:cNvPr id="1027" name="Rectangle 13"/>
          <p:cNvSpPr>
            <a:spLocks noGrp="1" noChangeArrowheads="1"/>
          </p:cNvSpPr>
          <p:nvPr>
            <p:ph type="title"/>
          </p:nvPr>
        </p:nvSpPr>
        <p:spPr bwMode="auto">
          <a:xfrm>
            <a:off x="284163" y="219075"/>
            <a:ext cx="8686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dirty="0" smtClean="0"/>
              <a:t>Click to edit Master title style</a:t>
            </a:r>
          </a:p>
        </p:txBody>
      </p:sp>
      <p:sp>
        <p:nvSpPr>
          <p:cNvPr id="6" name="Rectangle 52"/>
          <p:cNvSpPr>
            <a:spLocks noGrp="1" noChangeArrowheads="1"/>
          </p:cNvSpPr>
          <p:nvPr>
            <p:ph type="sldNum" sz="quarter" idx="4"/>
          </p:nvPr>
        </p:nvSpPr>
        <p:spPr bwMode="auto">
          <a:xfrm>
            <a:off x="312286" y="4878389"/>
            <a:ext cx="2124075" cy="1095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1" hangingPunct="1">
              <a:lnSpc>
                <a:spcPct val="100000"/>
              </a:lnSpc>
              <a:defRPr sz="800" smtClean="0">
                <a:solidFill>
                  <a:schemeClr val="tx1"/>
                </a:solidFill>
                <a:latin typeface="Arial" pitchFamily="34" charset="0"/>
                <a:cs typeface="Arial" pitchFamily="34" charset="0"/>
              </a:defRPr>
            </a:lvl1pPr>
          </a:lstStyle>
          <a:p>
            <a:pPr defTabSz="407789" fontAlgn="base">
              <a:spcBef>
                <a:spcPct val="0"/>
              </a:spcBef>
              <a:spcAft>
                <a:spcPct val="0"/>
              </a:spcAft>
              <a:defRPr/>
            </a:pPr>
            <a:fld id="{FE00C8DF-F8B6-4EE3-AF24-BC08B3A30527}" type="slidenum">
              <a:rPr lang="en-US" kern="1200" smtClean="0">
                <a:solidFill>
                  <a:srgbClr val="323232"/>
                </a:solidFill>
                <a:ea typeface=""/>
              </a:rPr>
              <a:pPr defTabSz="407789" fontAlgn="base">
                <a:spcBef>
                  <a:spcPct val="0"/>
                </a:spcBef>
                <a:spcAft>
                  <a:spcPct val="0"/>
                </a:spcAft>
                <a:defRPr/>
              </a:pPr>
              <a:t>‹#›</a:t>
            </a:fld>
            <a:endParaRPr lang="en-US" kern="1200" dirty="0">
              <a:solidFill>
                <a:srgbClr val="323232"/>
              </a:solidFill>
              <a:ea typeface=""/>
            </a:endParaRPr>
          </a:p>
        </p:txBody>
      </p:sp>
      <p:pic>
        <p:nvPicPr>
          <p:cNvPr id="7" name="Picture 6"/>
          <p:cNvPicPr>
            <a:picLocks noChangeAspect="1"/>
          </p:cNvPicPr>
          <p:nvPr/>
        </p:nvPicPr>
        <p:blipFill>
          <a:blip r:embed="rId22"/>
          <a:stretch>
            <a:fillRect/>
          </a:stretch>
        </p:blipFill>
        <p:spPr>
          <a:xfrm>
            <a:off x="8496300" y="4872562"/>
            <a:ext cx="357188" cy="132826"/>
          </a:xfrm>
          <a:prstGeom prst="rect">
            <a:avLst/>
          </a:prstGeom>
        </p:spPr>
      </p:pic>
    </p:spTree>
    <p:extLst>
      <p:ext uri="{BB962C8B-B14F-4D97-AF65-F5344CB8AC3E}">
        <p14:creationId xmlns:p14="http://schemas.microsoft.com/office/powerpoint/2010/main" val="144097379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000">
          <a:solidFill>
            <a:schemeClr val="accent1"/>
          </a:solidFill>
          <a:latin typeface="HelvNeue Bold for IBM"/>
          <a:ea typeface="+mj-ea"/>
          <a:cs typeface="Arial" pitchFamily="34" charset="0"/>
        </a:defRPr>
      </a:lvl1pPr>
      <a:lvl2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2pPr>
      <a:lvl3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3pPr>
      <a:lvl4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4pPr>
      <a:lvl5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5pPr>
      <a:lvl6pPr marL="342904" algn="l" rtl="0" eaLnBrk="1" fontAlgn="base" hangingPunct="1">
        <a:lnSpc>
          <a:spcPct val="90000"/>
        </a:lnSpc>
        <a:spcBef>
          <a:spcPct val="0"/>
        </a:spcBef>
        <a:spcAft>
          <a:spcPct val="0"/>
        </a:spcAft>
        <a:defRPr sz="2100">
          <a:solidFill>
            <a:srgbClr val="191919"/>
          </a:solidFill>
          <a:latin typeface="HelvNeue Light for IBM" pitchFamily="34" charset="0"/>
        </a:defRPr>
      </a:lvl6pPr>
      <a:lvl7pPr marL="685809" algn="l" rtl="0" eaLnBrk="1" fontAlgn="base" hangingPunct="1">
        <a:lnSpc>
          <a:spcPct val="90000"/>
        </a:lnSpc>
        <a:spcBef>
          <a:spcPct val="0"/>
        </a:spcBef>
        <a:spcAft>
          <a:spcPct val="0"/>
        </a:spcAft>
        <a:defRPr sz="2100">
          <a:solidFill>
            <a:srgbClr val="191919"/>
          </a:solidFill>
          <a:latin typeface="HelvNeue Light for IBM" pitchFamily="34" charset="0"/>
        </a:defRPr>
      </a:lvl7pPr>
      <a:lvl8pPr marL="1028713" algn="l" rtl="0" eaLnBrk="1" fontAlgn="base" hangingPunct="1">
        <a:lnSpc>
          <a:spcPct val="90000"/>
        </a:lnSpc>
        <a:spcBef>
          <a:spcPct val="0"/>
        </a:spcBef>
        <a:spcAft>
          <a:spcPct val="0"/>
        </a:spcAft>
        <a:defRPr sz="2100">
          <a:solidFill>
            <a:srgbClr val="191919"/>
          </a:solidFill>
          <a:latin typeface="HelvNeue Light for IBM" pitchFamily="34" charset="0"/>
        </a:defRPr>
      </a:lvl8pPr>
      <a:lvl9pPr marL="1371617" algn="l" rtl="0" eaLnBrk="1" fontAlgn="base" hangingPunct="1">
        <a:lnSpc>
          <a:spcPct val="90000"/>
        </a:lnSpc>
        <a:spcBef>
          <a:spcPct val="0"/>
        </a:spcBef>
        <a:spcAft>
          <a:spcPct val="0"/>
        </a:spcAft>
        <a:defRPr sz="2100">
          <a:solidFill>
            <a:srgbClr val="191919"/>
          </a:solidFill>
          <a:latin typeface="HelvNeue Light for IBM" pitchFamily="34" charset="0"/>
        </a:defRPr>
      </a:lvl9pPr>
    </p:titleStyle>
    <p:bodyStyle>
      <a:lvl1pPr marL="131765" indent="-131765" algn="l" rtl="0" eaLnBrk="1" fontAlgn="base" hangingPunct="1">
        <a:spcBef>
          <a:spcPct val="0"/>
        </a:spcBef>
        <a:spcAft>
          <a:spcPts val="225"/>
        </a:spcAft>
        <a:buClr>
          <a:srgbClr val="000000"/>
        </a:buClr>
        <a:buSzPct val="90000"/>
        <a:buFont typeface="Wingdings" panose="05000000000000000000" pitchFamily="2" charset="2"/>
        <a:buChar char="§"/>
        <a:defRPr>
          <a:solidFill>
            <a:schemeClr val="tx1"/>
          </a:solidFill>
          <a:latin typeface="+mn-lt"/>
          <a:ea typeface="+mn-ea"/>
          <a:cs typeface="Arial" pitchFamily="34" charset="0"/>
        </a:defRPr>
      </a:lvl1pPr>
      <a:lvl2pPr marL="303217" indent="-127002" algn="l" rtl="0" eaLnBrk="1" fontAlgn="base" hangingPunct="1">
        <a:spcBef>
          <a:spcPct val="0"/>
        </a:spcBef>
        <a:spcAft>
          <a:spcPts val="225"/>
        </a:spcAft>
        <a:buClr>
          <a:srgbClr val="000000"/>
        </a:buClr>
        <a:buSzPct val="80000"/>
        <a:buFont typeface="Arial" panose="020B0604020202020204" pitchFamily="34" charset="0"/>
        <a:buChar char="•"/>
        <a:defRPr sz="1600">
          <a:solidFill>
            <a:schemeClr val="tx1"/>
          </a:solidFill>
          <a:latin typeface="+mn-lt"/>
          <a:cs typeface="Arial" pitchFamily="34" charset="0"/>
        </a:defRPr>
      </a:lvl2pPr>
      <a:lvl3pPr marL="474669" indent="-127002" algn="l" rtl="0" eaLnBrk="1" fontAlgn="base" hangingPunct="1">
        <a:spcBef>
          <a:spcPct val="0"/>
        </a:spcBef>
        <a:spcAft>
          <a:spcPts val="225"/>
        </a:spcAft>
        <a:buClr>
          <a:srgbClr val="000000"/>
        </a:buClr>
        <a:buSzPct val="90000"/>
        <a:buChar char="-"/>
        <a:defRPr sz="1400">
          <a:solidFill>
            <a:schemeClr val="tx1"/>
          </a:solidFill>
          <a:latin typeface="+mn-lt"/>
          <a:cs typeface="Arial" pitchFamily="34" charset="0"/>
        </a:defRPr>
      </a:lvl3pPr>
      <a:lvl4pPr marL="646121" indent="-128590" algn="l" rtl="0" eaLnBrk="1" fontAlgn="base" hangingPunct="1">
        <a:spcBef>
          <a:spcPct val="20000"/>
        </a:spcBef>
        <a:spcAft>
          <a:spcPct val="0"/>
        </a:spcAft>
        <a:buClr>
          <a:srgbClr val="000000"/>
        </a:buClr>
        <a:buChar char="-"/>
        <a:defRPr sz="1200">
          <a:solidFill>
            <a:schemeClr val="tx1"/>
          </a:solidFill>
          <a:latin typeface="+mn-lt"/>
          <a:cs typeface="Arial" panose="020B0604020202020204" pitchFamily="34" charset="0"/>
        </a:defRPr>
      </a:lvl4pPr>
      <a:lvl5pPr marL="817573" indent="-122240" algn="l" rtl="0" eaLnBrk="1" fontAlgn="base" hangingPunct="1">
        <a:spcBef>
          <a:spcPct val="20000"/>
        </a:spcBef>
        <a:spcAft>
          <a:spcPct val="0"/>
        </a:spcAft>
        <a:buClr>
          <a:srgbClr val="000000"/>
        </a:buClr>
        <a:buChar char="-"/>
        <a:defRPr sz="1000">
          <a:solidFill>
            <a:schemeClr val="tx1"/>
          </a:solidFill>
          <a:latin typeface="+mn-lt"/>
          <a:cs typeface="Arial" panose="020B0604020202020204" pitchFamily="34" charset="0"/>
        </a:defRPr>
      </a:lvl5pPr>
      <a:lvl6pPr marL="1497825" indent="-122637" algn="l" rtl="0" eaLnBrk="1" fontAlgn="base" hangingPunct="1">
        <a:spcBef>
          <a:spcPct val="20000"/>
        </a:spcBef>
        <a:spcAft>
          <a:spcPct val="0"/>
        </a:spcAft>
        <a:buClr>
          <a:schemeClr val="bg1"/>
        </a:buClr>
        <a:buChar char="»"/>
        <a:defRPr sz="1200">
          <a:solidFill>
            <a:schemeClr val="bg1"/>
          </a:solidFill>
          <a:latin typeface="Arial" charset="0"/>
        </a:defRPr>
      </a:lvl6pPr>
      <a:lvl7pPr marL="1840729" indent="-122637" algn="l" rtl="0" eaLnBrk="1" fontAlgn="base" hangingPunct="1">
        <a:spcBef>
          <a:spcPct val="20000"/>
        </a:spcBef>
        <a:spcAft>
          <a:spcPct val="0"/>
        </a:spcAft>
        <a:buClr>
          <a:schemeClr val="bg1"/>
        </a:buClr>
        <a:buChar char="»"/>
        <a:defRPr sz="1200">
          <a:solidFill>
            <a:schemeClr val="bg1"/>
          </a:solidFill>
          <a:latin typeface="Arial" charset="0"/>
        </a:defRPr>
      </a:lvl7pPr>
      <a:lvl8pPr marL="2183633" indent="-122637" algn="l" rtl="0" eaLnBrk="1" fontAlgn="base" hangingPunct="1">
        <a:spcBef>
          <a:spcPct val="20000"/>
        </a:spcBef>
        <a:spcAft>
          <a:spcPct val="0"/>
        </a:spcAft>
        <a:buClr>
          <a:schemeClr val="bg1"/>
        </a:buClr>
        <a:buChar char="»"/>
        <a:defRPr sz="1200">
          <a:solidFill>
            <a:schemeClr val="bg1"/>
          </a:solidFill>
          <a:latin typeface="Arial" charset="0"/>
        </a:defRPr>
      </a:lvl8pPr>
      <a:lvl9pPr marL="2526538" indent="-122637" algn="l" rtl="0" eaLnBrk="1" fontAlgn="base" hangingPunct="1">
        <a:spcBef>
          <a:spcPct val="20000"/>
        </a:spcBef>
        <a:spcAft>
          <a:spcPct val="0"/>
        </a:spcAft>
        <a:buClr>
          <a:schemeClr val="bg1"/>
        </a:buClr>
        <a:buChar char="»"/>
        <a:defRPr sz="1200">
          <a:solidFill>
            <a:schemeClr val="bg1"/>
          </a:solidFill>
          <a:latin typeface="Arial" charset="0"/>
        </a:defRPr>
      </a:lvl9pPr>
    </p:bodyStyle>
    <p:otherStyle>
      <a:defPPr>
        <a:defRPr lang="en-US"/>
      </a:defPPr>
      <a:lvl1pPr marL="0" algn="l" defTabSz="685809" rtl="0" eaLnBrk="1" latinLnBrk="0" hangingPunct="1">
        <a:defRPr sz="1350" kern="1200">
          <a:solidFill>
            <a:schemeClr val="tx1"/>
          </a:solidFill>
          <a:latin typeface="+mn-lt"/>
          <a:ea typeface="+mn-ea"/>
          <a:cs typeface="+mn-cs"/>
        </a:defRPr>
      </a:lvl1pPr>
      <a:lvl2pPr marL="342904" algn="l" defTabSz="685809" rtl="0" eaLnBrk="1" latinLnBrk="0" hangingPunct="1">
        <a:defRPr sz="1350" kern="1200">
          <a:solidFill>
            <a:schemeClr val="tx1"/>
          </a:solidFill>
          <a:latin typeface="+mn-lt"/>
          <a:ea typeface="+mn-ea"/>
          <a:cs typeface="+mn-cs"/>
        </a:defRPr>
      </a:lvl2pPr>
      <a:lvl3pPr marL="685809" algn="l" defTabSz="685809" rtl="0" eaLnBrk="1" latinLnBrk="0" hangingPunct="1">
        <a:defRPr sz="1350" kern="1200">
          <a:solidFill>
            <a:schemeClr val="tx1"/>
          </a:solidFill>
          <a:latin typeface="+mn-lt"/>
          <a:ea typeface="+mn-ea"/>
          <a:cs typeface="+mn-cs"/>
        </a:defRPr>
      </a:lvl3pPr>
      <a:lvl4pPr marL="1028713" algn="l" defTabSz="685809" rtl="0" eaLnBrk="1" latinLnBrk="0" hangingPunct="1">
        <a:defRPr sz="1350" kern="1200">
          <a:solidFill>
            <a:schemeClr val="tx1"/>
          </a:solidFill>
          <a:latin typeface="+mn-lt"/>
          <a:ea typeface="+mn-ea"/>
          <a:cs typeface="+mn-cs"/>
        </a:defRPr>
      </a:lvl4pPr>
      <a:lvl5pPr marL="1371617" algn="l" defTabSz="685809" rtl="0" eaLnBrk="1" latinLnBrk="0" hangingPunct="1">
        <a:defRPr sz="1350" kern="1200">
          <a:solidFill>
            <a:schemeClr val="tx1"/>
          </a:solidFill>
          <a:latin typeface="+mn-lt"/>
          <a:ea typeface="+mn-ea"/>
          <a:cs typeface="+mn-cs"/>
        </a:defRPr>
      </a:lvl5pPr>
      <a:lvl6pPr marL="1714521" algn="l" defTabSz="685809" rtl="0" eaLnBrk="1" latinLnBrk="0" hangingPunct="1">
        <a:defRPr sz="1350" kern="1200">
          <a:solidFill>
            <a:schemeClr val="tx1"/>
          </a:solidFill>
          <a:latin typeface="+mn-lt"/>
          <a:ea typeface="+mn-ea"/>
          <a:cs typeface="+mn-cs"/>
        </a:defRPr>
      </a:lvl6pPr>
      <a:lvl7pPr marL="2057426" algn="l" defTabSz="685809" rtl="0" eaLnBrk="1" latinLnBrk="0" hangingPunct="1">
        <a:defRPr sz="1350" kern="1200">
          <a:solidFill>
            <a:schemeClr val="tx1"/>
          </a:solidFill>
          <a:latin typeface="+mn-lt"/>
          <a:ea typeface="+mn-ea"/>
          <a:cs typeface="+mn-cs"/>
        </a:defRPr>
      </a:lvl7pPr>
      <a:lvl8pPr marL="2400330" algn="l" defTabSz="685809" rtl="0" eaLnBrk="1" latinLnBrk="0" hangingPunct="1">
        <a:defRPr sz="1350" kern="1200">
          <a:solidFill>
            <a:schemeClr val="tx1"/>
          </a:solidFill>
          <a:latin typeface="+mn-lt"/>
          <a:ea typeface="+mn-ea"/>
          <a:cs typeface="+mn-cs"/>
        </a:defRPr>
      </a:lvl8pPr>
      <a:lvl9pPr marL="2743234" algn="l" defTabSz="685809"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162">
          <p15:clr>
            <a:srgbClr val="F26B43"/>
          </p15:clr>
        </p15:guide>
        <p15:guide id="2" pos="181">
          <p15:clr>
            <a:srgbClr val="F26B43"/>
          </p15:clr>
        </p15:guide>
        <p15:guide id="3" orient="horz" pos="2368">
          <p15:clr>
            <a:srgbClr val="F26B43"/>
          </p15:clr>
        </p15:guide>
        <p15:guide id="4" pos="557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Shape 465"/>
        <p:cNvGrpSpPr/>
        <p:nvPr/>
      </p:nvGrpSpPr>
      <p:grpSpPr>
        <a:xfrm>
          <a:off x="0" y="0"/>
          <a:ext cx="0" cy="0"/>
          <a:chOff x="0" y="0"/>
          <a:chExt cx="0" cy="0"/>
        </a:xfrm>
      </p:grpSpPr>
      <p:sp>
        <p:nvSpPr>
          <p:cNvPr id="466" name="Shape 46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rtl="0">
              <a:spcBef>
                <a:spcPts val="0"/>
              </a:spcBef>
              <a:buClr>
                <a:schemeClr val="dk1"/>
              </a:buClr>
              <a:buFont typeface="Arial"/>
              <a:buNone/>
              <a:defRPr sz="2800">
                <a:solidFill>
                  <a:schemeClr val="dk1"/>
                </a:solidFill>
              </a:defRPr>
            </a:lvl2pPr>
            <a:lvl3pPr lvl="2" indent="0" rtl="0">
              <a:spcBef>
                <a:spcPts val="0"/>
              </a:spcBef>
              <a:buClr>
                <a:schemeClr val="dk1"/>
              </a:buClr>
              <a:buFont typeface="Arial"/>
              <a:buNone/>
              <a:defRPr sz="2800">
                <a:solidFill>
                  <a:schemeClr val="dk1"/>
                </a:solidFill>
              </a:defRPr>
            </a:lvl3pPr>
            <a:lvl4pPr lvl="3" indent="0" rtl="0">
              <a:spcBef>
                <a:spcPts val="0"/>
              </a:spcBef>
              <a:buClr>
                <a:schemeClr val="dk1"/>
              </a:buClr>
              <a:buFont typeface="Arial"/>
              <a:buNone/>
              <a:defRPr sz="2800">
                <a:solidFill>
                  <a:schemeClr val="dk1"/>
                </a:solidFill>
              </a:defRPr>
            </a:lvl4pPr>
            <a:lvl5pPr lvl="4" indent="0" rtl="0">
              <a:spcBef>
                <a:spcPts val="0"/>
              </a:spcBef>
              <a:buClr>
                <a:schemeClr val="dk1"/>
              </a:buClr>
              <a:buFont typeface="Arial"/>
              <a:buNone/>
              <a:defRPr sz="2800">
                <a:solidFill>
                  <a:schemeClr val="dk1"/>
                </a:solidFill>
              </a:defRPr>
            </a:lvl5pPr>
            <a:lvl6pPr lvl="5" indent="0" rtl="0">
              <a:spcBef>
                <a:spcPts val="0"/>
              </a:spcBef>
              <a:buClr>
                <a:schemeClr val="dk1"/>
              </a:buClr>
              <a:buFont typeface="Arial"/>
              <a:buNone/>
              <a:defRPr sz="2800">
                <a:solidFill>
                  <a:schemeClr val="dk1"/>
                </a:solidFill>
              </a:defRPr>
            </a:lvl6pPr>
            <a:lvl7pPr lvl="6" indent="0" rtl="0">
              <a:spcBef>
                <a:spcPts val="0"/>
              </a:spcBef>
              <a:buClr>
                <a:schemeClr val="dk1"/>
              </a:buClr>
              <a:buFont typeface="Arial"/>
              <a:buNone/>
              <a:defRPr sz="2800">
                <a:solidFill>
                  <a:schemeClr val="dk1"/>
                </a:solidFill>
              </a:defRPr>
            </a:lvl7pPr>
            <a:lvl8pPr lvl="7" indent="0" rtl="0">
              <a:spcBef>
                <a:spcPts val="0"/>
              </a:spcBef>
              <a:buClr>
                <a:schemeClr val="dk1"/>
              </a:buClr>
              <a:buFont typeface="Arial"/>
              <a:buNone/>
              <a:defRPr sz="2800">
                <a:solidFill>
                  <a:schemeClr val="dk1"/>
                </a:solidFill>
              </a:defRPr>
            </a:lvl8pPr>
            <a:lvl9pPr lvl="8" indent="0" rtl="0">
              <a:spcBef>
                <a:spcPts val="0"/>
              </a:spcBef>
              <a:buClr>
                <a:schemeClr val="dk1"/>
              </a:buClr>
              <a:buFont typeface="Arial"/>
              <a:buNone/>
              <a:defRPr sz="2800">
                <a:solidFill>
                  <a:schemeClr val="dk1"/>
                </a:solidFill>
              </a:defRPr>
            </a:lvl9pPr>
          </a:lstStyle>
          <a:p>
            <a:endParaRPr/>
          </a:p>
        </p:txBody>
      </p:sp>
      <p:sp>
        <p:nvSpPr>
          <p:cNvPr id="467" name="Shape 46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F3F3F3"/>
              </a:buClr>
              <a:buFont typeface="Arial"/>
              <a:buNone/>
              <a:defRPr sz="1800" b="0" i="0" u="none" strike="noStrike" cap="none">
                <a:solidFill>
                  <a:srgbClr val="F3F3F3"/>
                </a:solidFill>
                <a:latin typeface="Arial"/>
                <a:ea typeface="Arial"/>
                <a:cs typeface="Arial"/>
                <a:sym typeface="Arial"/>
              </a:defRPr>
            </a:lvl1pPr>
            <a:lvl2pPr marL="457200" marR="0" lvl="1" indent="0" algn="l" rtl="0">
              <a:lnSpc>
                <a:spcPct val="115000"/>
              </a:lnSpc>
              <a:spcBef>
                <a:spcPts val="0"/>
              </a:spcBef>
              <a:spcAft>
                <a:spcPts val="1600"/>
              </a:spcAft>
              <a:buClr>
                <a:srgbClr val="F3F3F3"/>
              </a:buClr>
              <a:buFont typeface="Arial"/>
              <a:buNone/>
              <a:defRPr sz="1400" b="0" i="0" u="none" strike="noStrike" cap="none">
                <a:solidFill>
                  <a:srgbClr val="F3F3F3"/>
                </a:solidFill>
                <a:latin typeface="Arial"/>
                <a:ea typeface="Arial"/>
                <a:cs typeface="Arial"/>
                <a:sym typeface="Arial"/>
              </a:defRPr>
            </a:lvl2pPr>
            <a:lvl3pPr marL="914400" marR="0" lvl="2" indent="0" algn="l" rtl="0">
              <a:lnSpc>
                <a:spcPct val="115000"/>
              </a:lnSpc>
              <a:spcBef>
                <a:spcPts val="0"/>
              </a:spcBef>
              <a:spcAft>
                <a:spcPts val="1600"/>
              </a:spcAft>
              <a:buClr>
                <a:srgbClr val="F3F3F3"/>
              </a:buClr>
              <a:buFont typeface="Arial"/>
              <a:buNone/>
              <a:defRPr sz="1400" b="0" i="0" u="none" strike="noStrike" cap="none">
                <a:solidFill>
                  <a:srgbClr val="F3F3F3"/>
                </a:solidFill>
                <a:latin typeface="Arial"/>
                <a:ea typeface="Arial"/>
                <a:cs typeface="Arial"/>
                <a:sym typeface="Arial"/>
              </a:defRPr>
            </a:lvl3pPr>
            <a:lvl4pPr marL="1371600" marR="0" lvl="3" indent="0" algn="l" rtl="0">
              <a:lnSpc>
                <a:spcPct val="115000"/>
              </a:lnSpc>
              <a:spcBef>
                <a:spcPts val="0"/>
              </a:spcBef>
              <a:spcAft>
                <a:spcPts val="1600"/>
              </a:spcAft>
              <a:buClr>
                <a:srgbClr val="F3F3F3"/>
              </a:buClr>
              <a:buFont typeface="Arial"/>
              <a:buNone/>
              <a:defRPr sz="1400" b="0" i="0" u="none" strike="noStrike" cap="none">
                <a:solidFill>
                  <a:srgbClr val="F3F3F3"/>
                </a:solidFill>
                <a:latin typeface="Arial"/>
                <a:ea typeface="Arial"/>
                <a:cs typeface="Arial"/>
                <a:sym typeface="Arial"/>
              </a:defRPr>
            </a:lvl4pPr>
            <a:lvl5pPr marL="1828800" marR="0" lvl="4" indent="0" algn="l" rtl="0">
              <a:lnSpc>
                <a:spcPct val="115000"/>
              </a:lnSpc>
              <a:spcBef>
                <a:spcPts val="0"/>
              </a:spcBef>
              <a:spcAft>
                <a:spcPts val="1600"/>
              </a:spcAft>
              <a:buClr>
                <a:srgbClr val="F3F3F3"/>
              </a:buClr>
              <a:buFont typeface="Arial"/>
              <a:buNone/>
              <a:defRPr sz="1400" b="0" i="0" u="none" strike="noStrike" cap="none">
                <a:solidFill>
                  <a:srgbClr val="F3F3F3"/>
                </a:solidFill>
                <a:latin typeface="Arial"/>
                <a:ea typeface="Arial"/>
                <a:cs typeface="Arial"/>
                <a:sym typeface="Arial"/>
              </a:defRPr>
            </a:lvl5pPr>
            <a:lvl6pPr marL="2286000" marR="0" lvl="5" indent="0" algn="l" rtl="0">
              <a:lnSpc>
                <a:spcPct val="115000"/>
              </a:lnSpc>
              <a:spcBef>
                <a:spcPts val="0"/>
              </a:spcBef>
              <a:spcAft>
                <a:spcPts val="1600"/>
              </a:spcAft>
              <a:buClr>
                <a:srgbClr val="F3F3F3"/>
              </a:buClr>
              <a:buFont typeface="Arial"/>
              <a:buNone/>
              <a:defRPr sz="1400" b="0" i="0" u="none" strike="noStrike" cap="none">
                <a:solidFill>
                  <a:srgbClr val="F3F3F3"/>
                </a:solidFill>
                <a:latin typeface="Arial"/>
                <a:ea typeface="Arial"/>
                <a:cs typeface="Arial"/>
                <a:sym typeface="Arial"/>
              </a:defRPr>
            </a:lvl6pPr>
            <a:lvl7pPr marL="2743200" marR="0" lvl="6" indent="0" algn="l" rtl="0">
              <a:lnSpc>
                <a:spcPct val="115000"/>
              </a:lnSpc>
              <a:spcBef>
                <a:spcPts val="0"/>
              </a:spcBef>
              <a:spcAft>
                <a:spcPts val="1600"/>
              </a:spcAft>
              <a:buClr>
                <a:srgbClr val="F3F3F3"/>
              </a:buClr>
              <a:buFont typeface="Arial"/>
              <a:buNone/>
              <a:defRPr sz="1400" b="0" i="0" u="none" strike="noStrike" cap="none">
                <a:solidFill>
                  <a:srgbClr val="F3F3F3"/>
                </a:solidFill>
                <a:latin typeface="Arial"/>
                <a:ea typeface="Arial"/>
                <a:cs typeface="Arial"/>
                <a:sym typeface="Arial"/>
              </a:defRPr>
            </a:lvl7pPr>
            <a:lvl8pPr marL="3200400" marR="0" lvl="7" indent="0" algn="l" rtl="0">
              <a:lnSpc>
                <a:spcPct val="115000"/>
              </a:lnSpc>
              <a:spcBef>
                <a:spcPts val="0"/>
              </a:spcBef>
              <a:spcAft>
                <a:spcPts val="1600"/>
              </a:spcAft>
              <a:buClr>
                <a:srgbClr val="F3F3F3"/>
              </a:buClr>
              <a:buFont typeface="Arial"/>
              <a:buNone/>
              <a:defRPr sz="1400" b="0" i="0" u="none" strike="noStrike" cap="none">
                <a:solidFill>
                  <a:srgbClr val="F3F3F3"/>
                </a:solidFill>
                <a:latin typeface="Arial"/>
                <a:ea typeface="Arial"/>
                <a:cs typeface="Arial"/>
                <a:sym typeface="Arial"/>
              </a:defRPr>
            </a:lvl8pPr>
            <a:lvl9pPr marL="3657600" marR="0" lvl="8" indent="0" algn="l" rtl="0">
              <a:lnSpc>
                <a:spcPct val="115000"/>
              </a:lnSpc>
              <a:spcBef>
                <a:spcPts val="0"/>
              </a:spcBef>
              <a:spcAft>
                <a:spcPts val="1600"/>
              </a:spcAft>
              <a:buClr>
                <a:srgbClr val="F3F3F3"/>
              </a:buClr>
              <a:buFont typeface="Arial"/>
              <a:buNone/>
              <a:defRPr sz="1400" b="0" i="0" u="none" strike="noStrike" cap="none">
                <a:solidFill>
                  <a:srgbClr val="F3F3F3"/>
                </a:solidFill>
                <a:latin typeface="Arial"/>
                <a:ea typeface="Arial"/>
                <a:cs typeface="Arial"/>
                <a:sym typeface="Arial"/>
              </a:defRPr>
            </a:lvl9pPr>
          </a:lstStyle>
          <a:p>
            <a:endParaRPr/>
          </a:p>
        </p:txBody>
      </p:sp>
    </p:spTree>
    <p:extLst>
      <p:ext uri="{BB962C8B-B14F-4D97-AF65-F5344CB8AC3E}">
        <p14:creationId xmlns:p14="http://schemas.microsoft.com/office/powerpoint/2010/main" val="849526988"/>
      </p:ext>
    </p:extLst>
  </p:cSld>
  <p:clrMap bg1="lt1" tx1="dk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 id="2147483742" r:id="rId25"/>
    <p:sldLayoutId id="2147483743" r:id="rId26"/>
    <p:sldLayoutId id="2147483744" r:id="rId27"/>
    <p:sldLayoutId id="2147483745" r:id="rId28"/>
    <p:sldLayoutId id="2147483746" r:id="rId29"/>
    <p:sldLayoutId id="2147483747" r:id="rId30"/>
    <p:sldLayoutId id="2147483748" r:id="rId31"/>
    <p:sldLayoutId id="2147483749" r:id="rId32"/>
    <p:sldLayoutId id="2147483750" r:id="rId33"/>
    <p:sldLayoutId id="2147483751" r:id="rId34"/>
    <p:sldLayoutId id="2147483752" r:id="rId35"/>
    <p:sldLayoutId id="2147483753" r:id="rId36"/>
    <p:sldLayoutId id="2147483754" r:id="rId37"/>
    <p:sldLayoutId id="2147483755" r:id="rId38"/>
    <p:sldLayoutId id="2147483756" r:id="rId39"/>
    <p:sldLayoutId id="2147483757" r:id="rId40"/>
    <p:sldLayoutId id="2147483758" r:id="rId41"/>
    <p:sldLayoutId id="2147483759" r:id="rId42"/>
    <p:sldLayoutId id="2147483760" r:id="rId43"/>
    <p:sldLayoutId id="2147483761" r:id="rId44"/>
    <p:sldLayoutId id="2147483762" r:id="rId45"/>
    <p:sldLayoutId id="2147483763" r:id="rId4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gif"/></Relationships>
</file>

<file path=ppt/slides/_rels/slide15.xml.rels><?xml version="1.0" encoding="UTF-8" standalone="yes"?>
<Relationships xmlns="http://schemas.openxmlformats.org/package/2006/relationships"><Relationship Id="rId3" Type="http://schemas.openxmlformats.org/officeDocument/2006/relationships/hyperlink" Target="http://expressjs.com/" TargetMode="External"/><Relationship Id="rId4" Type="http://schemas.openxmlformats.org/officeDocument/2006/relationships/hyperlink" Target="https://github.com/cloudfoundry-community/node-cfenv" TargetMode="External"/><Relationship Id="rId5" Type="http://schemas.openxmlformats.org/officeDocument/2006/relationships/hyperlink" Target="https://github.com/cloudant/nodejs-cloudant" TargetMode="External"/><Relationship Id="rId6" Type="http://schemas.openxmlformats.org/officeDocument/2006/relationships/hyperlink" Target="http://bluemix.net/" TargetMode="External"/><Relationship Id="rId7" Type="http://schemas.openxmlformats.org/officeDocument/2006/relationships/hyperlink" Target="https://github.com/cloudfoundry/cli#downloads)" TargetMode="External"/><Relationship Id="rId8" Type="http://schemas.openxmlformats.org/officeDocument/2006/relationships/hyperlink" Target="https://desktop.github.com/)" TargetMode="External"/><Relationship Id="rId9" Type="http://schemas.openxmlformats.org/officeDocument/2006/relationships/hyperlink" Target="https://nodejs.org/en/"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hyperlink" Target="https://developer.ibm.com/code/" TargetMode="External"/><Relationship Id="rId5" Type="http://schemas.openxmlformats.org/officeDocument/2006/relationships/image" Target="../media/image24.png"/><Relationship Id="rId6" Type="http://schemas.openxmlformats.org/officeDocument/2006/relationships/hyperlink" Target="http://ibm.biz/DevConn"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9" Type="http://schemas.openxmlformats.org/officeDocument/2006/relationships/hyperlink" Target="https://ibm-bluemix.github.io/#!/" TargetMode="External"/><Relationship Id="rId20" Type="http://schemas.openxmlformats.org/officeDocument/2006/relationships/hyperlink" Target="https://www.meetup.com/Hyderabad-Cognitive-with-Cloud" TargetMode="External"/><Relationship Id="rId21" Type="http://schemas.openxmlformats.org/officeDocument/2006/relationships/hyperlink" Target="https://www.meetup.com/IBMDevConnect-Bangalore" TargetMode="External"/><Relationship Id="rId22" Type="http://schemas.openxmlformats.org/officeDocument/2006/relationships/image" Target="../media/image30.png"/><Relationship Id="rId10" Type="http://schemas.openxmlformats.org/officeDocument/2006/relationships/hyperlink" Target="https://developer.ibm.com/in/J" TargetMode="External"/><Relationship Id="rId11" Type="http://schemas.openxmlformats.org/officeDocument/2006/relationships/hyperlink" Target="https://developer.ibm.com/in/" TargetMode="External"/><Relationship Id="rId12" Type="http://schemas.openxmlformats.org/officeDocument/2006/relationships/hyperlink" Target="https://developer.ibm.com/code/" TargetMode="External"/><Relationship Id="rId13" Type="http://schemas.openxmlformats.org/officeDocument/2006/relationships/hyperlink" Target="https://ibmdevconnect.slack.com/" TargetMode="External"/><Relationship Id="rId14" Type="http://schemas.openxmlformats.org/officeDocument/2006/relationships/hyperlink" Target="http://ibm.biz/slackrequest" TargetMode="External"/><Relationship Id="rId15" Type="http://schemas.openxmlformats.org/officeDocument/2006/relationships/image" Target="../media/image28.png"/><Relationship Id="rId16" Type="http://schemas.openxmlformats.org/officeDocument/2006/relationships/hyperlink" Target="https://developer.ibm.com/startups/" TargetMode="External"/><Relationship Id="rId17" Type="http://schemas.openxmlformats.org/officeDocument/2006/relationships/image" Target="../media/image29.png"/><Relationship Id="rId18" Type="http://schemas.openxmlformats.org/officeDocument/2006/relationships/hyperlink" Target="https://www.meetup.com/ibmcloudecosystem/" TargetMode="External"/><Relationship Id="rId19" Type="http://schemas.openxmlformats.org/officeDocument/2006/relationships/hyperlink" Target="https://www.meetup.com/Cloud-Mumbai-Meetup/" TargetMode="External"/><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25.jpg"/><Relationship Id="rId4" Type="http://schemas.openxmlformats.org/officeDocument/2006/relationships/image" Target="../media/image26.png"/><Relationship Id="rId5" Type="http://schemas.openxmlformats.org/officeDocument/2006/relationships/image" Target="../media/image27.jpg"/><Relationship Id="rId6" Type="http://schemas.openxmlformats.org/officeDocument/2006/relationships/hyperlink" Target="https://github.com/IBMDevConnect17/" TargetMode="External"/><Relationship Id="rId7" Type="http://schemas.openxmlformats.org/officeDocument/2006/relationships/hyperlink" Target="https://github.com/IBM/" TargetMode="External"/><Relationship Id="rId8" Type="http://schemas.openxmlformats.org/officeDocument/2006/relationships/hyperlink" Target="https://github.com/IBM-Bluemix/"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ibm.biz/devconnect17/" TargetMode="External"/><Relationship Id="rId4" Type="http://schemas.openxmlformats.org/officeDocument/2006/relationships/image" Target="../media/image32.tiff"/><Relationship Id="rId5" Type="http://schemas.openxmlformats.org/officeDocument/2006/relationships/image" Target="../media/image33.jpg"/><Relationship Id="rId1" Type="http://schemas.openxmlformats.org/officeDocument/2006/relationships/slideLayout" Target="../slideLayouts/slideLayout2.xml"/><Relationship Id="rId2" Type="http://schemas.openxmlformats.org/officeDocument/2006/relationships/image" Target="../media/image3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s://console.bluemix.net/docs/api/content/security/images/platform_sec.svg?lang=en" TargetMode="External"/><Relationship Id="rId4" Type="http://schemas.openxmlformats.org/officeDocument/2006/relationships/hyperlink" Target="https://console.bluemix.net/docs/api/content/security/images/security_local_platform.svg?lang=en" TargetMode="External"/><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p:nvPr/>
        </p:nvSpPr>
        <p:spPr>
          <a:xfrm>
            <a:off x="2738480" y="2267055"/>
            <a:ext cx="4556199" cy="577080"/>
          </a:xfrm>
          <a:prstGeom prst="rect">
            <a:avLst/>
          </a:prstGeom>
          <a:noFill/>
          <a:ln>
            <a:noFill/>
          </a:ln>
        </p:spPr>
        <p:txBody>
          <a:bodyPr lIns="68575" tIns="34275" rIns="68575" bIns="34275" anchor="t" anchorCtr="0">
            <a:noAutofit/>
          </a:bodyPr>
          <a:lstStyle/>
          <a:p>
            <a:pPr marL="0" marR="0" lvl="0" indent="0" algn="l" rtl="0">
              <a:lnSpc>
                <a:spcPct val="100000"/>
              </a:lnSpc>
              <a:spcBef>
                <a:spcPts val="0"/>
              </a:spcBef>
              <a:spcAft>
                <a:spcPts val="0"/>
              </a:spcAft>
              <a:buClr>
                <a:srgbClr val="00B1E7"/>
              </a:buClr>
              <a:buSzPct val="25000"/>
              <a:buFont typeface="Arial"/>
              <a:buNone/>
            </a:pPr>
            <a:r>
              <a:rPr lang="en-US" sz="1800" b="1" i="0" u="none" strike="noStrike" cap="none" dirty="0" smtClean="0">
                <a:solidFill>
                  <a:srgbClr val="00B1E7"/>
                </a:solidFill>
                <a:latin typeface="Helvetica" charset="0"/>
                <a:ea typeface="Helvetica" charset="0"/>
                <a:cs typeface="Helvetica" charset="0"/>
                <a:sym typeface="Arial"/>
              </a:rPr>
              <a:t>IBM </a:t>
            </a:r>
            <a:r>
              <a:rPr lang="en-US" sz="1800" b="1" i="0" u="none" strike="noStrike" cap="none" dirty="0" err="1" smtClean="0">
                <a:solidFill>
                  <a:srgbClr val="00B1E7"/>
                </a:solidFill>
                <a:latin typeface="Helvetica" charset="0"/>
                <a:ea typeface="Helvetica" charset="0"/>
                <a:cs typeface="Helvetica" charset="0"/>
                <a:sym typeface="Arial"/>
              </a:rPr>
              <a:t>Bluemix</a:t>
            </a:r>
            <a:r>
              <a:rPr lang="en-US" sz="1800" b="1" i="0" u="none" strike="noStrike" cap="none" smtClean="0">
                <a:solidFill>
                  <a:srgbClr val="00B1E7"/>
                </a:solidFill>
                <a:latin typeface="Helvetica" charset="0"/>
                <a:ea typeface="Helvetica" charset="0"/>
                <a:cs typeface="Helvetica" charset="0"/>
                <a:sym typeface="Arial"/>
              </a:rPr>
              <a:t> Overview &amp; Runtime</a:t>
            </a:r>
            <a:endParaRPr lang="en" sz="1800" b="1" i="0" u="none" strike="noStrike" cap="none" dirty="0">
              <a:solidFill>
                <a:srgbClr val="00B1E7"/>
              </a:solidFill>
              <a:latin typeface="Helvetica" charset="0"/>
              <a:ea typeface="Helvetica" charset="0"/>
              <a:cs typeface="Helvetica" charset="0"/>
              <a:sym typeface="Arial"/>
            </a:endParaRPr>
          </a:p>
        </p:txBody>
      </p:sp>
      <p:sp>
        <p:nvSpPr>
          <p:cNvPr id="129" name="Shape 129"/>
          <p:cNvSpPr txBox="1"/>
          <p:nvPr/>
        </p:nvSpPr>
        <p:spPr>
          <a:xfrm>
            <a:off x="5633579" y="3881969"/>
            <a:ext cx="2649809" cy="779678"/>
          </a:xfrm>
          <a:prstGeom prst="rect">
            <a:avLst/>
          </a:prstGeom>
          <a:noFill/>
          <a:ln>
            <a:noFill/>
          </a:ln>
        </p:spPr>
        <p:txBody>
          <a:bodyPr lIns="68575" tIns="34275" rIns="68575" bIns="34275" anchor="t" anchorCtr="0">
            <a:noAutofit/>
          </a:bodyPr>
          <a:lstStyle/>
          <a:p>
            <a:pPr marL="0" marR="0" lvl="0" indent="0" algn="l" rtl="0">
              <a:lnSpc>
                <a:spcPct val="100000"/>
              </a:lnSpc>
              <a:spcBef>
                <a:spcPts val="0"/>
              </a:spcBef>
              <a:spcAft>
                <a:spcPts val="0"/>
              </a:spcAft>
              <a:buClr>
                <a:srgbClr val="595959"/>
              </a:buClr>
              <a:buSzPct val="25000"/>
              <a:buFont typeface="Arial"/>
              <a:buNone/>
            </a:pPr>
            <a:r>
              <a:rPr lang="en-US" sz="1400" u="none" strike="noStrike" cap="none" dirty="0" smtClean="0">
                <a:solidFill>
                  <a:srgbClr val="595959"/>
                </a:solidFill>
                <a:latin typeface="Helvetica Light" charset="0"/>
                <a:ea typeface="Helvetica Light" charset="0"/>
                <a:cs typeface="Helvetica Light" charset="0"/>
                <a:sym typeface="Arial"/>
              </a:rPr>
              <a:t>Sudharshan Govindan</a:t>
            </a:r>
            <a:endParaRPr lang="en" sz="1400" u="none" strike="noStrike" cap="none" dirty="0">
              <a:solidFill>
                <a:srgbClr val="595959"/>
              </a:solidFill>
              <a:latin typeface="Helvetica Light" charset="0"/>
              <a:ea typeface="Helvetica Light" charset="0"/>
              <a:cs typeface="Helvetica Light" charset="0"/>
              <a:sym typeface="Arial"/>
            </a:endParaRPr>
          </a:p>
          <a:p>
            <a:pPr marL="0" marR="0" lvl="0" indent="0" algn="l" rtl="0">
              <a:lnSpc>
                <a:spcPct val="100000"/>
              </a:lnSpc>
              <a:spcBef>
                <a:spcPts val="0"/>
              </a:spcBef>
              <a:spcAft>
                <a:spcPts val="0"/>
              </a:spcAft>
              <a:buClr>
                <a:srgbClr val="595959"/>
              </a:buClr>
              <a:buSzPct val="25000"/>
              <a:buFont typeface="Arial"/>
              <a:buNone/>
            </a:pPr>
            <a:r>
              <a:rPr lang="en-US" sz="1100" u="none" strike="noStrike" cap="none" dirty="0" smtClean="0">
                <a:solidFill>
                  <a:srgbClr val="595959"/>
                </a:solidFill>
                <a:latin typeface="Helvetica Light" charset="0"/>
                <a:ea typeface="Helvetica Light" charset="0"/>
                <a:cs typeface="Helvetica Light" charset="0"/>
                <a:sym typeface="Arial"/>
              </a:rPr>
              <a:t>Developer Advocate, IBM</a:t>
            </a:r>
          </a:p>
          <a:p>
            <a:pPr marL="0" marR="0" lvl="0" indent="0" algn="l" rtl="0">
              <a:lnSpc>
                <a:spcPct val="100000"/>
              </a:lnSpc>
              <a:spcBef>
                <a:spcPts val="0"/>
              </a:spcBef>
              <a:spcAft>
                <a:spcPts val="0"/>
              </a:spcAft>
              <a:buClr>
                <a:srgbClr val="595959"/>
              </a:buClr>
              <a:buSzPct val="25000"/>
              <a:buFont typeface="Arial"/>
              <a:buNone/>
            </a:pPr>
            <a:endParaRPr lang="en-US" sz="1100" u="none" strike="noStrike" cap="none" dirty="0" smtClean="0">
              <a:solidFill>
                <a:srgbClr val="595959"/>
              </a:solidFill>
              <a:latin typeface="Helvetica Light" charset="0"/>
              <a:ea typeface="Helvetica Light" charset="0"/>
              <a:cs typeface="Helvetica Light" charset="0"/>
              <a:sym typeface="Arial"/>
            </a:endParaRPr>
          </a:p>
          <a:p>
            <a:pPr>
              <a:buClr>
                <a:srgbClr val="595959"/>
              </a:buClr>
              <a:buSzPct val="25000"/>
            </a:pPr>
            <a:r>
              <a:rPr lang="en-US" sz="1100" smtClean="0">
                <a:solidFill>
                  <a:srgbClr val="595959"/>
                </a:solidFill>
                <a:latin typeface="Helvetica Light" charset="0"/>
                <a:ea typeface="Helvetica Light" charset="0"/>
                <a:cs typeface="Helvetica Light" charset="0"/>
              </a:rPr>
              <a:t>Twitter : </a:t>
            </a:r>
            <a:r>
              <a:rPr lang="en-US" sz="1100" dirty="0" smtClean="0">
                <a:solidFill>
                  <a:srgbClr val="595959"/>
                </a:solidFill>
                <a:latin typeface="Helvetica Light" charset="0"/>
                <a:ea typeface="Helvetica Light" charset="0"/>
                <a:cs typeface="Helvetica Light" charset="0"/>
              </a:rPr>
              <a:t>@sudhargovindan</a:t>
            </a:r>
            <a:endParaRPr lang="en-US" sz="1100" u="none" strike="noStrike" cap="none" dirty="0" smtClean="0">
              <a:solidFill>
                <a:srgbClr val="595959"/>
              </a:solidFill>
              <a:latin typeface="Helvetica Light" charset="0"/>
              <a:ea typeface="Helvetica Light" charset="0"/>
              <a:cs typeface="Helvetica Light" charset="0"/>
              <a:sym typeface="Arial"/>
            </a:endParaRPr>
          </a:p>
          <a:p>
            <a:pPr marL="0" marR="0" lvl="0" indent="0" algn="l" rtl="0">
              <a:lnSpc>
                <a:spcPct val="100000"/>
              </a:lnSpc>
              <a:spcBef>
                <a:spcPts val="0"/>
              </a:spcBef>
              <a:spcAft>
                <a:spcPts val="0"/>
              </a:spcAft>
              <a:buClr>
                <a:srgbClr val="595959"/>
              </a:buClr>
              <a:buSzPct val="25000"/>
              <a:buFont typeface="Arial"/>
              <a:buNone/>
            </a:pPr>
            <a:endParaRPr lang="en" sz="1100" u="none" strike="noStrike" cap="none" dirty="0">
              <a:solidFill>
                <a:srgbClr val="595959"/>
              </a:solidFill>
              <a:latin typeface="Helvetica Light" charset="0"/>
              <a:ea typeface="Helvetica Light" charset="0"/>
              <a:cs typeface="Helvetica Light" charset="0"/>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95900"/>
            <a:ext cx="8147407" cy="421242"/>
          </a:xfrm>
        </p:spPr>
        <p:txBody>
          <a:bodyPr>
            <a:normAutofit/>
          </a:bodyPr>
          <a:lstStyle/>
          <a:p>
            <a:r>
              <a:rPr lang="en-US" sz="1800" u="sng" dirty="0" smtClean="0"/>
              <a:t>What is a Runtime ?</a:t>
            </a:r>
            <a:endParaRPr lang="en-US" sz="1800" u="sng" dirty="0"/>
          </a:p>
        </p:txBody>
      </p:sp>
      <p:sp>
        <p:nvSpPr>
          <p:cNvPr id="25" name="Content Placeholder 2"/>
          <p:cNvSpPr txBox="1">
            <a:spLocks/>
          </p:cNvSpPr>
          <p:nvPr/>
        </p:nvSpPr>
        <p:spPr>
          <a:xfrm>
            <a:off x="369871" y="1109608"/>
            <a:ext cx="8373438" cy="360623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sz="1600" dirty="0">
                <a:latin typeface="Helvetica" charset="0"/>
                <a:ea typeface="Helvetica" charset="0"/>
                <a:cs typeface="Helvetica" charset="0"/>
              </a:rPr>
              <a:t>Runtimes are based on Bluemix Cloud Foundry—of which IBM is both a founding and platinum member</a:t>
            </a:r>
          </a:p>
          <a:p>
            <a:endParaRPr lang="en-US" sz="1600" dirty="0">
              <a:latin typeface="Helvetica" charset="0"/>
              <a:ea typeface="Helvetica" charset="0"/>
              <a:cs typeface="Helvetica" charset="0"/>
            </a:endParaRPr>
          </a:p>
          <a:p>
            <a:pPr marL="285750" indent="-285750">
              <a:buFont typeface="Arial" charset="0"/>
              <a:buChar char="•"/>
            </a:pPr>
            <a:r>
              <a:rPr lang="en-US" sz="1600" dirty="0">
                <a:latin typeface="Helvetica" charset="0"/>
                <a:ea typeface="Helvetica" charset="0"/>
                <a:cs typeface="Helvetica" charset="0"/>
              </a:rPr>
              <a:t>Runtimes get innovative ideas to market fast with reduced development costs</a:t>
            </a:r>
          </a:p>
          <a:p>
            <a:endParaRPr lang="en-US" sz="1600" dirty="0">
              <a:latin typeface="Helvetica" charset="0"/>
              <a:ea typeface="Helvetica" charset="0"/>
              <a:cs typeface="Helvetica" charset="0"/>
            </a:endParaRPr>
          </a:p>
          <a:p>
            <a:pPr marL="285750" indent="-285750">
              <a:buFont typeface="Arial" charset="0"/>
              <a:buChar char="•"/>
            </a:pPr>
            <a:r>
              <a:rPr lang="en-US" sz="1600" dirty="0">
                <a:latin typeface="Helvetica" charset="0"/>
                <a:ea typeface="Helvetica" charset="0"/>
                <a:cs typeface="Helvetica" charset="0"/>
              </a:rPr>
              <a:t>Runtimes support stateless processes and promote application fault tolerance and scalability</a:t>
            </a:r>
          </a:p>
          <a:p>
            <a:endParaRPr lang="en-US" sz="1600" dirty="0">
              <a:latin typeface="Helvetica" charset="0"/>
              <a:ea typeface="Helvetica" charset="0"/>
              <a:cs typeface="Helvetica" charset="0"/>
            </a:endParaRPr>
          </a:p>
          <a:p>
            <a:pPr marL="285750" indent="-285750">
              <a:buFont typeface="Arial" charset="0"/>
              <a:buChar char="•"/>
            </a:pPr>
            <a:r>
              <a:rPr lang="en-US" sz="1600" dirty="0">
                <a:latin typeface="Helvetica" charset="0"/>
                <a:ea typeface="Helvetica" charset="0"/>
                <a:cs typeface="Helvetica" charset="0"/>
              </a:rPr>
              <a:t>Runtimes link Bluemix services to applications as endpoints</a:t>
            </a:r>
          </a:p>
        </p:txBody>
      </p:sp>
    </p:spTree>
    <p:extLst>
      <p:ext uri="{BB962C8B-B14F-4D97-AF65-F5344CB8AC3E}">
        <p14:creationId xmlns:p14="http://schemas.microsoft.com/office/powerpoint/2010/main" val="45653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95900"/>
            <a:ext cx="8147407" cy="421242"/>
          </a:xfrm>
        </p:spPr>
        <p:txBody>
          <a:bodyPr>
            <a:normAutofit/>
          </a:bodyPr>
          <a:lstStyle/>
          <a:p>
            <a:r>
              <a:rPr lang="en-US" sz="1800" u="sng" dirty="0" smtClean="0"/>
              <a:t>Runtime</a:t>
            </a:r>
            <a:endParaRPr lang="en-US" sz="1800" u="sng" dirty="0"/>
          </a:p>
        </p:txBody>
      </p:sp>
      <p:pic>
        <p:nvPicPr>
          <p:cNvPr id="4" name="Content Placeholder 3"/>
          <p:cNvPicPr>
            <a:picLocks noChangeAspect="1"/>
          </p:cNvPicPr>
          <p:nvPr/>
        </p:nvPicPr>
        <p:blipFill>
          <a:blip r:embed="rId3"/>
          <a:stretch>
            <a:fillRect/>
          </a:stretch>
        </p:blipFill>
        <p:spPr>
          <a:xfrm>
            <a:off x="325230" y="1140431"/>
            <a:ext cx="8551641" cy="3729520"/>
          </a:xfrm>
          <a:prstGeom prst="rect">
            <a:avLst/>
          </a:prstGeom>
        </p:spPr>
      </p:pic>
    </p:spTree>
    <p:extLst>
      <p:ext uri="{BB962C8B-B14F-4D97-AF65-F5344CB8AC3E}">
        <p14:creationId xmlns:p14="http://schemas.microsoft.com/office/powerpoint/2010/main" val="19450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369871" y="595900"/>
            <a:ext cx="8229599" cy="421242"/>
          </a:xfrm>
        </p:spPr>
        <p:txBody>
          <a:bodyPr>
            <a:normAutofit/>
          </a:bodyPr>
          <a:lstStyle/>
          <a:p>
            <a:r>
              <a:rPr lang="en-US" sz="1800" u="sng" dirty="0" smtClean="0"/>
              <a:t>Node.js Runtime</a:t>
            </a:r>
            <a:endParaRPr lang="en-US" sz="1800" u="sng" dirty="0"/>
          </a:p>
        </p:txBody>
      </p:sp>
      <p:sp>
        <p:nvSpPr>
          <p:cNvPr id="25" name="Content Placeholder 2"/>
          <p:cNvSpPr txBox="1">
            <a:spLocks/>
          </p:cNvSpPr>
          <p:nvPr/>
        </p:nvSpPr>
        <p:spPr>
          <a:xfrm>
            <a:off x="369871" y="1109608"/>
            <a:ext cx="8373438" cy="360623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1600" dirty="0"/>
              <a:t>In 10 minutes or less, you’ll learn to:</a:t>
            </a:r>
          </a:p>
          <a:p>
            <a:endParaRPr lang="en-US" sz="1600" dirty="0"/>
          </a:p>
          <a:p>
            <a:pPr marL="457200" indent="-457200">
              <a:buFont typeface="+mj-lt"/>
              <a:buAutoNum type="arabicPeriod"/>
            </a:pPr>
            <a:r>
              <a:rPr lang="en-US" sz="1600" dirty="0"/>
              <a:t>Set up a development environment</a:t>
            </a:r>
          </a:p>
          <a:p>
            <a:pPr marL="457200" indent="-457200">
              <a:buFont typeface="+mj-lt"/>
              <a:buAutoNum type="arabicPeriod"/>
            </a:pPr>
            <a:r>
              <a:rPr lang="en-US" sz="1600" dirty="0"/>
              <a:t>Download sample code</a:t>
            </a:r>
          </a:p>
          <a:p>
            <a:pPr marL="457200" indent="-457200">
              <a:buFont typeface="+mj-lt"/>
              <a:buAutoNum type="arabicPeriod"/>
            </a:pPr>
            <a:r>
              <a:rPr lang="en-US" sz="1600" dirty="0"/>
              <a:t>Run the application locally</a:t>
            </a:r>
          </a:p>
          <a:p>
            <a:pPr marL="457200" indent="-457200">
              <a:buFont typeface="+mj-lt"/>
              <a:buAutoNum type="arabicPeriod"/>
            </a:pPr>
            <a:r>
              <a:rPr lang="en-US" sz="1600" dirty="0"/>
              <a:t>Run the application on Bluemix Cloud Foundry</a:t>
            </a:r>
          </a:p>
          <a:p>
            <a:pPr marL="457200" indent="-457200">
              <a:buFont typeface="+mj-lt"/>
              <a:buAutoNum type="arabicPeriod"/>
            </a:pPr>
            <a:r>
              <a:rPr lang="en-US" sz="1600" dirty="0"/>
              <a:t>Add a Bluemix Database service</a:t>
            </a:r>
          </a:p>
          <a:p>
            <a:pPr marL="457200" indent="-457200">
              <a:buFont typeface="+mj-lt"/>
              <a:buAutoNum type="arabicPeriod"/>
            </a:pPr>
            <a:r>
              <a:rPr lang="en-US" sz="1600" dirty="0"/>
              <a:t>Connect to the database from your local application</a:t>
            </a:r>
          </a:p>
        </p:txBody>
      </p:sp>
    </p:spTree>
    <p:extLst>
      <p:ext uri="{BB962C8B-B14F-4D97-AF65-F5344CB8AC3E}">
        <p14:creationId xmlns:p14="http://schemas.microsoft.com/office/powerpoint/2010/main" val="208458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95900"/>
            <a:ext cx="8147407" cy="421242"/>
          </a:xfrm>
        </p:spPr>
        <p:txBody>
          <a:bodyPr>
            <a:normAutofit/>
          </a:bodyPr>
          <a:lstStyle/>
          <a:p>
            <a:r>
              <a:rPr lang="en-US" sz="1800" u="sng" dirty="0" smtClean="0"/>
              <a:t>Node.js Runtime</a:t>
            </a:r>
            <a:endParaRPr lang="en-US" sz="1800" u="sng" dirty="0"/>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063" y="1387010"/>
            <a:ext cx="8147407" cy="3267183"/>
          </a:xfrm>
          <a:prstGeom prst="rect">
            <a:avLst/>
          </a:prstGeom>
        </p:spPr>
      </p:pic>
    </p:spTree>
    <p:extLst>
      <p:ext uri="{BB962C8B-B14F-4D97-AF65-F5344CB8AC3E}">
        <p14:creationId xmlns:p14="http://schemas.microsoft.com/office/powerpoint/2010/main" val="561080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95900"/>
            <a:ext cx="8147407" cy="421242"/>
          </a:xfrm>
        </p:spPr>
        <p:txBody>
          <a:bodyPr>
            <a:normAutofit/>
          </a:bodyPr>
          <a:lstStyle/>
          <a:p>
            <a:r>
              <a:rPr lang="en-US" sz="1800" u="sng" dirty="0" smtClean="0"/>
              <a:t>Node.js Runtime</a:t>
            </a:r>
            <a:endParaRPr lang="en-US" sz="1800" u="sng" dirty="0"/>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804" y="1202076"/>
            <a:ext cx="8044666" cy="3565134"/>
          </a:xfrm>
          <a:prstGeom prst="rect">
            <a:avLst/>
          </a:prstGeom>
        </p:spPr>
      </p:pic>
    </p:spTree>
    <p:extLst>
      <p:ext uri="{BB962C8B-B14F-4D97-AF65-F5344CB8AC3E}">
        <p14:creationId xmlns:p14="http://schemas.microsoft.com/office/powerpoint/2010/main" val="1634673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369871" y="595900"/>
            <a:ext cx="8229599" cy="421242"/>
          </a:xfrm>
        </p:spPr>
        <p:txBody>
          <a:bodyPr>
            <a:normAutofit/>
          </a:bodyPr>
          <a:lstStyle/>
          <a:p>
            <a:r>
              <a:rPr lang="en-US" sz="1800" u="sng" dirty="0" smtClean="0"/>
              <a:t>Node.js Demo</a:t>
            </a:r>
            <a:endParaRPr lang="en-US" sz="1800" u="sng" dirty="0"/>
          </a:p>
        </p:txBody>
      </p:sp>
      <p:sp>
        <p:nvSpPr>
          <p:cNvPr id="25" name="Content Placeholder 2"/>
          <p:cNvSpPr txBox="1">
            <a:spLocks/>
          </p:cNvSpPr>
          <p:nvPr/>
        </p:nvSpPr>
        <p:spPr>
          <a:xfrm>
            <a:off x="369871" y="1109608"/>
            <a:ext cx="8373438" cy="360623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sz="1600" dirty="0">
                <a:latin typeface="Helvetica" charset="0"/>
                <a:ea typeface="Helvetica" charset="0"/>
                <a:cs typeface="Helvetica" charset="0"/>
              </a:rPr>
              <a:t>A Node.js application that uses </a:t>
            </a:r>
            <a:r>
              <a:rPr lang="en-US" sz="1600" dirty="0">
                <a:latin typeface="Helvetica" charset="0"/>
                <a:ea typeface="Helvetica" charset="0"/>
                <a:cs typeface="Helvetica" charset="0"/>
                <a:hlinkClick r:id="rId3"/>
              </a:rPr>
              <a:t>express</a:t>
            </a:r>
            <a:r>
              <a:rPr lang="en-US" sz="1600" dirty="0">
                <a:latin typeface="Helvetica" charset="0"/>
                <a:ea typeface="Helvetica" charset="0"/>
                <a:cs typeface="Helvetica" charset="0"/>
              </a:rPr>
              <a:t> framework to provide a REST API to receive requests from the UI</a:t>
            </a:r>
          </a:p>
          <a:p>
            <a:endParaRPr lang="en-US" sz="1600" dirty="0">
              <a:latin typeface="Helvetica" charset="0"/>
              <a:ea typeface="Helvetica" charset="0"/>
              <a:cs typeface="Helvetica" charset="0"/>
            </a:endParaRPr>
          </a:p>
          <a:p>
            <a:pPr marL="285750" indent="-285750">
              <a:buFont typeface="Arial" charset="0"/>
              <a:buChar char="•"/>
            </a:pPr>
            <a:r>
              <a:rPr lang="en-US" sz="1600" dirty="0">
                <a:latin typeface="Helvetica" charset="0"/>
                <a:ea typeface="Helvetica" charset="0"/>
                <a:cs typeface="Helvetica" charset="0"/>
              </a:rPr>
              <a:t>API uses </a:t>
            </a:r>
            <a:r>
              <a:rPr lang="en-US" sz="1600" dirty="0">
                <a:latin typeface="Helvetica" charset="0"/>
                <a:ea typeface="Helvetica" charset="0"/>
                <a:cs typeface="Helvetica" charset="0"/>
                <a:hlinkClick r:id="rId4"/>
              </a:rPr>
              <a:t>node-cfenv</a:t>
            </a:r>
            <a:r>
              <a:rPr lang="en-US" sz="1600" dirty="0">
                <a:latin typeface="Helvetica" charset="0"/>
                <a:ea typeface="Helvetica" charset="0"/>
                <a:cs typeface="Helvetica" charset="0"/>
              </a:rPr>
              <a:t> package to read database credentials and </a:t>
            </a:r>
            <a:r>
              <a:rPr lang="en-US" sz="1600" dirty="0">
                <a:latin typeface="Helvetica" charset="0"/>
                <a:ea typeface="Helvetica" charset="0"/>
                <a:cs typeface="Helvetica" charset="0"/>
                <a:hlinkClick r:id="rId5"/>
              </a:rPr>
              <a:t>nodejs-cloudant</a:t>
            </a:r>
            <a:r>
              <a:rPr lang="en-US" sz="1600" dirty="0">
                <a:latin typeface="Helvetica" charset="0"/>
                <a:ea typeface="Helvetica" charset="0"/>
                <a:cs typeface="Helvetica" charset="0"/>
              </a:rPr>
              <a:t> client library to persist the visitor names to a Cloudant database</a:t>
            </a:r>
          </a:p>
          <a:p>
            <a:endParaRPr lang="en-US" sz="1600" dirty="0">
              <a:latin typeface="Helvetica" charset="0"/>
              <a:ea typeface="Helvetica" charset="0"/>
              <a:cs typeface="Helvetica" charset="0"/>
            </a:endParaRPr>
          </a:p>
          <a:p>
            <a:pPr marL="285750" indent="-285750">
              <a:buFont typeface="Arial" charset="0"/>
              <a:buChar char="•"/>
            </a:pPr>
            <a:r>
              <a:rPr lang="en-US" sz="1600" dirty="0">
                <a:latin typeface="Helvetica" charset="0"/>
                <a:ea typeface="Helvetica" charset="0"/>
                <a:cs typeface="Helvetica" charset="0"/>
              </a:rPr>
              <a:t>Pre-requisites</a:t>
            </a:r>
            <a:r>
              <a:rPr lang="en-US" sz="1600" dirty="0" smtClean="0">
                <a:latin typeface="Helvetica" charset="0"/>
                <a:ea typeface="Helvetica" charset="0"/>
                <a:cs typeface="Helvetica" charset="0"/>
              </a:rPr>
              <a:t>:</a:t>
            </a:r>
          </a:p>
          <a:p>
            <a:pPr lvl="2"/>
            <a:r>
              <a:rPr lang="en-US" sz="1600" dirty="0">
                <a:latin typeface="Helvetica" charset="0"/>
                <a:ea typeface="Helvetica" charset="0"/>
                <a:cs typeface="Helvetica" charset="0"/>
              </a:rPr>
              <a:t>	</a:t>
            </a:r>
            <a:r>
              <a:rPr lang="en-US" sz="1600" dirty="0" smtClean="0">
                <a:latin typeface="Helvetica" charset="0"/>
                <a:ea typeface="Helvetica" charset="0"/>
                <a:cs typeface="Helvetica" charset="0"/>
              </a:rPr>
              <a:t>Bluemix </a:t>
            </a:r>
            <a:r>
              <a:rPr lang="en-US" sz="1600" dirty="0">
                <a:latin typeface="Helvetica" charset="0"/>
                <a:ea typeface="Helvetica" charset="0"/>
                <a:cs typeface="Helvetica" charset="0"/>
              </a:rPr>
              <a:t>account (</a:t>
            </a:r>
            <a:r>
              <a:rPr lang="en-US" sz="1600" dirty="0">
                <a:latin typeface="Helvetica" charset="0"/>
                <a:ea typeface="Helvetica" charset="0"/>
                <a:cs typeface="Helvetica" charset="0"/>
                <a:hlinkClick r:id="rId6"/>
              </a:rPr>
              <a:t>http://bluemix.net/</a:t>
            </a:r>
            <a:r>
              <a:rPr lang="en-US" sz="1600" dirty="0">
                <a:latin typeface="Helvetica" charset="0"/>
                <a:ea typeface="Helvetica" charset="0"/>
                <a:cs typeface="Helvetica" charset="0"/>
              </a:rPr>
              <a:t>)</a:t>
            </a:r>
          </a:p>
          <a:p>
            <a:pPr lvl="1"/>
            <a:r>
              <a:rPr lang="en-US" sz="1600" dirty="0" smtClean="0">
                <a:latin typeface="Helvetica" charset="0"/>
                <a:ea typeface="Helvetica" charset="0"/>
                <a:cs typeface="Helvetica" charset="0"/>
              </a:rPr>
              <a:t>	Cloud </a:t>
            </a:r>
            <a:r>
              <a:rPr lang="en-US" sz="1600" dirty="0">
                <a:latin typeface="Helvetica" charset="0"/>
                <a:ea typeface="Helvetica" charset="0"/>
                <a:cs typeface="Helvetica" charset="0"/>
              </a:rPr>
              <a:t>Foundry CLI (</a:t>
            </a:r>
            <a:r>
              <a:rPr lang="en-US" sz="1600" dirty="0">
                <a:latin typeface="Helvetica" charset="0"/>
                <a:ea typeface="Helvetica" charset="0"/>
                <a:cs typeface="Helvetica" charset="0"/>
                <a:hlinkClick r:id="rId7"/>
              </a:rPr>
              <a:t>https://github.com/cloudfoundry/cli#downloads)</a:t>
            </a:r>
            <a:endParaRPr lang="en-US" sz="1600" dirty="0">
              <a:latin typeface="Helvetica" charset="0"/>
              <a:ea typeface="Helvetica" charset="0"/>
              <a:cs typeface="Helvetica" charset="0"/>
            </a:endParaRPr>
          </a:p>
          <a:p>
            <a:pPr lvl="1"/>
            <a:r>
              <a:rPr lang="en-US" sz="1600" dirty="0" smtClean="0">
                <a:latin typeface="Helvetica" charset="0"/>
                <a:ea typeface="Helvetica" charset="0"/>
                <a:cs typeface="Helvetica" charset="0"/>
              </a:rPr>
              <a:t>	Any </a:t>
            </a:r>
            <a:r>
              <a:rPr lang="en-US" sz="1600" dirty="0">
                <a:latin typeface="Helvetica" charset="0"/>
                <a:ea typeface="Helvetica" charset="0"/>
                <a:cs typeface="Helvetica" charset="0"/>
              </a:rPr>
              <a:t>Git UI tool (</a:t>
            </a:r>
            <a:r>
              <a:rPr lang="en-US" sz="1600" dirty="0">
                <a:latin typeface="Helvetica" charset="0"/>
                <a:ea typeface="Helvetica" charset="0"/>
                <a:cs typeface="Helvetica" charset="0"/>
                <a:hlinkClick r:id="rId8"/>
              </a:rPr>
              <a:t>https://desktop.github.com/)</a:t>
            </a:r>
            <a:endParaRPr lang="en-US" sz="1600" dirty="0">
              <a:latin typeface="Helvetica" charset="0"/>
              <a:ea typeface="Helvetica" charset="0"/>
              <a:cs typeface="Helvetica" charset="0"/>
            </a:endParaRPr>
          </a:p>
          <a:p>
            <a:pPr lvl="1"/>
            <a:r>
              <a:rPr lang="en-US" sz="1600" dirty="0" smtClean="0">
                <a:latin typeface="Helvetica" charset="0"/>
                <a:ea typeface="Helvetica" charset="0"/>
                <a:cs typeface="Helvetica" charset="0"/>
              </a:rPr>
              <a:t>	Node </a:t>
            </a:r>
            <a:r>
              <a:rPr lang="en-US" sz="1600" dirty="0">
                <a:latin typeface="Helvetica" charset="0"/>
                <a:ea typeface="Helvetica" charset="0"/>
                <a:cs typeface="Helvetica" charset="0"/>
              </a:rPr>
              <a:t>(</a:t>
            </a:r>
            <a:r>
              <a:rPr lang="en-US" sz="1600" dirty="0">
                <a:latin typeface="Helvetica" charset="0"/>
                <a:ea typeface="Helvetica" charset="0"/>
                <a:cs typeface="Helvetica" charset="0"/>
                <a:hlinkClick r:id="rId9"/>
              </a:rPr>
              <a:t>https://nodejs.org/</a:t>
            </a:r>
            <a:r>
              <a:rPr lang="en-US" sz="1600" dirty="0">
                <a:latin typeface="Helvetica" charset="0"/>
                <a:ea typeface="Helvetica" charset="0"/>
                <a:cs typeface="Helvetica" charset="0"/>
              </a:rPr>
              <a:t>)</a:t>
            </a:r>
          </a:p>
        </p:txBody>
      </p:sp>
    </p:spTree>
    <p:extLst>
      <p:ext uri="{BB962C8B-B14F-4D97-AF65-F5344CB8AC3E}">
        <p14:creationId xmlns:p14="http://schemas.microsoft.com/office/powerpoint/2010/main" val="372754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369871" y="595900"/>
            <a:ext cx="8229599" cy="421242"/>
          </a:xfrm>
        </p:spPr>
        <p:txBody>
          <a:bodyPr>
            <a:normAutofit/>
          </a:bodyPr>
          <a:lstStyle/>
          <a:p>
            <a:r>
              <a:rPr lang="en-US" sz="1800" u="sng" dirty="0" smtClean="0"/>
              <a:t>Liberty for Java Runtime</a:t>
            </a:r>
            <a:endParaRPr lang="en-US" sz="1800" u="sng" dirty="0"/>
          </a:p>
        </p:txBody>
      </p:sp>
      <p:sp>
        <p:nvSpPr>
          <p:cNvPr id="25" name="Content Placeholder 2"/>
          <p:cNvSpPr txBox="1">
            <a:spLocks/>
          </p:cNvSpPr>
          <p:nvPr/>
        </p:nvSpPr>
        <p:spPr>
          <a:xfrm>
            <a:off x="369871" y="1109608"/>
            <a:ext cx="8373438" cy="360623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sz="1600" dirty="0">
              <a:latin typeface="Helvetica" charset="0"/>
              <a:ea typeface="Helvetica" charset="0"/>
              <a:cs typeface="Helvetica"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109608"/>
            <a:ext cx="8229600" cy="3606230"/>
          </a:xfrm>
          <a:prstGeom prst="rect">
            <a:avLst/>
          </a:prstGeom>
        </p:spPr>
      </p:pic>
    </p:spTree>
    <p:extLst>
      <p:ext uri="{BB962C8B-B14F-4D97-AF65-F5344CB8AC3E}">
        <p14:creationId xmlns:p14="http://schemas.microsoft.com/office/powerpoint/2010/main" val="122910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369871" y="595900"/>
            <a:ext cx="8229599" cy="421242"/>
          </a:xfrm>
        </p:spPr>
        <p:txBody>
          <a:bodyPr>
            <a:normAutofit/>
          </a:bodyPr>
          <a:lstStyle/>
          <a:p>
            <a:r>
              <a:rPr lang="en-US" sz="1800" u="sng" dirty="0" smtClean="0"/>
              <a:t>Troubleshooting Runtime</a:t>
            </a:r>
            <a:endParaRPr lang="en-US" sz="1800" u="sng" dirty="0"/>
          </a:p>
        </p:txBody>
      </p:sp>
      <p:sp>
        <p:nvSpPr>
          <p:cNvPr id="25" name="Content Placeholder 2"/>
          <p:cNvSpPr txBox="1">
            <a:spLocks/>
          </p:cNvSpPr>
          <p:nvPr/>
        </p:nvSpPr>
        <p:spPr>
          <a:xfrm>
            <a:off x="369871" y="1109608"/>
            <a:ext cx="8373438" cy="360623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dirty="0">
                <a:latin typeface="Helvetica" charset="0"/>
                <a:ea typeface="Helvetica" charset="0"/>
                <a:cs typeface="Helvetica" charset="0"/>
              </a:rPr>
              <a:t>Obsolete buildpack used when an app is pushed</a:t>
            </a:r>
          </a:p>
          <a:p>
            <a:pPr lvl="6"/>
            <a:r>
              <a:rPr lang="en-US" sz="1200" dirty="0">
                <a:latin typeface="Helvetica" charset="0"/>
                <a:ea typeface="Helvetica" charset="0"/>
                <a:cs typeface="Helvetica" charset="0"/>
              </a:rPr>
              <a:t>	</a:t>
            </a:r>
            <a:r>
              <a:rPr lang="en-US" sz="1200" dirty="0" smtClean="0">
                <a:latin typeface="Helvetica" charset="0"/>
                <a:ea typeface="Helvetica" charset="0"/>
                <a:cs typeface="Helvetica" charset="0"/>
              </a:rPr>
              <a:t>Use </a:t>
            </a:r>
            <a:r>
              <a:rPr lang="en-US" sz="1200" dirty="0">
                <a:latin typeface="Helvetica" charset="0"/>
                <a:ea typeface="Helvetica" charset="0"/>
                <a:cs typeface="Helvetica" charset="0"/>
              </a:rPr>
              <a:t>Cloud Foundry Java / Node.js </a:t>
            </a:r>
            <a:r>
              <a:rPr lang="en-US" sz="1200" dirty="0" smtClean="0">
                <a:latin typeface="Helvetica" charset="0"/>
                <a:ea typeface="Helvetica" charset="0"/>
                <a:cs typeface="Helvetica" charset="0"/>
              </a:rPr>
              <a:t>buildpacks</a:t>
            </a:r>
            <a:r>
              <a:rPr lang="en-US" sz="1200" dirty="0">
                <a:latin typeface="Helvetica" charset="0"/>
                <a:ea typeface="Helvetica" charset="0"/>
                <a:cs typeface="Helvetica" charset="0"/>
              </a:rPr>
              <a:t>	</a:t>
            </a:r>
          </a:p>
          <a:p>
            <a:pPr lvl="6"/>
            <a:r>
              <a:rPr lang="en-US" sz="1200" dirty="0" smtClean="0">
                <a:latin typeface="Helvetica" charset="0"/>
                <a:ea typeface="Helvetica" charset="0"/>
                <a:cs typeface="Helvetica" charset="0"/>
              </a:rPr>
              <a:t>	Enable </a:t>
            </a:r>
            <a:r>
              <a:rPr lang="en-US" sz="1200" dirty="0">
                <a:latin typeface="Helvetica" charset="0"/>
                <a:ea typeface="Helvetica" charset="0"/>
                <a:cs typeface="Helvetica" charset="0"/>
              </a:rPr>
              <a:t>Node.js buildpack to download node modules from the internet every </a:t>
            </a:r>
            <a:r>
              <a:rPr lang="en-US" sz="1200" dirty="0" smtClean="0">
                <a:latin typeface="Helvetica" charset="0"/>
                <a:ea typeface="Helvetica" charset="0"/>
                <a:cs typeface="Helvetica" charset="0"/>
              </a:rPr>
              <a:t>time</a:t>
            </a:r>
          </a:p>
          <a:p>
            <a:pPr lvl="6"/>
            <a:r>
              <a:rPr lang="en-US" sz="1200" b="1" i="1" dirty="0">
                <a:latin typeface="Helvetica" charset="0"/>
                <a:ea typeface="Helvetica" charset="0"/>
                <a:cs typeface="Helvetica" charset="0"/>
              </a:rPr>
              <a:t>	</a:t>
            </a:r>
            <a:r>
              <a:rPr lang="en-US" sz="1200" b="1" i="1" dirty="0" smtClean="0">
                <a:latin typeface="Helvetica" charset="0"/>
                <a:ea typeface="Helvetica" charset="0"/>
                <a:cs typeface="Helvetica" charset="0"/>
              </a:rPr>
              <a:t>set </a:t>
            </a:r>
            <a:r>
              <a:rPr lang="en-US" sz="1200" b="1" i="1" dirty="0">
                <a:latin typeface="Helvetica" charset="0"/>
                <a:ea typeface="Helvetica" charset="0"/>
                <a:cs typeface="Helvetica" charset="0"/>
              </a:rPr>
              <a:t>NODE_MODULES_CACHE=false</a:t>
            </a:r>
          </a:p>
          <a:p>
            <a:endParaRPr lang="en-US" sz="1600" dirty="0">
              <a:latin typeface="Helvetica" charset="0"/>
              <a:ea typeface="Helvetica" charset="0"/>
              <a:cs typeface="Helvetica" charset="0"/>
            </a:endParaRPr>
          </a:p>
          <a:p>
            <a:pPr marL="285750" indent="-285750">
              <a:buFont typeface="Arial" charset="0"/>
              <a:buChar char="•"/>
            </a:pPr>
            <a:r>
              <a:rPr lang="en-US" dirty="0">
                <a:latin typeface="Helvetica" charset="0"/>
                <a:ea typeface="Helvetica" charset="0"/>
                <a:cs typeface="Helvetica" charset="0"/>
              </a:rPr>
              <a:t>NOTICE messages from </a:t>
            </a:r>
            <a:r>
              <a:rPr lang="en-US" dirty="0" smtClean="0">
                <a:latin typeface="Helvetica" charset="0"/>
                <a:ea typeface="Helvetica" charset="0"/>
                <a:cs typeface="Helvetica" charset="0"/>
              </a:rPr>
              <a:t>PHP </a:t>
            </a:r>
            <a:r>
              <a:rPr lang="en-US" dirty="0">
                <a:latin typeface="Helvetica" charset="0"/>
                <a:ea typeface="Helvetica" charset="0"/>
                <a:cs typeface="Helvetica" charset="0"/>
              </a:rPr>
              <a:t>buildpack</a:t>
            </a:r>
          </a:p>
          <a:p>
            <a:endParaRPr lang="en-US" sz="1600" i="1" dirty="0" smtClean="0">
              <a:latin typeface="Helvetica" charset="0"/>
              <a:ea typeface="Helvetica" charset="0"/>
              <a:cs typeface="Helvetica" charset="0"/>
            </a:endParaRPr>
          </a:p>
          <a:p>
            <a:r>
              <a:rPr lang="en-US" dirty="0" smtClean="0">
                <a:latin typeface="Helvetica" charset="0"/>
                <a:ea typeface="Helvetica" charset="0"/>
                <a:cs typeface="Helvetica" charset="0"/>
              </a:rPr>
              <a:t>2015-01-26T15:00:59.70+0100 </a:t>
            </a:r>
            <a:r>
              <a:rPr lang="en-US" dirty="0">
                <a:latin typeface="Helvetica" charset="0"/>
                <a:ea typeface="Helvetica" charset="0"/>
                <a:cs typeface="Helvetica" charset="0"/>
              </a:rPr>
              <a:t>[App/0] ERR [26-Jan-2015 14:00:59] NOTICE: [pool www] </a:t>
            </a:r>
            <a:r>
              <a:rPr lang="en-US" dirty="0" smtClean="0">
                <a:latin typeface="Helvetica" charset="0"/>
                <a:ea typeface="Helvetica" charset="0"/>
                <a:cs typeface="Helvetica" charset="0"/>
              </a:rPr>
              <a:t>'user</a:t>
            </a:r>
            <a:r>
              <a:rPr lang="en-US" dirty="0">
                <a:latin typeface="Helvetica" charset="0"/>
                <a:ea typeface="Helvetica" charset="0"/>
                <a:cs typeface="Helvetica" charset="0"/>
              </a:rPr>
              <a:t>' directive is ignored when FPM is not running as </a:t>
            </a:r>
            <a:r>
              <a:rPr lang="en-US" dirty="0" smtClean="0">
                <a:latin typeface="Helvetica" charset="0"/>
                <a:ea typeface="Helvetica" charset="0"/>
                <a:cs typeface="Helvetica" charset="0"/>
              </a:rPr>
              <a:t>root</a:t>
            </a:r>
          </a:p>
          <a:p>
            <a:endParaRPr lang="en-US" sz="1600" i="1" dirty="0" smtClean="0">
              <a:latin typeface="Helvetica" charset="0"/>
              <a:ea typeface="Helvetica" charset="0"/>
              <a:cs typeface="Helvetica" charset="0"/>
            </a:endParaRPr>
          </a:p>
          <a:p>
            <a:r>
              <a:rPr lang="en-US" sz="1600" i="1" dirty="0">
                <a:latin typeface="Helvetica" charset="0"/>
                <a:ea typeface="Helvetica" charset="0"/>
                <a:cs typeface="Helvetica" charset="0"/>
              </a:rPr>
              <a:t>	</a:t>
            </a:r>
            <a:r>
              <a:rPr lang="en-US" sz="1200" dirty="0" smtClean="0">
                <a:latin typeface="Helvetica" charset="0"/>
                <a:ea typeface="Helvetica" charset="0"/>
                <a:cs typeface="Helvetica" charset="0"/>
              </a:rPr>
              <a:t>Change</a:t>
            </a:r>
            <a:r>
              <a:rPr lang="en-US" sz="1200" i="1" dirty="0" smtClean="0">
                <a:latin typeface="Helvetica" charset="0"/>
                <a:ea typeface="Helvetica" charset="0"/>
                <a:cs typeface="Helvetica" charset="0"/>
              </a:rPr>
              <a:t> </a:t>
            </a:r>
            <a:r>
              <a:rPr lang="en-US" sz="1200" b="1" i="1" dirty="0">
                <a:latin typeface="Helvetica" charset="0"/>
                <a:ea typeface="Helvetica" charset="0"/>
                <a:cs typeface="Helvetica" charset="0"/>
              </a:rPr>
              <a:t>stderr notice</a:t>
            </a:r>
            <a:r>
              <a:rPr lang="en-US" sz="1200" dirty="0">
                <a:latin typeface="Helvetica" charset="0"/>
                <a:ea typeface="Helvetica" charset="0"/>
                <a:cs typeface="Helvetica" charset="0"/>
              </a:rPr>
              <a:t> to </a:t>
            </a:r>
            <a:r>
              <a:rPr lang="en-US" sz="1200" b="1" i="1" dirty="0">
                <a:latin typeface="Helvetica" charset="0"/>
                <a:ea typeface="Helvetica" charset="0"/>
                <a:cs typeface="Helvetica" charset="0"/>
              </a:rPr>
              <a:t>stderr error</a:t>
            </a:r>
            <a:r>
              <a:rPr lang="en-US" sz="1200" dirty="0">
                <a:latin typeface="Helvetica" charset="0"/>
                <a:ea typeface="Helvetica" charset="0"/>
                <a:cs typeface="Helvetica" charset="0"/>
              </a:rPr>
              <a:t> in </a:t>
            </a:r>
            <a:r>
              <a:rPr lang="en-US" sz="1200" dirty="0" smtClean="0">
                <a:latin typeface="Helvetica" charset="0"/>
                <a:ea typeface="Helvetica" charset="0"/>
                <a:cs typeface="Helvetica" charset="0"/>
              </a:rPr>
              <a:t>nginx-defaults.conf for error_log parameter</a:t>
            </a:r>
          </a:p>
          <a:p>
            <a:endParaRPr lang="en-US" i="1" dirty="0" smtClean="0">
              <a:latin typeface="Helvetica" charset="0"/>
              <a:ea typeface="Helvetica" charset="0"/>
              <a:cs typeface="Helvetica" charset="0"/>
            </a:endParaRPr>
          </a:p>
          <a:p>
            <a:pPr marL="285750" indent="-285750">
              <a:buFont typeface="Arial" charset="0"/>
              <a:buChar char="•"/>
            </a:pPr>
            <a:r>
              <a:rPr lang="en-US" dirty="0" smtClean="0">
                <a:latin typeface="Helvetica" charset="0"/>
                <a:ea typeface="Helvetica" charset="0"/>
                <a:cs typeface="Helvetica" charset="0"/>
              </a:rPr>
              <a:t>Can't </a:t>
            </a:r>
            <a:r>
              <a:rPr lang="en-US" dirty="0">
                <a:latin typeface="Helvetica" charset="0"/>
                <a:ea typeface="Helvetica" charset="0"/>
                <a:cs typeface="Helvetica" charset="0"/>
              </a:rPr>
              <a:t>import a third-party Python library into </a:t>
            </a:r>
            <a:r>
              <a:rPr lang="en-US" dirty="0" smtClean="0">
                <a:latin typeface="Helvetica" charset="0"/>
                <a:ea typeface="Helvetica" charset="0"/>
                <a:cs typeface="Helvetica" charset="0"/>
              </a:rPr>
              <a:t>Bluemix</a:t>
            </a:r>
          </a:p>
          <a:p>
            <a:r>
              <a:rPr lang="en-US" sz="1200" dirty="0" smtClean="0">
                <a:latin typeface="Helvetica" charset="0"/>
                <a:ea typeface="Helvetica" charset="0"/>
                <a:cs typeface="Helvetica" charset="0"/>
              </a:rPr>
              <a:t>	Requirements.txt</a:t>
            </a:r>
            <a:r>
              <a:rPr lang="en-US" sz="1200" dirty="0">
                <a:latin typeface="Helvetica" charset="0"/>
                <a:ea typeface="Helvetica" charset="0"/>
                <a:cs typeface="Helvetica" charset="0"/>
              </a:rPr>
              <a:t> </a:t>
            </a:r>
            <a:r>
              <a:rPr lang="en-US" sz="1200" dirty="0" smtClean="0">
                <a:latin typeface="Helvetica" charset="0"/>
                <a:ea typeface="Helvetica" charset="0"/>
                <a:cs typeface="Helvetica" charset="0"/>
              </a:rPr>
              <a:t>- </a:t>
            </a:r>
            <a:r>
              <a:rPr lang="en-US" sz="1200" i="1" dirty="0" smtClean="0">
                <a:latin typeface="Helvetica" charset="0"/>
                <a:ea typeface="Helvetica" charset="0"/>
                <a:cs typeface="Helvetica" charset="0"/>
              </a:rPr>
              <a:t>web.py</a:t>
            </a:r>
            <a:r>
              <a:rPr lang="en-US" sz="1200" i="1" dirty="0">
                <a:latin typeface="Helvetica" charset="0"/>
                <a:ea typeface="Helvetica" charset="0"/>
                <a:cs typeface="Helvetica" charset="0"/>
              </a:rPr>
              <a:t>==</a:t>
            </a:r>
            <a:r>
              <a:rPr lang="en-US" sz="1200" i="1" dirty="0" smtClean="0">
                <a:latin typeface="Helvetica" charset="0"/>
                <a:ea typeface="Helvetica" charset="0"/>
                <a:cs typeface="Helvetica" charset="0"/>
              </a:rPr>
              <a:t>0.37 wsgiref</a:t>
            </a:r>
            <a:r>
              <a:rPr lang="en-US" sz="1200" i="1" dirty="0">
                <a:latin typeface="Helvetica" charset="0"/>
                <a:ea typeface="Helvetica" charset="0"/>
                <a:cs typeface="Helvetica" charset="0"/>
              </a:rPr>
              <a:t>==</a:t>
            </a:r>
            <a:r>
              <a:rPr lang="en-US" sz="1200" i="1" dirty="0" smtClean="0">
                <a:latin typeface="Helvetica" charset="0"/>
                <a:ea typeface="Helvetica" charset="0"/>
                <a:cs typeface="Helvetica" charset="0"/>
              </a:rPr>
              <a:t>0.1.2</a:t>
            </a:r>
          </a:p>
          <a:p>
            <a:r>
              <a:rPr lang="en-US" sz="1200" dirty="0">
                <a:latin typeface="Helvetica" charset="0"/>
                <a:ea typeface="Helvetica" charset="0"/>
                <a:cs typeface="Helvetica" charset="0"/>
              </a:rPr>
              <a:t>	</a:t>
            </a:r>
            <a:r>
              <a:rPr lang="en-US" sz="1200" dirty="0" smtClean="0">
                <a:latin typeface="Helvetica" charset="0"/>
                <a:ea typeface="Helvetica" charset="0"/>
                <a:cs typeface="Helvetica" charset="0"/>
              </a:rPr>
              <a:t>Procfile - </a:t>
            </a:r>
            <a:r>
              <a:rPr lang="en-US" sz="1200" i="1" dirty="0" smtClean="0">
                <a:latin typeface="Helvetica" charset="0"/>
                <a:ea typeface="Helvetica" charset="0"/>
                <a:cs typeface="Helvetica" charset="0"/>
              </a:rPr>
              <a:t>web</a:t>
            </a:r>
            <a:r>
              <a:rPr lang="en-US" sz="1200" i="1" dirty="0">
                <a:latin typeface="Helvetica" charset="0"/>
                <a:ea typeface="Helvetica" charset="0"/>
                <a:cs typeface="Helvetica" charset="0"/>
              </a:rPr>
              <a:t>: python &lt;yourappname&gt;.py $PORT</a:t>
            </a:r>
          </a:p>
        </p:txBody>
      </p:sp>
    </p:spTree>
    <p:extLst>
      <p:ext uri="{BB962C8B-B14F-4D97-AF65-F5344CB8AC3E}">
        <p14:creationId xmlns:p14="http://schemas.microsoft.com/office/powerpoint/2010/main" val="1620365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369871" y="595900"/>
            <a:ext cx="8229599" cy="421242"/>
          </a:xfrm>
        </p:spPr>
        <p:txBody>
          <a:bodyPr>
            <a:normAutofit/>
          </a:bodyPr>
          <a:lstStyle/>
          <a:p>
            <a:r>
              <a:rPr lang="en-US" sz="1800" u="sng" dirty="0" smtClean="0"/>
              <a:t>Troubleshooting Runtime</a:t>
            </a:r>
            <a:endParaRPr lang="en-US" sz="1800" u="sng" dirty="0"/>
          </a:p>
        </p:txBody>
      </p:sp>
      <p:sp>
        <p:nvSpPr>
          <p:cNvPr id="25" name="Content Placeholder 2"/>
          <p:cNvSpPr txBox="1">
            <a:spLocks/>
          </p:cNvSpPr>
          <p:nvPr/>
        </p:nvSpPr>
        <p:spPr>
          <a:xfrm>
            <a:off x="369871" y="1109608"/>
            <a:ext cx="8373438" cy="360623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sz="1600" dirty="0">
                <a:latin typeface="Helvetica" charset="0"/>
                <a:ea typeface="Helvetica" charset="0"/>
                <a:cs typeface="Helvetica" charset="0"/>
              </a:rPr>
              <a:t>Credentials are required to open a trace or dump </a:t>
            </a:r>
            <a:r>
              <a:rPr lang="en-US" sz="1600" dirty="0" smtClean="0">
                <a:latin typeface="Helvetica" charset="0"/>
                <a:ea typeface="Helvetica" charset="0"/>
                <a:cs typeface="Helvetica" charset="0"/>
              </a:rPr>
              <a:t>window</a:t>
            </a:r>
          </a:p>
          <a:p>
            <a:pPr marL="285750" indent="-285750">
              <a:buFont typeface="Arial" charset="0"/>
              <a:buChar char="•"/>
            </a:pPr>
            <a:endParaRPr lang="en-US" sz="1600" dirty="0">
              <a:latin typeface="Helvetica" charset="0"/>
              <a:ea typeface="Helvetica" charset="0"/>
              <a:cs typeface="Helvetica" charset="0"/>
            </a:endParaRPr>
          </a:p>
          <a:p>
            <a:pPr marL="285750" indent="-285750">
              <a:buFont typeface="Arial" charset="0"/>
              <a:buChar char="•"/>
            </a:pPr>
            <a:r>
              <a:rPr lang="en-US" sz="1600" dirty="0" smtClean="0">
                <a:latin typeface="Helvetica" charset="0"/>
                <a:ea typeface="Helvetica" charset="0"/>
                <a:cs typeface="Helvetica" charset="0"/>
              </a:rPr>
              <a:t>Error </a:t>
            </a:r>
            <a:r>
              <a:rPr lang="en-US" sz="1600" dirty="0">
                <a:latin typeface="Helvetica" charset="0"/>
                <a:ea typeface="Helvetica" charset="0"/>
                <a:cs typeface="Helvetica" charset="0"/>
              </a:rPr>
              <a:t>occurs when trace or dump operations are </a:t>
            </a:r>
            <a:r>
              <a:rPr lang="en-US" sz="1600" dirty="0" smtClean="0">
                <a:latin typeface="Helvetica" charset="0"/>
                <a:ea typeface="Helvetica" charset="0"/>
                <a:cs typeface="Helvetica" charset="0"/>
              </a:rPr>
              <a:t>running</a:t>
            </a:r>
          </a:p>
          <a:p>
            <a:pPr marL="285750" indent="-285750">
              <a:buFont typeface="Arial" charset="0"/>
              <a:buChar char="•"/>
            </a:pPr>
            <a:endParaRPr lang="en-US" sz="1600" dirty="0">
              <a:latin typeface="Helvetica" charset="0"/>
              <a:ea typeface="Helvetica" charset="0"/>
              <a:cs typeface="Helvetica" charset="0"/>
            </a:endParaRPr>
          </a:p>
          <a:p>
            <a:pPr marL="285750" indent="-285750">
              <a:buFont typeface="Arial" charset="0"/>
              <a:buChar char="•"/>
            </a:pPr>
            <a:r>
              <a:rPr lang="en-US" sz="1600" dirty="0" smtClean="0">
                <a:latin typeface="Helvetica" charset="0"/>
                <a:ea typeface="Helvetica" charset="0"/>
                <a:cs typeface="Helvetica" charset="0"/>
              </a:rPr>
              <a:t>Disk </a:t>
            </a:r>
            <a:r>
              <a:rPr lang="en-US" sz="1600" dirty="0">
                <a:latin typeface="Helvetica" charset="0"/>
                <a:ea typeface="Helvetica" charset="0"/>
                <a:cs typeface="Helvetica" charset="0"/>
              </a:rPr>
              <a:t>quota exceeded</a:t>
            </a:r>
            <a:endParaRPr lang="en-US" sz="1600" i="1" dirty="0">
              <a:latin typeface="Helvetica" charset="0"/>
              <a:ea typeface="Helvetica" charset="0"/>
              <a:cs typeface="Helvetica" charset="0"/>
            </a:endParaRPr>
          </a:p>
        </p:txBody>
      </p:sp>
    </p:spTree>
    <p:extLst>
      <p:ext uri="{BB962C8B-B14F-4D97-AF65-F5344CB8AC3E}">
        <p14:creationId xmlns:p14="http://schemas.microsoft.com/office/powerpoint/2010/main" val="193676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781300" y="781050"/>
            <a:ext cx="3581400" cy="838200"/>
          </a:xfrm>
          <a:prstGeom prst="rect">
            <a:avLst/>
          </a:prstGeom>
        </p:spPr>
      </p:pic>
      <p:sp>
        <p:nvSpPr>
          <p:cNvPr id="3" name="Rectangle 2"/>
          <p:cNvSpPr/>
          <p:nvPr/>
        </p:nvSpPr>
        <p:spPr>
          <a:xfrm>
            <a:off x="3240331" y="1851821"/>
            <a:ext cx="2770310" cy="307777"/>
          </a:xfrm>
          <a:prstGeom prst="rect">
            <a:avLst/>
          </a:prstGeom>
        </p:spPr>
        <p:txBody>
          <a:bodyPr wrap="none">
            <a:spAutoFit/>
          </a:bodyPr>
          <a:lstStyle/>
          <a:p>
            <a:r>
              <a:rPr lang="en-US" dirty="0">
                <a:hlinkClick r:id="rId4"/>
              </a:rPr>
              <a:t>https://developer.ibm.com/code</a:t>
            </a:r>
            <a:r>
              <a:rPr lang="en-US" dirty="0" smtClean="0">
                <a:hlinkClick r:id="rId4"/>
              </a:rPr>
              <a:t>/</a:t>
            </a:r>
            <a:r>
              <a:rPr lang="en-US" dirty="0" smtClean="0"/>
              <a:t> </a:t>
            </a:r>
            <a:endParaRPr lang="en-US" dirty="0"/>
          </a:p>
        </p:txBody>
      </p:sp>
      <p:pic>
        <p:nvPicPr>
          <p:cNvPr id="4" name="Picture 3"/>
          <p:cNvPicPr>
            <a:picLocks noChangeAspect="1"/>
          </p:cNvPicPr>
          <p:nvPr/>
        </p:nvPicPr>
        <p:blipFill>
          <a:blip r:embed="rId5"/>
          <a:stretch>
            <a:fillRect/>
          </a:stretch>
        </p:blipFill>
        <p:spPr>
          <a:xfrm>
            <a:off x="3829050" y="2390479"/>
            <a:ext cx="1237163" cy="1076332"/>
          </a:xfrm>
          <a:prstGeom prst="rect">
            <a:avLst/>
          </a:prstGeom>
        </p:spPr>
      </p:pic>
      <p:sp>
        <p:nvSpPr>
          <p:cNvPr id="5" name="Rectangle 4"/>
          <p:cNvSpPr/>
          <p:nvPr/>
        </p:nvSpPr>
        <p:spPr>
          <a:xfrm>
            <a:off x="2719220" y="3670189"/>
            <a:ext cx="3948732" cy="800219"/>
          </a:xfrm>
          <a:prstGeom prst="rect">
            <a:avLst/>
          </a:prstGeom>
        </p:spPr>
        <p:txBody>
          <a:bodyPr wrap="square">
            <a:spAutoFit/>
          </a:bodyPr>
          <a:lstStyle/>
          <a:p>
            <a:pPr algn="ctr"/>
            <a:r>
              <a:rPr lang="en-US" altLang="en-US" sz="1500" b="1" dirty="0" smtClean="0"/>
              <a:t>Signup for IBM Bluemix</a:t>
            </a:r>
            <a:endParaRPr lang="en-US" altLang="en-US" sz="1500" dirty="0"/>
          </a:p>
          <a:p>
            <a:pPr algn="ctr"/>
            <a:r>
              <a:rPr lang="en-US" sz="1600" dirty="0" smtClean="0">
                <a:hlinkClick r:id="rId6"/>
              </a:rPr>
              <a:t>https://bluemix.net</a:t>
            </a:r>
            <a:endParaRPr lang="en-US" sz="1600" dirty="0"/>
          </a:p>
          <a:p>
            <a:pPr algn="ctr"/>
            <a:endParaRPr lang="en-US" altLang="en-US" sz="1500" dirty="0"/>
          </a:p>
        </p:txBody>
      </p:sp>
    </p:spTree>
    <p:extLst>
      <p:ext uri="{BB962C8B-B14F-4D97-AF65-F5344CB8AC3E}">
        <p14:creationId xmlns:p14="http://schemas.microsoft.com/office/powerpoint/2010/main" val="1058954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95900"/>
            <a:ext cx="8147407" cy="410967"/>
          </a:xfrm>
        </p:spPr>
        <p:txBody>
          <a:bodyPr>
            <a:normAutofit/>
          </a:bodyPr>
          <a:lstStyle/>
          <a:p>
            <a:r>
              <a:rPr lang="en-US" sz="1800" dirty="0" smtClean="0"/>
              <a:t>What is Bluemix ?</a:t>
            </a:r>
            <a:endParaRPr lang="en-US" sz="1800" dirty="0"/>
          </a:p>
        </p:txBody>
      </p:sp>
      <p:sp>
        <p:nvSpPr>
          <p:cNvPr id="25" name="Content Placeholder 2"/>
          <p:cNvSpPr txBox="1">
            <a:spLocks/>
          </p:cNvSpPr>
          <p:nvPr/>
        </p:nvSpPr>
        <p:spPr>
          <a:xfrm>
            <a:off x="369871" y="1109608"/>
            <a:ext cx="8373438" cy="360623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171450" indent="-171450">
              <a:buFont typeface="Arial" charset="0"/>
              <a:buChar char="•"/>
            </a:pPr>
            <a:r>
              <a:rPr lang="en-US" sz="1600" dirty="0" smtClean="0">
                <a:latin typeface="Helvetica" charset="0"/>
                <a:ea typeface="Helvetica" charset="0"/>
                <a:cs typeface="Helvetica" charset="0"/>
              </a:rPr>
              <a:t>IBM's innovative open-standards, cloud computing platform that combines PaaS with IaaS</a:t>
            </a:r>
          </a:p>
          <a:p>
            <a:endParaRPr lang="en-US" sz="1600" dirty="0" smtClean="0">
              <a:latin typeface="Helvetica" charset="0"/>
              <a:ea typeface="Helvetica" charset="0"/>
              <a:cs typeface="Helvetica" charset="0"/>
            </a:endParaRPr>
          </a:p>
          <a:p>
            <a:pPr marL="171450" indent="-171450">
              <a:buFont typeface="Arial" charset="0"/>
              <a:buChar char="•"/>
            </a:pPr>
            <a:r>
              <a:rPr lang="en-US" sz="1600" dirty="0" smtClean="0">
                <a:latin typeface="Helvetica" charset="0"/>
                <a:ea typeface="Helvetica" charset="0"/>
                <a:cs typeface="Helvetica" charset="0"/>
              </a:rPr>
              <a:t>Bluemix enables you to:</a:t>
            </a:r>
          </a:p>
          <a:p>
            <a:pPr marL="285750" lvl="3" indent="-285750">
              <a:buFont typeface="Wingdings" charset="2"/>
              <a:buChar char="Ø"/>
            </a:pPr>
            <a:r>
              <a:rPr lang="en-US" dirty="0" smtClean="0">
                <a:latin typeface="Helvetica" charset="0"/>
                <a:ea typeface="Helvetica" charset="0"/>
                <a:cs typeface="Helvetica" charset="0"/>
              </a:rPr>
              <a:t>Deploy high performance compute and storage infrastructure</a:t>
            </a:r>
          </a:p>
          <a:p>
            <a:pPr marL="285750" lvl="3" indent="-285750">
              <a:buFont typeface="Wingdings" charset="2"/>
              <a:buChar char="Ø"/>
            </a:pPr>
            <a:r>
              <a:rPr lang="en-US" dirty="0" smtClean="0">
                <a:latin typeface="Helvetica" charset="0"/>
                <a:ea typeface="Helvetica" charset="0"/>
                <a:cs typeface="Helvetica" charset="0"/>
              </a:rPr>
              <a:t>Test and adopt a broad range of cloud services and capabilities</a:t>
            </a:r>
          </a:p>
          <a:p>
            <a:pPr marL="285750" lvl="3" indent="-285750">
              <a:buFont typeface="Wingdings" charset="2"/>
              <a:buChar char="Ø"/>
            </a:pPr>
            <a:r>
              <a:rPr lang="en-US" dirty="0" smtClean="0">
                <a:latin typeface="Helvetica" charset="0"/>
                <a:ea typeface="Helvetica" charset="0"/>
                <a:cs typeface="Helvetica" charset="0"/>
              </a:rPr>
              <a:t>Connect to all of your legacy systems and apps</a:t>
            </a:r>
          </a:p>
          <a:p>
            <a:pPr marL="285750" lvl="3" indent="-285750">
              <a:buFont typeface="Wingdings" charset="2"/>
              <a:buChar char="Ø"/>
            </a:pPr>
            <a:r>
              <a:rPr lang="en-US" dirty="0" smtClean="0">
                <a:latin typeface="Helvetica" charset="0"/>
                <a:ea typeface="Helvetica" charset="0"/>
                <a:cs typeface="Helvetica" charset="0"/>
              </a:rPr>
              <a:t>Spin up and turn down resources in real time</a:t>
            </a:r>
          </a:p>
          <a:p>
            <a:pPr marL="285750" indent="-285750">
              <a:buFont typeface="Arial" charset="0"/>
              <a:buChar char="•"/>
            </a:pPr>
            <a:endParaRPr lang="en-US" sz="1600" dirty="0">
              <a:latin typeface="Helvetica" charset="0"/>
              <a:ea typeface="Helvetica" charset="0"/>
              <a:cs typeface="Helvetica" charset="0"/>
            </a:endParaRPr>
          </a:p>
          <a:p>
            <a:pPr marL="285750" indent="-285750">
              <a:buFont typeface="Arial" charset="0"/>
              <a:buChar char="•"/>
            </a:pPr>
            <a:r>
              <a:rPr lang="en-US" sz="1600" dirty="0" smtClean="0">
                <a:latin typeface="Helvetica" charset="0"/>
                <a:ea typeface="Helvetica" charset="0"/>
                <a:cs typeface="Helvetica" charset="0"/>
              </a:rPr>
              <a:t>Options to run your apps:</a:t>
            </a:r>
          </a:p>
          <a:p>
            <a:pPr marL="285750" lvl="8" indent="-285750">
              <a:buFont typeface="Wingdings" charset="2"/>
              <a:buChar char="Ø"/>
            </a:pPr>
            <a:r>
              <a:rPr lang="en-US" dirty="0" smtClean="0">
                <a:latin typeface="Helvetica" charset="0"/>
                <a:ea typeface="Helvetica" charset="0"/>
                <a:cs typeface="Helvetica" charset="0"/>
              </a:rPr>
              <a:t>Boilerplates</a:t>
            </a:r>
            <a:endParaRPr lang="en-US" dirty="0">
              <a:latin typeface="Helvetica" charset="0"/>
              <a:ea typeface="Helvetica" charset="0"/>
              <a:cs typeface="Helvetica" charset="0"/>
            </a:endParaRPr>
          </a:p>
          <a:p>
            <a:pPr marL="285750" lvl="8" indent="-285750">
              <a:buFont typeface="Wingdings" charset="2"/>
              <a:buChar char="Ø"/>
            </a:pPr>
            <a:r>
              <a:rPr lang="en-US" dirty="0" smtClean="0">
                <a:latin typeface="Helvetica" charset="0"/>
                <a:ea typeface="Helvetica" charset="0"/>
                <a:cs typeface="Helvetica" charset="0"/>
              </a:rPr>
              <a:t>Runtime</a:t>
            </a:r>
            <a:endParaRPr lang="en-US" dirty="0">
              <a:latin typeface="Helvetica" charset="0"/>
              <a:ea typeface="Helvetica" charset="0"/>
              <a:cs typeface="Helvetica" charset="0"/>
            </a:endParaRPr>
          </a:p>
          <a:p>
            <a:pPr marL="285750" lvl="8" indent="-285750">
              <a:buFont typeface="Wingdings" charset="2"/>
              <a:buChar char="Ø"/>
            </a:pPr>
            <a:r>
              <a:rPr lang="en-US" dirty="0" smtClean="0">
                <a:latin typeface="Helvetica" charset="0"/>
                <a:ea typeface="Helvetica" charset="0"/>
                <a:cs typeface="Helvetica" charset="0"/>
              </a:rPr>
              <a:t>Container Service</a:t>
            </a:r>
          </a:p>
          <a:p>
            <a:pPr marL="285750" lvl="8" indent="-285750">
              <a:buFont typeface="Wingdings" charset="2"/>
              <a:buChar char="Ø"/>
            </a:pPr>
            <a:r>
              <a:rPr lang="en-US" dirty="0" smtClean="0">
                <a:latin typeface="Helvetica" charset="0"/>
                <a:ea typeface="Helvetica" charset="0"/>
                <a:cs typeface="Helvetica" charset="0"/>
              </a:rPr>
              <a:t>Open Whisk</a:t>
            </a:r>
            <a:endParaRPr lang="en-US" dirty="0">
              <a:latin typeface="Helvetica" charset="0"/>
              <a:ea typeface="Helvetica" charset="0"/>
              <a:cs typeface="Helvetica" charset="0"/>
            </a:endParaRPr>
          </a:p>
        </p:txBody>
      </p:sp>
    </p:spTree>
    <p:extLst>
      <p:ext uri="{BB962C8B-B14F-4D97-AF65-F5344CB8AC3E}">
        <p14:creationId xmlns:p14="http://schemas.microsoft.com/office/powerpoint/2010/main" val="1140268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52" y="2060902"/>
            <a:ext cx="639536" cy="639536"/>
          </a:xfrm>
          <a:prstGeom prst="rect">
            <a:avLst/>
          </a:prstGeom>
        </p:spPr>
      </p:pic>
      <p:sp>
        <p:nvSpPr>
          <p:cNvPr id="21" name="Title 20"/>
          <p:cNvSpPr>
            <a:spLocks noGrp="1"/>
          </p:cNvSpPr>
          <p:nvPr>
            <p:ph type="title"/>
          </p:nvPr>
        </p:nvSpPr>
        <p:spPr>
          <a:xfrm>
            <a:off x="260348" y="103981"/>
            <a:ext cx="8734425" cy="544973"/>
          </a:xfrm>
        </p:spPr>
        <p:txBody>
          <a:bodyPr/>
          <a:lstStyle/>
          <a:p>
            <a:pPr algn="ctr"/>
            <a:r>
              <a:rPr lang="en-US" dirty="0" smtClean="0"/>
              <a:t>Stay Connected and continue coding !</a:t>
            </a:r>
            <a:endParaRPr lang="en-US" dirty="0"/>
          </a:p>
        </p:txBody>
      </p:sp>
      <p:pic>
        <p:nvPicPr>
          <p:cNvPr id="10" name="Content Placeholder 9"/>
          <p:cNvPicPr>
            <a:picLocks noGrp="1" noChangeAspect="1"/>
          </p:cNvPicPr>
          <p:nvPr>
            <p:ph idx="4294967295"/>
          </p:nvPr>
        </p:nvPicPr>
        <p:blipFill>
          <a:blip r:embed="rId4">
            <a:extLst>
              <a:ext uri="{28A0092B-C50C-407E-A947-70E740481C1C}">
                <a14:useLocalDpi xmlns:a14="http://schemas.microsoft.com/office/drawing/2010/main" val="0"/>
              </a:ext>
            </a:extLst>
          </a:blip>
          <a:stretch>
            <a:fillRect/>
          </a:stretch>
        </p:blipFill>
        <p:spPr>
          <a:xfrm>
            <a:off x="228598" y="776696"/>
            <a:ext cx="992981" cy="992981"/>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 y="3631301"/>
            <a:ext cx="790574" cy="736600"/>
          </a:xfrm>
          <a:prstGeom prst="rect">
            <a:avLst/>
          </a:prstGeom>
        </p:spPr>
      </p:pic>
      <p:sp>
        <p:nvSpPr>
          <p:cNvPr id="16" name="Rectangle 15"/>
          <p:cNvSpPr/>
          <p:nvPr/>
        </p:nvSpPr>
        <p:spPr>
          <a:xfrm>
            <a:off x="1318083" y="798194"/>
            <a:ext cx="3705981" cy="1046440"/>
          </a:xfrm>
          <a:prstGeom prst="rect">
            <a:avLst/>
          </a:prstGeom>
        </p:spPr>
        <p:txBody>
          <a:bodyPr wrap="square">
            <a:spAutoFit/>
          </a:bodyPr>
          <a:lstStyle/>
          <a:p>
            <a:r>
              <a:rPr lang="en-US" altLang="en-US" b="1" dirty="0">
                <a:latin typeface="Helvetica" charset="0"/>
                <a:ea typeface="Helvetica" charset="0"/>
                <a:cs typeface="Helvetica" charset="0"/>
              </a:rPr>
              <a:t>Code &amp; </a:t>
            </a:r>
            <a:r>
              <a:rPr lang="en-US" altLang="en-US" b="1" dirty="0" smtClean="0">
                <a:latin typeface="Helvetica" charset="0"/>
                <a:ea typeface="Helvetica" charset="0"/>
                <a:cs typeface="Helvetica" charset="0"/>
              </a:rPr>
              <a:t>instructions</a:t>
            </a:r>
          </a:p>
          <a:p>
            <a:r>
              <a:rPr lang="en-US" altLang="en-US" sz="1200" dirty="0" smtClean="0">
                <a:latin typeface="Helvetica" charset="0"/>
                <a:ea typeface="Helvetica" charset="0"/>
                <a:cs typeface="Helvetica" charset="0"/>
                <a:hlinkClick r:id="rId6"/>
              </a:rPr>
              <a:t>https</a:t>
            </a:r>
            <a:r>
              <a:rPr lang="en-US" altLang="en-US" sz="1200" dirty="0">
                <a:latin typeface="Helvetica" charset="0"/>
                <a:ea typeface="Helvetica" charset="0"/>
                <a:cs typeface="Helvetica" charset="0"/>
                <a:hlinkClick r:id="rId6"/>
              </a:rPr>
              <a:t>://github.com/IBMDevConnect17</a:t>
            </a:r>
            <a:r>
              <a:rPr lang="en-US" altLang="en-US" sz="1200" dirty="0" smtClean="0">
                <a:latin typeface="Helvetica" charset="0"/>
                <a:ea typeface="Helvetica" charset="0"/>
                <a:cs typeface="Helvetica" charset="0"/>
                <a:hlinkClick r:id="rId6"/>
              </a:rPr>
              <a:t>/</a:t>
            </a:r>
            <a:endParaRPr lang="en-US" altLang="en-US" sz="1200" dirty="0" smtClean="0">
              <a:latin typeface="Helvetica" charset="0"/>
              <a:ea typeface="Helvetica" charset="0"/>
              <a:cs typeface="Helvetica" charset="0"/>
            </a:endParaRPr>
          </a:p>
          <a:p>
            <a:r>
              <a:rPr lang="en-US" altLang="en-US" sz="1200" dirty="0">
                <a:latin typeface="Helvetica" charset="0"/>
                <a:ea typeface="Helvetica" charset="0"/>
                <a:cs typeface="Helvetica" charset="0"/>
                <a:hlinkClick r:id="rId7"/>
              </a:rPr>
              <a:t>https://github.com/IBM/</a:t>
            </a:r>
            <a:r>
              <a:rPr lang="en-US" altLang="en-US" sz="1200" dirty="0">
                <a:latin typeface="Helvetica" charset="0"/>
                <a:ea typeface="Helvetica" charset="0"/>
                <a:cs typeface="Helvetica" charset="0"/>
              </a:rPr>
              <a:t> </a:t>
            </a:r>
          </a:p>
          <a:p>
            <a:r>
              <a:rPr lang="en-US" altLang="en-US" sz="1200" dirty="0">
                <a:latin typeface="Helvetica" charset="0"/>
                <a:ea typeface="Helvetica" charset="0"/>
                <a:cs typeface="Helvetica" charset="0"/>
                <a:hlinkClick r:id="rId8"/>
              </a:rPr>
              <a:t>https://github.com/IBM-Bluemix/</a:t>
            </a:r>
            <a:endParaRPr lang="en-US" altLang="en-US" sz="1200" dirty="0">
              <a:latin typeface="Helvetica" charset="0"/>
              <a:ea typeface="Helvetica" charset="0"/>
              <a:cs typeface="Helvetica" charset="0"/>
            </a:endParaRPr>
          </a:p>
          <a:p>
            <a:r>
              <a:rPr lang="en-US" altLang="en-US" sz="1200" dirty="0">
                <a:latin typeface="Helvetica" charset="0"/>
                <a:ea typeface="Helvetica" charset="0"/>
                <a:cs typeface="Helvetica" charset="0"/>
                <a:hlinkClick r:id="rId9"/>
              </a:rPr>
              <a:t>https://ibm-bluemix.github.io/#!/</a:t>
            </a:r>
            <a:endParaRPr lang="en-US" altLang="en-US" sz="1200" dirty="0">
              <a:latin typeface="Helvetica" charset="0"/>
              <a:ea typeface="Helvetica" charset="0"/>
              <a:cs typeface="Helvetica" charset="0"/>
            </a:endParaRPr>
          </a:p>
        </p:txBody>
      </p:sp>
      <p:sp>
        <p:nvSpPr>
          <p:cNvPr id="17" name="Rectangle 16"/>
          <p:cNvSpPr/>
          <p:nvPr/>
        </p:nvSpPr>
        <p:spPr>
          <a:xfrm>
            <a:off x="1287261" y="1888228"/>
            <a:ext cx="3323233" cy="1538883"/>
          </a:xfrm>
          <a:prstGeom prst="rect">
            <a:avLst/>
          </a:prstGeom>
        </p:spPr>
        <p:txBody>
          <a:bodyPr wrap="square">
            <a:spAutoFit/>
          </a:bodyPr>
          <a:lstStyle/>
          <a:p>
            <a:r>
              <a:rPr lang="en-US" altLang="en-US" b="1" dirty="0">
                <a:latin typeface="Helvetica" charset="0"/>
                <a:ea typeface="Helvetica" charset="0"/>
                <a:cs typeface="Helvetica" charset="0"/>
              </a:rPr>
              <a:t>Join developerWorks India Community</a:t>
            </a:r>
            <a:r>
              <a:rPr lang="en-US" altLang="en-US" dirty="0">
                <a:latin typeface="Helvetica" charset="0"/>
                <a:ea typeface="Helvetica" charset="0"/>
                <a:cs typeface="Helvetica" charset="0"/>
              </a:rPr>
              <a:t> </a:t>
            </a:r>
            <a:endParaRPr lang="en-US" altLang="en-US" dirty="0">
              <a:latin typeface="Helvetica" charset="0"/>
              <a:ea typeface="Helvetica" charset="0"/>
              <a:cs typeface="Helvetica" charset="0"/>
              <a:hlinkClick r:id="rId10"/>
            </a:endParaRPr>
          </a:p>
          <a:p>
            <a:r>
              <a:rPr lang="en-US" altLang="en-US" sz="1200" dirty="0">
                <a:latin typeface="Helvetica" charset="0"/>
                <a:ea typeface="Helvetica" charset="0"/>
                <a:cs typeface="Helvetica" charset="0"/>
                <a:hlinkClick r:id="rId11"/>
              </a:rPr>
              <a:t>https://developer.ibm.com/in/</a:t>
            </a:r>
            <a:endParaRPr lang="en-US" altLang="en-US" sz="1200" dirty="0">
              <a:latin typeface="Helvetica" charset="0"/>
              <a:ea typeface="Helvetica" charset="0"/>
              <a:cs typeface="Helvetica" charset="0"/>
            </a:endParaRPr>
          </a:p>
          <a:p>
            <a:endParaRPr lang="en-US" altLang="en-US" dirty="0">
              <a:latin typeface="Helvetica" charset="0"/>
              <a:ea typeface="Helvetica" charset="0"/>
              <a:cs typeface="Helvetica" charset="0"/>
            </a:endParaRPr>
          </a:p>
          <a:p>
            <a:r>
              <a:rPr lang="en-US" altLang="en-US" b="1" dirty="0">
                <a:latin typeface="Helvetica" charset="0"/>
                <a:ea typeface="Helvetica" charset="0"/>
                <a:cs typeface="Helvetica" charset="0"/>
              </a:rPr>
              <a:t>Check out the cool developer journeys</a:t>
            </a:r>
          </a:p>
          <a:p>
            <a:r>
              <a:rPr lang="en-US" altLang="en-US" sz="1200" dirty="0">
                <a:latin typeface="Helvetica" charset="0"/>
                <a:ea typeface="Helvetica" charset="0"/>
                <a:cs typeface="Helvetica" charset="0"/>
                <a:hlinkClick r:id="rId12"/>
              </a:rPr>
              <a:t>https://developer.ibm.com/code/</a:t>
            </a:r>
            <a:r>
              <a:rPr lang="en-US" altLang="en-US" sz="1200" dirty="0">
                <a:latin typeface="Helvetica" charset="0"/>
                <a:ea typeface="Helvetica" charset="0"/>
                <a:cs typeface="Helvetica" charset="0"/>
              </a:rPr>
              <a:t> </a:t>
            </a:r>
          </a:p>
        </p:txBody>
      </p:sp>
      <p:sp>
        <p:nvSpPr>
          <p:cNvPr id="18" name="Rectangle 17"/>
          <p:cNvSpPr/>
          <p:nvPr/>
        </p:nvSpPr>
        <p:spPr>
          <a:xfrm>
            <a:off x="1359180" y="3588968"/>
            <a:ext cx="3664884" cy="1569660"/>
          </a:xfrm>
          <a:prstGeom prst="rect">
            <a:avLst/>
          </a:prstGeom>
        </p:spPr>
        <p:txBody>
          <a:bodyPr wrap="square">
            <a:spAutoFit/>
          </a:bodyPr>
          <a:lstStyle/>
          <a:p>
            <a:r>
              <a:rPr lang="en-US" altLang="en-US" b="1" dirty="0">
                <a:latin typeface="Helvetica" charset="0"/>
                <a:ea typeface="Helvetica" charset="0"/>
                <a:cs typeface="Helvetica" charset="0"/>
              </a:rPr>
              <a:t>Join our Slack team and stay in touch with the experts</a:t>
            </a:r>
          </a:p>
          <a:p>
            <a:r>
              <a:rPr lang="en-US" sz="1200" dirty="0">
                <a:latin typeface="Helvetica" charset="0"/>
                <a:ea typeface="Helvetica" charset="0"/>
                <a:cs typeface="Helvetica" charset="0"/>
                <a:hlinkClick r:id="rId13"/>
              </a:rPr>
              <a:t>https://</a:t>
            </a:r>
            <a:r>
              <a:rPr lang="en-US" sz="1200" dirty="0" smtClean="0">
                <a:latin typeface="Helvetica" charset="0"/>
                <a:ea typeface="Helvetica" charset="0"/>
                <a:cs typeface="Helvetica" charset="0"/>
                <a:hlinkClick r:id="rId13"/>
              </a:rPr>
              <a:t>ibmdevconnect.slack.com</a:t>
            </a:r>
            <a:endParaRPr lang="en-US" sz="1200" dirty="0" smtClean="0">
              <a:latin typeface="Helvetica" charset="0"/>
              <a:ea typeface="Helvetica" charset="0"/>
              <a:cs typeface="Helvetica" charset="0"/>
            </a:endParaRPr>
          </a:p>
          <a:p>
            <a:endParaRPr lang="en-US" dirty="0">
              <a:latin typeface="Helvetica" charset="0"/>
              <a:ea typeface="Helvetica" charset="0"/>
              <a:cs typeface="Helvetica" charset="0"/>
            </a:endParaRPr>
          </a:p>
          <a:p>
            <a:r>
              <a:rPr lang="en-US" b="1" dirty="0" smtClean="0">
                <a:latin typeface="Helvetica" charset="0"/>
                <a:ea typeface="Helvetica" charset="0"/>
                <a:cs typeface="Helvetica" charset="0"/>
              </a:rPr>
              <a:t>Send </a:t>
            </a:r>
            <a:r>
              <a:rPr lang="en-US" b="1" dirty="0">
                <a:latin typeface="Helvetica" charset="0"/>
                <a:ea typeface="Helvetica" charset="0"/>
                <a:cs typeface="Helvetica" charset="0"/>
              </a:rPr>
              <a:t>in your request </a:t>
            </a:r>
            <a:r>
              <a:rPr lang="en-US" b="1" dirty="0" smtClean="0">
                <a:latin typeface="Helvetica" charset="0"/>
                <a:ea typeface="Helvetica" charset="0"/>
                <a:cs typeface="Helvetica" charset="0"/>
              </a:rPr>
              <a:t>to</a:t>
            </a:r>
            <a:r>
              <a:rPr lang="en-US" dirty="0" smtClean="0">
                <a:latin typeface="Helvetica" charset="0"/>
                <a:ea typeface="Helvetica" charset="0"/>
                <a:cs typeface="Helvetica" charset="0"/>
              </a:rPr>
              <a:t> </a:t>
            </a:r>
            <a:r>
              <a:rPr lang="en-US" sz="1200" dirty="0" smtClean="0">
                <a:latin typeface="Helvetica" charset="0"/>
                <a:ea typeface="Helvetica" charset="0"/>
                <a:cs typeface="Helvetica" charset="0"/>
                <a:hlinkClick r:id="rId14"/>
              </a:rPr>
              <a:t>http</a:t>
            </a:r>
            <a:r>
              <a:rPr lang="en-US" sz="1200" dirty="0">
                <a:latin typeface="Helvetica" charset="0"/>
                <a:ea typeface="Helvetica" charset="0"/>
                <a:cs typeface="Helvetica" charset="0"/>
                <a:hlinkClick r:id="rId14"/>
              </a:rPr>
              <a:t>://ibm.biz/slackrequest</a:t>
            </a:r>
            <a:r>
              <a:rPr lang="en-US" dirty="0">
                <a:latin typeface="Helvetica" charset="0"/>
                <a:ea typeface="Helvetica" charset="0"/>
                <a:cs typeface="Helvetica" charset="0"/>
              </a:rPr>
              <a:t> </a:t>
            </a:r>
          </a:p>
          <a:p>
            <a:endParaRPr lang="en-US" dirty="0">
              <a:latin typeface="Helvetica" charset="0"/>
              <a:ea typeface="Helvetica" charset="0"/>
              <a:cs typeface="Helvetica" charset="0"/>
            </a:endParaRPr>
          </a:p>
        </p:txBody>
      </p:sp>
      <p:pic>
        <p:nvPicPr>
          <p:cNvPr id="4" name="Picture 3"/>
          <p:cNvPicPr>
            <a:picLocks noChangeAspect="1"/>
          </p:cNvPicPr>
          <p:nvPr/>
        </p:nvPicPr>
        <p:blipFill>
          <a:blip r:embed="rId15"/>
          <a:stretch>
            <a:fillRect/>
          </a:stretch>
        </p:blipFill>
        <p:spPr>
          <a:xfrm>
            <a:off x="4951447" y="709196"/>
            <a:ext cx="799175" cy="898433"/>
          </a:xfrm>
          <a:prstGeom prst="rect">
            <a:avLst/>
          </a:prstGeom>
        </p:spPr>
      </p:pic>
      <p:sp>
        <p:nvSpPr>
          <p:cNvPr id="5" name="Rectangle 4"/>
          <p:cNvSpPr/>
          <p:nvPr/>
        </p:nvSpPr>
        <p:spPr>
          <a:xfrm>
            <a:off x="5938418" y="884632"/>
            <a:ext cx="2928180" cy="707886"/>
          </a:xfrm>
          <a:prstGeom prst="rect">
            <a:avLst/>
          </a:prstGeom>
        </p:spPr>
        <p:txBody>
          <a:bodyPr wrap="square">
            <a:spAutoFit/>
          </a:bodyPr>
          <a:lstStyle/>
          <a:p>
            <a:r>
              <a:rPr lang="en-US" b="1" dirty="0">
                <a:solidFill>
                  <a:srgbClr val="565656"/>
                </a:solidFill>
                <a:latin typeface="Helvetica" charset="0"/>
              </a:rPr>
              <a:t>Join Data Science Experience now! </a:t>
            </a:r>
            <a:endParaRPr lang="en-US" b="1" dirty="0" smtClean="0">
              <a:solidFill>
                <a:srgbClr val="565656"/>
              </a:solidFill>
              <a:latin typeface="Helvetica" charset="0"/>
            </a:endParaRPr>
          </a:p>
          <a:p>
            <a:r>
              <a:rPr lang="en-US" sz="1200" dirty="0" smtClean="0">
                <a:solidFill>
                  <a:srgbClr val="0260BF"/>
                </a:solidFill>
                <a:latin typeface="Helvetica" charset="0"/>
              </a:rPr>
              <a:t>https</a:t>
            </a:r>
            <a:r>
              <a:rPr lang="en-US" sz="1200" dirty="0">
                <a:solidFill>
                  <a:srgbClr val="0260BF"/>
                </a:solidFill>
                <a:latin typeface="Helvetica" charset="0"/>
              </a:rPr>
              <a:t>://datascience.ibm.com</a:t>
            </a:r>
            <a:r>
              <a:rPr lang="en-US" sz="1200" dirty="0" smtClean="0">
                <a:solidFill>
                  <a:srgbClr val="0260BF"/>
                </a:solidFill>
                <a:latin typeface="Helvetica" charset="0"/>
              </a:rPr>
              <a:t>/</a:t>
            </a:r>
            <a:endParaRPr lang="en-US" sz="1200" dirty="0">
              <a:effectLst/>
            </a:endParaRPr>
          </a:p>
        </p:txBody>
      </p:sp>
      <p:sp>
        <p:nvSpPr>
          <p:cNvPr id="8" name="Rectangle 7"/>
          <p:cNvSpPr/>
          <p:nvPr/>
        </p:nvSpPr>
        <p:spPr>
          <a:xfrm>
            <a:off x="6010337" y="1646575"/>
            <a:ext cx="2984436" cy="738664"/>
          </a:xfrm>
          <a:prstGeom prst="rect">
            <a:avLst/>
          </a:prstGeom>
        </p:spPr>
        <p:txBody>
          <a:bodyPr wrap="square">
            <a:spAutoFit/>
          </a:bodyPr>
          <a:lstStyle/>
          <a:p>
            <a:r>
              <a:rPr lang="en-US" b="1" dirty="0" smtClean="0">
                <a:solidFill>
                  <a:srgbClr val="565656"/>
                </a:solidFill>
                <a:latin typeface="Helvetica" charset="0"/>
              </a:rPr>
              <a:t>Apply for the IBM Global Entrepreneur program</a:t>
            </a:r>
          </a:p>
          <a:p>
            <a:r>
              <a:rPr lang="en-US" sz="1200" dirty="0" smtClean="0">
                <a:latin typeface="Helvetica" charset="0"/>
                <a:ea typeface="Helvetica" charset="0"/>
                <a:cs typeface="Helvetica" charset="0"/>
                <a:hlinkClick r:id="rId16"/>
              </a:rPr>
              <a:t>https</a:t>
            </a:r>
            <a:r>
              <a:rPr lang="en-US" sz="1200" dirty="0">
                <a:latin typeface="Helvetica" charset="0"/>
                <a:ea typeface="Helvetica" charset="0"/>
                <a:cs typeface="Helvetica" charset="0"/>
                <a:hlinkClick r:id="rId16"/>
              </a:rPr>
              <a:t>://developer.ibm.com/startups</a:t>
            </a:r>
            <a:r>
              <a:rPr lang="en-US" sz="1200" dirty="0" smtClean="0">
                <a:latin typeface="Helvetica" charset="0"/>
                <a:ea typeface="Helvetica" charset="0"/>
                <a:cs typeface="Helvetica" charset="0"/>
                <a:hlinkClick r:id="rId16"/>
              </a:rPr>
              <a:t>/</a:t>
            </a:r>
            <a:r>
              <a:rPr lang="en-US" dirty="0" smtClean="0">
                <a:latin typeface="Helvetica" charset="0"/>
                <a:ea typeface="Helvetica" charset="0"/>
                <a:cs typeface="Helvetica" charset="0"/>
              </a:rPr>
              <a:t> </a:t>
            </a:r>
            <a:endParaRPr lang="en-US" dirty="0">
              <a:latin typeface="Helvetica" charset="0"/>
              <a:ea typeface="Helvetica" charset="0"/>
              <a:cs typeface="Helvetica" charset="0"/>
            </a:endParaRPr>
          </a:p>
        </p:txBody>
      </p:sp>
      <p:pic>
        <p:nvPicPr>
          <p:cNvPr id="9" name="Picture 8"/>
          <p:cNvPicPr>
            <a:picLocks noChangeAspect="1"/>
          </p:cNvPicPr>
          <p:nvPr/>
        </p:nvPicPr>
        <p:blipFill>
          <a:blip r:embed="rId17"/>
          <a:stretch>
            <a:fillRect/>
          </a:stretch>
        </p:blipFill>
        <p:spPr>
          <a:xfrm>
            <a:off x="4593651" y="1718155"/>
            <a:ext cx="1325401" cy="687994"/>
          </a:xfrm>
          <a:prstGeom prst="rect">
            <a:avLst/>
          </a:prstGeom>
        </p:spPr>
      </p:pic>
      <p:sp>
        <p:nvSpPr>
          <p:cNvPr id="13" name="Rectangle 12"/>
          <p:cNvSpPr/>
          <p:nvPr/>
        </p:nvSpPr>
        <p:spPr>
          <a:xfrm>
            <a:off x="5717637" y="2439537"/>
            <a:ext cx="3148962" cy="2754600"/>
          </a:xfrm>
          <a:prstGeom prst="rect">
            <a:avLst/>
          </a:prstGeom>
        </p:spPr>
        <p:txBody>
          <a:bodyPr wrap="square">
            <a:spAutoFit/>
          </a:bodyPr>
          <a:lstStyle/>
          <a:p>
            <a:r>
              <a:rPr lang="en-US" altLang="en-US" b="1" dirty="0">
                <a:latin typeface="Helvetica" charset="0"/>
                <a:ea typeface="Helvetica" charset="0"/>
                <a:cs typeface="Helvetica" charset="0"/>
              </a:rPr>
              <a:t>Join our Meetup </a:t>
            </a:r>
            <a:r>
              <a:rPr lang="en-US" altLang="en-US" b="1" dirty="0" smtClean="0">
                <a:latin typeface="Helvetica" charset="0"/>
                <a:ea typeface="Helvetica" charset="0"/>
                <a:cs typeface="Helvetica" charset="0"/>
              </a:rPr>
              <a:t>groups</a:t>
            </a:r>
          </a:p>
          <a:p>
            <a:r>
              <a:rPr lang="en-US" altLang="en-US" sz="1200" dirty="0" smtClean="0">
                <a:latin typeface="Helvetica" charset="0"/>
                <a:ea typeface="Helvetica" charset="0"/>
                <a:cs typeface="Helvetica" charset="0"/>
              </a:rPr>
              <a:t>Delhi: </a:t>
            </a:r>
            <a:r>
              <a:rPr lang="en-US" altLang="en-US" sz="1200" dirty="0" smtClean="0">
                <a:latin typeface="Helvetica" charset="0"/>
                <a:ea typeface="Helvetica" charset="0"/>
                <a:cs typeface="Helvetica" charset="0"/>
                <a:hlinkClick r:id="rId18"/>
              </a:rPr>
              <a:t>https</a:t>
            </a:r>
            <a:r>
              <a:rPr lang="en-US" altLang="en-US" sz="1200" dirty="0">
                <a:latin typeface="Helvetica" charset="0"/>
                <a:ea typeface="Helvetica" charset="0"/>
                <a:cs typeface="Helvetica" charset="0"/>
                <a:hlinkClick r:id="rId18"/>
              </a:rPr>
              <a:t>://www.meetup.com/ibmcloudecosystem</a:t>
            </a:r>
            <a:r>
              <a:rPr lang="en-US" altLang="en-US" sz="1200" dirty="0" smtClean="0">
                <a:latin typeface="Helvetica" charset="0"/>
                <a:ea typeface="Helvetica" charset="0"/>
                <a:cs typeface="Helvetica" charset="0"/>
                <a:hlinkClick r:id="rId18"/>
              </a:rPr>
              <a:t>/</a:t>
            </a:r>
            <a:endParaRPr lang="en-US" altLang="en-US" sz="1200" dirty="0" smtClean="0">
              <a:latin typeface="Helvetica" charset="0"/>
              <a:ea typeface="Helvetica" charset="0"/>
              <a:cs typeface="Helvetica" charset="0"/>
            </a:endParaRPr>
          </a:p>
          <a:p>
            <a:r>
              <a:rPr lang="en-US" altLang="en-US" sz="1200" dirty="0" smtClean="0">
                <a:latin typeface="Helvetica" charset="0"/>
                <a:ea typeface="Helvetica" charset="0"/>
                <a:cs typeface="Helvetica" charset="0"/>
              </a:rPr>
              <a:t>Mumbai: </a:t>
            </a:r>
          </a:p>
          <a:p>
            <a:r>
              <a:rPr lang="en-US" altLang="en-US" sz="1200" dirty="0" smtClean="0">
                <a:latin typeface="Helvetica" charset="0"/>
                <a:ea typeface="Helvetica" charset="0"/>
                <a:cs typeface="Helvetica" charset="0"/>
                <a:hlinkClick r:id="rId19"/>
              </a:rPr>
              <a:t>https</a:t>
            </a:r>
            <a:r>
              <a:rPr lang="en-US" altLang="en-US" sz="1200" dirty="0">
                <a:latin typeface="Helvetica" charset="0"/>
                <a:ea typeface="Helvetica" charset="0"/>
                <a:cs typeface="Helvetica" charset="0"/>
                <a:hlinkClick r:id="rId19"/>
              </a:rPr>
              <a:t>://www.meetup.com/Cloud-Mumbai-Meetup</a:t>
            </a:r>
            <a:r>
              <a:rPr lang="en-US" altLang="en-US" sz="1200" dirty="0" smtClean="0">
                <a:latin typeface="Helvetica" charset="0"/>
                <a:ea typeface="Helvetica" charset="0"/>
                <a:cs typeface="Helvetica" charset="0"/>
                <a:hlinkClick r:id="rId19"/>
              </a:rPr>
              <a:t>/</a:t>
            </a:r>
            <a:endParaRPr lang="en-US" altLang="en-US" sz="1200" dirty="0" smtClean="0"/>
          </a:p>
          <a:p>
            <a:r>
              <a:rPr lang="en-US" altLang="en-US" sz="1200" dirty="0">
                <a:latin typeface="Helvetica" charset="0"/>
                <a:ea typeface="Helvetica" charset="0"/>
                <a:cs typeface="Helvetica" charset="0"/>
              </a:rPr>
              <a:t>Hyderabad: </a:t>
            </a:r>
            <a:r>
              <a:rPr lang="en-US" altLang="en-US" sz="1200" dirty="0">
                <a:latin typeface="Helvetica" charset="0"/>
                <a:ea typeface="Helvetica" charset="0"/>
                <a:cs typeface="Helvetica" charset="0"/>
                <a:hlinkClick r:id="rId20"/>
              </a:rPr>
              <a:t>https://www.meetup.com/Hyderabad-Cognitive-with-Cloud</a:t>
            </a:r>
            <a:r>
              <a:rPr lang="en-US" altLang="en-US" sz="1200" dirty="0">
                <a:latin typeface="Helvetica" charset="0"/>
                <a:ea typeface="Helvetica" charset="0"/>
                <a:cs typeface="Helvetica" charset="0"/>
              </a:rPr>
              <a:t> </a:t>
            </a:r>
          </a:p>
          <a:p>
            <a:r>
              <a:rPr lang="en-US" altLang="en-US" sz="1200" dirty="0">
                <a:latin typeface="Helvetica" charset="0"/>
                <a:ea typeface="Helvetica" charset="0"/>
                <a:cs typeface="Helvetica" charset="0"/>
              </a:rPr>
              <a:t>Bangalore : </a:t>
            </a:r>
            <a:r>
              <a:rPr lang="en-US" altLang="en-US" sz="1200" dirty="0">
                <a:latin typeface="Helvetica" charset="0"/>
                <a:ea typeface="Helvetica" charset="0"/>
                <a:cs typeface="Helvetica" charset="0"/>
                <a:hlinkClick r:id="rId21"/>
              </a:rPr>
              <a:t>https://www.meetup.com/IBMDevConnect-Bangalore</a:t>
            </a:r>
            <a:r>
              <a:rPr lang="en-US" altLang="en-US" sz="1200" dirty="0"/>
              <a:t> </a:t>
            </a:r>
            <a:endParaRPr lang="en-US" altLang="en-US" sz="1200" dirty="0">
              <a:latin typeface="Helvetica" charset="0"/>
              <a:ea typeface="Helvetica" charset="0"/>
              <a:cs typeface="Helvetica" charset="0"/>
            </a:endParaRPr>
          </a:p>
          <a:p>
            <a:endParaRPr lang="en-US" altLang="en-US" sz="1500" dirty="0"/>
          </a:p>
        </p:txBody>
      </p:sp>
      <p:pic>
        <p:nvPicPr>
          <p:cNvPr id="14" name="Picture 1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691049" y="3044435"/>
            <a:ext cx="980287" cy="349358"/>
          </a:xfrm>
          <a:prstGeom prst="rect">
            <a:avLst/>
          </a:prstGeom>
        </p:spPr>
      </p:pic>
    </p:spTree>
    <p:extLst>
      <p:ext uri="{BB962C8B-B14F-4D97-AF65-F5344CB8AC3E}">
        <p14:creationId xmlns:p14="http://schemas.microsoft.com/office/powerpoint/2010/main" val="6548506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4611" y="494666"/>
            <a:ext cx="2257624" cy="1502346"/>
          </a:xfrm>
          <a:prstGeom prst="rect">
            <a:avLst/>
          </a:prstGeom>
        </p:spPr>
      </p:pic>
      <p:sp>
        <p:nvSpPr>
          <p:cNvPr id="5" name="Rectangle 4"/>
          <p:cNvSpPr/>
          <p:nvPr/>
        </p:nvSpPr>
        <p:spPr>
          <a:xfrm>
            <a:off x="1305099" y="2297998"/>
            <a:ext cx="6661151" cy="738664"/>
          </a:xfrm>
          <a:prstGeom prst="rect">
            <a:avLst/>
          </a:prstGeom>
        </p:spPr>
        <p:txBody>
          <a:bodyPr wrap="square">
            <a:spAutoFit/>
          </a:bodyPr>
          <a:lstStyle/>
          <a:p>
            <a:pPr algn="ctr"/>
            <a:r>
              <a:rPr lang="en-US" altLang="en-US" sz="2100" dirty="0"/>
              <a:t>Please give us your valuable feedback </a:t>
            </a:r>
            <a:endParaRPr lang="en-US" altLang="en-US" sz="2100" dirty="0">
              <a:hlinkClick r:id="rId3"/>
            </a:endParaRPr>
          </a:p>
          <a:p>
            <a:pPr algn="ctr"/>
            <a:r>
              <a:rPr lang="en-US" altLang="en-US" sz="2100" dirty="0">
                <a:hlinkClick r:id="rId3"/>
              </a:rPr>
              <a:t>http://</a:t>
            </a:r>
            <a:r>
              <a:rPr lang="en-US" sz="2100" dirty="0">
                <a:hlinkClick r:id="rId3"/>
              </a:rPr>
              <a:t>ibm.biz/devconnect17</a:t>
            </a:r>
            <a:endParaRPr lang="en-US" sz="2100" dirty="0"/>
          </a:p>
        </p:txBody>
      </p:sp>
      <p:pic>
        <p:nvPicPr>
          <p:cNvPr id="6" name="Picture 5"/>
          <p:cNvPicPr>
            <a:picLocks noChangeAspect="1"/>
          </p:cNvPicPr>
          <p:nvPr/>
        </p:nvPicPr>
        <p:blipFill>
          <a:blip r:embed="rId4"/>
          <a:stretch>
            <a:fillRect/>
          </a:stretch>
        </p:blipFill>
        <p:spPr>
          <a:xfrm>
            <a:off x="4635675" y="684013"/>
            <a:ext cx="3201988" cy="1123653"/>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2200" y="3093592"/>
            <a:ext cx="1749773" cy="1749773"/>
          </a:xfrm>
          <a:prstGeom prst="rect">
            <a:avLst/>
          </a:prstGeom>
        </p:spPr>
      </p:pic>
    </p:spTree>
    <p:extLst>
      <p:ext uri="{BB962C8B-B14F-4D97-AF65-F5344CB8AC3E}">
        <p14:creationId xmlns:p14="http://schemas.microsoft.com/office/powerpoint/2010/main" val="16612720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E3864"/>
        </a:solidFill>
        <a:effectLst/>
      </p:bgPr>
    </p:bg>
    <p:spTree>
      <p:nvGrpSpPr>
        <p:cNvPr id="1" name="Shape 922"/>
        <p:cNvGrpSpPr/>
        <p:nvPr/>
      </p:nvGrpSpPr>
      <p:grpSpPr>
        <a:xfrm>
          <a:off x="0" y="0"/>
          <a:ext cx="0" cy="0"/>
          <a:chOff x="0" y="0"/>
          <a:chExt cx="0" cy="0"/>
        </a:xfrm>
      </p:grpSpPr>
      <p:pic>
        <p:nvPicPr>
          <p:cNvPr id="923" name="Shape 923" descr="IBMneg_noR.png"/>
          <p:cNvPicPr preferRelativeResize="0"/>
          <p:nvPr/>
        </p:nvPicPr>
        <p:blipFill rotWithShape="1">
          <a:blip r:embed="rId3">
            <a:alphaModFix/>
          </a:blip>
          <a:srcRect/>
          <a:stretch/>
        </p:blipFill>
        <p:spPr>
          <a:xfrm>
            <a:off x="3657600" y="2211388"/>
            <a:ext cx="1825500" cy="722400"/>
          </a:xfrm>
          <a:prstGeom prst="rect">
            <a:avLst/>
          </a:prstGeom>
          <a:noFill/>
          <a:ln>
            <a:noFill/>
          </a:ln>
        </p:spPr>
      </p:pic>
    </p:spTree>
    <p:extLst>
      <p:ext uri="{BB962C8B-B14F-4D97-AF65-F5344CB8AC3E}">
        <p14:creationId xmlns:p14="http://schemas.microsoft.com/office/powerpoint/2010/main" val="867871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95900"/>
            <a:ext cx="8147407" cy="410967"/>
          </a:xfrm>
        </p:spPr>
        <p:txBody>
          <a:bodyPr>
            <a:normAutofit/>
          </a:bodyPr>
          <a:lstStyle/>
          <a:p>
            <a:r>
              <a:rPr lang="en-US" sz="1800" dirty="0" smtClean="0"/>
              <a:t>Bluemix Console</a:t>
            </a:r>
            <a:endParaRPr lang="en-US" sz="1800" dirty="0"/>
          </a:p>
        </p:txBody>
      </p:sp>
      <p:sp>
        <p:nvSpPr>
          <p:cNvPr id="25" name="Content Placeholder 2"/>
          <p:cNvSpPr txBox="1">
            <a:spLocks/>
          </p:cNvSpPr>
          <p:nvPr/>
        </p:nvSpPr>
        <p:spPr>
          <a:xfrm>
            <a:off x="369871" y="1109608"/>
            <a:ext cx="8373438" cy="360623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171450" indent="-171450">
              <a:buFont typeface="Arial" charset="0"/>
              <a:buChar char="•"/>
            </a:pPr>
            <a:r>
              <a:rPr lang="en-US" sz="1600" dirty="0" smtClean="0">
                <a:latin typeface="Helvetica" charset="0"/>
                <a:ea typeface="Helvetica" charset="0"/>
                <a:cs typeface="Helvetica" charset="0"/>
              </a:rPr>
              <a:t>Dashboard</a:t>
            </a:r>
          </a:p>
          <a:p>
            <a:pPr marL="171450" indent="-171450">
              <a:buFont typeface="Arial" charset="0"/>
              <a:buChar char="•"/>
            </a:pPr>
            <a:endParaRPr lang="en-US" sz="1600" dirty="0">
              <a:latin typeface="Helvetica" charset="0"/>
              <a:ea typeface="Helvetica" charset="0"/>
              <a:cs typeface="Helvetica" charset="0"/>
            </a:endParaRPr>
          </a:p>
          <a:p>
            <a:pPr marL="171450" indent="-171450">
              <a:buFont typeface="Arial" charset="0"/>
              <a:buChar char="•"/>
            </a:pPr>
            <a:r>
              <a:rPr lang="en-US" sz="1600" dirty="0" smtClean="0">
                <a:latin typeface="Helvetica" charset="0"/>
                <a:ea typeface="Helvetica" charset="0"/>
                <a:cs typeface="Helvetica" charset="0"/>
              </a:rPr>
              <a:t>Account, Region, Organization and Space</a:t>
            </a:r>
          </a:p>
          <a:p>
            <a:pPr marL="171450" indent="-171450">
              <a:buFont typeface="Arial" charset="0"/>
              <a:buChar char="•"/>
            </a:pPr>
            <a:endParaRPr lang="en-US" sz="1600" dirty="0">
              <a:latin typeface="Helvetica" charset="0"/>
              <a:ea typeface="Helvetica" charset="0"/>
              <a:cs typeface="Helvetica" charset="0"/>
            </a:endParaRPr>
          </a:p>
          <a:p>
            <a:pPr marL="171450" indent="-171450">
              <a:buFont typeface="Arial" charset="0"/>
              <a:buChar char="•"/>
            </a:pPr>
            <a:r>
              <a:rPr lang="en-US" sz="1600" dirty="0" smtClean="0">
                <a:latin typeface="Helvetica" charset="0"/>
                <a:ea typeface="Helvetica" charset="0"/>
                <a:cs typeface="Helvetica" charset="0"/>
              </a:rPr>
              <a:t>Catalog, Support and Billing</a:t>
            </a:r>
          </a:p>
          <a:p>
            <a:pPr marL="171450" indent="-171450">
              <a:buFont typeface="Arial" charset="0"/>
              <a:buChar char="•"/>
            </a:pPr>
            <a:endParaRPr lang="en-US" sz="1600" dirty="0">
              <a:latin typeface="Helvetica" charset="0"/>
              <a:ea typeface="Helvetica" charset="0"/>
              <a:cs typeface="Helvetica" charset="0"/>
            </a:endParaRPr>
          </a:p>
          <a:p>
            <a:pPr marL="171450" indent="-171450">
              <a:buFont typeface="Arial" charset="0"/>
              <a:buChar char="•"/>
            </a:pPr>
            <a:r>
              <a:rPr lang="en-US" sz="1600" dirty="0" smtClean="0">
                <a:latin typeface="Helvetica" charset="0"/>
                <a:ea typeface="Helvetica" charset="0"/>
                <a:cs typeface="Helvetica" charset="0"/>
              </a:rPr>
              <a:t>Documentation</a:t>
            </a:r>
          </a:p>
        </p:txBody>
      </p:sp>
    </p:spTree>
    <p:extLst>
      <p:ext uri="{BB962C8B-B14F-4D97-AF65-F5344CB8AC3E}">
        <p14:creationId xmlns:p14="http://schemas.microsoft.com/office/powerpoint/2010/main" val="126971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516" y="520861"/>
            <a:ext cx="7893935" cy="401420"/>
          </a:xfrm>
        </p:spPr>
        <p:txBody>
          <a:bodyPr>
            <a:normAutofit/>
          </a:bodyPr>
          <a:lstStyle/>
          <a:p>
            <a:r>
              <a:rPr lang="en-US" sz="1800" dirty="0" smtClean="0">
                <a:solidFill>
                  <a:schemeClr val="accent1"/>
                </a:solidFill>
              </a:rPr>
              <a:t>Bluemix Cloud Foundry</a:t>
            </a:r>
            <a:endParaRPr lang="en-US" sz="1800" u="sng" dirty="0">
              <a:solidFill>
                <a:schemeClr val="accent1"/>
              </a:solidFill>
              <a:latin typeface="Helvetica Neue" charset="0"/>
              <a:ea typeface="Helvetica Neue" charset="0"/>
              <a:cs typeface="Helvetica Neue"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2906" y="1018573"/>
            <a:ext cx="7801337" cy="3727048"/>
          </a:xfrm>
        </p:spPr>
      </p:pic>
    </p:spTree>
    <p:extLst>
      <p:ext uri="{BB962C8B-B14F-4D97-AF65-F5344CB8AC3E}">
        <p14:creationId xmlns:p14="http://schemas.microsoft.com/office/powerpoint/2010/main" val="12760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516" y="520861"/>
            <a:ext cx="7893935" cy="401420"/>
          </a:xfrm>
        </p:spPr>
        <p:txBody>
          <a:bodyPr>
            <a:normAutofit/>
          </a:bodyPr>
          <a:lstStyle/>
          <a:p>
            <a:r>
              <a:rPr lang="en-US" sz="1800" dirty="0" smtClean="0">
                <a:solidFill>
                  <a:schemeClr val="accent1"/>
                </a:solidFill>
              </a:rPr>
              <a:t>Bluemix Cloud Foundry</a:t>
            </a:r>
            <a:endParaRPr lang="en-US" sz="1800" u="sng" dirty="0">
              <a:solidFill>
                <a:schemeClr val="accent1"/>
              </a:solidFill>
              <a:latin typeface="Helvetica Neue" charset="0"/>
              <a:ea typeface="Helvetica Neue" charset="0"/>
              <a:cs typeface="Helvetica Neue"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3929" y="1018571"/>
            <a:ext cx="7616141" cy="3645503"/>
          </a:xfrm>
        </p:spPr>
      </p:pic>
    </p:spTree>
    <p:extLst>
      <p:ext uri="{BB962C8B-B14F-4D97-AF65-F5344CB8AC3E}">
        <p14:creationId xmlns:p14="http://schemas.microsoft.com/office/powerpoint/2010/main" val="1406561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516" y="520861"/>
            <a:ext cx="7893935" cy="401420"/>
          </a:xfrm>
        </p:spPr>
        <p:txBody>
          <a:bodyPr>
            <a:normAutofit/>
          </a:bodyPr>
          <a:lstStyle/>
          <a:p>
            <a:r>
              <a:rPr lang="en-US" sz="1800" dirty="0" smtClean="0">
                <a:solidFill>
                  <a:schemeClr val="accent1"/>
                </a:solidFill>
              </a:rPr>
              <a:t>Cloud Foundry Architecture</a:t>
            </a:r>
            <a:endParaRPr lang="en-US" sz="1800" u="sng" dirty="0">
              <a:solidFill>
                <a:schemeClr val="accent1"/>
              </a:solidFill>
              <a:latin typeface="Helvetica Neue" charset="0"/>
              <a:ea typeface="Helvetica Neue" charset="0"/>
              <a:cs typeface="Helvetica Neue"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7886" y="922282"/>
            <a:ext cx="6361387" cy="3710440"/>
          </a:xfrm>
        </p:spPr>
      </p:pic>
    </p:spTree>
    <p:extLst>
      <p:ext uri="{BB962C8B-B14F-4D97-AF65-F5344CB8AC3E}">
        <p14:creationId xmlns:p14="http://schemas.microsoft.com/office/powerpoint/2010/main" val="327091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95900"/>
            <a:ext cx="8147407" cy="421242"/>
          </a:xfrm>
        </p:spPr>
        <p:txBody>
          <a:bodyPr>
            <a:normAutofit/>
          </a:bodyPr>
          <a:lstStyle/>
          <a:p>
            <a:r>
              <a:rPr lang="en-US" sz="1800" u="sng" dirty="0" smtClean="0"/>
              <a:t>Bluemix Pre-requisites</a:t>
            </a:r>
            <a:endParaRPr lang="en-US" sz="1800" u="sng" dirty="0"/>
          </a:p>
        </p:txBody>
      </p:sp>
      <p:sp>
        <p:nvSpPr>
          <p:cNvPr id="25" name="Content Placeholder 2"/>
          <p:cNvSpPr txBox="1">
            <a:spLocks/>
          </p:cNvSpPr>
          <p:nvPr/>
        </p:nvSpPr>
        <p:spPr>
          <a:xfrm>
            <a:off x="369871" y="1109608"/>
            <a:ext cx="8373438" cy="360623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sz="1600" dirty="0" smtClean="0">
                <a:latin typeface="Helvetica" charset="0"/>
                <a:ea typeface="Helvetica" charset="0"/>
                <a:cs typeface="Helvetica" charset="0"/>
              </a:rPr>
              <a:t>Browsers</a:t>
            </a:r>
          </a:p>
          <a:p>
            <a:pPr marL="285750" lvl="2" indent="-285750">
              <a:buFont typeface="Wingdings" charset="2"/>
              <a:buChar char="Ø"/>
            </a:pPr>
            <a:r>
              <a:rPr lang="en-US" dirty="0" smtClean="0">
                <a:latin typeface="Helvetica" charset="0"/>
                <a:ea typeface="Helvetica" charset="0"/>
                <a:cs typeface="Helvetica" charset="0"/>
              </a:rPr>
              <a:t>Chrome</a:t>
            </a:r>
          </a:p>
          <a:p>
            <a:pPr marL="285750" lvl="2" indent="-285750">
              <a:buFont typeface="Wingdings" charset="2"/>
              <a:buChar char="Ø"/>
            </a:pPr>
            <a:r>
              <a:rPr lang="en-US" dirty="0" smtClean="0">
                <a:latin typeface="Helvetica" charset="0"/>
                <a:ea typeface="Helvetica" charset="0"/>
                <a:cs typeface="Helvetica" charset="0"/>
              </a:rPr>
              <a:t>Firefox</a:t>
            </a:r>
          </a:p>
          <a:p>
            <a:pPr marL="285750" lvl="2" indent="-285750">
              <a:buFont typeface="Wingdings" charset="2"/>
              <a:buChar char="Ø"/>
            </a:pPr>
            <a:r>
              <a:rPr lang="en-US" dirty="0" smtClean="0">
                <a:latin typeface="Helvetica" charset="0"/>
                <a:ea typeface="Helvetica" charset="0"/>
                <a:cs typeface="Helvetica" charset="0"/>
              </a:rPr>
              <a:t>Internet </a:t>
            </a:r>
            <a:r>
              <a:rPr lang="en-US" dirty="0">
                <a:latin typeface="Helvetica" charset="0"/>
                <a:ea typeface="Helvetica" charset="0"/>
                <a:cs typeface="Helvetica" charset="0"/>
              </a:rPr>
              <a:t>Explorer: version </a:t>
            </a:r>
            <a:r>
              <a:rPr lang="en-US" dirty="0" smtClean="0">
                <a:latin typeface="Helvetica" charset="0"/>
                <a:ea typeface="Helvetica" charset="0"/>
                <a:cs typeface="Helvetica" charset="0"/>
              </a:rPr>
              <a:t>11</a:t>
            </a:r>
          </a:p>
          <a:p>
            <a:pPr marL="285750" lvl="2" indent="-285750">
              <a:buFont typeface="Wingdings" charset="2"/>
              <a:buChar char="Ø"/>
            </a:pPr>
            <a:r>
              <a:rPr lang="en-US" dirty="0" smtClean="0">
                <a:latin typeface="Helvetica" charset="0"/>
                <a:ea typeface="Helvetica" charset="0"/>
                <a:cs typeface="Helvetica" charset="0"/>
              </a:rPr>
              <a:t>Safari</a:t>
            </a:r>
          </a:p>
          <a:p>
            <a:pPr lvl="2"/>
            <a:endParaRPr lang="en-US" dirty="0"/>
          </a:p>
          <a:p>
            <a:pPr marL="285750" lvl="2" indent="-285750">
              <a:buFont typeface="Arial" charset="0"/>
              <a:buChar char="•"/>
            </a:pPr>
            <a:r>
              <a:rPr lang="en-US" sz="1600" dirty="0" smtClean="0">
                <a:latin typeface="Helvetica" charset="0"/>
                <a:ea typeface="Helvetica" charset="0"/>
                <a:cs typeface="Helvetica" charset="0"/>
              </a:rPr>
              <a:t>Cloud Foundry</a:t>
            </a:r>
          </a:p>
          <a:p>
            <a:pPr marL="285750" lvl="2" indent="-285750">
              <a:buFont typeface="Wingdings" charset="2"/>
              <a:buChar char="Ø"/>
            </a:pPr>
            <a:r>
              <a:rPr lang="en-US" i="1" dirty="0" smtClean="0">
                <a:latin typeface="Helvetica" charset="0"/>
                <a:ea typeface="Helvetica" charset="0"/>
                <a:cs typeface="Helvetica" charset="0"/>
              </a:rPr>
              <a:t>cf</a:t>
            </a:r>
            <a:r>
              <a:rPr lang="en-US" dirty="0" smtClean="0">
                <a:latin typeface="Helvetica" charset="0"/>
                <a:ea typeface="Helvetica" charset="0"/>
                <a:cs typeface="Helvetica" charset="0"/>
              </a:rPr>
              <a:t> </a:t>
            </a:r>
            <a:r>
              <a:rPr lang="en-US" dirty="0">
                <a:latin typeface="Helvetica" charset="0"/>
                <a:ea typeface="Helvetica" charset="0"/>
                <a:cs typeface="Helvetica" charset="0"/>
              </a:rPr>
              <a:t>command line interface, </a:t>
            </a:r>
            <a:r>
              <a:rPr lang="en-US" dirty="0" smtClean="0">
                <a:latin typeface="Helvetica" charset="0"/>
                <a:ea typeface="Helvetica" charset="0"/>
                <a:cs typeface="Helvetica" charset="0"/>
              </a:rPr>
              <a:t>version </a:t>
            </a:r>
            <a:r>
              <a:rPr lang="en-US" dirty="0">
                <a:latin typeface="Helvetica" charset="0"/>
                <a:ea typeface="Helvetica" charset="0"/>
                <a:cs typeface="Helvetica" charset="0"/>
              </a:rPr>
              <a:t>6.5.1 or later</a:t>
            </a:r>
          </a:p>
        </p:txBody>
      </p:sp>
    </p:spTree>
    <p:extLst>
      <p:ext uri="{BB962C8B-B14F-4D97-AF65-F5344CB8AC3E}">
        <p14:creationId xmlns:p14="http://schemas.microsoft.com/office/powerpoint/2010/main" val="16307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95900"/>
            <a:ext cx="8147407" cy="421242"/>
          </a:xfrm>
        </p:spPr>
        <p:txBody>
          <a:bodyPr>
            <a:normAutofit/>
          </a:bodyPr>
          <a:lstStyle/>
          <a:p>
            <a:r>
              <a:rPr lang="en-US" sz="1800" u="sng" dirty="0" smtClean="0"/>
              <a:t>Bluemix Deployment Models</a:t>
            </a:r>
            <a:endParaRPr lang="en-US" sz="1800" u="sng" dirty="0"/>
          </a:p>
        </p:txBody>
      </p:sp>
      <p:sp>
        <p:nvSpPr>
          <p:cNvPr id="25" name="Content Placeholder 2"/>
          <p:cNvSpPr txBox="1">
            <a:spLocks/>
          </p:cNvSpPr>
          <p:nvPr/>
        </p:nvSpPr>
        <p:spPr>
          <a:xfrm>
            <a:off x="369871" y="1109608"/>
            <a:ext cx="8373438" cy="360623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sz="1600" dirty="0" smtClean="0">
                <a:latin typeface="Helvetica" charset="0"/>
                <a:ea typeface="Helvetica" charset="0"/>
                <a:cs typeface="Helvetica" charset="0"/>
              </a:rPr>
              <a:t>Public</a:t>
            </a:r>
          </a:p>
          <a:p>
            <a:pPr marL="285750" indent="-285750">
              <a:buFont typeface="Wingdings" charset="2"/>
              <a:buChar char="Ø"/>
            </a:pPr>
            <a:r>
              <a:rPr lang="en-US" dirty="0"/>
              <a:t>I</a:t>
            </a:r>
            <a:r>
              <a:rPr lang="en-US" dirty="0" smtClean="0"/>
              <a:t>nfrastructure </a:t>
            </a:r>
            <a:r>
              <a:rPr lang="en-US" dirty="0"/>
              <a:t>resources are shared by different companies and </a:t>
            </a:r>
            <a:r>
              <a:rPr lang="en-US" dirty="0" smtClean="0"/>
              <a:t>users</a:t>
            </a:r>
          </a:p>
          <a:p>
            <a:pPr marL="285750" indent="-285750">
              <a:buFont typeface="Wingdings" charset="2"/>
              <a:buChar char="Ø"/>
            </a:pPr>
            <a:endParaRPr lang="en-US" dirty="0" smtClean="0">
              <a:latin typeface="Helvetica" charset="0"/>
              <a:ea typeface="Helvetica" charset="0"/>
              <a:cs typeface="Helvetica" charset="0"/>
            </a:endParaRPr>
          </a:p>
          <a:p>
            <a:pPr marL="285750" indent="-285750">
              <a:buFont typeface="Arial" charset="0"/>
              <a:buChar char="•"/>
            </a:pPr>
            <a:r>
              <a:rPr lang="en-US" sz="1600" dirty="0" smtClean="0">
                <a:latin typeface="Helvetica" charset="0"/>
                <a:ea typeface="Helvetica" charset="0"/>
                <a:cs typeface="Helvetica" charset="0"/>
              </a:rPr>
              <a:t>Dedicated</a:t>
            </a:r>
          </a:p>
          <a:p>
            <a:pPr marL="285750" indent="-285750">
              <a:buFont typeface="Wingdings" charset="2"/>
              <a:buChar char="Ø"/>
            </a:pPr>
            <a:r>
              <a:rPr lang="en-US" dirty="0" smtClean="0">
                <a:latin typeface="Helvetica" charset="0"/>
                <a:ea typeface="Helvetica" charset="0"/>
                <a:cs typeface="Helvetica" charset="0"/>
              </a:rPr>
              <a:t>Your </a:t>
            </a:r>
            <a:r>
              <a:rPr lang="en-US" dirty="0">
                <a:latin typeface="Helvetica" charset="0"/>
                <a:ea typeface="Helvetica" charset="0"/>
                <a:cs typeface="Helvetica" charset="0"/>
              </a:rPr>
              <a:t>own dedicated Bluemix Infrastructure (SoftLayer), which you can connect securely to </a:t>
            </a:r>
            <a:r>
              <a:rPr lang="en-US" dirty="0" smtClean="0">
                <a:latin typeface="Helvetica" charset="0"/>
                <a:ea typeface="Helvetica" charset="0"/>
                <a:cs typeface="Helvetica" charset="0"/>
              </a:rPr>
              <a:t>Bluemix </a:t>
            </a:r>
            <a:r>
              <a:rPr lang="en-US" dirty="0">
                <a:latin typeface="Helvetica" charset="0"/>
                <a:ea typeface="Helvetica" charset="0"/>
                <a:cs typeface="Helvetica" charset="0"/>
              </a:rPr>
              <a:t>Public cloud and your own </a:t>
            </a:r>
            <a:r>
              <a:rPr lang="en-US" dirty="0" smtClean="0">
                <a:latin typeface="Helvetica" charset="0"/>
                <a:ea typeface="Helvetica" charset="0"/>
                <a:cs typeface="Helvetica" charset="0"/>
              </a:rPr>
              <a:t>network</a:t>
            </a:r>
          </a:p>
          <a:p>
            <a:pPr marL="285750" indent="-285750">
              <a:buFont typeface="Wingdings" charset="2"/>
              <a:buChar char="Ø"/>
            </a:pPr>
            <a:endParaRPr lang="en-US" dirty="0">
              <a:latin typeface="Helvetica" charset="0"/>
              <a:ea typeface="Helvetica" charset="0"/>
              <a:cs typeface="Helvetica" charset="0"/>
            </a:endParaRPr>
          </a:p>
          <a:p>
            <a:pPr marL="285750" indent="-285750">
              <a:buFont typeface="Arial" charset="0"/>
              <a:buChar char="•"/>
            </a:pPr>
            <a:r>
              <a:rPr lang="en-US" sz="1600" dirty="0" smtClean="0">
                <a:latin typeface="Helvetica" charset="0"/>
                <a:ea typeface="Helvetica" charset="0"/>
                <a:cs typeface="Helvetica" charset="0"/>
              </a:rPr>
              <a:t>Local</a:t>
            </a:r>
          </a:p>
          <a:p>
            <a:pPr marL="285750" indent="-285750">
              <a:buFont typeface="Wingdings" charset="2"/>
              <a:buChar char="Ø"/>
            </a:pPr>
            <a:r>
              <a:rPr lang="en-US" dirty="0">
                <a:latin typeface="Helvetica" charset="0"/>
                <a:ea typeface="Helvetica" charset="0"/>
                <a:cs typeface="Helvetica" charset="0"/>
              </a:rPr>
              <a:t>Sits behind your company firewall, which can protect your most sensitive workloads and can connect securely to both Bluemix Public and Bluemix Dedicated </a:t>
            </a:r>
            <a:r>
              <a:rPr lang="en-US" dirty="0" smtClean="0">
                <a:latin typeface="Helvetica" charset="0"/>
                <a:ea typeface="Helvetica" charset="0"/>
                <a:cs typeface="Helvetica" charset="0"/>
              </a:rPr>
              <a:t>clouds</a:t>
            </a:r>
          </a:p>
          <a:p>
            <a:endParaRPr lang="en-US" sz="1600" dirty="0" smtClean="0">
              <a:latin typeface="Helvetica" charset="0"/>
              <a:ea typeface="Helvetica" charset="0"/>
              <a:cs typeface="Helvetica" charset="0"/>
            </a:endParaRPr>
          </a:p>
          <a:p>
            <a:pPr marL="285750" indent="-285750">
              <a:buFont typeface="Wingdings" charset="2"/>
              <a:buChar char="Ø"/>
            </a:pPr>
            <a:endParaRPr lang="en-US" dirty="0">
              <a:latin typeface="Helvetica" charset="0"/>
              <a:ea typeface="Helvetica" charset="0"/>
              <a:cs typeface="Helvetica" charset="0"/>
            </a:endParaRPr>
          </a:p>
        </p:txBody>
      </p:sp>
    </p:spTree>
    <p:extLst>
      <p:ext uri="{BB962C8B-B14F-4D97-AF65-F5344CB8AC3E}">
        <p14:creationId xmlns:p14="http://schemas.microsoft.com/office/powerpoint/2010/main" val="2009313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95900"/>
            <a:ext cx="8147407" cy="421242"/>
          </a:xfrm>
        </p:spPr>
        <p:txBody>
          <a:bodyPr>
            <a:normAutofit/>
          </a:bodyPr>
          <a:lstStyle/>
          <a:p>
            <a:r>
              <a:rPr lang="en-US" sz="1800" u="sng" dirty="0" smtClean="0"/>
              <a:t>Bluemix Security</a:t>
            </a:r>
            <a:endParaRPr lang="en-US" sz="1800" u="sng" dirty="0"/>
          </a:p>
        </p:txBody>
      </p:sp>
      <p:sp>
        <p:nvSpPr>
          <p:cNvPr id="2" name="Rectangle 1"/>
          <p:cNvSpPr/>
          <p:nvPr/>
        </p:nvSpPr>
        <p:spPr>
          <a:xfrm>
            <a:off x="636608" y="1569358"/>
            <a:ext cx="7962862" cy="1169551"/>
          </a:xfrm>
          <a:prstGeom prst="rect">
            <a:avLst/>
          </a:prstGeom>
        </p:spPr>
        <p:txBody>
          <a:bodyPr wrap="square">
            <a:spAutoFit/>
          </a:bodyPr>
          <a:lstStyle/>
          <a:p>
            <a:r>
              <a:rPr lang="en-US" dirty="0">
                <a:hlinkClick r:id="rId3"/>
              </a:rPr>
              <a:t>https://</a:t>
            </a:r>
            <a:r>
              <a:rPr lang="en-US" dirty="0" smtClean="0">
                <a:hlinkClick r:id="rId3"/>
              </a:rPr>
              <a:t>console.bluemix.net/docs/api/content/security/images/platform_sec.svg?lang=en</a:t>
            </a:r>
            <a:endParaRPr lang="en-US" dirty="0"/>
          </a:p>
          <a:p>
            <a:endParaRPr lang="en-US" dirty="0" smtClean="0"/>
          </a:p>
          <a:p>
            <a:endParaRPr lang="en-US" dirty="0" smtClean="0"/>
          </a:p>
          <a:p>
            <a:r>
              <a:rPr lang="en-US" dirty="0">
                <a:hlinkClick r:id="rId4"/>
              </a:rPr>
              <a:t>https://</a:t>
            </a:r>
            <a:r>
              <a:rPr lang="en-US" dirty="0" smtClean="0">
                <a:hlinkClick r:id="rId4"/>
              </a:rPr>
              <a:t>console.bluemix.net/docs/api/content/security/images/security_local_platform.svg?lang=en</a:t>
            </a:r>
            <a:endParaRPr lang="en-US" dirty="0"/>
          </a:p>
          <a:p>
            <a:endParaRPr lang="en-US" dirty="0"/>
          </a:p>
        </p:txBody>
      </p:sp>
    </p:spTree>
    <p:extLst>
      <p:ext uri="{BB962C8B-B14F-4D97-AF65-F5344CB8AC3E}">
        <p14:creationId xmlns:p14="http://schemas.microsoft.com/office/powerpoint/2010/main" val="1427239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BM_Performance_Marketing_Theme">
  <a:themeElements>
    <a:clrScheme name="IBM DBG Colors">
      <a:dk1>
        <a:srgbClr val="323232"/>
      </a:dk1>
      <a:lt1>
        <a:srgbClr val="FFFFFF"/>
      </a:lt1>
      <a:dk2>
        <a:srgbClr val="0F182D"/>
      </a:dk2>
      <a:lt2>
        <a:srgbClr val="D9DBD9"/>
      </a:lt2>
      <a:accent1>
        <a:srgbClr val="304C89"/>
      </a:accent1>
      <a:accent2>
        <a:srgbClr val="253965"/>
      </a:accent2>
      <a:accent3>
        <a:srgbClr val="00B4A0"/>
      </a:accent3>
      <a:accent4>
        <a:srgbClr val="00B3B1"/>
      </a:accent4>
      <a:accent5>
        <a:srgbClr val="FA2C34"/>
      </a:accent5>
      <a:accent6>
        <a:srgbClr val="F05253"/>
      </a:accent6>
      <a:hlink>
        <a:srgbClr val="4378BC"/>
      </a:hlink>
      <a:folHlink>
        <a:srgbClr val="AB1A86"/>
      </a:folHlink>
    </a:clrScheme>
    <a:fontScheme name="IBM_Performance_Marketing_Fonts">
      <a:majorFont>
        <a:latin typeface="HelvNeue Bold for IBM"/>
        <a:ea typeface=""/>
        <a:cs typeface=""/>
      </a:majorFont>
      <a:minorFont>
        <a:latin typeface="HelvNeue Light for IB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accent1"/>
          </a:solidFill>
          <a:prstDash val="solid"/>
          <a:round/>
          <a:headEnd type="none" w="med" len="med"/>
          <a:tailEnd type="none" w="med" len="med"/>
        </a:ln>
        <a:effectLst/>
      </a:spPr>
      <a:bodyPr vert="horz" wrap="square" lIns="0" tIns="0" rIns="0" bIns="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600" b="0" i="0" u="none" strike="noStrike" cap="none" normalizeH="0" baseline="0" dirty="0" smtClean="0">
            <a:ln>
              <a:noFill/>
            </a:ln>
            <a:solidFill>
              <a:schemeClr val="tx1"/>
            </a:solidFill>
            <a:effectLst/>
            <a:latin typeface="HelvNeue Light for IBM"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000" b="0" i="0" u="none" strike="noStrike" cap="none" normalizeH="0" baseline="0" smtClean="0">
            <a:ln>
              <a:noFill/>
            </a:ln>
            <a:solidFill>
              <a:srgbClr val="191919"/>
            </a:solidFill>
            <a:effectLst/>
            <a:latin typeface="HelvNeue Light for IBM" pitchFamily="34" charset="0"/>
          </a:defRPr>
        </a:defPPr>
      </a:lstStyle>
    </a:lnDef>
    <a:txDef>
      <a:spPr>
        <a:noFill/>
      </a:spPr>
      <a:bodyPr wrap="square" rtlCol="0">
        <a:spAutoFit/>
      </a:bodyPr>
      <a:lstStyle>
        <a:defPPr>
          <a:defRPr sz="1600" dirty="0" err="1" smtClean="0">
            <a:solidFill>
              <a:schemeClr val="tx1"/>
            </a:solidFill>
          </a:defRPr>
        </a:defPPr>
      </a:lstStyle>
    </a:txDef>
  </a:objectDefaults>
  <a:extraClrSchemeLst>
    <a:extraClrScheme>
      <a:clrScheme name="10 September 2009 1">
        <a:dk1>
          <a:srgbClr val="6D6E70"/>
        </a:dk1>
        <a:lt1>
          <a:srgbClr val="FFFFFF"/>
        </a:lt1>
        <a:dk2>
          <a:srgbClr val="191919"/>
        </a:dk2>
        <a:lt2>
          <a:srgbClr val="B2B2B2"/>
        </a:lt2>
        <a:accent1>
          <a:srgbClr val="00B0DA"/>
        </a:accent1>
        <a:accent2>
          <a:srgbClr val="00B0DA"/>
        </a:accent2>
        <a:accent3>
          <a:srgbClr val="FFFFFF"/>
        </a:accent3>
        <a:accent4>
          <a:srgbClr val="5C5D5F"/>
        </a:accent4>
        <a:accent5>
          <a:srgbClr val="AAD4EA"/>
        </a:accent5>
        <a:accent6>
          <a:srgbClr val="009FC5"/>
        </a:accent6>
        <a:hlink>
          <a:srgbClr val="00B0DA"/>
        </a:hlink>
        <a:folHlink>
          <a:srgbClr val="AB1A8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BM_Performance_Marketing_2015_wide_v3.potx" id="{089E9A05-347E-485B-B1D2-AB2F7920E84E}" vid="{27C8CCC0-9E3F-49F2-BABE-BF039316AB7D}"/>
    </a:ext>
  </a:extLst>
</a:theme>
</file>

<file path=ppt/theme/theme3.xml><?xml version="1.0" encoding="utf-8"?>
<a:theme xmlns:a="http://schemas.openxmlformats.org/drawingml/2006/main" name="1_IBM_Performance_Marketing_Theme">
  <a:themeElements>
    <a:clrScheme name="IBM DBG Colors">
      <a:dk1>
        <a:srgbClr val="323232"/>
      </a:dk1>
      <a:lt1>
        <a:srgbClr val="FFFFFF"/>
      </a:lt1>
      <a:dk2>
        <a:srgbClr val="0F182D"/>
      </a:dk2>
      <a:lt2>
        <a:srgbClr val="D9DBD9"/>
      </a:lt2>
      <a:accent1>
        <a:srgbClr val="304C89"/>
      </a:accent1>
      <a:accent2>
        <a:srgbClr val="253965"/>
      </a:accent2>
      <a:accent3>
        <a:srgbClr val="00B4A0"/>
      </a:accent3>
      <a:accent4>
        <a:srgbClr val="00B3B1"/>
      </a:accent4>
      <a:accent5>
        <a:srgbClr val="FA2C34"/>
      </a:accent5>
      <a:accent6>
        <a:srgbClr val="F05253"/>
      </a:accent6>
      <a:hlink>
        <a:srgbClr val="4378BC"/>
      </a:hlink>
      <a:folHlink>
        <a:srgbClr val="AB1A86"/>
      </a:folHlink>
    </a:clrScheme>
    <a:fontScheme name="IBM_Performance_Marketing_Fonts">
      <a:majorFont>
        <a:latin typeface="HelvNeue Bold for IBM"/>
        <a:ea typeface=""/>
        <a:cs typeface=""/>
      </a:majorFont>
      <a:minorFont>
        <a:latin typeface="HelvNeue Light for IB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accent1"/>
          </a:solidFill>
          <a:prstDash val="solid"/>
          <a:round/>
          <a:headEnd type="none" w="med" len="med"/>
          <a:tailEnd type="none" w="med" len="med"/>
        </a:ln>
        <a:effectLst/>
      </a:spPr>
      <a:bodyPr vert="horz" wrap="square" lIns="0" tIns="0" rIns="0" bIns="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600" b="0" i="0" u="none" strike="noStrike" cap="none" normalizeH="0" baseline="0" dirty="0" smtClean="0">
            <a:ln>
              <a:noFill/>
            </a:ln>
            <a:solidFill>
              <a:schemeClr val="tx1"/>
            </a:solidFill>
            <a:effectLst/>
            <a:latin typeface="HelvNeue Light for IBM"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000" b="0" i="0" u="none" strike="noStrike" cap="none" normalizeH="0" baseline="0" smtClean="0">
            <a:ln>
              <a:noFill/>
            </a:ln>
            <a:solidFill>
              <a:srgbClr val="191919"/>
            </a:solidFill>
            <a:effectLst/>
            <a:latin typeface="HelvNeue Light for IBM" pitchFamily="34" charset="0"/>
          </a:defRPr>
        </a:defPPr>
      </a:lstStyle>
    </a:lnDef>
    <a:txDef>
      <a:spPr>
        <a:noFill/>
      </a:spPr>
      <a:bodyPr wrap="square" rtlCol="0">
        <a:spAutoFit/>
      </a:bodyPr>
      <a:lstStyle>
        <a:defPPr>
          <a:defRPr sz="1600" dirty="0" err="1" smtClean="0">
            <a:solidFill>
              <a:schemeClr val="tx1"/>
            </a:solidFill>
          </a:defRPr>
        </a:defPPr>
      </a:lstStyle>
    </a:txDef>
  </a:objectDefaults>
  <a:extraClrSchemeLst>
    <a:extraClrScheme>
      <a:clrScheme name="10 September 2009 1">
        <a:dk1>
          <a:srgbClr val="6D6E70"/>
        </a:dk1>
        <a:lt1>
          <a:srgbClr val="FFFFFF"/>
        </a:lt1>
        <a:dk2>
          <a:srgbClr val="191919"/>
        </a:dk2>
        <a:lt2>
          <a:srgbClr val="B2B2B2"/>
        </a:lt2>
        <a:accent1>
          <a:srgbClr val="00B0DA"/>
        </a:accent1>
        <a:accent2>
          <a:srgbClr val="00B0DA"/>
        </a:accent2>
        <a:accent3>
          <a:srgbClr val="FFFFFF"/>
        </a:accent3>
        <a:accent4>
          <a:srgbClr val="5C5D5F"/>
        </a:accent4>
        <a:accent5>
          <a:srgbClr val="AAD4EA"/>
        </a:accent5>
        <a:accent6>
          <a:srgbClr val="009FC5"/>
        </a:accent6>
        <a:hlink>
          <a:srgbClr val="00B0DA"/>
        </a:hlink>
        <a:folHlink>
          <a:srgbClr val="AB1A8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BM_Performance_Marketing_2015_wide_v3.potx" id="{089E9A05-347E-485B-B1D2-AB2F7920E84E}" vid="{27C8CCC0-9E3F-49F2-BABE-BF039316AB7D}"/>
    </a:ext>
  </a:extLst>
</a:theme>
</file>

<file path=ppt/theme/theme4.xml><?xml version="1.0" encoding="utf-8"?>
<a:theme xmlns:a="http://schemas.openxmlformats.org/drawingml/2006/main"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2302</TotalTime>
  <Words>880</Words>
  <Application>Microsoft Macintosh PowerPoint</Application>
  <PresentationFormat>On-screen Show (16:9)</PresentationFormat>
  <Paragraphs>155</Paragraphs>
  <Slides>22</Slides>
  <Notes>21</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22</vt:i4>
      </vt:variant>
    </vt:vector>
  </HeadingPairs>
  <TitlesOfParts>
    <vt:vector size="36" baseType="lpstr">
      <vt:lpstr>Arial</vt:lpstr>
      <vt:lpstr>Calibri</vt:lpstr>
      <vt:lpstr>Helvetica</vt:lpstr>
      <vt:lpstr>Helvetica Light</vt:lpstr>
      <vt:lpstr>Helvetica Neue</vt:lpstr>
      <vt:lpstr>Helvetica Neue Light</vt:lpstr>
      <vt:lpstr>HelvNeue Bold for IBM</vt:lpstr>
      <vt:lpstr>HelvNeue Light for IBM</vt:lpstr>
      <vt:lpstr>Noto Sans Symbols</vt:lpstr>
      <vt:lpstr>Wingdings</vt:lpstr>
      <vt:lpstr>Office Theme</vt:lpstr>
      <vt:lpstr>IBM_Performance_Marketing_Theme</vt:lpstr>
      <vt:lpstr>1_IBM_Performance_Marketing_Theme</vt:lpstr>
      <vt:lpstr>simple-dark-2</vt:lpstr>
      <vt:lpstr>PowerPoint Presentation</vt:lpstr>
      <vt:lpstr>What is Bluemix ?</vt:lpstr>
      <vt:lpstr>Bluemix Console</vt:lpstr>
      <vt:lpstr>Bluemix Cloud Foundry</vt:lpstr>
      <vt:lpstr>Bluemix Cloud Foundry</vt:lpstr>
      <vt:lpstr>Cloud Foundry Architecture</vt:lpstr>
      <vt:lpstr>Bluemix Pre-requisites</vt:lpstr>
      <vt:lpstr>Bluemix Deployment Models</vt:lpstr>
      <vt:lpstr>Bluemix Security</vt:lpstr>
      <vt:lpstr>What is a Runtime ?</vt:lpstr>
      <vt:lpstr>Runtime</vt:lpstr>
      <vt:lpstr>Node.js Runtime</vt:lpstr>
      <vt:lpstr>Node.js Runtime</vt:lpstr>
      <vt:lpstr>Node.js Runtime</vt:lpstr>
      <vt:lpstr>Node.js Demo</vt:lpstr>
      <vt:lpstr>Liberty for Java Runtime</vt:lpstr>
      <vt:lpstr>Troubleshooting Runtime</vt:lpstr>
      <vt:lpstr>Troubleshooting Runtime</vt:lpstr>
      <vt:lpstr>PowerPoint Presentation</vt:lpstr>
      <vt:lpstr>Stay Connected and continue coding !</vt:lpstr>
      <vt:lpstr>PowerPoint Presentation</vt:lpstr>
      <vt:lpstr>PowerPoint Presentation</vt:lpstr>
    </vt:vector>
  </TitlesOfParts>
  <Manager/>
  <Company/>
  <LinksUpToDate>false</LinksUpToDate>
  <SharedDoc>false</SharedDoc>
  <HyperlinkBase/>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Sudharshan Govindan</dc:creator>
  <cp:keywords/>
  <dc:description/>
  <cp:lastModifiedBy>Sudharshan Govindan</cp:lastModifiedBy>
  <cp:revision>146</cp:revision>
  <dcterms:modified xsi:type="dcterms:W3CDTF">2017-09-04T14:33:16Z</dcterms:modified>
  <cp:category/>
</cp:coreProperties>
</file>