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4" r:id="rId3"/>
  </p:sldMasterIdLst>
  <p:notesMasterIdLst>
    <p:notesMasterId r:id="rId29"/>
  </p:notesMasterIdLst>
  <p:sldIdLst>
    <p:sldId id="256" r:id="rId4"/>
    <p:sldId id="306" r:id="rId5"/>
    <p:sldId id="317" r:id="rId6"/>
    <p:sldId id="318" r:id="rId7"/>
    <p:sldId id="319" r:id="rId8"/>
    <p:sldId id="316" r:id="rId9"/>
    <p:sldId id="307" r:id="rId10"/>
    <p:sldId id="309" r:id="rId11"/>
    <p:sldId id="308" r:id="rId12"/>
    <p:sldId id="310" r:id="rId13"/>
    <p:sldId id="297" r:id="rId14"/>
    <p:sldId id="312" r:id="rId15"/>
    <p:sldId id="298" r:id="rId16"/>
    <p:sldId id="311" r:id="rId17"/>
    <p:sldId id="313" r:id="rId18"/>
    <p:sldId id="299" r:id="rId19"/>
    <p:sldId id="300" r:id="rId20"/>
    <p:sldId id="301" r:id="rId21"/>
    <p:sldId id="302" r:id="rId22"/>
    <p:sldId id="305" r:id="rId23"/>
    <p:sldId id="303" r:id="rId24"/>
    <p:sldId id="304" r:id="rId25"/>
    <p:sldId id="296" r:id="rId26"/>
    <p:sldId id="315" r:id="rId27"/>
    <p:sldId id="314"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2"/>
    <a:srgbClr val="A083C4"/>
    <a:srgbClr val="9671AF"/>
    <a:srgbClr val="636497"/>
    <a:srgbClr val="38746F"/>
    <a:srgbClr val="449B9B"/>
    <a:srgbClr val="009051"/>
    <a:srgbClr val="5997D1"/>
    <a:srgbClr val="3485D0"/>
    <a:srgbClr val="328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90"/>
    <p:restoredTop sz="70739"/>
  </p:normalViewPr>
  <p:slideViewPr>
    <p:cSldViewPr snapToGrid="0" snapToObjects="1">
      <p:cViewPr>
        <p:scale>
          <a:sx n="110" d="100"/>
          <a:sy n="110" d="100"/>
        </p:scale>
        <p:origin x="137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659807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cloudfoundry/java-buildpack" TargetMode="External"/><Relationship Id="rId4" Type="http://schemas.openxmlformats.org/officeDocument/2006/relationships/hyperlink" Target="https://github.com/cloudfoundry/nodejs-buildpack"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nsole.bluemix.net/docs/dedicated/index.html" TargetMode="External"/><Relationship Id="rId4" Type="http://schemas.openxmlformats.org/officeDocument/2006/relationships/hyperlink" Target="https://console.bluemix.net/docs/local/index.html"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90000"/>
              </a:lnSpc>
              <a:spcBef>
                <a:spcPts val="0"/>
              </a:spcBef>
              <a:buClr>
                <a:schemeClr val="dk1"/>
              </a:buClr>
              <a:buFont typeface="Noto Sans Symbols"/>
              <a:buNone/>
            </a:pPr>
            <a:endParaRPr sz="1100" b="0" i="0" u="none" strike="noStrike" cap="none"/>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4625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When you create an app and deploy it to Bluemix Cloud Foundry, the Bluemix environment determines an appropriate virtual server to send the app, or the artifacts that the app represents, to.</a:t>
            </a:r>
          </a:p>
          <a:p>
            <a:pPr marL="628650" lvl="1" indent="-171450">
              <a:buFont typeface="Arial" charset="0"/>
              <a:buChar char="•"/>
            </a:pPr>
            <a:r>
              <a:rPr lang="en-US" dirty="0" smtClean="0"/>
              <a:t>For a mobile app, a mobile back-end projection is created on Bluemix. Any code for the mobile app running in the cloud eventually runs in the Bluemix environment.</a:t>
            </a:r>
          </a:p>
          <a:p>
            <a:pPr marL="628650" lvl="1" indent="-171450">
              <a:buFont typeface="Arial" charset="0"/>
              <a:buChar char="•"/>
            </a:pPr>
            <a:r>
              <a:rPr lang="en-US" dirty="0" smtClean="0"/>
              <a:t>For a web app, the code running in the cloud is the app itself that the developer deploys to Bluemix.</a:t>
            </a:r>
          </a:p>
          <a:p>
            <a:pPr marL="171450" lvl="0" indent="-171450">
              <a:buFont typeface="Arial" charset="0"/>
              <a:buChar char="•"/>
            </a:pPr>
            <a:r>
              <a:rPr lang="en-US" dirty="0" smtClean="0"/>
              <a:t>The determination of the virtual server is based on several factors, including:</a:t>
            </a:r>
          </a:p>
          <a:p>
            <a:pPr marL="628650" lvl="1" indent="-171450">
              <a:buFont typeface="Arial" charset="0"/>
              <a:buChar char="•"/>
            </a:pPr>
            <a:r>
              <a:rPr lang="en-US" dirty="0" smtClean="0"/>
              <a:t>The load already on the machine</a:t>
            </a:r>
          </a:p>
          <a:p>
            <a:pPr lvl="1"/>
            <a:r>
              <a:rPr lang="en-US" dirty="0" smtClean="0"/>
              <a:t>Runtimes or frameworks supported by that virtual server</a:t>
            </a:r>
          </a:p>
          <a:p>
            <a:pPr marL="171450" indent="-171450">
              <a:buFont typeface="Arial" charset="0"/>
              <a:buChar char="•"/>
            </a:pPr>
            <a:r>
              <a:rPr lang="en-US" dirty="0" smtClean="0"/>
              <a:t>After a virtual server is chosen, an application manager on each virtual server installs the appropriate framework and runtime for the app. Then, the app can be deployed into that framework. When the deployment completes, the application artifacts are started.</a:t>
            </a:r>
          </a:p>
          <a:p>
            <a:pPr marL="171450" indent="-171450">
              <a:buFont typeface="Arial" charset="0"/>
              <a:buChar char="•"/>
            </a:pPr>
            <a:r>
              <a:rPr lang="en-US" dirty="0" smtClean="0"/>
              <a:t>The following figure shows the structure of a virtual server, also known as Droplet execution agent (DEA), that has multiple apps deployed to it</a:t>
            </a:r>
          </a:p>
          <a:p>
            <a:pPr marL="171450" indent="-171450">
              <a:buFont typeface="Arial" charset="0"/>
              <a:buChar char="•"/>
            </a:pPr>
            <a:r>
              <a:rPr lang="en-US" dirty="0" smtClean="0"/>
              <a:t>Each app can have one or more URLs associated with it, but they must all point to the Bluemix endpoint. When a request comes in, Bluemix examines the request, determines which app it is intended for, then selects an instance of the app to receive the request.</a:t>
            </a:r>
          </a:p>
          <a:p>
            <a:pPr marL="171450" indent="-171450">
              <a:buFont typeface="Arial" charset="0"/>
              <a:buChar char="•"/>
            </a:pPr>
            <a:endParaRPr lang="en-US" dirty="0" smtClean="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47A7DB6-9485-3742-A7C6-117350C3D0D5}" type="slidenum">
              <a:rPr lang="en-US" smtClean="0"/>
              <a:t>10</a:t>
            </a:fld>
            <a:endParaRPr lang="en-US" dirty="0"/>
          </a:p>
        </p:txBody>
      </p:sp>
    </p:spTree>
    <p:extLst>
      <p:ext uri="{BB962C8B-B14F-4D97-AF65-F5344CB8AC3E}">
        <p14:creationId xmlns:p14="http://schemas.microsoft.com/office/powerpoint/2010/main" val="58470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indent="-171450">
              <a:buFont typeface="Arial" charset="0"/>
              <a:buChar cha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56207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9326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370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indent="-171450">
              <a:buFont typeface="Arial" charset="0"/>
              <a:buChar char="•"/>
            </a:pPr>
            <a:r>
              <a:rPr lang="en-US" sz="1200" dirty="0" smtClean="0"/>
              <a:t>They ensure that the build and deploy aspects of coding remain carefully coordinated with any attached services, resulting in quick, consistent, and reliable iterating of applications in production</a:t>
            </a:r>
          </a:p>
          <a:p>
            <a:pPr marL="171450" indent="-171450">
              <a:buFont typeface="Arial" charset="0"/>
              <a:buChar char="•"/>
            </a:pPr>
            <a:r>
              <a:rPr lang="en-US" sz="1200" dirty="0" smtClean="0"/>
              <a:t>They level the field of opportunity so that any organization can keep up with or set a new pace of market transformation</a:t>
            </a:r>
          </a:p>
          <a:p>
            <a:pPr marL="171450" indent="-171450">
              <a:buFont typeface="Arial" charset="0"/>
              <a:buChar char="•"/>
            </a:pPr>
            <a:r>
              <a:rPr lang="en-US" sz="1200" dirty="0" smtClean="0"/>
              <a:t>One can quickly start and stop, replicate if an instance fails, and duplicate if sustained or increased performance requires</a:t>
            </a:r>
          </a:p>
          <a:p>
            <a:pPr marL="171450" indent="-171450">
              <a:buFont typeface="Arial" charset="0"/>
              <a:buChar char="•"/>
            </a:pPr>
            <a:r>
              <a:rPr lang="en-US" sz="1200" dirty="0" smtClean="0"/>
              <a:t>Giving any instance of an application embedded knowledge of how to manage relevant calls and data. In fact, runtimes manage all linked resources through</a:t>
            </a:r>
            <a:r>
              <a:rPr lang="en-US" sz="1200" baseline="0" dirty="0" smtClean="0"/>
              <a:t> </a:t>
            </a:r>
            <a:r>
              <a:rPr lang="en-US" sz="1200" dirty="0" smtClean="0"/>
              <a:t>SDKs, APIs (whether made available as Bluemix services or exposed from within a traditional enterprise as custom services), and also applications themselves when used as resources by other applications.</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45031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Bluemix Cloud Foundry includes runtimes for Java, Node.js, PHP, Python, Ruby, Swift, Go, ASP.NET Core and Community build packs</a:t>
            </a:r>
          </a:p>
          <a:p>
            <a:pPr marL="171450" indent="-171450">
              <a:buFont typeface="Arial" charset="0"/>
              <a:buChar char="•"/>
            </a:pPr>
            <a:r>
              <a:rPr lang="en-US" sz="1200" dirty="0" smtClean="0"/>
              <a:t>Combined with DevOps services, the application runtimes enable a delivery pipeline that automates much of the iterative development process</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5925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indent="-171450">
              <a:buFont typeface="Arial" charset="0"/>
              <a:buChar cha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42868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80563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4831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indent="0">
              <a:buFont typeface="Arial" charset="0"/>
              <a:buNone/>
            </a:pPr>
            <a:r>
              <a:rPr lang="en-US" sz="1200" dirty="0" smtClean="0">
                <a:latin typeface="Helvetica" charset="0"/>
                <a:ea typeface="Helvetica" charset="0"/>
                <a:cs typeface="Helvetica" charset="0"/>
              </a:rPr>
              <a:t>https://console.bluemix.net/docs/runtimes/nodejs/getting-started.html#getting-started-with-node-js-on-bluemix</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8279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605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0" indent="0">
              <a:buFont typeface="Arial" charset="0"/>
              <a:buNone/>
            </a:pPr>
            <a:r>
              <a:rPr lang="en-US" sz="1200" dirty="0" smtClean="0">
                <a:latin typeface="Helvetica" charset="0"/>
                <a:ea typeface="Helvetica" charset="0"/>
                <a:cs typeface="Helvetica" charset="0"/>
              </a:rPr>
              <a:t>https://console.bluemix.net/catalog/starters/java-cloudant-web-starter?env_id=ibm%3Ayp%3Aus-south</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70081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indent="-171450">
              <a:buFont typeface="Arial" charset="0"/>
              <a:buChar char="•"/>
            </a:pPr>
            <a:r>
              <a:rPr lang="en-US" dirty="0" smtClean="0"/>
              <a:t>You might not be able to use the latest buildpack components when you push an app. You can use buildpacks that have built-in mechanisms to prevent loading obsolete components, or you can delete the contents in your app's cache directory before you push or restage the app.</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What's happening</a:t>
            </a:r>
            <a:endParaRPr lang="en-US" dirty="0" smtClean="0"/>
          </a:p>
          <a:p>
            <a:pPr marL="1085850" lvl="2" indent="-171450">
              <a:buFont typeface="Arial" charset="0"/>
              <a:buChar char="•"/>
            </a:pPr>
            <a:r>
              <a:rPr lang="en-US" dirty="0" smtClean="0"/>
              <a:t>When you push or restage an app after the buildpack is updated, the latest buildpack components aren't loaded automatically. As a result, your app uses the obsolete buildpack components from the cache. Updates that were applied to the buildpack since the last time you pushed the app aren't implemented.</a:t>
            </a:r>
          </a:p>
          <a:p>
            <a:pPr marL="628650" lvl="1" indent="-171450">
              <a:buFont typeface="Arial" charset="0"/>
              <a:buChar char="•"/>
            </a:pPr>
            <a:r>
              <a:rPr lang="en-US" sz="1200" dirty="0" smtClean="0"/>
              <a:t>Why it's happening</a:t>
            </a:r>
            <a:endParaRPr lang="en-US" dirty="0" smtClean="0"/>
          </a:p>
          <a:p>
            <a:pPr marL="1085850" lvl="2" indent="-171450">
              <a:buFont typeface="Arial" charset="0"/>
              <a:buChar char="•"/>
            </a:pPr>
            <a:r>
              <a:rPr lang="en-US" dirty="0" smtClean="0"/>
              <a:t>Some buildpacks aren't configured to automatically download all updated components from the internet to ensure that you always use the latest version.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How to fix it</a:t>
            </a:r>
            <a:endParaRPr lang="en-US" dirty="0" smtClean="0"/>
          </a:p>
          <a:p>
            <a:pPr marL="1085850" lvl="2" indent="-171450">
              <a:buFont typeface="Arial" charset="0"/>
              <a:buChar char="•"/>
            </a:pPr>
            <a:r>
              <a:rPr lang="en-US" dirty="0" smtClean="0"/>
              <a:t>You can use buildpacks that have built-in mechanisms to avoid loading obsolete components, for example: </a:t>
            </a:r>
          </a:p>
          <a:p>
            <a:pPr lvl="3"/>
            <a:r>
              <a:rPr lang="en-US" dirty="0" smtClean="0">
                <a:hlinkClick r:id="rId3"/>
              </a:rPr>
              <a:t>Cloud Foundry Java buildpack</a:t>
            </a:r>
            <a:r>
              <a:rPr lang="en-US" baseline="0" dirty="0" smtClean="0"/>
              <a:t> </a:t>
            </a:r>
            <a:r>
              <a:rPr lang="en-US" dirty="0" smtClean="0"/>
              <a:t>has a built-in mechanism to ensure that the latest version of the buildpack is used</a:t>
            </a:r>
          </a:p>
          <a:p>
            <a:pPr lvl="3"/>
            <a:r>
              <a:rPr lang="en-US" dirty="0" smtClean="0">
                <a:hlinkClick r:id="rId4"/>
              </a:rPr>
              <a:t>Cloud Foundry Node.js buildpack</a:t>
            </a:r>
            <a:r>
              <a:rPr lang="en-US" baseline="0" dirty="0" smtClean="0"/>
              <a:t> </a:t>
            </a:r>
            <a:r>
              <a:rPr lang="en-US" dirty="0" smtClean="0"/>
              <a:t>provides similar functionality by using environment variables</a:t>
            </a:r>
          </a:p>
          <a:p>
            <a:pPr marL="1085850" lvl="2" indent="-171450">
              <a:buFont typeface="Arial" charset="0"/>
              <a:buChar char="•"/>
            </a:pPr>
            <a:r>
              <a:rPr lang="en-US" dirty="0" smtClean="0"/>
              <a:t>If the buildpack that you are using doesn't provide a mechanism to load the latest components automatically, you can manually delete the contents in the cache directory and push your app again</a:t>
            </a:r>
          </a:p>
          <a:p>
            <a:pPr marL="171450" lvl="0" indent="-171450">
              <a:buFont typeface="Arial" charset="0"/>
              <a:buChar char="•"/>
            </a:pPr>
            <a:r>
              <a:rPr lang="en-US" dirty="0" smtClean="0"/>
              <a:t>You might see messages that contain NOTICE from the logs. You can stop the logging of these messages by changing the logging level.</a:t>
            </a:r>
          </a:p>
          <a:p>
            <a:pPr marL="628650" lvl="1" indent="-171450">
              <a:buFont typeface="Arial" charset="0"/>
              <a:buChar char="•"/>
            </a:pPr>
            <a:r>
              <a:rPr lang="en-US" sz="1200" dirty="0" smtClean="0"/>
              <a:t>What's happening</a:t>
            </a:r>
            <a:endParaRPr lang="en-US" dirty="0" smtClean="0"/>
          </a:p>
          <a:p>
            <a:pPr marL="1085850" lvl="2" indent="-171450">
              <a:buFont typeface="Arial" charset="0"/>
              <a:buChar char="•"/>
            </a:pPr>
            <a:r>
              <a:rPr lang="en-US" dirty="0" smtClean="0"/>
              <a:t>When you push an app to Bluemix by using a PHP buildpack, you might see messages that contain NOTICE</a:t>
            </a:r>
          </a:p>
          <a:p>
            <a:pPr marL="628650" lvl="1" indent="-171450">
              <a:buFont typeface="Arial" charset="0"/>
              <a:buChar char="•"/>
            </a:pPr>
            <a:r>
              <a:rPr lang="en-US" sz="1200" dirty="0" smtClean="0"/>
              <a:t>Why it's happening</a:t>
            </a:r>
            <a:endParaRPr lang="en-US" dirty="0" smtClean="0"/>
          </a:p>
          <a:p>
            <a:pPr marL="1085850" lvl="2" indent="-171450">
              <a:buFont typeface="Arial" charset="0"/>
              <a:buChar char="•"/>
            </a:pPr>
            <a:r>
              <a:rPr lang="en-US" dirty="0" smtClean="0"/>
              <a:t>In the PHP buildpack, the error_log parameter defines the logging level. By default, the value of the error_log parameter is </a:t>
            </a:r>
            <a:r>
              <a:rPr lang="en-US" b="1" dirty="0" smtClean="0"/>
              <a:t>stderr notice</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How to fix it</a:t>
            </a:r>
            <a:endParaRPr lang="en-US" dirty="0" smtClean="0"/>
          </a:p>
          <a:p>
            <a:pPr marL="1085850" lvl="2" indent="-171450">
              <a:buFont typeface="Arial" charset="0"/>
              <a:buChar char="•"/>
            </a:pPr>
            <a:r>
              <a:rPr lang="en-US" dirty="0" smtClean="0"/>
              <a:t>The NOTICE messages are for information and might not indicate a problem. You can stop the logging of these messages by changing the logging level from stderr notice to stderr error in the nginx-defaults.conf file of your buildpack.</a:t>
            </a:r>
          </a:p>
          <a:p>
            <a:pPr marL="171450" indent="-171450">
              <a:buFont typeface="Arial" charset="0"/>
              <a:buChar char="•"/>
            </a:pPr>
            <a:r>
              <a:rPr lang="en-US" dirty="0" smtClean="0"/>
              <a:t>You might not be able to import a third-party Python library into Bluemix. To resolve the problem, add configuration files to the root directory of your python app.</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What's happening</a:t>
            </a:r>
            <a:endParaRPr lang="en-US" dirty="0" smtClean="0"/>
          </a:p>
          <a:p>
            <a:pPr marL="1085850" lvl="2" indent="-171450">
              <a:buFont typeface="Arial" charset="0"/>
              <a:buChar char="•"/>
            </a:pPr>
            <a:r>
              <a:rPr lang="en-US" dirty="0" smtClean="0"/>
              <a:t>When you try to import a third-party Python library, such as the web.py library, the cf push command fails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Why it's happening</a:t>
            </a:r>
            <a:endParaRPr lang="en-US" dirty="0" smtClean="0"/>
          </a:p>
          <a:p>
            <a:pPr marL="1085850" lvl="2" indent="-171450">
              <a:buFont typeface="Arial" charset="0"/>
              <a:buChar char="•"/>
            </a:pPr>
            <a:r>
              <a:rPr lang="en-US" dirty="0" smtClean="0"/>
              <a:t>Configuration information for the Python app is missing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How to fix it</a:t>
            </a:r>
            <a:endParaRPr lang="en-US" dirty="0" smtClean="0"/>
          </a:p>
          <a:p>
            <a:pPr marL="1085850" lvl="2" indent="-171450">
              <a:buFont typeface="Arial" charset="0"/>
              <a:buChar char="•"/>
            </a:pPr>
            <a:r>
              <a:rPr lang="en-US" dirty="0" smtClean="0"/>
              <a:t>Add a requirements.txt file and a Procfile file to the root directory of your Python app</a:t>
            </a:r>
          </a:p>
          <a:p>
            <a:pPr marL="1543050" lvl="3" indent="-171450">
              <a:buFont typeface="Arial" charset="0"/>
              <a:buChar char="•"/>
            </a:pPr>
            <a:r>
              <a:rPr lang="en-US" dirty="0" smtClean="0"/>
              <a:t>The requirements.txt file specifies the library packages that are required for your Python app and the version of the packages. The following example shows the content of the requirements.txt file, where web.py==0.37 indicates the version of the web.py library that will be downloaded is 0.37, and wsgiref==0.1.2 indicates the version of the web server gateway interface that is required by the web.py library is 0.1.2.</a:t>
            </a:r>
          </a:p>
          <a:p>
            <a:pPr marL="1543050" lvl="3" indent="-171450">
              <a:buFont typeface="Arial" charset="0"/>
              <a:buChar char="•"/>
            </a:pPr>
            <a:r>
              <a:rPr lang="en-US" dirty="0" smtClean="0"/>
              <a:t>The Procfile file must contain the start command for your Python app. In the following command, </a:t>
            </a:r>
            <a:r>
              <a:rPr lang="en-US" i="1" dirty="0" smtClean="0"/>
              <a:t>yourappname</a:t>
            </a:r>
            <a:r>
              <a:rPr lang="en-US" dirty="0" smtClean="0"/>
              <a:t> is the name of your Python app, and </a:t>
            </a:r>
            <a:r>
              <a:rPr lang="en-US" i="1" dirty="0" smtClean="0"/>
              <a:t>PORT</a:t>
            </a:r>
            <a:r>
              <a:rPr lang="en-US" dirty="0" smtClean="0"/>
              <a:t> is the port number that your Python app must use to receive requests from users of the app. </a:t>
            </a:r>
            <a:r>
              <a:rPr lang="en-US" i="1" dirty="0" smtClean="0"/>
              <a:t>$PORT</a:t>
            </a:r>
            <a:r>
              <a:rPr lang="en-US" dirty="0" smtClean="0"/>
              <a:t> is optional. If you don't specify PORT in the start command, the port number under the VCAP_APP_PORT environment variable that is inside the app is used.</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3580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lvl="0" indent="-171450">
              <a:buFont typeface="Arial" charset="0"/>
              <a:buChar char="•"/>
            </a:pPr>
            <a:r>
              <a:rPr lang="en-US" dirty="0" smtClean="0"/>
              <a:t>Credentials are required to open a trace or dump window</a:t>
            </a:r>
            <a:endParaRPr lang="en-US" b="1" dirty="0" smtClean="0"/>
          </a:p>
          <a:p>
            <a:pPr marL="628650" lvl="1" indent="-171450">
              <a:buFont typeface="Arial" charset="0"/>
              <a:buChar char="•"/>
            </a:pPr>
            <a:r>
              <a:rPr lang="en-US" b="1" dirty="0" smtClean="0"/>
              <a:t>What's happening</a:t>
            </a:r>
          </a:p>
          <a:p>
            <a:pPr marL="1085850" lvl="2" indent="-171450">
              <a:buFont typeface="Arial" charset="0"/>
              <a:buChar char="•"/>
            </a:pPr>
            <a:r>
              <a:rPr lang="en-US" dirty="0" smtClean="0"/>
              <a:t>A user name and password are required to open the trace or dump window</a:t>
            </a:r>
          </a:p>
          <a:p>
            <a:pPr marL="628650" lvl="1" indent="-171450">
              <a:buFont typeface="Arial" charset="0"/>
              <a:buChar char="•"/>
            </a:pPr>
            <a:r>
              <a:rPr lang="en-US" b="1" dirty="0" smtClean="0"/>
              <a:t>Why it's happening</a:t>
            </a:r>
          </a:p>
          <a:p>
            <a:pPr marL="1085850" lvl="2" indent="-171450">
              <a:buFont typeface="Arial" charset="0"/>
              <a:buChar char="•"/>
            </a:pPr>
            <a:r>
              <a:rPr lang="en-US" dirty="0" smtClean="0"/>
              <a:t>This problem occurs because of the login session timeout</a:t>
            </a:r>
          </a:p>
          <a:p>
            <a:pPr marL="628650" lvl="1" indent="-171450">
              <a:buFont typeface="Arial" charset="0"/>
              <a:buChar char="•"/>
            </a:pPr>
            <a:r>
              <a:rPr lang="en-US" b="1" dirty="0" smtClean="0"/>
              <a:t>How to fix it</a:t>
            </a:r>
          </a:p>
          <a:p>
            <a:pPr marL="1085850" lvl="2" indent="-171450">
              <a:buFont typeface="Arial" charset="0"/>
              <a:buChar char="•"/>
            </a:pPr>
            <a:r>
              <a:rPr lang="en-US" dirty="0" smtClean="0"/>
              <a:t>Enter the user name and password again</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Error occurs when trace or dump operations are running</a:t>
            </a:r>
          </a:p>
          <a:p>
            <a:pPr lvl="1"/>
            <a:r>
              <a:rPr lang="en-US" b="1" dirty="0" smtClean="0"/>
              <a:t>What's happening</a:t>
            </a:r>
          </a:p>
          <a:p>
            <a:pPr lvl="1"/>
            <a:r>
              <a:rPr lang="en-US" dirty="0" smtClean="0"/>
              <a:t>An error message is displayed while the trace or dump operations are running. The message indicates that a target instance for an app isn't in the running state.</a:t>
            </a:r>
          </a:p>
          <a:p>
            <a:pPr lvl="1"/>
            <a:r>
              <a:rPr lang="en-US" b="1" dirty="0" smtClean="0"/>
              <a:t>Why it's happening</a:t>
            </a:r>
          </a:p>
          <a:p>
            <a:pPr lvl="1"/>
            <a:r>
              <a:rPr lang="en-US" dirty="0" smtClean="0"/>
              <a:t>This problem occurs for the following reasons:</a:t>
            </a:r>
          </a:p>
          <a:p>
            <a:pPr marL="628650" lvl="1" indent="-171450">
              <a:buFont typeface="Arial" charset="0"/>
              <a:buChar char="•"/>
            </a:pPr>
            <a:r>
              <a:rPr lang="en-US" dirty="0" smtClean="0"/>
              <a:t>The trace or dump management capabilities are only for app instances that are running. Trace or dump operations can't be used on app instances that are stopped, starting, or crashed.</a:t>
            </a:r>
          </a:p>
          <a:p>
            <a:pPr marL="628650" lvl="1" indent="-171450">
              <a:buFont typeface="Arial" charset="0"/>
              <a:buChar char="•"/>
            </a:pPr>
            <a:r>
              <a:rPr lang="en-US" dirty="0" smtClean="0"/>
              <a:t>The status of the app instance is changing when the trace or dump dialog is opened</a:t>
            </a:r>
          </a:p>
          <a:p>
            <a:pPr lvl="1"/>
            <a:r>
              <a:rPr lang="en-US" b="1" dirty="0" smtClean="0"/>
              <a:t>How to fix it</a:t>
            </a:r>
          </a:p>
          <a:p>
            <a:pPr lvl="1"/>
            <a:r>
              <a:rPr lang="en-US" dirty="0" smtClean="0"/>
              <a:t>Close the window, then open it again.</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Disk quota exceeded</a:t>
            </a:r>
          </a:p>
          <a:p>
            <a:pPr lvl="1"/>
            <a:r>
              <a:rPr lang="en-US" b="1" dirty="0" smtClean="0"/>
              <a:t>What's happening</a:t>
            </a:r>
          </a:p>
          <a:p>
            <a:pPr lvl="1"/>
            <a:r>
              <a:rPr lang="en-US" dirty="0" smtClean="0"/>
              <a:t>You see the Disk quota exceeded error message in the log of your app.</a:t>
            </a:r>
          </a:p>
          <a:p>
            <a:pPr lvl="1"/>
            <a:r>
              <a:rPr lang="en-US" b="1" dirty="0" smtClean="0"/>
              <a:t>Why it's happening</a:t>
            </a:r>
          </a:p>
          <a:p>
            <a:pPr lvl="1"/>
            <a:r>
              <a:rPr lang="en-US" dirty="0" smtClean="0"/>
              <a:t>This problem occurs for one of the following reasons: </a:t>
            </a:r>
          </a:p>
          <a:p>
            <a:pPr marL="628650" lvl="1" indent="-171450">
              <a:buFont typeface="Arial" charset="0"/>
              <a:buChar char="•"/>
            </a:pPr>
            <a:r>
              <a:rPr lang="en-US" dirty="0" smtClean="0"/>
              <a:t>The dump files are generated with the running app instances, and the files use up the allocated disk quota.</a:t>
            </a:r>
          </a:p>
          <a:p>
            <a:pPr marL="628650" lvl="1" indent="-171450">
              <a:buFont typeface="Arial" charset="0"/>
              <a:buChar char="•"/>
            </a:pPr>
            <a:r>
              <a:rPr lang="en-US" dirty="0" smtClean="0"/>
              <a:t>The disk quota is limited by the current organization quota.</a:t>
            </a:r>
          </a:p>
          <a:p>
            <a:pPr lvl="1"/>
            <a:r>
              <a:rPr lang="en-US" b="1" dirty="0" smtClean="0"/>
              <a:t>How to fix it</a:t>
            </a:r>
          </a:p>
          <a:p>
            <a:pPr lvl="1"/>
            <a:r>
              <a:rPr lang="en-US" dirty="0" smtClean="0"/>
              <a:t>Use one of the following methods:</a:t>
            </a:r>
          </a:p>
          <a:p>
            <a:pPr marL="628650" lvl="1" indent="-171450">
              <a:buFont typeface="Arial" charset="0"/>
              <a:buChar char="•"/>
            </a:pPr>
            <a:r>
              <a:rPr lang="en-US" dirty="0" smtClean="0"/>
              <a:t>Delete dump files after they are downloaded.</a:t>
            </a:r>
          </a:p>
          <a:p>
            <a:pPr marL="628650" lvl="1" indent="-171450">
              <a:buFont typeface="Arial" charset="0"/>
              <a:buChar char="•"/>
            </a:pPr>
            <a:r>
              <a:rPr lang="en-US" dirty="0" smtClean="0"/>
              <a:t>Redeploy the app with a bigger disk quota</a:t>
            </a:r>
            <a:r>
              <a:rPr lang="en-US" baseline="0" dirty="0" smtClean="0"/>
              <a:t> </a:t>
            </a:r>
            <a:r>
              <a:rPr lang="en-US" dirty="0" smtClean="0"/>
              <a:t>in the deployment manifest</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487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173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8667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218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678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324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IBM Watson used its Personality Insights API and smart IoT integration to create a LED-embedded saree that changes colours based on each WOTY 2017 winner’s dominant personality traits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Watson was tasked with finding dominant patterns and colours from the regions that the winners belonged to, by examining the hashtags of those regions on social networks and crawling through more than 5 million photographs to gather data</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Watson’s Visual Recognition API was used to extract specific context around patterns and colors that were most dominant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Data can create magic, and that’s exactly what happened at the WOTY 2017 ceremony. The team analysed each winner’s personality from their Twitter handles and mapped it against seven traits which included: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Effectiveness in organising thoughts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Open-mindedness and originality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Confidence in problem solving</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Action orientation</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Conscientiousness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Openness to possibilities and alternatives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Social energy</a:t>
            </a:r>
            <a:endParaRPr lang="en-US" dirty="0" smtClean="0"/>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391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IBM's innovative open-standards, cloud computing platform that combines platform as a service (PaaS) with infrastructure as a service (IaaS) for building, running, and managing applications</a:t>
            </a:r>
            <a:endParaRPr lang="en-US" dirty="0" smtClean="0"/>
          </a:p>
          <a:p>
            <a:pPr marL="628650" lvl="1" indent="-171450">
              <a:buFont typeface="Arial" charset="0"/>
              <a:buChar char="•"/>
            </a:pPr>
            <a:r>
              <a:rPr lang="en-US" dirty="0" smtClean="0"/>
              <a:t>It has a rich catalog of cloud services that can be easily integrated with PaaS and IaaS to build business applications rapidly</a:t>
            </a:r>
          </a:p>
          <a:p>
            <a:pPr marL="628650" lvl="1" indent="-171450">
              <a:buFont typeface="Arial" charset="0"/>
              <a:buChar char="•"/>
            </a:pPr>
            <a:r>
              <a:rPr lang="en-US" dirty="0" smtClean="0"/>
              <a:t>Bluemix has cloud deployments that fit your needs whether you are a small business that plans to scale, or a large enterprise that requires additional isolation. You can develop in a cloud without borders, where you can connect your private services to the public Bluemix services available from IBM.</a:t>
            </a:r>
          </a:p>
          <a:p>
            <a:pPr marL="628650" lvl="1" indent="-171450">
              <a:buFont typeface="Arial" charset="0"/>
              <a:buChar char="•"/>
            </a:pPr>
            <a:r>
              <a:rPr lang="en-US" dirty="0" smtClean="0"/>
              <a:t>You and your team can access the apps, services, and infrastructure in Bluemix and use existing data, systems, processes, PaaS tools, and IaaS tools. Developers can tap into the rapidly growing ecosystem of available services and runtime frameworks to build applications using polyglot programming approaches.</a:t>
            </a:r>
          </a:p>
          <a:p>
            <a:pPr marL="628650" lvl="1" indent="-171450">
              <a:buFont typeface="Arial" charset="0"/>
              <a:buChar char="•"/>
            </a:pPr>
            <a:r>
              <a:rPr lang="en-US" dirty="0" smtClean="0"/>
              <a:t>With Bluemix, you no longer have to make large investments in hardware to test out or run a new app. Instead, we manage it all for you and only charge for what you use. Bluemix provides public, </a:t>
            </a:r>
            <a:r>
              <a:rPr lang="en-US" dirty="0" smtClean="0">
                <a:hlinkClick r:id="rId3"/>
              </a:rPr>
              <a:t>dedicated</a:t>
            </a:r>
            <a:r>
              <a:rPr lang="en-US" dirty="0" smtClean="0"/>
              <a:t>, and </a:t>
            </a:r>
            <a:r>
              <a:rPr lang="en-US" dirty="0" smtClean="0">
                <a:hlinkClick r:id="rId4"/>
              </a:rPr>
              <a:t>local</a:t>
            </a:r>
            <a:r>
              <a:rPr lang="en-US" dirty="0" smtClean="0"/>
              <a:t> integrated deployment models.</a:t>
            </a:r>
          </a:p>
          <a:p>
            <a:pPr marL="171450" indent="-171450">
              <a:buFont typeface="Arial" charset="0"/>
              <a:buChar char="•"/>
            </a:pPr>
            <a:r>
              <a:rPr lang="en-US" dirty="0" smtClean="0"/>
              <a:t>Bluemix enables you to:</a:t>
            </a:r>
          </a:p>
          <a:p>
            <a:pPr marL="628650" lvl="1" indent="-171450">
              <a:buFont typeface="Arial" charset="0"/>
              <a:buChar char="•"/>
            </a:pPr>
            <a:r>
              <a:rPr lang="en-US" dirty="0" smtClean="0"/>
              <a:t>Deploy high performance compute and storage infrastructure in secure IBM Cloud Data Centers around the world</a:t>
            </a:r>
          </a:p>
          <a:p>
            <a:pPr marL="628650" lvl="1" indent="-171450">
              <a:buFont typeface="Arial" charset="0"/>
              <a:buChar char="•"/>
            </a:pPr>
            <a:r>
              <a:rPr lang="en-US" dirty="0" smtClean="0"/>
              <a:t>Test and adopt a broad range of cloud services and capabilities from IBM, open source communities, and third-party developers</a:t>
            </a:r>
          </a:p>
          <a:p>
            <a:pPr marL="628650" lvl="1" indent="-171450">
              <a:buFont typeface="Arial" charset="0"/>
              <a:buChar char="•"/>
            </a:pPr>
            <a:r>
              <a:rPr lang="en-US" dirty="0" smtClean="0"/>
              <a:t>Connect to all of your legacy systems and apps from a single, scalable, cloud platform through private network and API capabilities</a:t>
            </a:r>
          </a:p>
          <a:p>
            <a:pPr marL="628650" lvl="1" indent="-171450">
              <a:buFont typeface="Arial" charset="0"/>
              <a:buChar char="•"/>
            </a:pPr>
            <a:r>
              <a:rPr lang="en-US" dirty="0" smtClean="0"/>
              <a:t>Spin up and turn down resources in real time as your business needs or workload demands change</a:t>
            </a:r>
          </a:p>
          <a:p>
            <a:pPr marL="171450" lvl="0" indent="-171450">
              <a:buFont typeface="Arial" charset="0"/>
              <a:buChar char="•"/>
            </a:pPr>
            <a:r>
              <a:rPr lang="en-US" sz="1200" dirty="0" smtClean="0"/>
              <a:t>Options to run your apps:</a:t>
            </a:r>
          </a:p>
          <a:p>
            <a:pPr marL="628650" lvl="1" indent="-171450">
              <a:buFont typeface="Arial" charset="0"/>
              <a:buChar char="•"/>
            </a:pPr>
            <a:r>
              <a:rPr lang="en-US" dirty="0" smtClean="0"/>
              <a:t>A boilerplate is a template for an application and its associated runtime environment and predefined services for a specific domain</a:t>
            </a:r>
          </a:p>
          <a:p>
            <a:pPr marL="628650" lvl="1" indent="-171450">
              <a:buFont typeface="Arial" charset="0"/>
              <a:buChar char="•"/>
            </a:pPr>
            <a:r>
              <a:rPr lang="en-US" dirty="0" smtClean="0"/>
              <a:t>A runtime is the set of resources that is used to run an app, provided as containers for different types of apps</a:t>
            </a:r>
          </a:p>
          <a:p>
            <a:pPr marL="628650" lvl="1" indent="-171450">
              <a:buFont typeface="Arial" charset="0"/>
              <a:buChar char="•"/>
            </a:pPr>
            <a:r>
              <a:rPr lang="en-US" dirty="0" smtClean="0"/>
              <a:t>Use Container Service to run Docker containers in a hosted cloud environment on Bluemix</a:t>
            </a:r>
          </a:p>
          <a:p>
            <a:pPr marL="628650" lvl="1" indent="-171450">
              <a:buFont typeface="Arial" charset="0"/>
              <a:buChar char="•"/>
            </a:pPr>
            <a:r>
              <a:rPr lang="en-US" dirty="0" smtClean="0"/>
              <a:t>Use OpenWhisk for distributed, event-driven computing. OpenWhisk runs application logic in response to events or direct invocations from web or mobile apps over HTTP.</a:t>
            </a: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9537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6420" y="4344023"/>
            <a:ext cx="5485200" cy="4113000"/>
          </a:xfrm>
          <a:prstGeom prst="rect">
            <a:avLst/>
          </a:prstGeom>
          <a:noFill/>
          <a:ln>
            <a:noFill/>
          </a:ln>
        </p:spPr>
        <p:txBody>
          <a:bodyPr lIns="89600" tIns="89600" rIns="89600" bIns="89600" anchor="ctr" anchorCtr="0">
            <a:noAutofit/>
          </a:bodyPr>
          <a:lstStyle/>
          <a:p>
            <a:pPr marL="628650" marR="0" lvl="1"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dirty="0" smtClean="0">
              <a:latin typeface="Helvetica" charset="0"/>
              <a:ea typeface="Helvetica" charset="0"/>
              <a:cs typeface="Helvetica" charset="0"/>
            </a:endParaRPr>
          </a:p>
        </p:txBody>
      </p:sp>
      <p:sp>
        <p:nvSpPr>
          <p:cNvPr id="572" name="Shape 572"/>
          <p:cNvSpPr>
            <a:spLocks noGrp="1" noRot="1" noChangeAspect="1"/>
          </p:cNvSpPr>
          <p:nvPr>
            <p:ph type="sldImg" idx="2"/>
          </p:nvPr>
        </p:nvSpPr>
        <p:spPr>
          <a:xfrm>
            <a:off x="381000" y="687388"/>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127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In general, you don't have to worry about the operating system and infrastructure layers when running apps on Bluemix in Cloud Foundry. Layers such as root filesystems and middleware components are abstracted so that you can focus on your application code.</a:t>
            </a:r>
          </a:p>
          <a:p>
            <a:pPr marL="171450" indent="-171450">
              <a:buFont typeface="Arial" charset="0"/>
              <a:buChar char="•"/>
            </a:pPr>
            <a:r>
              <a:rPr lang="en-US" dirty="0" smtClean="0"/>
              <a:t>As a developer, you can interact with the Bluemix infrastructure by using a browser-based user interface. You can also use a Cloud Foundry command line interface, called cf, to deploy web apps.</a:t>
            </a:r>
          </a:p>
          <a:p>
            <a:pPr marL="171450" indent="-171450">
              <a:buFont typeface="Arial" charset="0"/>
              <a:buChar char="•"/>
            </a:pPr>
            <a:r>
              <a:rPr lang="en-US" dirty="0" smtClean="0"/>
              <a:t>Clients--which can be mobile apps, apps that run externally, apps that are built on Bluemix, or developers that are using browsers--interact with the Bluemix-hosted apps. Clients use REST or HTTP APIs to route requests through Bluemix to one of the app instances or the composite services.</a:t>
            </a:r>
          </a:p>
          <a:p>
            <a:pPr marL="171450" indent="-171450">
              <a:buFont typeface="Arial" charset="0"/>
              <a:buChar char="•"/>
            </a:pPr>
            <a:r>
              <a:rPr lang="en-US" dirty="0" smtClean="0"/>
              <a:t>You can deploy your apps to different Bluemix regions, for latency or security considerations. You can choose to deploy either to one region or across multiple regions.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47A7DB6-9485-3742-A7C6-117350C3D0D5}" type="slidenum">
              <a:rPr lang="en-US" smtClean="0"/>
              <a:t>8</a:t>
            </a:fld>
            <a:endParaRPr lang="en-US" dirty="0"/>
          </a:p>
        </p:txBody>
      </p:sp>
    </p:spTree>
    <p:extLst>
      <p:ext uri="{BB962C8B-B14F-4D97-AF65-F5344CB8AC3E}">
        <p14:creationId xmlns:p14="http://schemas.microsoft.com/office/powerpoint/2010/main" val="201109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When you deploy an app to Bluemix Cloud Foundry, you must configure Bluemix with enough information to support the app.</a:t>
            </a:r>
          </a:p>
          <a:p>
            <a:pPr marL="628650" lvl="1" indent="-171450">
              <a:buFont typeface="Arial" charset="0"/>
              <a:buChar char="•"/>
            </a:pPr>
            <a:r>
              <a:rPr lang="en-US" dirty="0" smtClean="0"/>
              <a:t>For a mobile app, Bluemix contains an artifact that represents the mobile app's back end, such as the services that the mobile app uses to communicate with a server.</a:t>
            </a:r>
          </a:p>
          <a:p>
            <a:pPr marL="628650" lvl="1" indent="-171450">
              <a:buFont typeface="Arial" charset="0"/>
              <a:buChar char="•"/>
            </a:pPr>
            <a:r>
              <a:rPr lang="en-US" dirty="0" smtClean="0"/>
              <a:t>For a web app, you must ensure that information about the runtime and framework is communicated to Bluemix, so that Bluemix can set up the appropriate execution environment to run the app.</a:t>
            </a:r>
          </a:p>
          <a:p>
            <a:pPr marL="171450" indent="-171450">
              <a:buFont typeface="Arial" charset="0"/>
              <a:buChar char="•"/>
            </a:pPr>
            <a:r>
              <a:rPr lang="en-US" dirty="0" smtClean="0"/>
              <a:t>Each execution environment, including both mobile and web, is isolated from the execution environment of other apps,</a:t>
            </a:r>
            <a:r>
              <a:rPr lang="en-US" baseline="0" dirty="0" smtClean="0"/>
              <a:t> </a:t>
            </a:r>
            <a:r>
              <a:rPr lang="en-US" dirty="0" smtClean="0"/>
              <a:t>even though these apps are on the same physical machine</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47A7DB6-9485-3742-A7C6-117350C3D0D5}" type="slidenum">
              <a:rPr lang="en-US" smtClean="0"/>
              <a:t>9</a:t>
            </a:fld>
            <a:endParaRPr lang="en-US" dirty="0"/>
          </a:p>
        </p:txBody>
      </p:sp>
    </p:spTree>
    <p:extLst>
      <p:ext uri="{BB962C8B-B14F-4D97-AF65-F5344CB8AC3E}">
        <p14:creationId xmlns:p14="http://schemas.microsoft.com/office/powerpoint/2010/main" val="187122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 Id="rId3"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11.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e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5.emf"/><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3.xml"/><Relationship Id="rId2" Type="http://schemas.openxmlformats.org/officeDocument/2006/relationships/image" Target="../media/image8.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 Id="rId3" Type="http://schemas.openxmlformats.org/officeDocument/2006/relationships/image" Target="../media/image5.emf"/></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10.emf"/><Relationship Id="rId1" Type="http://schemas.openxmlformats.org/officeDocument/2006/relationships/slideMaster" Target="../slideMasters/slideMaster3.xml"/><Relationship Id="rId2" Type="http://schemas.openxmlformats.org/officeDocument/2006/relationships/image" Target="../media/image11.e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a:stretch/>
        </p:blipFill>
        <p:spPr>
          <a:xfrm>
            <a:off x="1142" y="0"/>
            <a:ext cx="9142800" cy="5144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hapter_1">
    <p:spTree>
      <p:nvGrpSpPr>
        <p:cNvPr id="1" name="Shape 89"/>
        <p:cNvGrpSpPr/>
        <p:nvPr/>
      </p:nvGrpSpPr>
      <p:grpSpPr>
        <a:xfrm>
          <a:off x="0" y="0"/>
          <a:ext cx="0" cy="0"/>
          <a:chOff x="0" y="0"/>
          <a:chExt cx="0" cy="0"/>
        </a:xfrm>
      </p:grpSpPr>
      <p:sp>
        <p:nvSpPr>
          <p:cNvPr id="90" name="Shape 90"/>
          <p:cNvSpPr txBox="1"/>
          <p:nvPr/>
        </p:nvSpPr>
        <p:spPr>
          <a:xfrm>
            <a:off x="8758408" y="73797"/>
            <a:ext cx="3075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fld id="{00000000-1234-1234-1234-123412341234}" type="slidenum">
              <a:rPr lang="en" sz="800" b="0" i="0" u="none" strike="noStrike" cap="none">
                <a:solidFill>
                  <a:srgbClr val="FFFFFF"/>
                </a:solidFill>
                <a:latin typeface="Arial"/>
                <a:ea typeface="Arial"/>
                <a:cs typeface="Arial"/>
                <a:sym typeface="Arial"/>
              </a:rPr>
              <a:t>‹#›</a:t>
            </a:fld>
            <a:endParaRPr lang="en" sz="800" b="0" i="0" u="none" strike="noStrike" cap="none" dirty="0">
              <a:solidFill>
                <a:srgbClr val="FFFFFF"/>
              </a:solidFill>
              <a:latin typeface="Arial"/>
              <a:ea typeface="Arial"/>
              <a:cs typeface="Arial"/>
              <a:sym typeface="Arial"/>
            </a:endParaRPr>
          </a:p>
        </p:txBody>
      </p:sp>
      <p:sp>
        <p:nvSpPr>
          <p:cNvPr id="91" name="Shape 91"/>
          <p:cNvSpPr txBox="1"/>
          <p:nvPr/>
        </p:nvSpPr>
        <p:spPr>
          <a:xfrm>
            <a:off x="152400" y="73797"/>
            <a:ext cx="396000"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IBM</a:t>
            </a:r>
          </a:p>
        </p:txBody>
      </p:sp>
      <p:sp>
        <p:nvSpPr>
          <p:cNvPr id="92" name="Shape 92"/>
          <p:cNvSpPr txBox="1"/>
          <p:nvPr/>
        </p:nvSpPr>
        <p:spPr>
          <a:xfrm>
            <a:off x="1245888" y="18877"/>
            <a:ext cx="1311299" cy="157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rgbClr val="FFFFFF"/>
              </a:buClr>
              <a:buSzPct val="25000"/>
              <a:buFont typeface="Arial"/>
              <a:buNone/>
            </a:pPr>
            <a:r>
              <a:rPr lang="en" sz="800" b="0" i="0" u="none" strike="noStrike" cap="none" dirty="0">
                <a:solidFill>
                  <a:srgbClr val="FFFFFF"/>
                </a:solidFill>
                <a:latin typeface="Arial"/>
                <a:ea typeface="Arial"/>
                <a:cs typeface="Arial"/>
                <a:sym typeface="Arial"/>
              </a:rPr>
              <a:t>_</a:t>
            </a:r>
          </a:p>
        </p:txBody>
      </p:sp>
      <p:cxnSp>
        <p:nvCxnSpPr>
          <p:cNvPr id="93" name="Shape 93"/>
          <p:cNvCxnSpPr/>
          <p:nvPr/>
        </p:nvCxnSpPr>
        <p:spPr>
          <a:xfrm>
            <a:off x="6096662" y="0"/>
            <a:ext cx="0" cy="5143500"/>
          </a:xfrm>
          <a:prstGeom prst="straightConnector1">
            <a:avLst/>
          </a:prstGeom>
          <a:noFill/>
          <a:ln w="9525" cap="flat" cmpd="sng">
            <a:solidFill>
              <a:schemeClr val="lt1"/>
            </a:solidFill>
            <a:prstDash val="solid"/>
            <a:round/>
            <a:headEnd type="none" w="med" len="med"/>
            <a:tailEnd type="none" w="med" len="med"/>
          </a:ln>
        </p:spPr>
      </p:cxnSp>
      <p:cxnSp>
        <p:nvCxnSpPr>
          <p:cNvPr id="94" name="Shape 94"/>
          <p:cNvCxnSpPr/>
          <p:nvPr/>
        </p:nvCxnSpPr>
        <p:spPr>
          <a:xfrm>
            <a:off x="7620662" y="0"/>
            <a:ext cx="0" cy="5143500"/>
          </a:xfrm>
          <a:prstGeom prst="straightConnector1">
            <a:avLst/>
          </a:prstGeom>
          <a:noFill/>
          <a:ln w="9525" cap="flat" cmpd="sng">
            <a:solidFill>
              <a:schemeClr val="lt1"/>
            </a:solidFill>
            <a:prstDash val="solid"/>
            <a:round/>
            <a:headEnd type="none" w="med" len="med"/>
            <a:tailEnd type="none" w="med" len="med"/>
          </a:ln>
        </p:spPr>
      </p:cxnSp>
      <p:pic>
        <p:nvPicPr>
          <p:cNvPr id="95" name="Shape 95"/>
          <p:cNvPicPr preferRelativeResize="0"/>
          <p:nvPr/>
        </p:nvPicPr>
        <p:blipFill rotWithShape="1">
          <a:blip r:embed="rId2">
            <a:alphaModFix/>
          </a:blip>
          <a:srcRect/>
          <a:stretch/>
        </p:blipFill>
        <p:spPr>
          <a:xfrm>
            <a:off x="8633864" y="4855012"/>
            <a:ext cx="390900" cy="156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 content (2-columns)">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252414" y="1023937"/>
            <a:ext cx="4075200"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Shape 98"/>
          <p:cNvSpPr txBox="1">
            <a:spLocks noGrp="1"/>
          </p:cNvSpPr>
          <p:nvPr>
            <p:ph type="title"/>
          </p:nvPr>
        </p:nvSpPr>
        <p:spPr>
          <a:xfrm>
            <a:off x="252414" y="247650"/>
            <a:ext cx="4319700" cy="7764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1pPr>
            <a:lvl2pPr marL="0" marR="0" lvl="1"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2pPr>
            <a:lvl3pPr marL="0" marR="0" lvl="2"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3pPr>
            <a:lvl4pPr marL="0" marR="0" lvl="3"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4pPr>
            <a:lvl5pPr marL="0" marR="0" lvl="4" indent="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5pPr>
            <a:lvl6pPr marL="457200" marR="0" lvl="5"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6pPr>
            <a:lvl7pPr marL="914400" marR="0" lvl="6"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7pPr>
            <a:lvl8pPr marL="1371600" marR="0" lvl="7"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8pPr>
            <a:lvl9pPr marL="1828800" marR="0" lvl="8" indent="-12700" algn="l" rtl="0">
              <a:spcBef>
                <a:spcPts val="0"/>
              </a:spcBef>
              <a:spcAft>
                <a:spcPts val="0"/>
              </a:spcAft>
              <a:buClr>
                <a:srgbClr val="004266"/>
              </a:buClr>
              <a:buFont typeface="Arial"/>
              <a:buNone/>
              <a:defRPr sz="2800" b="1" i="0" u="none" strike="noStrike" cap="none">
                <a:solidFill>
                  <a:srgbClr val="004266"/>
                </a:solidFill>
                <a:latin typeface="Arial"/>
                <a:ea typeface="Arial"/>
                <a:cs typeface="Arial"/>
                <a:sym typeface="Arial"/>
              </a:defRPr>
            </a:lvl9pPr>
          </a:lstStyle>
          <a:p>
            <a:endParaRPr/>
          </a:p>
        </p:txBody>
      </p:sp>
      <p:sp>
        <p:nvSpPr>
          <p:cNvPr id="99" name="Shape 99"/>
          <p:cNvSpPr txBox="1">
            <a:spLocks noGrp="1"/>
          </p:cNvSpPr>
          <p:nvPr>
            <p:ph type="body" idx="2"/>
          </p:nvPr>
        </p:nvSpPr>
        <p:spPr>
          <a:xfrm>
            <a:off x="4571999" y="1023937"/>
            <a:ext cx="4076699" cy="3605100"/>
          </a:xfrm>
          <a:prstGeom prst="rect">
            <a:avLst/>
          </a:prstGeom>
          <a:noFill/>
          <a:ln>
            <a:noFill/>
          </a:ln>
        </p:spPr>
        <p:txBody>
          <a:bodyPr lIns="68575" tIns="68575" rIns="68575" bIns="68575" anchor="t" anchorCtr="0"/>
          <a:lstStyle>
            <a:lvl1pPr marL="228600" marR="0" lvl="0" indent="25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1pPr>
            <a:lvl2pPr marL="749300" marR="0" lvl="1" indent="-152400" algn="l" rtl="0">
              <a:lnSpc>
                <a:spcPct val="90000"/>
              </a:lnSpc>
              <a:spcBef>
                <a:spcPts val="400"/>
              </a:spcBef>
              <a:spcAft>
                <a:spcPts val="0"/>
              </a:spcAft>
              <a:buClr>
                <a:srgbClr val="004266"/>
              </a:buClr>
              <a:buSzPct val="100000"/>
              <a:buFont typeface="Arial"/>
              <a:buChar char="–"/>
              <a:defRPr sz="2000" b="0" i="0" u="none" strike="noStrike" cap="none">
                <a:solidFill>
                  <a:srgbClr val="004266"/>
                </a:solidFill>
                <a:latin typeface="Arial"/>
                <a:ea typeface="Arial"/>
                <a:cs typeface="Arial"/>
                <a:sym typeface="Arial"/>
              </a:defRPr>
            </a:lvl2pPr>
            <a:lvl3pPr marL="1143000" marR="0" lvl="2"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25400" algn="l" rtl="0">
              <a:lnSpc>
                <a:spcPct val="9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01900" marR="0" lvl="5" indent="381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591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163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735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sldNum" idx="12"/>
          </p:nvPr>
        </p:nvSpPr>
        <p:spPr>
          <a:xfrm>
            <a:off x="117759" y="4868400"/>
            <a:ext cx="2133600" cy="172800"/>
          </a:xfrm>
          <a:prstGeom prst="rect">
            <a:avLst/>
          </a:prstGeom>
          <a:noFill/>
          <a:ln>
            <a:noFill/>
          </a:ln>
        </p:spPr>
        <p:txBody>
          <a:bodyPr lIns="34275" tIns="17150" rIns="34275" bIns="1715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900" b="0" i="0" u="none" strike="noStrike" cap="none">
                <a:solidFill>
                  <a:schemeClr val="dk1"/>
                </a:solidFill>
                <a:latin typeface="Arial"/>
                <a:ea typeface="Arial"/>
                <a:cs typeface="Arial"/>
                <a:sym typeface="Arial"/>
              </a:rPr>
              <a:t>‹#›</a:t>
            </a:fld>
            <a:endParaRPr lang="en"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2">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09" name="Shape 109"/>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283463" y="731542"/>
            <a:ext cx="8639400" cy="285599"/>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Helvetica Neue"/>
              <a:buNone/>
              <a:defRPr sz="20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5pPr>
            <a:lvl6pPr marL="342900" marR="0" lvl="5"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1270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2" name="Shape 112"/>
          <p:cNvSpPr txBox="1">
            <a:spLocks noGrp="1"/>
          </p:cNvSpPr>
          <p:nvPr>
            <p:ph type="sldNum" idx="12"/>
          </p:nvPr>
        </p:nvSpPr>
        <p:spPr>
          <a:xfrm>
            <a:off x="311943" y="4877991"/>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323232"/>
              </a:buClr>
              <a:buSzPct val="25000"/>
              <a:buFont typeface="Arial"/>
              <a:buNone/>
            </a:pPr>
            <a:fld id="{00000000-1234-1234-1234-123412341234}" type="slidenum">
              <a:rPr lang="en" sz="1000" b="0" i="0" u="none" strike="noStrike" cap="none">
                <a:solidFill>
                  <a:srgbClr val="323232"/>
                </a:solidFill>
                <a:latin typeface="Arial"/>
                <a:ea typeface="Arial"/>
                <a:cs typeface="Arial"/>
                <a:sym typeface="Arial"/>
              </a:rPr>
              <a:t>‹#›</a:t>
            </a:fld>
            <a:endParaRPr lang="en" sz="1000" b="0" i="0" u="none" strike="noStrike" cap="none" dirty="0">
              <a:solidFill>
                <a:srgbClr val="32323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1">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115" name="Shape 115"/>
          <p:cNvSpPr txBox="1">
            <a:spLocks noGrp="1"/>
          </p:cNvSpPr>
          <p:nvPr>
            <p:ph type="body" idx="1"/>
          </p:nvPr>
        </p:nvSpPr>
        <p:spPr>
          <a:xfrm>
            <a:off x="283464" y="1371600"/>
            <a:ext cx="8621100" cy="2709000"/>
          </a:xfrm>
          <a:prstGeom prst="rect">
            <a:avLst/>
          </a:prstGeom>
          <a:noFill/>
          <a:ln>
            <a:noFill/>
          </a:ln>
        </p:spPr>
        <p:txBody>
          <a:bodyPr lIns="68575" tIns="68575" rIns="68575" bIns="68575" anchor="t" anchorCtr="0"/>
          <a:lstStyle>
            <a:lvl1pPr marL="139700" marR="0" lvl="0" indent="63500" algn="l" rtl="0">
              <a:lnSpc>
                <a:spcPct val="100000"/>
              </a:lnSpc>
              <a:spcBef>
                <a:spcPts val="0"/>
              </a:spcBef>
              <a:spcAft>
                <a:spcPts val="200"/>
              </a:spcAft>
              <a:buClr>
                <a:schemeClr val="dk1"/>
              </a:buClr>
              <a:buSzPct val="88888"/>
              <a:buFont typeface="Noto Sans Symbols"/>
              <a:buChar char="▪"/>
              <a:defRPr sz="1800" b="0" i="0" u="none" strike="noStrike" cap="none">
                <a:solidFill>
                  <a:schemeClr val="dk1"/>
                </a:solidFill>
                <a:latin typeface="Helvetica Neue Light"/>
                <a:ea typeface="Helvetica Neue Light"/>
                <a:cs typeface="Helvetica Neue Light"/>
                <a:sym typeface="Helvetica Neue Light"/>
              </a:defRPr>
            </a:lvl1pPr>
            <a:lvl2pPr marL="304800" marR="0" lvl="1" indent="38100" algn="l" rtl="0">
              <a:lnSpc>
                <a:spcPct val="10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82600" marR="0" lvl="2" indent="25400" algn="l" rtl="0">
              <a:lnSpc>
                <a:spcPct val="10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25400" algn="l" rtl="0">
              <a:lnSpc>
                <a:spcPct val="10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25500" marR="0" lvl="4" indent="0" algn="l" rtl="0">
              <a:lnSpc>
                <a:spcPct val="100000"/>
              </a:lnSpc>
              <a:spcBef>
                <a:spcPts val="200"/>
              </a:spcBef>
              <a:spcAft>
                <a:spcPts val="0"/>
              </a:spcAft>
              <a:buClr>
                <a:srgbClr val="000000"/>
              </a:buClr>
              <a:buSzPct val="100000"/>
              <a:buFont typeface="Helvetica Neue Light"/>
              <a:buChar char="-"/>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10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116" name="Shape 116"/>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800" b="0" i="0" u="none" strike="noStrike" cap="none">
                <a:solidFill>
                  <a:schemeClr val="dk1"/>
                </a:solidFill>
                <a:latin typeface="Arial"/>
                <a:ea typeface="Arial"/>
                <a:cs typeface="Arial"/>
                <a:sym typeface="Arial"/>
              </a:rPr>
              <a:t>‹#›</a:t>
            </a:fld>
            <a:endParaRPr lang="en" sz="8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1">
    <p:spTree>
      <p:nvGrpSpPr>
        <p:cNvPr id="1" name="Shape 11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p:bg>
      <p:bgPr>
        <a:solidFill>
          <a:schemeClr val="accent3"/>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96000" y="324000"/>
            <a:ext cx="8352000" cy="810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lt1"/>
              </a:buClr>
              <a:buFont typeface="Calibri"/>
              <a:buNone/>
              <a:defRPr sz="1700" b="0" i="0" u="none" strike="noStrike" cap="none">
                <a:solidFill>
                  <a:schemeClr val="lt1"/>
                </a:solidFill>
                <a:latin typeface="Calibri"/>
                <a:ea typeface="Calibri"/>
                <a:cs typeface="Calibri"/>
                <a:sym typeface="Calibri"/>
              </a:defRPr>
            </a:lvl1pPr>
            <a:lvl2pPr lvl="1" indent="0" rtl="0">
              <a:spcBef>
                <a:spcPts val="0"/>
              </a:spcBef>
              <a:buFont typeface="Arial"/>
              <a:buNone/>
              <a:defRPr sz="700"/>
            </a:lvl2pPr>
            <a:lvl3pPr lvl="2" indent="0" rtl="0">
              <a:spcBef>
                <a:spcPts val="0"/>
              </a:spcBef>
              <a:buFont typeface="Arial"/>
              <a:buNone/>
              <a:defRPr sz="700"/>
            </a:lvl3pPr>
            <a:lvl4pPr lvl="3" indent="0" rtl="0">
              <a:spcBef>
                <a:spcPts val="0"/>
              </a:spcBef>
              <a:buFont typeface="Arial"/>
              <a:buNone/>
              <a:defRPr sz="700"/>
            </a:lvl4pPr>
            <a:lvl5pPr lvl="4" indent="0" rtl="0">
              <a:spcBef>
                <a:spcPts val="0"/>
              </a:spcBef>
              <a:buFont typeface="Arial"/>
              <a:buNone/>
              <a:defRPr sz="700"/>
            </a:lvl5pPr>
            <a:lvl6pPr lvl="5" indent="0" rtl="0">
              <a:spcBef>
                <a:spcPts val="0"/>
              </a:spcBef>
              <a:buFont typeface="Arial"/>
              <a:buNone/>
              <a:defRPr sz="700"/>
            </a:lvl6pPr>
            <a:lvl7pPr lvl="6" indent="0" rtl="0">
              <a:spcBef>
                <a:spcPts val="0"/>
              </a:spcBef>
              <a:buFont typeface="Arial"/>
              <a:buNone/>
              <a:defRPr sz="700"/>
            </a:lvl7pPr>
            <a:lvl8pPr lvl="7" indent="0" rtl="0">
              <a:spcBef>
                <a:spcPts val="0"/>
              </a:spcBef>
              <a:buFont typeface="Arial"/>
              <a:buNone/>
              <a:defRPr sz="700"/>
            </a:lvl8pPr>
            <a:lvl9pPr lvl="8" indent="0" rtl="0">
              <a:spcBef>
                <a:spcPts val="0"/>
              </a:spcBef>
              <a:buFont typeface="Arial"/>
              <a:buNone/>
              <a:defRPr sz="700"/>
            </a:lvl9pPr>
          </a:lstStyle>
          <a:p>
            <a:endParaRPr/>
          </a:p>
        </p:txBody>
      </p:sp>
      <p:sp>
        <p:nvSpPr>
          <p:cNvPr id="120" name="Shape 120"/>
          <p:cNvSpPr txBox="1">
            <a:spLocks noGrp="1"/>
          </p:cNvSpPr>
          <p:nvPr>
            <p:ph type="body" idx="1"/>
          </p:nvPr>
        </p:nvSpPr>
        <p:spPr>
          <a:xfrm>
            <a:off x="396000" y="729000"/>
            <a:ext cx="8352000" cy="4050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500"/>
              </a:spcAft>
              <a:buClr>
                <a:schemeClr val="lt1"/>
              </a:buClr>
              <a:buFont typeface="Noto Sans Symbols"/>
              <a:buNone/>
              <a:defRPr sz="1100" b="0" i="0" u="none" strike="noStrike" cap="none">
                <a:solidFill>
                  <a:schemeClr val="lt1"/>
                </a:solidFill>
                <a:latin typeface="Calibri"/>
                <a:ea typeface="Calibri"/>
                <a:cs typeface="Calibri"/>
                <a:sym typeface="Calibri"/>
              </a:defRPr>
            </a:lvl1pPr>
            <a:lvl2pPr marL="393700" marR="0" lvl="1" indent="-25400" algn="l" rtl="0">
              <a:lnSpc>
                <a:spcPct val="90000"/>
              </a:lnSpc>
              <a:spcBef>
                <a:spcPts val="0"/>
              </a:spcBef>
              <a:spcAft>
                <a:spcPts val="500"/>
              </a:spcAft>
              <a:buClr>
                <a:schemeClr val="dk1"/>
              </a:buClr>
              <a:buSzPct val="100000"/>
              <a:buFont typeface="Calibri"/>
              <a:buChar char="–"/>
              <a:defRPr sz="1000" b="0" i="0" u="none" strike="noStrike" cap="none">
                <a:solidFill>
                  <a:schemeClr val="dk1"/>
                </a:solidFill>
                <a:latin typeface="Calibri"/>
                <a:ea typeface="Calibri"/>
                <a:cs typeface="Calibri"/>
                <a:sym typeface="Calibri"/>
              </a:defRPr>
            </a:lvl2pPr>
            <a:lvl3pPr marL="596900" marR="0" lvl="2" indent="-38100" algn="l" rtl="0">
              <a:lnSpc>
                <a:spcPct val="90000"/>
              </a:lnSpc>
              <a:spcBef>
                <a:spcPts val="0"/>
              </a:spcBef>
              <a:spcAft>
                <a:spcPts val="500"/>
              </a:spcAft>
              <a:buClr>
                <a:schemeClr val="dk1"/>
              </a:buClr>
              <a:buSzPct val="100000"/>
              <a:buFont typeface="Calibri"/>
              <a:buChar char="–"/>
              <a:defRPr sz="900" b="0" i="0" u="none" strike="noStrike" cap="none">
                <a:solidFill>
                  <a:schemeClr val="dk1"/>
                </a:solidFill>
                <a:latin typeface="Calibri"/>
                <a:ea typeface="Calibri"/>
                <a:cs typeface="Calibri"/>
                <a:sym typeface="Calibri"/>
              </a:defRPr>
            </a:lvl3pPr>
            <a:lvl4pPr marL="787400" marR="0" lvl="3" indent="-508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4pPr>
            <a:lvl5pPr marL="977900" marR="0" lvl="4" indent="-38100" algn="l" rtl="0">
              <a:lnSpc>
                <a:spcPct val="90000"/>
              </a:lnSpc>
              <a:spcBef>
                <a:spcPts val="0"/>
              </a:spcBef>
              <a:spcAft>
                <a:spcPts val="500"/>
              </a:spcAft>
              <a:buClr>
                <a:schemeClr val="dk1"/>
              </a:buClr>
              <a:buSzPct val="100000"/>
              <a:buFont typeface="Calibri"/>
              <a:buChar char="–"/>
              <a:defRPr sz="800" b="0" i="0" u="none" strike="noStrike" cap="none">
                <a:solidFill>
                  <a:schemeClr val="dk1"/>
                </a:solidFill>
                <a:latin typeface="Calibri"/>
                <a:ea typeface="Calibri"/>
                <a:cs typeface="Calibri"/>
                <a:sym typeface="Calibri"/>
              </a:defRPr>
            </a:lvl5pPr>
            <a:lvl6pPr marL="13716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6pPr>
            <a:lvl7pPr marL="16256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7pPr>
            <a:lvl8pPr marL="18669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8pPr>
            <a:lvl9pPr marL="21209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dt" idx="10"/>
          </p:nvPr>
        </p:nvSpPr>
        <p:spPr>
          <a:xfrm>
            <a:off x="7667860" y="4563000"/>
            <a:ext cx="1080000" cy="270000"/>
          </a:xfrm>
          <a:prstGeom prst="rect">
            <a:avLst/>
          </a:prstGeom>
          <a:noFill/>
          <a:ln>
            <a:noFill/>
          </a:ln>
        </p:spPr>
        <p:txBody>
          <a:bodyPr lIns="91425" tIns="91425" rIns="91425" bIns="91425" anchor="b" anchorCtr="0"/>
          <a:lstStyle>
            <a:lvl1pPr marL="0" marR="0" lvl="0" indent="0" algn="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ftr" idx="11"/>
          </p:nvPr>
        </p:nvSpPr>
        <p:spPr>
          <a:xfrm>
            <a:off x="2951483" y="4563000"/>
            <a:ext cx="3240299" cy="2700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lt1"/>
              </a:buClr>
              <a:buFont typeface="Calibri"/>
              <a:buNone/>
              <a:defRPr sz="7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sldNum" idx="12"/>
          </p:nvPr>
        </p:nvSpPr>
        <p:spPr>
          <a:xfrm>
            <a:off x="396000" y="4563000"/>
            <a:ext cx="675000" cy="270000"/>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rgbClr val="FFFFFF"/>
              </a:buClr>
              <a:buSzPct val="25000"/>
              <a:buFont typeface="Calibri"/>
              <a:buNone/>
            </a:pPr>
            <a:fld id="{00000000-1234-1234-1234-123412341234}" type="slidenum">
              <a:rPr lang="en" sz="700" b="0" i="0" u="none" strike="noStrike" cap="none">
                <a:solidFill>
                  <a:srgbClr val="FFFFFF"/>
                </a:solidFill>
                <a:latin typeface="Calibri"/>
                <a:ea typeface="Calibri"/>
                <a:cs typeface="Calibri"/>
                <a:sym typeface="Calibri"/>
              </a:rPr>
              <a:t>‹#›</a:t>
            </a:fld>
            <a:endParaRPr lang="en" sz="700" b="0" i="0" u="none" strike="noStrike" cap="none" dirty="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2AE40B02-D26F-7641-84D5-8013B833BF6A}" type="datetimeFigureOut">
              <a:rPr lang="en-US" smtClean="0"/>
              <a:t>10/23/17</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64D8573-6673-1F4C-AB33-CEB13AFA062A}" type="slidenum">
              <a:rPr lang="en-US" smtClean="0"/>
              <a:t>‹#›</a:t>
            </a:fld>
            <a:endParaRPr lang="en-US" dirty="0"/>
          </a:p>
        </p:txBody>
      </p:sp>
    </p:spTree>
    <p:extLst>
      <p:ext uri="{BB962C8B-B14F-4D97-AF65-F5344CB8AC3E}">
        <p14:creationId xmlns:p14="http://schemas.microsoft.com/office/powerpoint/2010/main" val="1227262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732798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8069852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
        <p:nvSpPr>
          <p:cNvPr id="23" name="Shape 23"/>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7362108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36158428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3698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58545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7880471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55954521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164975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0984063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8597490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419419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1">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83463" y="731519"/>
            <a:ext cx="8639400" cy="276900"/>
          </a:xfrm>
          <a:prstGeom prst="rect">
            <a:avLst/>
          </a:prstGeom>
          <a:noFill/>
          <a:ln>
            <a:noFill/>
          </a:ln>
        </p:spPr>
        <p:txBody>
          <a:bodyPr lIns="68575" tIns="68575" rIns="68575" bIns="68575" anchor="t" anchorCtr="0"/>
          <a:lstStyle>
            <a:lvl1pPr marL="0" marR="0" lvl="0" indent="0" algn="l" rtl="0">
              <a:lnSpc>
                <a:spcPct val="90000"/>
              </a:lnSpc>
              <a:spcBef>
                <a:spcPts val="0"/>
              </a:spcBef>
              <a:spcAft>
                <a:spcPts val="0"/>
              </a:spcAft>
              <a:buClr>
                <a:schemeClr val="accent1"/>
              </a:buClr>
              <a:buFont typeface="Helvetica Neue"/>
              <a:buNone/>
              <a:defRPr sz="2000" b="1" i="0" u="none" strike="noStrike" cap="none">
                <a:solidFill>
                  <a:schemeClr val="accen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sp>
        <p:nvSpPr>
          <p:cNvPr id="28" name="Shape 28"/>
          <p:cNvSpPr txBox="1">
            <a:spLocks noGrp="1"/>
          </p:cNvSpPr>
          <p:nvPr>
            <p:ph type="sldNum" idx="12"/>
          </p:nvPr>
        </p:nvSpPr>
        <p:spPr>
          <a:xfrm>
            <a:off x="312284" y="4878387"/>
            <a:ext cx="2124000" cy="1095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chemeClr val="dk1"/>
              </a:buClr>
              <a:buSzPct val="25000"/>
              <a:buFont typeface="Arial"/>
              <a:buNone/>
            </a:pPr>
            <a:fld id="{00000000-1234-1234-1234-123412341234}" type="slidenum">
              <a:rPr lang="en" sz="1000" b="0" i="0" u="none" strike="noStrike" cap="none">
                <a:solidFill>
                  <a:schemeClr val="dk1"/>
                </a:solidFill>
                <a:latin typeface="Arial"/>
                <a:ea typeface="Arial"/>
                <a:cs typeface="Arial"/>
                <a:sym typeface="Arial"/>
              </a:rPr>
              <a:t>‹#›</a:t>
            </a:fld>
            <a:endParaRPr lang="en" sz="10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3705744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41937742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33582482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46902028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62152315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2507869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59123762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10/23/17</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44683045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83464" y="1371600"/>
            <a:ext cx="8621184" cy="2708910"/>
          </a:xfrm>
        </p:spPr>
        <p:txBody>
          <a:bodyPr/>
          <a:lstStyle>
            <a:lvl1pPr>
              <a:buClrTx/>
              <a:defRPr sz="180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baseline="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a:xfrm>
            <a:off x="312286" y="4878389"/>
            <a:ext cx="2124075" cy="109537"/>
          </a:xfrm>
        </p:spPr>
        <p:txBody>
          <a:bodyPr/>
          <a:lstStyle>
            <a:lvl1pPr>
              <a:lnSpc>
                <a:spcPct val="100000"/>
              </a:lnSpc>
              <a:defRPr sz="800" smtClean="0">
                <a:solidFill>
                  <a:schemeClr val="tx1"/>
                </a:solidFill>
                <a:latin typeface="Arial" pitchFamily="34" charset="0"/>
                <a:cs typeface="Arial" pitchFamily="34" charset="0"/>
              </a:defRPr>
            </a:lvl1pPr>
          </a:lstStyle>
          <a:p>
            <a:pPr>
              <a:defRPr/>
            </a:pPr>
            <a:fld id="{75EE7AE1-7A2C-405D-9BD1-A0A8E1A49208}"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6286015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tx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tx1"/>
                </a:solidFill>
                <a:latin typeface="HelvNeue Bold for IBM"/>
              </a:defRPr>
            </a:lvl1pPr>
          </a:lstStyle>
          <a:p>
            <a:r>
              <a:rPr lang="en-US" dirty="0"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297770" y="242367"/>
            <a:ext cx="2136181" cy="163659"/>
          </a:xfrm>
          <a:prstGeom prst="rect">
            <a:avLst/>
          </a:prstGeom>
        </p:spPr>
      </p:pic>
      <p:pic>
        <p:nvPicPr>
          <p:cNvPr id="3" name="Picture 2"/>
          <p:cNvPicPr>
            <a:picLocks noChangeAspect="1"/>
          </p:cNvPicPr>
          <p:nvPr userDrawn="1"/>
        </p:nvPicPr>
        <p:blipFill>
          <a:blip r:embed="rId3"/>
          <a:stretch>
            <a:fillRect/>
          </a:stretch>
        </p:blipFill>
        <p:spPr>
          <a:xfrm rot="16200000">
            <a:off x="5858357" y="1738569"/>
            <a:ext cx="4568450" cy="1561963"/>
          </a:xfrm>
          <a:prstGeom prst="rect">
            <a:avLst/>
          </a:prstGeom>
        </p:spPr>
      </p:pic>
      <p:pic>
        <p:nvPicPr>
          <p:cNvPr id="11" name="Picture 10"/>
          <p:cNvPicPr>
            <a:picLocks noChangeAspect="1"/>
          </p:cNvPicPr>
          <p:nvPr userDrawn="1"/>
        </p:nvPicPr>
        <p:blipFill>
          <a:blip r:embed="rId4"/>
          <a:stretch>
            <a:fillRect/>
          </a:stretch>
        </p:blipFill>
        <p:spPr>
          <a:xfrm>
            <a:off x="287937" y="4589006"/>
            <a:ext cx="567469" cy="211022"/>
          </a:xfrm>
          <a:prstGeom prst="rect">
            <a:avLst/>
          </a:prstGeom>
        </p:spPr>
      </p:pic>
    </p:spTree>
    <p:extLst>
      <p:ext uri="{BB962C8B-B14F-4D97-AF65-F5344CB8AC3E}">
        <p14:creationId xmlns:p14="http://schemas.microsoft.com/office/powerpoint/2010/main" val="205812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1"/>
          </p:nvPr>
        </p:nvSpPr>
        <p:spPr>
          <a:xfrm>
            <a:off x="629840" y="1260872"/>
            <a:ext cx="38682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629840" y="1878806"/>
            <a:ext cx="38682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4629150" y="1260872"/>
            <a:ext cx="3887400" cy="617999"/>
          </a:xfrm>
          <a:prstGeom prst="rect">
            <a:avLst/>
          </a:prstGeom>
          <a:noFill/>
          <a:ln>
            <a:noFill/>
          </a:ln>
        </p:spPr>
        <p:txBody>
          <a:bodyPr lIns="68575" tIns="68575" rIns="68575" bIns="68575" anchor="b" anchorCtr="0"/>
          <a:lstStyle>
            <a:lvl1pPr marL="0" marR="0" lvl="0" indent="0" algn="l" rtl="0">
              <a:lnSpc>
                <a:spcPct val="90000"/>
              </a:lnSpc>
              <a:spcBef>
                <a:spcPts val="800"/>
              </a:spcBef>
              <a:spcAft>
                <a:spcPts val="0"/>
              </a:spcAft>
              <a:buClr>
                <a:schemeClr val="dk1"/>
              </a:buClr>
              <a:buFont typeface="Noto Sans Symbols"/>
              <a:buNone/>
              <a:defRPr sz="1800" b="1"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500" b="1"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1"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1200" b="1"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4629150" y="1878806"/>
            <a:ext cx="3887400" cy="27633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Title Slide 1">
    <p:bg>
      <p:bgPr>
        <a:solidFill>
          <a:srgbClr val="25396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5352" cy="542912"/>
          </a:xfrm>
        </p:spPr>
        <p:txBody>
          <a:bodyPr/>
          <a:lstStyle>
            <a:lvl1pPr marL="0" indent="0">
              <a:spcBef>
                <a:spcPts val="990"/>
              </a:spcBef>
              <a:buNone/>
              <a:defRPr sz="2200" baseline="0">
                <a:solidFill>
                  <a:schemeClr val="bg1"/>
                </a:solidFill>
              </a:defRPr>
            </a:lvl1pPr>
            <a:lvl5pPr>
              <a:buNone/>
              <a:defRPr/>
            </a:lvl5pPr>
          </a:lstStyle>
          <a:p>
            <a:pPr lvl="0"/>
            <a:r>
              <a:rPr lang="en-US" dirty="0" smtClean="0"/>
              <a:t>Click to edit Master text styles</a:t>
            </a:r>
          </a:p>
        </p:txBody>
      </p:sp>
      <p:sp>
        <p:nvSpPr>
          <p:cNvPr id="9" name="Title 8"/>
          <p:cNvSpPr>
            <a:spLocks noGrp="1"/>
          </p:cNvSpPr>
          <p:nvPr>
            <p:ph type="title"/>
          </p:nvPr>
        </p:nvSpPr>
        <p:spPr>
          <a:xfrm>
            <a:off x="283465" y="2300377"/>
            <a:ext cx="6795352" cy="609398"/>
          </a:xfrm>
        </p:spPr>
        <p:txBody>
          <a:bodyPr anchor="b"/>
          <a:lstStyle>
            <a:lvl1pPr>
              <a:defRPr sz="4400" baseline="0">
                <a:solidFill>
                  <a:schemeClr val="bg1"/>
                </a:solidFill>
                <a:latin typeface="HelvNeue Bold for IBM"/>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a:stretch>
            <a:fillRect/>
          </a:stretch>
        </p:blipFill>
        <p:spPr>
          <a:xfrm>
            <a:off x="290938" y="240122"/>
            <a:ext cx="2146612" cy="165124"/>
          </a:xfrm>
          <a:prstGeom prst="rect">
            <a:avLst/>
          </a:prstGeom>
        </p:spPr>
      </p:pic>
      <p:pic>
        <p:nvPicPr>
          <p:cNvPr id="16" name="Picture 15"/>
          <p:cNvPicPr>
            <a:picLocks noChangeAspect="1"/>
          </p:cNvPicPr>
          <p:nvPr userDrawn="1"/>
        </p:nvPicPr>
        <p:blipFill>
          <a:blip r:embed="rId3"/>
          <a:stretch>
            <a:fillRect/>
          </a:stretch>
        </p:blipFill>
        <p:spPr>
          <a:xfrm>
            <a:off x="7360275" y="235324"/>
            <a:ext cx="1563050" cy="4571626"/>
          </a:xfrm>
          <a:prstGeom prst="rect">
            <a:avLst/>
          </a:prstGeom>
        </p:spPr>
      </p:pic>
      <p:pic>
        <p:nvPicPr>
          <p:cNvPr id="18" name="Picture 17"/>
          <p:cNvPicPr>
            <a:picLocks noChangeAspect="1"/>
          </p:cNvPicPr>
          <p:nvPr userDrawn="1"/>
        </p:nvPicPr>
        <p:blipFill>
          <a:blip r:embed="rId4"/>
          <a:stretch>
            <a:fillRect/>
          </a:stretch>
        </p:blipFill>
        <p:spPr>
          <a:xfrm>
            <a:off x="285750" y="4589006"/>
            <a:ext cx="558399" cy="214769"/>
          </a:xfrm>
          <a:prstGeom prst="rect">
            <a:avLst/>
          </a:prstGeom>
        </p:spPr>
      </p:pic>
    </p:spTree>
    <p:extLst>
      <p:ext uri="{BB962C8B-B14F-4D97-AF65-F5344CB8AC3E}">
        <p14:creationId xmlns:p14="http://schemas.microsoft.com/office/powerpoint/2010/main" val="11792631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026">
          <p15:clr>
            <a:srgbClr val="FBAE40"/>
          </p15:clr>
        </p15:guide>
        <p15:guide id="2" pos="18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3465" y="3127248"/>
            <a:ext cx="6794046" cy="542912"/>
          </a:xfrm>
        </p:spPr>
        <p:txBody>
          <a:bodyPr/>
          <a:lstStyle>
            <a:lvl1pPr marL="0" indent="0">
              <a:spcBef>
                <a:spcPts val="990"/>
              </a:spcBef>
              <a:buNone/>
              <a:defRPr sz="2200" baseline="0">
                <a:solidFill>
                  <a:schemeClr val="tx1"/>
                </a:solidFill>
              </a:defRPr>
            </a:lvl1pPr>
            <a:lvl5pPr>
              <a:buNone/>
              <a:defRPr/>
            </a:lvl5pPr>
          </a:lstStyle>
          <a:p>
            <a:pPr lvl="0"/>
            <a:r>
              <a:rPr lang="en-US" smtClean="0"/>
              <a:t>Click to edit Master text styles</a:t>
            </a:r>
          </a:p>
        </p:txBody>
      </p:sp>
      <p:sp>
        <p:nvSpPr>
          <p:cNvPr id="9" name="Title 8"/>
          <p:cNvSpPr>
            <a:spLocks noGrp="1"/>
          </p:cNvSpPr>
          <p:nvPr>
            <p:ph type="title"/>
          </p:nvPr>
        </p:nvSpPr>
        <p:spPr>
          <a:xfrm>
            <a:off x="283465" y="2300377"/>
            <a:ext cx="6794046" cy="609398"/>
          </a:xfrm>
        </p:spPr>
        <p:txBody>
          <a:bodyPr anchor="b"/>
          <a:lstStyle>
            <a:lvl1pPr>
              <a:defRPr sz="4400" baseline="0">
                <a:solidFill>
                  <a:schemeClr val="tx1"/>
                </a:solidFill>
                <a:latin typeface="HelvNeue Bold for IBM"/>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pic>
        <p:nvPicPr>
          <p:cNvPr id="10" name="Picture 9"/>
          <p:cNvPicPr>
            <a:picLocks noChangeAspect="1"/>
          </p:cNvPicPr>
          <p:nvPr userDrawn="1"/>
        </p:nvPicPr>
        <p:blipFill>
          <a:blip r:embed="rId3"/>
          <a:stretch>
            <a:fillRect/>
          </a:stretch>
        </p:blipFill>
        <p:spPr>
          <a:xfrm>
            <a:off x="287937" y="4589006"/>
            <a:ext cx="567469" cy="211022"/>
          </a:xfrm>
          <a:prstGeom prst="rect">
            <a:avLst/>
          </a:prstGeom>
        </p:spPr>
      </p:pic>
    </p:spTree>
    <p:extLst>
      <p:ext uri="{BB962C8B-B14F-4D97-AF65-F5344CB8AC3E}">
        <p14:creationId xmlns:p14="http://schemas.microsoft.com/office/powerpoint/2010/main" val="15633883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1" y="1816100"/>
          <a:ext cx="8537575" cy="152400"/>
        </p:xfrm>
        <a:graphic>
          <a:graphicData uri="http://schemas.openxmlformats.org/drawingml/2006/table">
            <a:tbl>
              <a:tblPr firstRow="1" bandRow="1">
                <a:tableStyleId>{2D5ABB26-0587-4C30-8999-92F81FD0307C}</a:tableStyleId>
              </a:tblPr>
              <a:tblGrid>
                <a:gridCol w="8537575"/>
              </a:tblGrid>
              <a:tr h="152400">
                <a:tc>
                  <a:txBody>
                    <a:bodyPr/>
                    <a:lstStyle/>
                    <a:p>
                      <a:pPr algn="dist">
                        <a:lnSpc>
                          <a:spcPct val="100000"/>
                        </a:lnSpc>
                      </a:pPr>
                      <a:endParaRPr lang="en-US" sz="800" kern="500" spc="5000" dirty="0"/>
                    </a:p>
                  </a:txBody>
                  <a:tcPr marL="0" marR="0" marT="0" marB="0">
                    <a:lnR w="12700" cap="flat" cmpd="sng" algn="ctr">
                      <a:solidFill>
                        <a:srgbClr val="FFFFFF"/>
                      </a:solidFill>
                      <a:prstDash val="solid"/>
                      <a:round/>
                      <a:headEnd type="none" w="med" len="med"/>
                      <a:tailEnd type="none" w="med" len="med"/>
                    </a:lnR>
                    <a:pattFill prst="ltUpDiag">
                      <a:fgClr>
                        <a:schemeClr val="tx2"/>
                      </a:fgClr>
                      <a:bgClr>
                        <a:prstClr val="white"/>
                      </a:bgClr>
                    </a:pattFill>
                  </a:tcPr>
                </a:tc>
              </a:tr>
            </a:tbl>
          </a:graphicData>
        </a:graphic>
      </p:graphicFrame>
      <p:sp>
        <p:nvSpPr>
          <p:cNvPr id="9" name="Title 8"/>
          <p:cNvSpPr>
            <a:spLocks noGrp="1"/>
          </p:cNvSpPr>
          <p:nvPr>
            <p:ph type="title"/>
          </p:nvPr>
        </p:nvSpPr>
        <p:spPr>
          <a:xfrm>
            <a:off x="301752" y="2057400"/>
            <a:ext cx="8503920" cy="498598"/>
          </a:xfrm>
        </p:spPr>
        <p:txBody>
          <a:bodyPr/>
          <a:lstStyle>
            <a:lvl1pPr>
              <a:defRPr sz="3600" baseline="0">
                <a:solidFill>
                  <a:schemeClr val="accent1"/>
                </a:solidFill>
                <a:latin typeface="HelvNeue Bold for IBM"/>
              </a:defRPr>
            </a:lvl1pPr>
          </a:lstStyle>
          <a:p>
            <a:r>
              <a:rPr lang="en-US" smtClean="0"/>
              <a:t>Click to edit Master title style</a:t>
            </a:r>
            <a:endParaRPr lang="en-US" dirty="0" smtClean="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4D1A2DD-8468-4B9E-936E-367B05064B4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34824896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able of Contents/Agenda">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68205" cy="276999"/>
          </a:xfrm>
        </p:spPr>
        <p:txBody>
          <a:bodyPr/>
          <a:lstStyle>
            <a:lvl1pPr marL="0" marR="0" indent="0" algn="l" defTabSz="685809" rtl="0" eaLnBrk="1" fontAlgn="base" latinLnBrk="0" hangingPunct="1">
              <a:lnSpc>
                <a:spcPct val="90000"/>
              </a:lnSpc>
              <a:spcBef>
                <a:spcPct val="0"/>
              </a:spcBef>
              <a:spcAft>
                <a:spcPct val="0"/>
              </a:spcAft>
              <a:buClrTx/>
              <a:buSzTx/>
              <a:buFontTx/>
              <a:buNone/>
              <a:tabLst/>
              <a:defRPr baseline="0">
                <a:solidFill>
                  <a:schemeClr val="accent1"/>
                </a:solidFill>
              </a:defRPr>
            </a:lvl1pPr>
          </a:lstStyle>
          <a:p>
            <a:r>
              <a:rPr lang="en-US" smtClean="0"/>
              <a:t>Click to edit Master title style</a:t>
            </a:r>
            <a:endParaRPr lang="en-US" dirty="0"/>
          </a:p>
        </p:txBody>
      </p:sp>
      <p:sp>
        <p:nvSpPr>
          <p:cNvPr id="8" name="Text Placeholder 6"/>
          <p:cNvSpPr>
            <a:spLocks noGrp="1"/>
          </p:cNvSpPr>
          <p:nvPr>
            <p:ph type="body" sz="quarter" idx="12"/>
          </p:nvPr>
        </p:nvSpPr>
        <p:spPr>
          <a:xfrm>
            <a:off x="3163825" y="1371600"/>
            <a:ext cx="5687845" cy="3086100"/>
          </a:xfrm>
        </p:spPr>
        <p:txBody>
          <a:bodyPr tIns="91440"/>
          <a:lstStyle>
            <a:lvl1pPr marL="0" indent="0">
              <a:lnSpc>
                <a:spcPct val="100000"/>
              </a:lnSpc>
              <a:spcBef>
                <a:spcPts val="810"/>
              </a:spcBef>
              <a:buNone/>
              <a:defRPr sz="1400" baseline="0">
                <a:solidFill>
                  <a:schemeClr val="tx1"/>
                </a:solidFill>
              </a:defRPr>
            </a:lvl1pPr>
            <a:lvl2pPr marL="176215" indent="0">
              <a:buNone/>
              <a:defRPr>
                <a:solidFill>
                  <a:schemeClr val="accent6"/>
                </a:solidFill>
              </a:defRPr>
            </a:lvl2pPr>
            <a:lvl3pPr>
              <a:defRPr>
                <a:solidFill>
                  <a:schemeClr val="accent6"/>
                </a:solidFill>
              </a:defRPr>
            </a:lvl3pPr>
            <a:lvl4pPr>
              <a:defRPr>
                <a:solidFill>
                  <a:schemeClr val="accent6"/>
                </a:solidFill>
              </a:defRPr>
            </a:lvl4pPr>
          </a:lstStyle>
          <a:p>
            <a:pPr lvl="0"/>
            <a:r>
              <a:rPr lang="en-US" smtClean="0"/>
              <a:t>Click to edit Master text styles</a:t>
            </a:r>
          </a:p>
        </p:txBody>
      </p:sp>
      <p:sp>
        <p:nvSpPr>
          <p:cNvPr id="13" name="Text Placeholder 12"/>
          <p:cNvSpPr>
            <a:spLocks noGrp="1"/>
          </p:cNvSpPr>
          <p:nvPr>
            <p:ph type="body" sz="quarter" idx="13"/>
          </p:nvPr>
        </p:nvSpPr>
        <p:spPr>
          <a:xfrm>
            <a:off x="329184" y="1371600"/>
            <a:ext cx="2743200" cy="3086100"/>
          </a:xfrm>
        </p:spPr>
        <p:txBody>
          <a:bodyPr/>
          <a:lstStyle>
            <a:lvl1pPr marL="0" indent="0">
              <a:buNone/>
              <a:defRPr sz="1800" baseline="0">
                <a:solidFill>
                  <a:schemeClr val="tx1"/>
                </a:solidFill>
              </a:defRPr>
            </a:lvl1pPr>
            <a:lvl2pPr>
              <a:defRPr>
                <a:solidFill>
                  <a:schemeClr val="tx1"/>
                </a:solidFill>
              </a:defRPr>
            </a:lvl2pPr>
          </a:lstStyle>
          <a:p>
            <a:pPr lvl="0"/>
            <a:r>
              <a:rPr lang="en-US" smtClean="0"/>
              <a:t>Click to edit Master text styles</a:t>
            </a:r>
          </a:p>
          <a:p>
            <a:pPr lvl="1"/>
            <a:r>
              <a:rPr lang="en-US" smtClean="0"/>
              <a:t>Second level</a:t>
            </a:r>
          </a:p>
        </p:txBody>
      </p:sp>
      <p:sp>
        <p:nvSpPr>
          <p:cNvPr id="6"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7F3409C-6F8E-402E-9B83-A9B7BD7390D5}"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903068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5" y="731520"/>
            <a:ext cx="8500175"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2327" y="1370411"/>
            <a:ext cx="4151313" cy="2742009"/>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C67836EA-5273-4557-8F3E-94501D62215B}"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5821582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283463" y="731520"/>
            <a:ext cx="8403337" cy="276999"/>
          </a:xfrm>
        </p:spPr>
        <p:txBody>
          <a:bodyPr/>
          <a:lstStyle>
            <a:lvl1pPr>
              <a:defRPr>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83464" y="1151335"/>
            <a:ext cx="4040188"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283464" y="1631156"/>
            <a:ext cx="4040188" cy="2963466"/>
          </a:xfrm>
        </p:spPr>
        <p:txBody>
          <a:bodyPr/>
          <a:lstStyle>
            <a:lvl1pPr>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baseline="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a:defRPr sz="1000">
                <a:solidFill>
                  <a:schemeClr val="tx1"/>
                </a:solidFill>
                <a:latin typeface="+mn-lt"/>
                <a:cs typeface="Arial" pitchFamily="34" charset="0"/>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670EFFF9-8454-4A0C-944F-F548B0D0221D}" type="slidenum">
              <a:rPr lang="en-US">
                <a:solidFill>
                  <a:srgbClr val="323232"/>
                </a:solidFill>
              </a:rPr>
              <a:pPr>
                <a:defRPr/>
              </a:pPr>
              <a:t>‹#›</a:t>
            </a:fld>
            <a:endParaRPr lang="en-US" dirty="0">
              <a:solidFill>
                <a:srgbClr val="323232"/>
              </a:solidFill>
            </a:endParaRPr>
          </a:p>
        </p:txBody>
      </p:sp>
      <p:pic>
        <p:nvPicPr>
          <p:cNvPr id="9" name="Picture 8"/>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7826984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86800" cy="276999"/>
          </a:xfrm>
        </p:spPr>
        <p:txBody>
          <a:bodyPr/>
          <a:lstStyle>
            <a:lvl1pPr>
              <a:defRPr sz="200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3464" y="1370411"/>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87178" y="1370411"/>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1"/>
          </p:nvPr>
        </p:nvSpPr>
        <p:spPr>
          <a:xfrm>
            <a:off x="283464" y="3030074"/>
            <a:ext cx="4151312"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4587178" y="3030074"/>
            <a:ext cx="4151313" cy="1470211"/>
          </a:xfrm>
        </p:spPr>
        <p:txBody>
          <a:bodyPr/>
          <a:lstStyle>
            <a:lvl1pPr>
              <a:defRPr sz="1800" baseline="0">
                <a:solidFill>
                  <a:schemeClr val="tx1"/>
                </a:solidFill>
                <a:latin typeface="+mn-lt"/>
                <a:cs typeface="Arial" pitchFamily="34" charset="0"/>
              </a:defRPr>
            </a:lvl1pPr>
            <a:lvl2pPr>
              <a:defRPr sz="1600">
                <a:solidFill>
                  <a:schemeClr val="tx1"/>
                </a:solidFill>
                <a:latin typeface="+mn-lt"/>
                <a:cs typeface="Arial" pitchFamily="34" charset="0"/>
              </a:defRPr>
            </a:lvl2pPr>
            <a:lvl3pPr>
              <a:defRPr sz="140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907A9A71-EA24-4104-9476-E93F189E6359}"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35310052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Side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6345936"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47BCEA44-5960-4B24-99E8-3441978B53AA}" type="slidenum">
              <a:rPr lang="en-US">
                <a:solidFill>
                  <a:srgbClr val="323232"/>
                </a:solidFill>
              </a:rPr>
              <a:pPr>
                <a:defRPr/>
              </a:pPr>
              <a:t>‹#›</a:t>
            </a:fld>
            <a:endParaRPr lang="en-US" dirty="0">
              <a:solidFill>
                <a:srgbClr val="323232"/>
              </a:solidFill>
            </a:endParaRPr>
          </a:p>
        </p:txBody>
      </p:sp>
      <p:pic>
        <p:nvPicPr>
          <p:cNvPr id="6" name="Picture 5"/>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99883792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ide 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36576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2"/>
          <p:cNvSpPr>
            <a:spLocks noGrp="1" noChangeArrowheads="1"/>
          </p:cNvSpPr>
          <p:nvPr>
            <p:ph type="sldNum" sz="quarter" idx="12"/>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112798F6-F013-4760-8348-C4FCC72F6FCD}" type="slidenum">
              <a:rPr lang="en-US">
                <a:solidFill>
                  <a:srgbClr val="323232"/>
                </a:solidFill>
              </a:rPr>
              <a:pPr>
                <a:defRPr/>
              </a:pPr>
              <a:t>‹#›</a:t>
            </a:fld>
            <a:endParaRPr lang="en-US" dirty="0">
              <a:solidFill>
                <a:srgbClr val="323232"/>
              </a:solidFill>
            </a:endParaRPr>
          </a:p>
        </p:txBody>
      </p:sp>
      <p:pic>
        <p:nvPicPr>
          <p:cNvPr id="8" name="Picture 7"/>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81526688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de Title and 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1416423"/>
            <a:ext cx="3044953" cy="2743200"/>
          </a:xfrm>
        </p:spPr>
        <p:txBody>
          <a:bodyPr/>
          <a:lstStyle>
            <a:lvl1pPr>
              <a:buClrTx/>
              <a:defRPr sz="1800" baseline="0">
                <a:solidFill>
                  <a:schemeClr val="tx1"/>
                </a:solidFill>
                <a:latin typeface="+mn-lt"/>
                <a:cs typeface="Arial" pitchFamily="34" charset="0"/>
              </a:defRPr>
            </a:lvl1pPr>
            <a:lvl2pPr>
              <a:defRPr sz="1600" baseline="0">
                <a:solidFill>
                  <a:schemeClr val="tx1"/>
                </a:solidFill>
                <a:latin typeface="+mn-lt"/>
                <a:cs typeface="Arial" pitchFamily="34" charset="0"/>
              </a:defRPr>
            </a:lvl2pPr>
            <a:lvl3pPr>
              <a:defRPr sz="1400" baseline="0">
                <a:solidFill>
                  <a:schemeClr val="tx1"/>
                </a:solidFill>
                <a:latin typeface="+mn-lt"/>
                <a:cs typeface="Arial" pitchFamily="34" charset="0"/>
              </a:defRPr>
            </a:lvl3pPr>
            <a:lvl4pPr>
              <a:defRPr sz="12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2"/>
          </p:nvPr>
        </p:nvSpPr>
        <p:spPr>
          <a:xfrm>
            <a:off x="2441446"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9" name="Text Placeholder 4"/>
          <p:cNvSpPr>
            <a:spLocks noGrp="1"/>
          </p:cNvSpPr>
          <p:nvPr>
            <p:ph type="body" sz="quarter" idx="3"/>
          </p:nvPr>
        </p:nvSpPr>
        <p:spPr>
          <a:xfrm>
            <a:off x="5641847" y="731520"/>
            <a:ext cx="3044954" cy="479822"/>
          </a:xfrm>
        </p:spPr>
        <p:txBody>
          <a:bodyPr anchor="b"/>
          <a:lstStyle>
            <a:lvl1pPr marL="0" indent="0">
              <a:buNone/>
              <a:defRPr sz="1800" b="0" baseline="0">
                <a:solidFill>
                  <a:schemeClr val="tx1"/>
                </a:solidFill>
                <a:latin typeface="HelvNeue Bold for IBM"/>
                <a:cs typeface="Arial" pitchFamily="34" charset="0"/>
              </a:defRPr>
            </a:lvl1pPr>
            <a:lvl2pPr marL="342904" indent="0">
              <a:buNone/>
              <a:defRPr sz="1500" b="1"/>
            </a:lvl2pPr>
            <a:lvl3pPr marL="685809" indent="0">
              <a:buNone/>
              <a:defRPr sz="1350" b="1"/>
            </a:lvl3pPr>
            <a:lvl4pPr marL="1028713" indent="0">
              <a:buNone/>
              <a:defRPr sz="1200" b="1"/>
            </a:lvl4pPr>
            <a:lvl5pPr marL="1371617" indent="0">
              <a:buNone/>
              <a:defRPr sz="1200" b="1"/>
            </a:lvl5pPr>
            <a:lvl6pPr marL="1714521" indent="0">
              <a:buNone/>
              <a:defRPr sz="1200" b="1"/>
            </a:lvl6pPr>
            <a:lvl7pPr marL="2057426" indent="0">
              <a:buNone/>
              <a:defRPr sz="1200" b="1"/>
            </a:lvl7pPr>
            <a:lvl8pPr marL="2400330" indent="0">
              <a:buNone/>
              <a:defRPr sz="1200" b="1"/>
            </a:lvl8pPr>
            <a:lvl9pPr marL="2743234" indent="0">
              <a:buNone/>
              <a:defRPr sz="1200" b="1"/>
            </a:lvl9pPr>
          </a:lstStyle>
          <a:p>
            <a:pPr lvl="0"/>
            <a:r>
              <a:rPr lang="en-US" smtClean="0"/>
              <a:t>Click to edit Master text styles</a:t>
            </a:r>
          </a:p>
        </p:txBody>
      </p:sp>
      <p:sp>
        <p:nvSpPr>
          <p:cNvPr id="10" name="Rectangle 52"/>
          <p:cNvSpPr>
            <a:spLocks noGrp="1" noChangeArrowheads="1"/>
          </p:cNvSpPr>
          <p:nvPr>
            <p:ph type="sldNum" sz="quarter" idx="13"/>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7BA860D7-F945-411E-98F6-33B3F11DB7F6}"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1514667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1206500" marR="0" lvl="3"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4pPr>
            <a:lvl5pPr marL="1549400" marR="0" lvl="4"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Arial"/>
                <a:ea typeface="Arial"/>
                <a:cs typeface="Arial"/>
                <a:sym typeface="Arial"/>
              </a:defRPr>
            </a:lvl5pPr>
            <a:lvl6pPr marL="1892300" marR="0" lvl="5"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127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de Title and Four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731520"/>
            <a:ext cx="1984248" cy="553998"/>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2441447" y="731520"/>
            <a:ext cx="3044953" cy="1822078"/>
          </a:xfrm>
        </p:spPr>
        <p:txBody>
          <a:bodyPr>
            <a:noAutofit/>
          </a:bodyPr>
          <a:lstStyle>
            <a:lvl1pPr>
              <a:buClrTx/>
              <a:defRPr sz="1400" baseline="0">
                <a:solidFill>
                  <a:schemeClr val="tx1"/>
                </a:solidFill>
                <a:latin typeface="+mn-lt"/>
                <a:cs typeface="Arial" pitchFamily="34" charset="0"/>
              </a:defRPr>
            </a:lvl1pPr>
            <a:lvl2pPr>
              <a:defRPr sz="1200" baseline="0">
                <a:solidFill>
                  <a:schemeClr val="tx1"/>
                </a:solidFill>
                <a:latin typeface="+mn-lt"/>
                <a:cs typeface="Arial" pitchFamily="34" charset="0"/>
              </a:defRPr>
            </a:lvl2pPr>
            <a:lvl3pPr>
              <a:defRPr sz="1000" baseline="0">
                <a:solidFill>
                  <a:schemeClr val="tx1"/>
                </a:solidFill>
                <a:latin typeface="+mn-lt"/>
                <a:cs typeface="Arial" pitchFamily="34" charset="0"/>
              </a:defRPr>
            </a:lvl3pPr>
            <a:lvl4pPr>
              <a:defRPr sz="1000">
                <a:solidFill>
                  <a:schemeClr val="tx1"/>
                </a:solidFill>
                <a:latin typeface="+mn-lt"/>
              </a:defRPr>
            </a:lvl4pPr>
            <a:lvl5pPr>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1"/>
          </p:nvPr>
        </p:nvSpPr>
        <p:spPr>
          <a:xfrm>
            <a:off x="5641848" y="731520"/>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2"/>
          </p:nvPr>
        </p:nvSpPr>
        <p:spPr>
          <a:xfrm>
            <a:off x="2441447"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3"/>
          </p:nvPr>
        </p:nvSpPr>
        <p:spPr>
          <a:xfrm>
            <a:off x="5641848" y="2753879"/>
            <a:ext cx="3044953" cy="182207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lang="en-US" sz="1400" baseline="0" dirty="0" smtClean="0">
                <a:solidFill>
                  <a:schemeClr val="tx1"/>
                </a:solidFill>
              </a:defRPr>
            </a:lvl1pPr>
            <a:lvl2pPr>
              <a:defRPr lang="en-US" sz="1200" baseline="0" dirty="0" smtClean="0">
                <a:solidFill>
                  <a:schemeClr val="tx1"/>
                </a:solidFill>
              </a:defRPr>
            </a:lvl2pPr>
            <a:lvl3pPr>
              <a:defRPr lang="en-US" sz="1000" baseline="0" dirty="0" smtClean="0">
                <a:solidFill>
                  <a:schemeClr val="tx1"/>
                </a:solidFill>
              </a:defRPr>
            </a:lvl3pPr>
            <a:lvl4pPr>
              <a:defRPr lang="en-US" sz="1000" dirty="0" smtClean="0">
                <a:solidFill>
                  <a:schemeClr val="tx1"/>
                </a:solidFill>
              </a:defRPr>
            </a:lvl4pPr>
            <a:lvl5pPr>
              <a:defRPr lang="en-US" dirty="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52"/>
          <p:cNvSpPr>
            <a:spLocks noGrp="1" noChangeArrowheads="1"/>
          </p:cNvSpPr>
          <p:nvPr>
            <p:ph type="sldNum" sz="quarter" idx="14"/>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534A1CEB-A26D-4DB6-B64A-33B309DB8BF4}" type="slidenum">
              <a:rPr lang="en-US">
                <a:solidFill>
                  <a:srgbClr val="323232"/>
                </a:solidFill>
              </a:rPr>
              <a:pPr>
                <a:defRPr/>
              </a:pPr>
              <a:t>‹#›</a:t>
            </a:fld>
            <a:endParaRPr lang="en-US" dirty="0">
              <a:solidFill>
                <a:srgbClr val="323232"/>
              </a:solidFill>
            </a:endParaRPr>
          </a:p>
        </p:txBody>
      </p:sp>
      <p:pic>
        <p:nvPicPr>
          <p:cNvPr id="11" name="Picture 10"/>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94654485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3464" y="731520"/>
            <a:ext cx="8639472" cy="276999"/>
          </a:xfrm>
        </p:spPr>
        <p:txBody>
          <a:bodyPr/>
          <a:lstStyle>
            <a:lvl1pPr>
              <a:defRPr sz="2000" b="0">
                <a:solidFill>
                  <a:schemeClr val="accent1"/>
                </a:solidFill>
                <a:latin typeface="HelvNeue Bold for IBM"/>
                <a:cs typeface="Arial" pitchFamily="34" charset="0"/>
              </a:defRPr>
            </a:lvl1pPr>
          </a:lstStyle>
          <a:p>
            <a:r>
              <a:rPr lang="en-US"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5" name="Picture 4"/>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7342642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50800" y="-10160"/>
            <a:ext cx="9194800" cy="5176389"/>
          </a:xfrm>
          <a:prstGeom prst="rect">
            <a:avLst/>
          </a:prstGeom>
        </p:spPr>
      </p:pic>
      <p:sp>
        <p:nvSpPr>
          <p:cNvPr id="2" name="Title 1"/>
          <p:cNvSpPr>
            <a:spLocks noGrp="1"/>
          </p:cNvSpPr>
          <p:nvPr>
            <p:ph type="title"/>
          </p:nvPr>
        </p:nvSpPr>
        <p:spPr>
          <a:xfrm>
            <a:off x="283464" y="731520"/>
            <a:ext cx="8639472" cy="276999"/>
          </a:xfrm>
        </p:spPr>
        <p:txBody>
          <a:bodyPr/>
          <a:lstStyle>
            <a:lvl1pPr>
              <a:defRPr sz="2000" b="0">
                <a:solidFill>
                  <a:schemeClr val="bg1"/>
                </a:solidFill>
                <a:latin typeface="HelvNeue Bold for IBM"/>
                <a:cs typeface="Arial" pitchFamily="34" charset="0"/>
              </a:defRPr>
            </a:lvl1pPr>
          </a:lstStyle>
          <a:p>
            <a:r>
              <a:rPr lang="en-US" dirty="0" smtClean="0"/>
              <a:t>Click to edit Master title style</a:t>
            </a:r>
            <a:endParaRPr lang="en-US" dirty="0"/>
          </a:p>
        </p:txBody>
      </p:sp>
      <p:sp>
        <p:nvSpPr>
          <p:cNvPr id="4" name="Rectangle 52"/>
          <p:cNvSpPr>
            <a:spLocks noGrp="1" noChangeArrowheads="1"/>
          </p:cNvSpPr>
          <p:nvPr>
            <p:ph type="sldNum" sz="quarter" idx="10"/>
          </p:nvPr>
        </p:nvSpPr>
        <p:spPr/>
        <p:txBody>
          <a:bodyPr/>
          <a:lstStyle>
            <a:lvl1pPr>
              <a:lnSpc>
                <a:spcPct val="100000"/>
              </a:lnSpc>
              <a:defRPr sz="1000" smtClean="0">
                <a:solidFill>
                  <a:schemeClr val="tx1"/>
                </a:solidFill>
                <a:latin typeface="Arial" pitchFamily="34" charset="0"/>
                <a:cs typeface="Arial" pitchFamily="34" charset="0"/>
              </a:defRPr>
            </a:lvl1pPr>
          </a:lstStyle>
          <a:p>
            <a:pPr>
              <a:defRPr/>
            </a:pPr>
            <a:fld id="{D29F62C2-06F1-4256-8BEA-AE6C66652B78}" type="slidenum">
              <a:rPr lang="en-US">
                <a:solidFill>
                  <a:srgbClr val="323232"/>
                </a:solidFill>
              </a:rPr>
              <a:pPr>
                <a:defRPr/>
              </a:pPr>
              <a:t>‹#›</a:t>
            </a:fld>
            <a:endParaRPr lang="en-US" dirty="0">
              <a:solidFill>
                <a:srgbClr val="323232"/>
              </a:solidFill>
            </a:endParaRPr>
          </a:p>
        </p:txBody>
      </p:sp>
      <p:pic>
        <p:nvPicPr>
          <p:cNvPr id="7" name="Picture 6"/>
          <p:cNvPicPr>
            <a:picLocks noChangeAspect="1"/>
          </p:cNvPicPr>
          <p:nvPr userDrawn="1"/>
        </p:nvPicPr>
        <p:blipFill>
          <a:blip r:embed="rId3"/>
          <a:stretch>
            <a:fillRect/>
          </a:stretch>
        </p:blipFill>
        <p:spPr>
          <a:xfrm>
            <a:off x="290938" y="240122"/>
            <a:ext cx="2146612" cy="165124"/>
          </a:xfrm>
          <a:prstGeom prst="rect">
            <a:avLst/>
          </a:prstGeom>
        </p:spPr>
      </p:pic>
      <p:pic>
        <p:nvPicPr>
          <p:cNvPr id="10" name="Picture 9"/>
          <p:cNvPicPr>
            <a:picLocks noChangeAspect="1"/>
          </p:cNvPicPr>
          <p:nvPr userDrawn="1"/>
        </p:nvPicPr>
        <p:blipFill>
          <a:blip r:embed="rId4"/>
          <a:stretch>
            <a:fillRect/>
          </a:stretch>
        </p:blipFill>
        <p:spPr>
          <a:xfrm>
            <a:off x="8495296" y="4872562"/>
            <a:ext cx="357791" cy="137612"/>
          </a:xfrm>
          <a:prstGeom prst="rect">
            <a:avLst/>
          </a:prstGeom>
        </p:spPr>
      </p:pic>
    </p:spTree>
    <p:extLst>
      <p:ext uri="{BB962C8B-B14F-4D97-AF65-F5344CB8AC3E}">
        <p14:creationId xmlns:p14="http://schemas.microsoft.com/office/powerpoint/2010/main" val="150304938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3" y="4011261"/>
            <a:ext cx="8503920" cy="276999"/>
          </a:xfrm>
        </p:spPr>
        <p:txBody>
          <a:bodyPr anchor="b"/>
          <a:lstStyle>
            <a:lvl1pPr>
              <a:defRPr>
                <a:solidFill>
                  <a:schemeClr val="tx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329184" y="4389120"/>
            <a:ext cx="8503920" cy="488871"/>
          </a:xfrm>
        </p:spPr>
        <p:txBody>
          <a:bodyPr/>
          <a:lstStyle>
            <a:lvl1pPr marL="0" indent="0">
              <a:buNone/>
              <a:defRPr lang="en-US" sz="1800" kern="1200" baseline="0" dirty="0" smtClean="0">
                <a:solidFill>
                  <a:schemeClr val="tx1"/>
                </a:solidFill>
                <a:latin typeface="HelvNeue Bold for IBM"/>
                <a:ea typeface="+mn-ea"/>
                <a:cs typeface="Arial" pitchFamily="34" charset="0"/>
              </a:defRPr>
            </a:lvl1pPr>
          </a:lstStyle>
          <a:p>
            <a:pPr lvl="0"/>
            <a:r>
              <a:rPr lang="en-US" smtClean="0"/>
              <a:t>Click to edit Master text styles</a:t>
            </a:r>
          </a:p>
        </p:txBody>
      </p:sp>
      <p:sp>
        <p:nvSpPr>
          <p:cNvPr id="5" name="Rectangle 52"/>
          <p:cNvSpPr>
            <a:spLocks noGrp="1" noChangeArrowheads="1"/>
          </p:cNvSpPr>
          <p:nvPr>
            <p:ph type="sldNum" sz="quarter" idx="12"/>
          </p:nvPr>
        </p:nvSpPr>
        <p:spPr>
          <a:ln/>
        </p:spPr>
        <p:txBody>
          <a:bodyPr/>
          <a:lstStyle>
            <a:lvl1pPr>
              <a:defRPr>
                <a:solidFill>
                  <a:schemeClr val="tx1"/>
                </a:solidFill>
              </a:defRPr>
            </a:lvl1pPr>
          </a:lstStyle>
          <a:p>
            <a:pPr>
              <a:defRPr/>
            </a:pPr>
            <a:fld id="{22E9FF40-7B5D-4922-A927-EFA44CD30DAE}"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79512858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ull Bleed Image with Titl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ormAutofit/>
          </a:bodyPr>
          <a:lstStyle>
            <a:lvl1pPr algn="ctr">
              <a:buNone/>
              <a:defRPr>
                <a:solidFill>
                  <a:schemeClr val="tx1"/>
                </a:solidFill>
              </a:defRPr>
            </a:lvl1pPr>
          </a:lstStyle>
          <a:p>
            <a:pPr lvl="0"/>
            <a:r>
              <a:rPr lang="en-US" noProof="0" dirty="0" smtClean="0"/>
              <a:t>Drag picture to placeholder or click icon to add</a:t>
            </a:r>
            <a:endParaRPr lang="en-US" noProof="0" dirty="0"/>
          </a:p>
        </p:txBody>
      </p:sp>
      <p:sp>
        <p:nvSpPr>
          <p:cNvPr id="2" name="Title 1"/>
          <p:cNvSpPr>
            <a:spLocks noGrp="1"/>
          </p:cNvSpPr>
          <p:nvPr>
            <p:ph type="title"/>
          </p:nvPr>
        </p:nvSpPr>
        <p:spPr>
          <a:xfrm>
            <a:off x="328614" y="3859029"/>
            <a:ext cx="8346160" cy="276999"/>
          </a:xfrm>
        </p:spPr>
        <p:txBody>
          <a:bodyPr anchor="b"/>
          <a:lstStyle>
            <a:lvl1pPr>
              <a:defRPr sz="2000">
                <a:solidFill>
                  <a:schemeClr val="tx1"/>
                </a:solidFill>
              </a:defRPr>
            </a:lvl1pPr>
          </a:lstStyle>
          <a:p>
            <a:r>
              <a:rPr lang="en-US" smtClean="0"/>
              <a:t>Click to edit Master title style</a:t>
            </a:r>
            <a:endParaRPr lang="en-US" dirty="0" smtClean="0"/>
          </a:p>
        </p:txBody>
      </p:sp>
      <p:sp>
        <p:nvSpPr>
          <p:cNvPr id="6" name="Text Placeholder 5"/>
          <p:cNvSpPr>
            <a:spLocks noGrp="1"/>
          </p:cNvSpPr>
          <p:nvPr>
            <p:ph type="body" sz="quarter" idx="10"/>
          </p:nvPr>
        </p:nvSpPr>
        <p:spPr>
          <a:xfrm>
            <a:off x="328615" y="4149090"/>
            <a:ext cx="8346161" cy="685800"/>
          </a:xfrm>
        </p:spPr>
        <p:txBody>
          <a:bodyPr/>
          <a:lstStyle>
            <a:lvl1pPr marL="0" indent="0">
              <a:buNone/>
              <a:defRPr kern="1200" baseline="0">
                <a:solidFill>
                  <a:schemeClr val="tx1"/>
                </a:solidFill>
              </a:defRPr>
            </a:lvl1pPr>
          </a:lstStyle>
          <a:p>
            <a:pPr lvl="0"/>
            <a:r>
              <a:rPr lang="en-US" smtClean="0"/>
              <a:t>Click to edit Master text styles</a:t>
            </a:r>
          </a:p>
        </p:txBody>
      </p:sp>
      <p:sp>
        <p:nvSpPr>
          <p:cNvPr id="5" name="Rectangle 52"/>
          <p:cNvSpPr>
            <a:spLocks noGrp="1" noChangeArrowheads="1"/>
          </p:cNvSpPr>
          <p:nvPr>
            <p:ph type="sldNum" sz="quarter" idx="13"/>
          </p:nvPr>
        </p:nvSpPr>
        <p:spPr>
          <a:ln/>
        </p:spPr>
        <p:txBody>
          <a:bodyPr/>
          <a:lstStyle>
            <a:lvl1pPr>
              <a:defRPr>
                <a:solidFill>
                  <a:schemeClr val="tx1"/>
                </a:solidFill>
              </a:defRPr>
            </a:lvl1pPr>
          </a:lstStyle>
          <a:p>
            <a:pPr>
              <a:defRPr/>
            </a:pPr>
            <a:fld id="{7E0E7C51-DF63-4E3A-A25C-32C79F93BC44}" type="slidenum">
              <a:rPr lang="en-US" smtClean="0">
                <a:solidFill>
                  <a:srgbClr val="323232"/>
                </a:solidFill>
              </a:rPr>
              <a:pPr>
                <a:defRPr/>
              </a:pPr>
              <a:t>‹#›</a:t>
            </a:fld>
            <a:endParaRPr lang="en-US" dirty="0">
              <a:solidFill>
                <a:srgbClr val="323232"/>
              </a:solidFill>
            </a:endParaRPr>
          </a:p>
        </p:txBody>
      </p:sp>
    </p:spTree>
    <p:extLst>
      <p:ext uri="{BB962C8B-B14F-4D97-AF65-F5344CB8AC3E}">
        <p14:creationId xmlns:p14="http://schemas.microsoft.com/office/powerpoint/2010/main" val="1363672693"/>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2"/>
          <p:cNvSpPr>
            <a:spLocks noGrp="1" noChangeArrowheads="1"/>
          </p:cNvSpPr>
          <p:nvPr>
            <p:ph type="sldNum" sz="quarter" idx="10"/>
          </p:nvPr>
        </p:nvSpPr>
        <p:spPr>
          <a:ln/>
        </p:spPr>
        <p:txBody>
          <a:bodyPr/>
          <a:lstStyle>
            <a:lvl1pPr>
              <a:defRPr>
                <a:solidFill>
                  <a:schemeClr val="tx1"/>
                </a:solidFill>
              </a:defRPr>
            </a:lvl1pPr>
          </a:lstStyle>
          <a:p>
            <a:pPr>
              <a:defRPr/>
            </a:pPr>
            <a:fld id="{D82B07D5-DB89-459D-B5FE-3461CF0B218B}" type="slidenum">
              <a:rPr lang="en-US" smtClean="0">
                <a:solidFill>
                  <a:srgbClr val="323232"/>
                </a:solidFill>
              </a:rPr>
              <a:pPr>
                <a:defRPr/>
              </a:pPr>
              <a:t>‹#›</a:t>
            </a:fld>
            <a:endParaRPr lang="en-US" dirty="0">
              <a:solidFill>
                <a:srgbClr val="323232"/>
              </a:solidFill>
            </a:endParaRPr>
          </a:p>
        </p:txBody>
      </p:sp>
      <p:pic>
        <p:nvPicPr>
          <p:cNvPr id="4" name="Picture 3"/>
          <p:cNvPicPr>
            <a:picLocks noChangeAspect="1"/>
          </p:cNvPicPr>
          <p:nvPr userDrawn="1"/>
        </p:nvPicPr>
        <p:blipFill>
          <a:blip r:embed="rId2"/>
          <a:stretch>
            <a:fillRect/>
          </a:stretch>
        </p:blipFill>
        <p:spPr>
          <a:xfrm>
            <a:off x="297770" y="242367"/>
            <a:ext cx="2136181" cy="163659"/>
          </a:xfrm>
          <a:prstGeom prst="rect">
            <a:avLst/>
          </a:prstGeom>
        </p:spPr>
      </p:pic>
    </p:spTree>
    <p:extLst>
      <p:ext uri="{BB962C8B-B14F-4D97-AF65-F5344CB8AC3E}">
        <p14:creationId xmlns:p14="http://schemas.microsoft.com/office/powerpoint/2010/main" val="169319417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38100" y="-7620"/>
            <a:ext cx="9197340" cy="5177819"/>
          </a:xfrm>
          <a:prstGeom prst="rect">
            <a:avLst/>
          </a:prstGeom>
        </p:spPr>
      </p:pic>
      <p:sp>
        <p:nvSpPr>
          <p:cNvPr id="3" name="Subtitle 2"/>
          <p:cNvSpPr>
            <a:spLocks noGrp="1"/>
          </p:cNvSpPr>
          <p:nvPr>
            <p:ph type="subTitle" idx="1"/>
          </p:nvPr>
        </p:nvSpPr>
        <p:spPr>
          <a:xfrm>
            <a:off x="433271" y="1917164"/>
            <a:ext cx="3930947" cy="921488"/>
          </a:xfrm>
        </p:spPr>
        <p:txBody>
          <a:bodyPr/>
          <a:lstStyle>
            <a:lvl1pPr marL="0" indent="0" algn="l">
              <a:buNone/>
              <a:defRPr sz="1800"/>
            </a:lvl1pPr>
            <a:lvl2pPr marL="342904" indent="0" algn="ctr">
              <a:buNone/>
              <a:defRPr sz="1500"/>
            </a:lvl2pPr>
            <a:lvl3pPr marL="685809"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5620582" y="4767263"/>
            <a:ext cx="3086100" cy="273844"/>
          </a:xfrm>
          <a:prstGeom prst="rect">
            <a:avLst/>
          </a:prstGeom>
        </p:spPr>
        <p:txBody>
          <a:bodyPr/>
          <a:lstStyle/>
          <a:p>
            <a:pPr defTabSz="407789" fontAlgn="base">
              <a:spcBef>
                <a:spcPct val="0"/>
              </a:spcBef>
              <a:spcAft>
                <a:spcPct val="0"/>
              </a:spcAft>
            </a:pPr>
            <a:endParaRPr lang="en-US" sz="1613" kern="1200" dirty="0" smtClean="0">
              <a:solidFill>
                <a:srgbClr val="323232"/>
              </a:solidFill>
              <a:latin typeface="Arial" charset="0"/>
              <a:ea typeface=""/>
              <a:cs typeface="Arial" charset="0"/>
            </a:endParaRPr>
          </a:p>
        </p:txBody>
      </p:sp>
      <p:sp>
        <p:nvSpPr>
          <p:cNvPr id="7" name="Slide Number Placeholder 5"/>
          <p:cNvSpPr>
            <a:spLocks noGrp="1"/>
          </p:cNvSpPr>
          <p:nvPr>
            <p:ph type="sldNum" sz="quarter" idx="4"/>
          </p:nvPr>
        </p:nvSpPr>
        <p:spPr>
          <a:xfrm>
            <a:off x="439373" y="4767263"/>
            <a:ext cx="778359" cy="273844"/>
          </a:xfrm>
          <a:prstGeom prst="rect">
            <a:avLst/>
          </a:prstGeom>
        </p:spPr>
        <p:txBody>
          <a:bodyPr vert="horz" lIns="91440" tIns="45720" rIns="91440" bIns="45720" rtlCol="0" anchor="ctr"/>
          <a:lstStyle>
            <a:lvl1pPr algn="l">
              <a:defRPr sz="525">
                <a:solidFill>
                  <a:schemeClr val="tx1">
                    <a:tint val="75000"/>
                  </a:schemeClr>
                </a:solidFill>
                <a:latin typeface="Helvetica Neue"/>
                <a:cs typeface="Helvetica Neue"/>
              </a:defRPr>
            </a:lvl1pPr>
          </a:lstStyle>
          <a:p>
            <a:r>
              <a:rPr lang="en-US" dirty="0" smtClean="0">
                <a:solidFill>
                  <a:srgbClr val="323232">
                    <a:tint val="75000"/>
                  </a:srgbClr>
                </a:solidFill>
              </a:rPr>
              <a:t>Page </a:t>
            </a:r>
            <a:fld id="{6740C4C2-4522-1A48-9283-5910E9CFCAC6}" type="slidenum">
              <a:rPr lang="en-US" smtClean="0">
                <a:solidFill>
                  <a:srgbClr val="323232">
                    <a:tint val="75000"/>
                  </a:srgbClr>
                </a:solidFill>
              </a:rPr>
              <a:pPr/>
              <a:t>‹#›</a:t>
            </a:fld>
            <a:endParaRPr lang="en-US" dirty="0">
              <a:solidFill>
                <a:srgbClr val="323232">
                  <a:tint val="75000"/>
                </a:srgbClr>
              </a:solidFill>
            </a:endParaRPr>
          </a:p>
        </p:txBody>
      </p:sp>
      <p:sp>
        <p:nvSpPr>
          <p:cNvPr id="9" name="Title 1"/>
          <p:cNvSpPr>
            <a:spLocks noGrp="1"/>
          </p:cNvSpPr>
          <p:nvPr>
            <p:ph type="title"/>
          </p:nvPr>
        </p:nvSpPr>
        <p:spPr>
          <a:xfrm>
            <a:off x="439372" y="273845"/>
            <a:ext cx="8267310" cy="276999"/>
          </a:xfrm>
          <a:prstGeom prst="rect">
            <a:avLst/>
          </a:prstGeom>
        </p:spPr>
        <p:txBody>
          <a:bodyPr/>
          <a:lstStyle/>
          <a:p>
            <a:r>
              <a:rPr lang="en-US" dirty="0" smtClean="0"/>
              <a:t>Click to edit Master title style</a:t>
            </a:r>
            <a:endParaRPr lang="en-US" dirty="0"/>
          </a:p>
        </p:txBody>
      </p:sp>
      <p:sp>
        <p:nvSpPr>
          <p:cNvPr id="8" name="Footer Placeholder 4"/>
          <p:cNvSpPr txBox="1">
            <a:spLocks/>
          </p:cNvSpPr>
          <p:nvPr userDrawn="1"/>
        </p:nvSpPr>
        <p:spPr>
          <a:xfrm>
            <a:off x="3035343" y="4758758"/>
            <a:ext cx="3086100" cy="273844"/>
          </a:xfrm>
          <a:prstGeom prst="rect">
            <a:avLst/>
          </a:prstGeom>
        </p:spPr>
        <p:txBody>
          <a:bodyPr vert="horz" lIns="68571" tIns="34286" rIns="68571" bIns="34286" rtlCol="0" anchor="ctr"/>
          <a:lstStyle>
            <a:defPPr>
              <a:defRPr lang="en-US"/>
            </a:defPPr>
            <a:lvl1pPr marL="0" algn="r" defTabSz="914400" rtl="0" eaLnBrk="1" latinLnBrk="0" hangingPunct="1">
              <a:defRPr sz="700" kern="1200">
                <a:solidFill>
                  <a:schemeClr val="tx1">
                    <a:tint val="75000"/>
                  </a:schemeClr>
                </a:solidFill>
                <a:latin typeface="Helvetica Neue"/>
                <a:ea typeface="+mn-ea"/>
                <a:cs typeface="Helvetica Neu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900" i="1" dirty="0" smtClean="0">
                <a:solidFill>
                  <a:srgbClr val="323232">
                    <a:tint val="75000"/>
                  </a:srgbClr>
                </a:solidFill>
                <a:latin typeface="Arial"/>
                <a:cs typeface="Arial"/>
              </a:rPr>
              <a:t>IBM Confidential</a:t>
            </a:r>
          </a:p>
        </p:txBody>
      </p:sp>
    </p:spTree>
    <p:extLst>
      <p:ext uri="{BB962C8B-B14F-4D97-AF65-F5344CB8AC3E}">
        <p14:creationId xmlns:p14="http://schemas.microsoft.com/office/powerpoint/2010/main" val="1170067974"/>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252413" y="247650"/>
            <a:ext cx="4309110" cy="276975"/>
          </a:xfrm>
        </p:spPr>
        <p:txBody>
          <a:bodyPr/>
          <a:lstStyle>
            <a:lvl1pPr>
              <a:lnSpc>
                <a:spcPct val="90000"/>
              </a:lnSpc>
              <a:defRPr/>
            </a:lvl1pPr>
          </a:lstStyle>
          <a:p>
            <a:r>
              <a:rPr lang="en-US" dirty="0"/>
              <a:t>Click to edit Master title style</a:t>
            </a:r>
          </a:p>
        </p:txBody>
      </p:sp>
      <p:sp>
        <p:nvSpPr>
          <p:cNvPr id="8" name="Date Placeholder 3"/>
          <p:cNvSpPr>
            <a:spLocks noGrp="1"/>
          </p:cNvSpPr>
          <p:nvPr>
            <p:ph type="dt" sz="half" idx="10"/>
          </p:nvPr>
        </p:nvSpPr>
        <p:spPr>
          <a:xfrm>
            <a:off x="2530318" y="4695732"/>
            <a:ext cx="914400" cy="201168"/>
          </a:xfrm>
          <a:prstGeom prst="rect">
            <a:avLst/>
          </a:prstGeom>
        </p:spPr>
        <p:txBody>
          <a:bodyPr/>
          <a:lstStyle/>
          <a:p>
            <a:pPr defTabSz="407789" fontAlgn="base">
              <a:spcBef>
                <a:spcPct val="0"/>
              </a:spcBef>
              <a:spcAft>
                <a:spcPct val="0"/>
              </a:spcAft>
            </a:pPr>
            <a:fld id="{BD261F77-B962-7B41-9643-D95CE0C6E0EA}" type="datetime1">
              <a:rPr lang="en-US" sz="1613" kern="1200" smtClean="0">
                <a:solidFill>
                  <a:srgbClr val="323232"/>
                </a:solidFill>
                <a:latin typeface="Arial" charset="0"/>
                <a:ea typeface=""/>
                <a:cs typeface="Arial" charset="0"/>
              </a:rPr>
              <a:pPr defTabSz="407789" fontAlgn="base">
                <a:spcBef>
                  <a:spcPct val="0"/>
                </a:spcBef>
                <a:spcAft>
                  <a:spcPct val="0"/>
                </a:spcAft>
              </a:pPr>
              <a:t>10/23/17</a:t>
            </a:fld>
            <a:endParaRPr lang="en-US" sz="1613" kern="1200" dirty="0">
              <a:solidFill>
                <a:srgbClr val="323232"/>
              </a:solidFill>
              <a:latin typeface="Arial" charset="0"/>
              <a:ea typeface=""/>
              <a:cs typeface="Arial" charset="0"/>
            </a:endParaRPr>
          </a:p>
        </p:txBody>
      </p:sp>
      <p:sp>
        <p:nvSpPr>
          <p:cNvPr id="9" name="Footer Placeholder 4"/>
          <p:cNvSpPr>
            <a:spLocks noGrp="1"/>
          </p:cNvSpPr>
          <p:nvPr>
            <p:ph type="ftr" sz="quarter" idx="11"/>
          </p:nvPr>
        </p:nvSpPr>
        <p:spPr>
          <a:xfrm>
            <a:off x="1509203" y="4695732"/>
            <a:ext cx="685800" cy="201168"/>
          </a:xfrm>
          <a:prstGeom prst="rect">
            <a:avLst/>
          </a:prstGeom>
        </p:spPr>
        <p:txBody>
          <a:bodyPr/>
          <a:lstStyle/>
          <a:p>
            <a:pPr defTabSz="407789" fontAlgn="base">
              <a:spcBef>
                <a:spcPct val="0"/>
              </a:spcBef>
              <a:spcAft>
                <a:spcPct val="0"/>
              </a:spcAft>
            </a:pPr>
            <a:r>
              <a:rPr lang="en-US" sz="1613" kern="1200" dirty="0" smtClean="0">
                <a:solidFill>
                  <a:srgbClr val="323232"/>
                </a:solidFill>
                <a:latin typeface="Arial" charset="0"/>
                <a:ea typeface=""/>
                <a:cs typeface="Arial" charset="0"/>
              </a:rPr>
              <a:t>IBM</a:t>
            </a:r>
            <a:endParaRPr lang="en-US" sz="1613" kern="1200" dirty="0">
              <a:solidFill>
                <a:srgbClr val="323232"/>
              </a:solidFill>
              <a:latin typeface="Arial" charset="0"/>
              <a:ea typeface=""/>
              <a:cs typeface="Arial" charset="0"/>
            </a:endParaRPr>
          </a:p>
        </p:txBody>
      </p:sp>
      <p:sp>
        <p:nvSpPr>
          <p:cNvPr id="10" name="Slide Number Placeholder 5"/>
          <p:cNvSpPr>
            <a:spLocks noGrp="1"/>
          </p:cNvSpPr>
          <p:nvPr>
            <p:ph type="sldNum" sz="quarter" idx="12"/>
          </p:nvPr>
        </p:nvSpPr>
        <p:spPr>
          <a:xfrm>
            <a:off x="256882" y="4695732"/>
            <a:ext cx="457200" cy="201168"/>
          </a:xfrm>
          <a:prstGeom prst="rect">
            <a:avLst/>
          </a:prstGeom>
        </p:spPr>
        <p:txBody>
          <a:bodyPr/>
          <a:lstStyle/>
          <a:p>
            <a:fld id="{E4DBDE34-E9B5-E04F-B662-69720E4BCB53}" type="slidenum">
              <a:rPr lang="en-US">
                <a:solidFill>
                  <a:srgbClr val="323232"/>
                </a:solidFill>
              </a:rPr>
              <a:pPr/>
              <a:t>‹#›</a:t>
            </a:fld>
            <a:endParaRPr lang="en-US" dirty="0">
              <a:solidFill>
                <a:srgbClr val="323232"/>
              </a:solidFill>
            </a:endParaRPr>
          </a:p>
        </p:txBody>
      </p:sp>
    </p:spTree>
    <p:extLst>
      <p:ext uri="{BB962C8B-B14F-4D97-AF65-F5344CB8AC3E}">
        <p14:creationId xmlns:p14="http://schemas.microsoft.com/office/powerpoint/2010/main" val="59510153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29840" y="342900"/>
            <a:ext cx="2949300" cy="12000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64" name="Shape 64"/>
          <p:cNvSpPr>
            <a:spLocks noGrp="1"/>
          </p:cNvSpPr>
          <p:nvPr>
            <p:ph type="pic" idx="2"/>
          </p:nvPr>
        </p:nvSpPr>
        <p:spPr>
          <a:xfrm>
            <a:off x="3887390" y="740568"/>
            <a:ext cx="4628999" cy="36552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45833"/>
              <a:buFont typeface="Noto Sans Symbols"/>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5238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61111"/>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SzPct val="7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body" idx="1"/>
          </p:nvPr>
        </p:nvSpPr>
        <p:spPr>
          <a:xfrm>
            <a:off x="629840" y="1543050"/>
            <a:ext cx="2949300" cy="28587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2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9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Font typeface="Arial"/>
              <a:buNone/>
              <a:defRPr sz="8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400"/>
              </a:spcBef>
              <a:spcAft>
                <a:spcPts val="0"/>
              </a:spcAft>
              <a:buClr>
                <a:schemeClr val="dk1"/>
              </a:buClr>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rot="5400000">
            <a:off x="2849174" y="-1227618"/>
            <a:ext cx="3417000" cy="87345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5350049" y="1467543"/>
            <a:ext cx="4359000" cy="1971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Font typeface="Arial"/>
              <a:buNone/>
              <a:defRPr sz="2100" b="1"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body" idx="1"/>
          </p:nvPr>
        </p:nvSpPr>
        <p:spPr>
          <a:xfrm rot="5400000">
            <a:off x="1349474" y="-447055"/>
            <a:ext cx="4359000" cy="58008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628650" y="4767262"/>
            <a:ext cx="20574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028950" y="4767262"/>
            <a:ext cx="3086100" cy="273900"/>
          </a:xfrm>
          <a:prstGeom prst="rect">
            <a:avLst/>
          </a:prstGeom>
          <a:noFill/>
          <a:ln>
            <a:noFill/>
          </a:ln>
        </p:spPr>
        <p:txBody>
          <a:bodyPr lIns="68575" tIns="68575" rIns="68575" bIns="68575" anchor="t" anchorCtr="0"/>
          <a:lstStyle>
            <a:lvl1pPr marL="0" marR="0" lvl="0"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1pPr>
            <a:lvl2pPr marL="342900" marR="0" lvl="1"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2pPr>
            <a:lvl3pPr marL="685800" marR="0" lvl="2"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3pPr>
            <a:lvl4pPr marL="1028700" marR="0" lvl="3"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4pPr>
            <a:lvl5pPr marL="1371600" marR="0" lvl="4"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5pPr>
            <a:lvl6pPr marL="1714500" marR="0" lvl="5"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6pPr>
            <a:lvl7pPr marL="2057400" marR="0" lvl="6"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7pPr>
            <a:lvl8pPr marL="2400300" marR="0" lvl="7"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8pPr>
            <a:lvl9pPr marL="2743200" marR="0" lvl="8" indent="0" algn="l" rtl="0">
              <a:lnSpc>
                <a:spcPct val="100000"/>
              </a:lnSpc>
              <a:spcBef>
                <a:spcPts val="0"/>
              </a:spcBef>
              <a:spcAft>
                <a:spcPts val="0"/>
              </a:spcAft>
              <a:buClr>
                <a:schemeClr val="dk1"/>
              </a:buClr>
              <a:buSzPct val="78571"/>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1">
    <p:bg>
      <p:bgPr>
        <a:solidFill>
          <a:srgbClr val="253965"/>
        </a:solidFill>
        <a:effectLst/>
      </p:bgPr>
    </p:bg>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283464" y="3127248"/>
            <a:ext cx="6795300" cy="543000"/>
          </a:xfrm>
          <a:prstGeom prst="rect">
            <a:avLst/>
          </a:prstGeom>
          <a:noFill/>
          <a:ln>
            <a:noFill/>
          </a:ln>
        </p:spPr>
        <p:txBody>
          <a:bodyPr lIns="68575" tIns="68575" rIns="68575" bIns="68575" anchor="t" anchorCtr="0"/>
          <a:lstStyle>
            <a:lvl1pPr marL="0" marR="0" lvl="0" indent="0" algn="l" rtl="0">
              <a:lnSpc>
                <a:spcPct val="90000"/>
              </a:lnSpc>
              <a:spcBef>
                <a:spcPts val="1000"/>
              </a:spcBef>
              <a:spcAft>
                <a:spcPts val="200"/>
              </a:spcAft>
              <a:buClr>
                <a:srgbClr val="000000"/>
              </a:buClr>
              <a:buFont typeface="Noto Sans Symbols"/>
              <a:buNone/>
              <a:defRPr sz="2200" b="0" i="0" u="none" strike="noStrike" cap="none">
                <a:solidFill>
                  <a:schemeClr val="lt1"/>
                </a:solidFill>
                <a:latin typeface="Helvetica Neue Light"/>
                <a:ea typeface="Helvetica Neue Light"/>
                <a:cs typeface="Helvetica Neue Light"/>
                <a:sym typeface="Helvetica Neue Light"/>
              </a:defRPr>
            </a:lvl1pPr>
            <a:lvl2pPr marL="304800" marR="0" lvl="1" indent="38100" algn="l" rtl="0">
              <a:lnSpc>
                <a:spcPct val="90000"/>
              </a:lnSpc>
              <a:spcBef>
                <a:spcPts val="0"/>
              </a:spcBef>
              <a:spcAft>
                <a:spcPts val="200"/>
              </a:spcAft>
              <a:buClr>
                <a:srgbClr val="000000"/>
              </a:buClr>
              <a:buSzPct val="81250"/>
              <a:buFont typeface="Arial"/>
              <a:buChar char="•"/>
              <a:defRPr sz="1600" b="0" i="0" u="none" strike="noStrike" cap="none">
                <a:solidFill>
                  <a:schemeClr val="dk1"/>
                </a:solidFill>
                <a:latin typeface="Helvetica Neue Light"/>
                <a:ea typeface="Helvetica Neue Light"/>
                <a:cs typeface="Helvetica Neue Light"/>
                <a:sym typeface="Helvetica Neue Light"/>
              </a:defRPr>
            </a:lvl2pPr>
            <a:lvl3pPr marL="469900" marR="0" lvl="2" indent="38100" algn="l" rtl="0">
              <a:lnSpc>
                <a:spcPct val="90000"/>
              </a:lnSpc>
              <a:spcBef>
                <a:spcPts val="0"/>
              </a:spcBef>
              <a:spcAft>
                <a:spcPts val="200"/>
              </a:spcAft>
              <a:buClr>
                <a:srgbClr val="000000"/>
              </a:buClr>
              <a:buSzPct val="92857"/>
              <a:buFont typeface="Helvetica Neue Light"/>
              <a:buChar char="-"/>
              <a:defRPr sz="1400" b="0" i="0" u="none" strike="noStrike" cap="none">
                <a:solidFill>
                  <a:schemeClr val="dk1"/>
                </a:solidFill>
                <a:latin typeface="Helvetica Neue Light"/>
                <a:ea typeface="Helvetica Neue Light"/>
                <a:cs typeface="Helvetica Neue Light"/>
                <a:sym typeface="Helvetica Neue Light"/>
              </a:defRPr>
            </a:lvl3pPr>
            <a:lvl4pPr marL="647700" marR="0" lvl="3" indent="12700" algn="l" rtl="0">
              <a:lnSpc>
                <a:spcPct val="90000"/>
              </a:lnSpc>
              <a:spcBef>
                <a:spcPts val="200"/>
              </a:spcBef>
              <a:spcAft>
                <a:spcPts val="0"/>
              </a:spcAft>
              <a:buClr>
                <a:srgbClr val="000000"/>
              </a:buClr>
              <a:buSzPct val="1000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812800" marR="0" lvl="4" indent="-114300" algn="l" rtl="0">
              <a:lnSpc>
                <a:spcPct val="90000"/>
              </a:lnSpc>
              <a:spcBef>
                <a:spcPts val="200"/>
              </a:spcBef>
              <a:spcAft>
                <a:spcPts val="0"/>
              </a:spcAft>
              <a:buClr>
                <a:srgbClr val="000000"/>
              </a:buClr>
              <a:buFont typeface="Helvetica Neue Light"/>
              <a:buNone/>
              <a:defRPr sz="1000" b="0" i="0" u="none" strike="noStrike" cap="none">
                <a:solidFill>
                  <a:schemeClr val="dk1"/>
                </a:solidFill>
                <a:latin typeface="Helvetica Neue Light"/>
                <a:ea typeface="Helvetica Neue Light"/>
                <a:cs typeface="Helvetica Neue Light"/>
                <a:sym typeface="Helvetica Neue Light"/>
              </a:defRPr>
            </a:lvl5pPr>
            <a:lvl6pPr marL="1498600" marR="0" lvl="5"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6pPr>
            <a:lvl7pPr marL="1841500" marR="0" lvl="6"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7pPr>
            <a:lvl8pPr marL="2184400" marR="0" lvl="7"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8pPr>
            <a:lvl9pPr marL="2527300" marR="0" lvl="8" indent="25400" algn="l" rtl="0">
              <a:lnSpc>
                <a:spcPct val="90000"/>
              </a:lnSpc>
              <a:spcBef>
                <a:spcPts val="200"/>
              </a:spcBef>
              <a:spcAft>
                <a:spcPts val="0"/>
              </a:spcAft>
              <a:buClr>
                <a:schemeClr val="lt1"/>
              </a:buClr>
              <a:buSzPct val="100000"/>
              <a:buFont typeface="Arial"/>
              <a:buChar char="»"/>
              <a:defRPr sz="1200" b="0" i="0" u="none" strike="noStrike" cap="none">
                <a:solidFill>
                  <a:schemeClr val="lt1"/>
                </a:solidFill>
                <a:latin typeface="Arial"/>
                <a:ea typeface="Arial"/>
                <a:cs typeface="Arial"/>
                <a:sym typeface="Arial"/>
              </a:defRPr>
            </a:lvl9pPr>
          </a:lstStyle>
          <a:p>
            <a:endParaRPr/>
          </a:p>
        </p:txBody>
      </p:sp>
      <p:sp>
        <p:nvSpPr>
          <p:cNvPr id="83" name="Shape 83"/>
          <p:cNvSpPr txBox="1">
            <a:spLocks noGrp="1"/>
          </p:cNvSpPr>
          <p:nvPr>
            <p:ph type="title"/>
          </p:nvPr>
        </p:nvSpPr>
        <p:spPr>
          <a:xfrm>
            <a:off x="283464" y="1690980"/>
            <a:ext cx="6795300" cy="1218900"/>
          </a:xfrm>
          <a:prstGeom prst="rect">
            <a:avLst/>
          </a:prstGeom>
          <a:noFill/>
          <a:ln>
            <a:noFill/>
          </a:ln>
        </p:spPr>
        <p:txBody>
          <a:bodyPr lIns="68575" tIns="68575" rIns="68575" bIns="68575" anchor="b" anchorCtr="0"/>
          <a:lstStyle>
            <a:lvl1pPr marL="0" marR="0" lvl="0" indent="0" algn="l" rtl="0">
              <a:lnSpc>
                <a:spcPct val="90000"/>
              </a:lnSpc>
              <a:spcBef>
                <a:spcPts val="0"/>
              </a:spcBef>
              <a:spcAft>
                <a:spcPts val="0"/>
              </a:spcAft>
              <a:buClr>
                <a:schemeClr val="lt1"/>
              </a:buClr>
              <a:buFont typeface="Helvetica Neue"/>
              <a:buNone/>
              <a:defRPr sz="4400" b="1" i="0" u="none" strike="noStrike" cap="none">
                <a:solidFill>
                  <a:schemeClr val="lt1"/>
                </a:solidFill>
                <a:latin typeface="Helvetica Neue"/>
                <a:ea typeface="Helvetica Neue"/>
                <a:cs typeface="Helvetica Neue"/>
                <a:sym typeface="Helvetica Neue"/>
              </a:defRPr>
            </a:lvl1pPr>
            <a:lvl2pPr marL="0" marR="0" lvl="1"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2pPr>
            <a:lvl3pPr marL="0" marR="0" lvl="2"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3pPr>
            <a:lvl4pPr marL="0" marR="0" lvl="3"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4pPr>
            <a:lvl5pPr marL="0" marR="0" lvl="4" indent="0" algn="l" rtl="0">
              <a:lnSpc>
                <a:spcPct val="90000"/>
              </a:lnSpc>
              <a:spcBef>
                <a:spcPts val="0"/>
              </a:spcBef>
              <a:spcAft>
                <a:spcPts val="0"/>
              </a:spcAft>
              <a:buClr>
                <a:srgbClr val="5596E6"/>
              </a:buClr>
              <a:buFont typeface="Helvetica Neue"/>
              <a:buNone/>
              <a:defRPr sz="2000" b="1" i="0" u="none" strike="noStrike" cap="none">
                <a:solidFill>
                  <a:srgbClr val="5596E6"/>
                </a:solidFill>
                <a:latin typeface="Helvetica Neue"/>
                <a:ea typeface="Helvetica Neue"/>
                <a:cs typeface="Helvetica Neue"/>
                <a:sym typeface="Helvetica Neue"/>
              </a:defRPr>
            </a:lvl5pPr>
            <a:lvl6pPr marL="342900" marR="0" lvl="5"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6pPr>
            <a:lvl7pPr marL="685800" marR="0" lvl="6"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7pPr>
            <a:lvl8pPr marL="1028700" marR="0" lvl="7"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8pPr>
            <a:lvl9pPr marL="1371600" marR="0" lvl="8" indent="0" algn="l" rtl="0">
              <a:lnSpc>
                <a:spcPct val="90000"/>
              </a:lnSpc>
              <a:spcBef>
                <a:spcPts val="0"/>
              </a:spcBef>
              <a:spcAft>
                <a:spcPts val="0"/>
              </a:spcAft>
              <a:buClr>
                <a:srgbClr val="191919"/>
              </a:buClr>
              <a:buFont typeface="Helvetica Neue Light"/>
              <a:buNone/>
              <a:defRPr sz="2100" b="0" i="0" u="none" strike="noStrike" cap="none">
                <a:solidFill>
                  <a:srgbClr val="191919"/>
                </a:solidFill>
                <a:latin typeface="Helvetica Neue Light"/>
                <a:ea typeface="Helvetica Neue Light"/>
                <a:cs typeface="Helvetica Neue Light"/>
                <a:sym typeface="Helvetica Neue Light"/>
              </a:defRPr>
            </a:lvl9pPr>
          </a:lstStyle>
          <a:p>
            <a:endParaRPr/>
          </a:p>
        </p:txBody>
      </p:sp>
      <p:pic>
        <p:nvPicPr>
          <p:cNvPr id="84" name="Shape 84"/>
          <p:cNvPicPr preferRelativeResize="0"/>
          <p:nvPr/>
        </p:nvPicPr>
        <p:blipFill rotWithShape="1">
          <a:blip r:embed="rId2">
            <a:alphaModFix/>
          </a:blip>
          <a:srcRect/>
          <a:stretch/>
        </p:blipFill>
        <p:spPr>
          <a:xfrm>
            <a:off x="285750" y="4589004"/>
            <a:ext cx="558300" cy="214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22" Type="http://schemas.openxmlformats.org/officeDocument/2006/relationships/image" Target="../media/image5.emf"/><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6.xml"/><Relationship Id="rId20" Type="http://schemas.openxmlformats.org/officeDocument/2006/relationships/slideLayout" Target="../slideLayouts/slideLayout57.xml"/><Relationship Id="rId21" Type="http://schemas.openxmlformats.org/officeDocument/2006/relationships/theme" Target="../theme/theme3.xml"/><Relationship Id="rId22" Type="http://schemas.openxmlformats.org/officeDocument/2006/relationships/image" Target="../media/image5.emf"/><Relationship Id="rId10" Type="http://schemas.openxmlformats.org/officeDocument/2006/relationships/slideLayout" Target="../slideLayouts/slideLayout47.xml"/><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slideLayout" Target="../slideLayouts/slideLayout55.xml"/><Relationship Id="rId19" Type="http://schemas.openxmlformats.org/officeDocument/2006/relationships/slideLayout" Target="../slideLayouts/slideLayout56.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9">
            <a:alphaModFix/>
          </a:blip>
          <a:srcRect/>
          <a:stretch/>
        </p:blipFill>
        <p:spPr>
          <a:xfrm>
            <a:off x="1142" y="0"/>
            <a:ext cx="9141600" cy="5143500"/>
          </a:xfrm>
          <a:prstGeom prst="rect">
            <a:avLst/>
          </a:prstGeom>
          <a:noFill/>
          <a:ln>
            <a:noFill/>
          </a:ln>
        </p:spPr>
      </p:pic>
      <p:sp>
        <p:nvSpPr>
          <p:cNvPr id="7" name="Shape 7"/>
          <p:cNvSpPr txBox="1">
            <a:spLocks noGrp="1"/>
          </p:cNvSpPr>
          <p:nvPr>
            <p:ph type="title"/>
          </p:nvPr>
        </p:nvSpPr>
        <p:spPr>
          <a:xfrm>
            <a:off x="190500" y="650081"/>
            <a:ext cx="8734500" cy="678600"/>
          </a:xfrm>
          <a:prstGeom prst="rect">
            <a:avLst/>
          </a:prstGeom>
          <a:noFill/>
          <a:ln>
            <a:noFill/>
          </a:ln>
        </p:spPr>
        <p:txBody>
          <a:bodyPr lIns="68575" tIns="68575" rIns="68575" bIns="68575" anchor="ctr" anchorCtr="0"/>
          <a:lstStyle>
            <a:lvl1pPr marL="0" marR="0" lvl="0"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1pPr>
            <a:lvl2pPr marL="0" marR="0" lvl="1"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2pPr>
            <a:lvl3pPr marL="0" marR="0" lvl="2"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3pPr>
            <a:lvl4pPr marL="0" marR="0" lvl="3"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4pPr>
            <a:lvl5pPr marL="0" marR="0" lvl="4"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5pPr>
            <a:lvl6pPr marL="342900" marR="0" lvl="5"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6pPr>
            <a:lvl7pPr marL="685800" marR="0" lvl="6"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7pPr>
            <a:lvl8pPr marL="1028700" marR="0" lvl="7"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8pPr>
            <a:lvl9pPr marL="1371600" marR="0" lvl="8" indent="0" algn="l" rtl="0">
              <a:lnSpc>
                <a:spcPct val="90000"/>
              </a:lnSpc>
              <a:spcBef>
                <a:spcPts val="0"/>
              </a:spcBef>
              <a:spcAft>
                <a:spcPts val="0"/>
              </a:spcAft>
              <a:buClr>
                <a:schemeClr val="dk1"/>
              </a:buClr>
              <a:buSzPct val="52380"/>
              <a:buFont typeface="Arial"/>
              <a:buNone/>
              <a:defRPr sz="2100" b="1"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body" idx="1"/>
          </p:nvPr>
        </p:nvSpPr>
        <p:spPr>
          <a:xfrm>
            <a:off x="190500" y="1431131"/>
            <a:ext cx="8734500" cy="3417000"/>
          </a:xfrm>
          <a:prstGeom prst="rect">
            <a:avLst/>
          </a:prstGeom>
          <a:noFill/>
          <a:ln>
            <a:noFill/>
          </a:ln>
        </p:spPr>
        <p:txBody>
          <a:bodyPr lIns="68575" tIns="68575" rIns="68575" bIns="68575" anchor="t" anchorCtr="0"/>
          <a:lstStyle>
            <a:lvl1pPr marL="0" marR="0" lvl="0" indent="0" algn="l" rtl="0">
              <a:lnSpc>
                <a:spcPct val="90000"/>
              </a:lnSpc>
              <a:spcBef>
                <a:spcPts val="800"/>
              </a:spcBef>
              <a:spcAft>
                <a:spcPts val="0"/>
              </a:spcAft>
              <a:buClr>
                <a:schemeClr val="dk1"/>
              </a:buClr>
              <a:buSzPct val="78571"/>
              <a:buFont typeface="Noto Sans Symbols"/>
              <a:buNone/>
              <a:defRPr sz="1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ct val="78571"/>
              <a:buFont typeface="Arial"/>
              <a:buNone/>
              <a:defRPr sz="1400" b="0" i="0" u="none" strike="noStrike" cap="none">
                <a:solidFill>
                  <a:schemeClr val="dk1"/>
                </a:solidFill>
                <a:latin typeface="Arial"/>
                <a:ea typeface="Arial"/>
                <a:cs typeface="Arial"/>
                <a:sym typeface="Arial"/>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6867525" y="4920851"/>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chemeClr val="lt1"/>
              </a:buClr>
              <a:buSzPct val="25000"/>
              <a:buFont typeface="Calibri"/>
              <a:buNone/>
            </a:pPr>
            <a:fld id="{00000000-1234-1234-1234-123412341234}" type="slidenum">
              <a:rPr lang="en" sz="900" b="0" i="0" u="none" strike="noStrike" cap="none">
                <a:solidFill>
                  <a:schemeClr val="lt1"/>
                </a:solidFill>
                <a:latin typeface="Calibri"/>
                <a:ea typeface="Calibri"/>
                <a:cs typeface="Calibri"/>
                <a:sym typeface="Calibri"/>
              </a:rPr>
              <a:t>‹#›</a:t>
            </a:fld>
            <a:endParaRPr lang="en" sz="90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 id="2147483663" r:id="rId10"/>
    <p:sldLayoutId id="2147483664" r:id="rId11"/>
    <p:sldLayoutId id="2147483667" r:id="rId12"/>
    <p:sldLayoutId id="2147483668" r:id="rId13"/>
    <p:sldLayoutId id="2147483669" r:id="rId14"/>
    <p:sldLayoutId id="2147483670" r:id="rId15"/>
    <p:sldLayoutId id="2147483671" r:id="rId16"/>
    <p:sldLayoutId id="21474837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9414989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84164" y="914400"/>
            <a:ext cx="8455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First level (Click to edit Master text styles, </a:t>
            </a:r>
            <a:r>
              <a:rPr lang="en-US" altLang="en-US" dirty="0" err="1" smtClean="0"/>
              <a:t>HelvNeue</a:t>
            </a:r>
            <a:r>
              <a:rPr lang="en-US" altLang="en-US" dirty="0" smtClean="0"/>
              <a:t> Light for IBM, 18)</a:t>
            </a:r>
          </a:p>
          <a:p>
            <a:pPr lvl="1"/>
            <a:r>
              <a:rPr lang="en-US" altLang="en-US" dirty="0" smtClean="0"/>
              <a:t>Second level (</a:t>
            </a:r>
            <a:r>
              <a:rPr lang="en-US" altLang="en-US" dirty="0" err="1" smtClean="0"/>
              <a:t>HelvNeue</a:t>
            </a:r>
            <a:r>
              <a:rPr lang="en-US" altLang="en-US" dirty="0" smtClean="0"/>
              <a:t> Light for IBM, 16)</a:t>
            </a:r>
          </a:p>
          <a:p>
            <a:pPr lvl="2"/>
            <a:r>
              <a:rPr lang="en-US" altLang="en-US" dirty="0" smtClean="0"/>
              <a:t>Third level (</a:t>
            </a:r>
            <a:r>
              <a:rPr lang="en-US" altLang="en-US" dirty="0" err="1" smtClean="0"/>
              <a:t>HelvNeue</a:t>
            </a:r>
            <a:r>
              <a:rPr lang="en-US" altLang="en-US" dirty="0" smtClean="0"/>
              <a:t> Light for IBM, 14)</a:t>
            </a:r>
          </a:p>
          <a:p>
            <a:pPr lvl="3"/>
            <a:r>
              <a:rPr lang="en-US" altLang="en-US" dirty="0" smtClean="0"/>
              <a:t>Fourth level (</a:t>
            </a:r>
            <a:r>
              <a:rPr lang="en-US" altLang="en-US" dirty="0" err="1" smtClean="0"/>
              <a:t>HelvNeue</a:t>
            </a:r>
            <a:r>
              <a:rPr lang="en-US" altLang="en-US" dirty="0" smtClean="0"/>
              <a:t> Light for IBM, 12)</a:t>
            </a:r>
          </a:p>
          <a:p>
            <a:pPr lvl="4"/>
            <a:r>
              <a:rPr lang="en-US" altLang="en-US" dirty="0" smtClean="0"/>
              <a:t>Fifth level (</a:t>
            </a:r>
            <a:r>
              <a:rPr lang="en-US" altLang="en-US" dirty="0" err="1" smtClean="0"/>
              <a:t>HelvNeue</a:t>
            </a:r>
            <a:r>
              <a:rPr lang="en-US" altLang="en-US" dirty="0" smtClean="0"/>
              <a:t> Light for IBM, 10)</a:t>
            </a:r>
          </a:p>
        </p:txBody>
      </p:sp>
      <p:sp>
        <p:nvSpPr>
          <p:cNvPr id="1027" name="Rectangle 13"/>
          <p:cNvSpPr>
            <a:spLocks noGrp="1" noChangeArrowheads="1"/>
          </p:cNvSpPr>
          <p:nvPr>
            <p:ph type="title"/>
          </p:nvPr>
        </p:nvSpPr>
        <p:spPr bwMode="auto">
          <a:xfrm>
            <a:off x="284163" y="219075"/>
            <a:ext cx="8686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smtClean="0"/>
              <a:t>Click to edit Master title style</a:t>
            </a:r>
          </a:p>
        </p:txBody>
      </p:sp>
      <p:sp>
        <p:nvSpPr>
          <p:cNvPr id="6" name="Rectangle 52"/>
          <p:cNvSpPr>
            <a:spLocks noGrp="1" noChangeArrowheads="1"/>
          </p:cNvSpPr>
          <p:nvPr>
            <p:ph type="sldNum" sz="quarter" idx="4"/>
          </p:nvPr>
        </p:nvSpPr>
        <p:spPr bwMode="auto">
          <a:xfrm>
            <a:off x="312286" y="4878389"/>
            <a:ext cx="2124075" cy="1095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lnSpc>
                <a:spcPct val="100000"/>
              </a:lnSpc>
              <a:defRPr sz="800" smtClean="0">
                <a:solidFill>
                  <a:schemeClr val="tx1"/>
                </a:solidFill>
                <a:latin typeface="Arial" pitchFamily="34" charset="0"/>
                <a:cs typeface="Arial" pitchFamily="34" charset="0"/>
              </a:defRPr>
            </a:lvl1pPr>
          </a:lstStyle>
          <a:p>
            <a:pPr defTabSz="407789" fontAlgn="base">
              <a:spcBef>
                <a:spcPct val="0"/>
              </a:spcBef>
              <a:spcAft>
                <a:spcPct val="0"/>
              </a:spcAft>
              <a:defRPr/>
            </a:pPr>
            <a:fld id="{FE00C8DF-F8B6-4EE3-AF24-BC08B3A30527}" type="slidenum">
              <a:rPr lang="en-US" kern="1200" smtClean="0">
                <a:solidFill>
                  <a:srgbClr val="323232"/>
                </a:solidFill>
                <a:ea typeface=""/>
              </a:rPr>
              <a:pPr defTabSz="407789" fontAlgn="base">
                <a:spcBef>
                  <a:spcPct val="0"/>
                </a:spcBef>
                <a:spcAft>
                  <a:spcPct val="0"/>
                </a:spcAft>
                <a:defRPr/>
              </a:pPr>
              <a:t>‹#›</a:t>
            </a:fld>
            <a:endParaRPr lang="en-US" kern="1200" dirty="0">
              <a:solidFill>
                <a:srgbClr val="323232"/>
              </a:solidFill>
              <a:ea typeface=""/>
            </a:endParaRPr>
          </a:p>
        </p:txBody>
      </p:sp>
      <p:pic>
        <p:nvPicPr>
          <p:cNvPr id="7" name="Picture 6"/>
          <p:cNvPicPr>
            <a:picLocks noChangeAspect="1"/>
          </p:cNvPicPr>
          <p:nvPr/>
        </p:nvPicPr>
        <p:blipFill>
          <a:blip r:embed="rId22"/>
          <a:stretch>
            <a:fillRect/>
          </a:stretch>
        </p:blipFill>
        <p:spPr>
          <a:xfrm>
            <a:off x="8496300" y="4872562"/>
            <a:ext cx="357188" cy="132826"/>
          </a:xfrm>
          <a:prstGeom prst="rect">
            <a:avLst/>
          </a:prstGeom>
        </p:spPr>
      </p:pic>
    </p:spTree>
    <p:extLst>
      <p:ext uri="{BB962C8B-B14F-4D97-AF65-F5344CB8AC3E}">
        <p14:creationId xmlns:p14="http://schemas.microsoft.com/office/powerpoint/2010/main" val="144097379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000">
          <a:solidFill>
            <a:schemeClr val="accent1"/>
          </a:solidFill>
          <a:latin typeface="HelvNeue Bold for IBM"/>
          <a:ea typeface="+mj-ea"/>
          <a:cs typeface="Arial" pitchFamily="34" charset="0"/>
        </a:defRPr>
      </a:lvl1pPr>
      <a:lvl2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2pPr>
      <a:lvl3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3pPr>
      <a:lvl4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4pPr>
      <a:lvl5pPr algn="l" rtl="0" eaLnBrk="1" fontAlgn="base" hangingPunct="1">
        <a:lnSpc>
          <a:spcPct val="90000"/>
        </a:lnSpc>
        <a:spcBef>
          <a:spcPct val="0"/>
        </a:spcBef>
        <a:spcAft>
          <a:spcPct val="0"/>
        </a:spcAft>
        <a:defRPr sz="2000">
          <a:solidFill>
            <a:srgbClr val="5596E6"/>
          </a:solidFill>
          <a:latin typeface="HelvNeue Bold for IBM" pitchFamily="34" charset="0"/>
          <a:cs typeface="Arial" panose="020B0604020202020204" pitchFamily="34" charset="0"/>
        </a:defRPr>
      </a:lvl5pPr>
      <a:lvl6pPr marL="342904" algn="l" rtl="0" eaLnBrk="1" fontAlgn="base" hangingPunct="1">
        <a:lnSpc>
          <a:spcPct val="90000"/>
        </a:lnSpc>
        <a:spcBef>
          <a:spcPct val="0"/>
        </a:spcBef>
        <a:spcAft>
          <a:spcPct val="0"/>
        </a:spcAft>
        <a:defRPr sz="2100">
          <a:solidFill>
            <a:srgbClr val="191919"/>
          </a:solidFill>
          <a:latin typeface="HelvNeue Light for IBM" pitchFamily="34" charset="0"/>
        </a:defRPr>
      </a:lvl6pPr>
      <a:lvl7pPr marL="685809" algn="l" rtl="0" eaLnBrk="1" fontAlgn="base" hangingPunct="1">
        <a:lnSpc>
          <a:spcPct val="90000"/>
        </a:lnSpc>
        <a:spcBef>
          <a:spcPct val="0"/>
        </a:spcBef>
        <a:spcAft>
          <a:spcPct val="0"/>
        </a:spcAft>
        <a:defRPr sz="2100">
          <a:solidFill>
            <a:srgbClr val="191919"/>
          </a:solidFill>
          <a:latin typeface="HelvNeue Light for IBM" pitchFamily="34" charset="0"/>
        </a:defRPr>
      </a:lvl7pPr>
      <a:lvl8pPr marL="1028713" algn="l" rtl="0" eaLnBrk="1" fontAlgn="base" hangingPunct="1">
        <a:lnSpc>
          <a:spcPct val="90000"/>
        </a:lnSpc>
        <a:spcBef>
          <a:spcPct val="0"/>
        </a:spcBef>
        <a:spcAft>
          <a:spcPct val="0"/>
        </a:spcAft>
        <a:defRPr sz="2100">
          <a:solidFill>
            <a:srgbClr val="191919"/>
          </a:solidFill>
          <a:latin typeface="HelvNeue Light for IBM" pitchFamily="34" charset="0"/>
        </a:defRPr>
      </a:lvl8pPr>
      <a:lvl9pPr marL="1371617" algn="l" rtl="0" eaLnBrk="1" fontAlgn="base" hangingPunct="1">
        <a:lnSpc>
          <a:spcPct val="90000"/>
        </a:lnSpc>
        <a:spcBef>
          <a:spcPct val="0"/>
        </a:spcBef>
        <a:spcAft>
          <a:spcPct val="0"/>
        </a:spcAft>
        <a:defRPr sz="2100">
          <a:solidFill>
            <a:srgbClr val="191919"/>
          </a:solidFill>
          <a:latin typeface="HelvNeue Light for IBM" pitchFamily="34" charset="0"/>
        </a:defRPr>
      </a:lvl9pPr>
    </p:titleStyle>
    <p:bodyStyle>
      <a:lvl1pPr marL="131765" indent="-131765" algn="l" rtl="0" eaLnBrk="1" fontAlgn="base" hangingPunct="1">
        <a:spcBef>
          <a:spcPct val="0"/>
        </a:spcBef>
        <a:spcAft>
          <a:spcPts val="225"/>
        </a:spcAft>
        <a:buClr>
          <a:srgbClr val="000000"/>
        </a:buClr>
        <a:buSzPct val="90000"/>
        <a:buFont typeface="Wingdings" panose="05000000000000000000" pitchFamily="2" charset="2"/>
        <a:buChar char="§"/>
        <a:defRPr>
          <a:solidFill>
            <a:schemeClr val="tx1"/>
          </a:solidFill>
          <a:latin typeface="+mn-lt"/>
          <a:ea typeface="+mn-ea"/>
          <a:cs typeface="Arial" pitchFamily="34" charset="0"/>
        </a:defRPr>
      </a:lvl1pPr>
      <a:lvl2pPr marL="303217" indent="-127002" algn="l" rtl="0" eaLnBrk="1" fontAlgn="base" hangingPunct="1">
        <a:spcBef>
          <a:spcPct val="0"/>
        </a:spcBef>
        <a:spcAft>
          <a:spcPts val="225"/>
        </a:spcAft>
        <a:buClr>
          <a:srgbClr val="000000"/>
        </a:buClr>
        <a:buSzPct val="80000"/>
        <a:buFont typeface="Arial" panose="020B0604020202020204" pitchFamily="34" charset="0"/>
        <a:buChar char="•"/>
        <a:defRPr sz="1600">
          <a:solidFill>
            <a:schemeClr val="tx1"/>
          </a:solidFill>
          <a:latin typeface="+mn-lt"/>
          <a:cs typeface="Arial" pitchFamily="34" charset="0"/>
        </a:defRPr>
      </a:lvl2pPr>
      <a:lvl3pPr marL="474669" indent="-127002" algn="l" rtl="0" eaLnBrk="1" fontAlgn="base" hangingPunct="1">
        <a:spcBef>
          <a:spcPct val="0"/>
        </a:spcBef>
        <a:spcAft>
          <a:spcPts val="225"/>
        </a:spcAft>
        <a:buClr>
          <a:srgbClr val="000000"/>
        </a:buClr>
        <a:buSzPct val="90000"/>
        <a:buChar char="-"/>
        <a:defRPr sz="1400">
          <a:solidFill>
            <a:schemeClr val="tx1"/>
          </a:solidFill>
          <a:latin typeface="+mn-lt"/>
          <a:cs typeface="Arial" pitchFamily="34" charset="0"/>
        </a:defRPr>
      </a:lvl3pPr>
      <a:lvl4pPr marL="646121" indent="-128590" algn="l" rtl="0" eaLnBrk="1" fontAlgn="base" hangingPunct="1">
        <a:spcBef>
          <a:spcPct val="20000"/>
        </a:spcBef>
        <a:spcAft>
          <a:spcPct val="0"/>
        </a:spcAft>
        <a:buClr>
          <a:srgbClr val="000000"/>
        </a:buClr>
        <a:buChar char="-"/>
        <a:defRPr sz="1200">
          <a:solidFill>
            <a:schemeClr val="tx1"/>
          </a:solidFill>
          <a:latin typeface="+mn-lt"/>
          <a:cs typeface="Arial" panose="020B0604020202020204" pitchFamily="34" charset="0"/>
        </a:defRPr>
      </a:lvl4pPr>
      <a:lvl5pPr marL="817573" indent="-122240" algn="l" rtl="0" eaLnBrk="1" fontAlgn="base" hangingPunct="1">
        <a:spcBef>
          <a:spcPct val="20000"/>
        </a:spcBef>
        <a:spcAft>
          <a:spcPct val="0"/>
        </a:spcAft>
        <a:buClr>
          <a:srgbClr val="000000"/>
        </a:buClr>
        <a:buChar char="-"/>
        <a:defRPr sz="1000">
          <a:solidFill>
            <a:schemeClr val="tx1"/>
          </a:solidFill>
          <a:latin typeface="+mn-lt"/>
          <a:cs typeface="Arial" panose="020B0604020202020204" pitchFamily="34" charset="0"/>
        </a:defRPr>
      </a:lvl5pPr>
      <a:lvl6pPr marL="1497825" indent="-122637" algn="l" rtl="0" eaLnBrk="1" fontAlgn="base" hangingPunct="1">
        <a:spcBef>
          <a:spcPct val="20000"/>
        </a:spcBef>
        <a:spcAft>
          <a:spcPct val="0"/>
        </a:spcAft>
        <a:buClr>
          <a:schemeClr val="bg1"/>
        </a:buClr>
        <a:buChar char="»"/>
        <a:defRPr sz="1200">
          <a:solidFill>
            <a:schemeClr val="bg1"/>
          </a:solidFill>
          <a:latin typeface="Arial" charset="0"/>
        </a:defRPr>
      </a:lvl6pPr>
      <a:lvl7pPr marL="1840729" indent="-122637" algn="l" rtl="0" eaLnBrk="1" fontAlgn="base" hangingPunct="1">
        <a:spcBef>
          <a:spcPct val="20000"/>
        </a:spcBef>
        <a:spcAft>
          <a:spcPct val="0"/>
        </a:spcAft>
        <a:buClr>
          <a:schemeClr val="bg1"/>
        </a:buClr>
        <a:buChar char="»"/>
        <a:defRPr sz="1200">
          <a:solidFill>
            <a:schemeClr val="bg1"/>
          </a:solidFill>
          <a:latin typeface="Arial" charset="0"/>
        </a:defRPr>
      </a:lvl7pPr>
      <a:lvl8pPr marL="2183633" indent="-122637" algn="l" rtl="0" eaLnBrk="1" fontAlgn="base" hangingPunct="1">
        <a:spcBef>
          <a:spcPct val="20000"/>
        </a:spcBef>
        <a:spcAft>
          <a:spcPct val="0"/>
        </a:spcAft>
        <a:buClr>
          <a:schemeClr val="bg1"/>
        </a:buClr>
        <a:buChar char="»"/>
        <a:defRPr sz="1200">
          <a:solidFill>
            <a:schemeClr val="bg1"/>
          </a:solidFill>
          <a:latin typeface="Arial" charset="0"/>
        </a:defRPr>
      </a:lvl8pPr>
      <a:lvl9pPr marL="2526538" indent="-122637" algn="l" rtl="0" eaLnBrk="1" fontAlgn="base" hangingPunct="1">
        <a:spcBef>
          <a:spcPct val="20000"/>
        </a:spcBef>
        <a:spcAft>
          <a:spcPct val="0"/>
        </a:spcAft>
        <a:buClr>
          <a:schemeClr val="bg1"/>
        </a:buClr>
        <a:buChar char="»"/>
        <a:defRPr sz="1200">
          <a:solidFill>
            <a:schemeClr val="bg1"/>
          </a:solidFill>
          <a:latin typeface="Arial" charset="0"/>
        </a:defRPr>
      </a:lvl9pPr>
    </p:bodyStyle>
    <p:otherStyle>
      <a:defPPr>
        <a:defRPr lang="en-US"/>
      </a:defPPr>
      <a:lvl1pPr marL="0" algn="l" defTabSz="685809" rtl="0" eaLnBrk="1" latinLnBrk="0" hangingPunct="1">
        <a:defRPr sz="1350" kern="1200">
          <a:solidFill>
            <a:schemeClr val="tx1"/>
          </a:solidFill>
          <a:latin typeface="+mn-lt"/>
          <a:ea typeface="+mn-ea"/>
          <a:cs typeface="+mn-cs"/>
        </a:defRPr>
      </a:lvl1pPr>
      <a:lvl2pPr marL="342904" algn="l" defTabSz="685809" rtl="0" eaLnBrk="1" latinLnBrk="0" hangingPunct="1">
        <a:defRPr sz="1350" kern="1200">
          <a:solidFill>
            <a:schemeClr val="tx1"/>
          </a:solidFill>
          <a:latin typeface="+mn-lt"/>
          <a:ea typeface="+mn-ea"/>
          <a:cs typeface="+mn-cs"/>
        </a:defRPr>
      </a:lvl2pPr>
      <a:lvl3pPr marL="685809" algn="l" defTabSz="685809" rtl="0" eaLnBrk="1" latinLnBrk="0" hangingPunct="1">
        <a:defRPr sz="1350" kern="1200">
          <a:solidFill>
            <a:schemeClr val="tx1"/>
          </a:solidFill>
          <a:latin typeface="+mn-lt"/>
          <a:ea typeface="+mn-ea"/>
          <a:cs typeface="+mn-cs"/>
        </a:defRPr>
      </a:lvl3pPr>
      <a:lvl4pPr marL="1028713" algn="l" defTabSz="685809" rtl="0" eaLnBrk="1" latinLnBrk="0" hangingPunct="1">
        <a:defRPr sz="1350" kern="1200">
          <a:solidFill>
            <a:schemeClr val="tx1"/>
          </a:solidFill>
          <a:latin typeface="+mn-lt"/>
          <a:ea typeface="+mn-ea"/>
          <a:cs typeface="+mn-cs"/>
        </a:defRPr>
      </a:lvl4pPr>
      <a:lvl5pPr marL="1371617" algn="l" defTabSz="685809" rtl="0" eaLnBrk="1" latinLnBrk="0" hangingPunct="1">
        <a:defRPr sz="1350" kern="1200">
          <a:solidFill>
            <a:schemeClr val="tx1"/>
          </a:solidFill>
          <a:latin typeface="+mn-lt"/>
          <a:ea typeface="+mn-ea"/>
          <a:cs typeface="+mn-cs"/>
        </a:defRPr>
      </a:lvl5pPr>
      <a:lvl6pPr marL="1714521" algn="l" defTabSz="685809" rtl="0" eaLnBrk="1" latinLnBrk="0" hangingPunct="1">
        <a:defRPr sz="1350" kern="1200">
          <a:solidFill>
            <a:schemeClr val="tx1"/>
          </a:solidFill>
          <a:latin typeface="+mn-lt"/>
          <a:ea typeface="+mn-ea"/>
          <a:cs typeface="+mn-cs"/>
        </a:defRPr>
      </a:lvl6pPr>
      <a:lvl7pPr marL="2057426" algn="l" defTabSz="685809" rtl="0" eaLnBrk="1" latinLnBrk="0" hangingPunct="1">
        <a:defRPr sz="1350" kern="1200">
          <a:solidFill>
            <a:schemeClr val="tx1"/>
          </a:solidFill>
          <a:latin typeface="+mn-lt"/>
          <a:ea typeface="+mn-ea"/>
          <a:cs typeface="+mn-cs"/>
        </a:defRPr>
      </a:lvl7pPr>
      <a:lvl8pPr marL="2400330" algn="l" defTabSz="685809" rtl="0" eaLnBrk="1" latinLnBrk="0" hangingPunct="1">
        <a:defRPr sz="1350" kern="1200">
          <a:solidFill>
            <a:schemeClr val="tx1"/>
          </a:solidFill>
          <a:latin typeface="+mn-lt"/>
          <a:ea typeface="+mn-ea"/>
          <a:cs typeface="+mn-cs"/>
        </a:defRPr>
      </a:lvl8pPr>
      <a:lvl9pPr marL="2743234" algn="l" defTabSz="685809"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162">
          <p15:clr>
            <a:srgbClr val="F26B43"/>
          </p15:clr>
        </p15:guide>
        <p15:guide id="2" pos="181">
          <p15:clr>
            <a:srgbClr val="F26B43"/>
          </p15:clr>
        </p15:guide>
        <p15:guide id="3" orient="horz" pos="2368">
          <p15:clr>
            <a:srgbClr val="F26B43"/>
          </p15:clr>
        </p15:guide>
        <p15:guide id="4" pos="557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bluemix.net/docs/api/content/security/images/platform_sec.svg?lang=en" TargetMode="External"/><Relationship Id="rId4" Type="http://schemas.openxmlformats.org/officeDocument/2006/relationships/hyperlink" Target="https://console.bluemix.net/docs/api/content/security/images/security_local_platform.svg?lang=en"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gif"/></Relationships>
</file>

<file path=ppt/slides/_rels/slide19.xml.rels><?xml version="1.0" encoding="UTF-8" standalone="yes"?>
<Relationships xmlns="http://schemas.openxmlformats.org/package/2006/relationships"><Relationship Id="rId3" Type="http://schemas.openxmlformats.org/officeDocument/2006/relationships/hyperlink" Target="http://expressjs.com/" TargetMode="External"/><Relationship Id="rId4" Type="http://schemas.openxmlformats.org/officeDocument/2006/relationships/hyperlink" Target="https://github.com/cloudfoundry-community/node-cfenv" TargetMode="External"/><Relationship Id="rId5" Type="http://schemas.openxmlformats.org/officeDocument/2006/relationships/hyperlink" Target="https://github.com/cloudant/nodejs-cloudant" TargetMode="External"/><Relationship Id="rId6" Type="http://schemas.openxmlformats.org/officeDocument/2006/relationships/hyperlink" Target="http://bluemix.net/" TargetMode="External"/><Relationship Id="rId7" Type="http://schemas.openxmlformats.org/officeDocument/2006/relationships/hyperlink" Target="https://github.com/cloudfoundry/cli#downloads)" TargetMode="External"/><Relationship Id="rId8" Type="http://schemas.openxmlformats.org/officeDocument/2006/relationships/hyperlink" Target="https://desktop.github.com/)" TargetMode="External"/><Relationship Id="rId9" Type="http://schemas.openxmlformats.org/officeDocument/2006/relationships/hyperlink" Target="https://nodejs.org/en/"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s://developer.ibm.com/code/" TargetMode="External"/><Relationship Id="rId5" Type="http://schemas.openxmlformats.org/officeDocument/2006/relationships/image" Target="../media/image20.png"/><Relationship Id="rId6" Type="http://schemas.openxmlformats.org/officeDocument/2006/relationships/hyperlink" Target="http://ibm.biz/DevConn"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jpg"/><Relationship Id="rId5" Type="http://schemas.openxmlformats.org/officeDocument/2006/relationships/hyperlink" Target="https://github.com/IBM/" TargetMode="External"/><Relationship Id="rId6" Type="http://schemas.openxmlformats.org/officeDocument/2006/relationships/hyperlink" Target="https://github.com/IBM-Bluemix/" TargetMode="External"/><Relationship Id="rId7" Type="http://schemas.openxmlformats.org/officeDocument/2006/relationships/hyperlink" Target="https://ibm-bluemix.github.io/#!/" TargetMode="External"/><Relationship Id="rId8" Type="http://schemas.openxmlformats.org/officeDocument/2006/relationships/hyperlink" Target="https://github.com/watson-developer-cloud/" TargetMode="External"/><Relationship Id="rId9" Type="http://schemas.openxmlformats.org/officeDocument/2006/relationships/hyperlink" Target="https://github.com/ibm-bluemix-mobile-services/" TargetMode="External"/><Relationship Id="rId10" Type="http://schemas.openxmlformats.org/officeDocument/2006/relationships/hyperlink" Target="https://ibmdevconnect.slack.com/" TargetMode="External"/><Relationship Id="rId11" Type="http://schemas.openxmlformats.org/officeDocument/2006/relationships/hyperlink" Target="http://ibm.biz/slackrequest"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youtu.be/2_7EZIXMt9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p:nvPr/>
        </p:nvSpPr>
        <p:spPr>
          <a:xfrm>
            <a:off x="2738480" y="2267055"/>
            <a:ext cx="4556199" cy="577080"/>
          </a:xfrm>
          <a:prstGeom prst="rect">
            <a:avLst/>
          </a:prstGeom>
          <a:noFill/>
          <a:ln>
            <a:noFill/>
          </a:ln>
        </p:spPr>
        <p:txBody>
          <a:bodyPr lIns="68575" tIns="34275" rIns="68575" bIns="34275" anchor="t" anchorCtr="0">
            <a:noAutofit/>
          </a:bodyPr>
          <a:lstStyle/>
          <a:p>
            <a:pPr lvl="0">
              <a:buClr>
                <a:srgbClr val="00B1E7"/>
              </a:buClr>
              <a:buSzPct val="25000"/>
            </a:pPr>
            <a:r>
              <a:rPr lang="en-US" sz="1800" b="1" dirty="0">
                <a:solidFill>
                  <a:srgbClr val="00B1E7"/>
                </a:solidFill>
                <a:latin typeface="Helvetica" charset="0"/>
                <a:ea typeface="Helvetica" charset="0"/>
                <a:cs typeface="Helvetica" charset="0"/>
              </a:rPr>
              <a:t>Overview </a:t>
            </a:r>
            <a:r>
              <a:rPr lang="en-US" sz="1800" b="1" dirty="0" smtClean="0">
                <a:solidFill>
                  <a:srgbClr val="00B1E7"/>
                </a:solidFill>
                <a:latin typeface="Helvetica" charset="0"/>
                <a:ea typeface="Helvetica" charset="0"/>
                <a:cs typeface="Helvetica" charset="0"/>
              </a:rPr>
              <a:t>of IBM </a:t>
            </a:r>
            <a:r>
              <a:rPr lang="en-US" sz="1800" b="1" i="0" u="none" strike="noStrike" cap="none" dirty="0" smtClean="0">
                <a:solidFill>
                  <a:srgbClr val="00B1E7"/>
                </a:solidFill>
                <a:latin typeface="Helvetica" charset="0"/>
                <a:ea typeface="Helvetica" charset="0"/>
                <a:cs typeface="Helvetica" charset="0"/>
                <a:sym typeface="Arial"/>
              </a:rPr>
              <a:t>Bluemix</a:t>
            </a:r>
            <a:r>
              <a:rPr lang="en-US" sz="1800" b="1" dirty="0">
                <a:solidFill>
                  <a:srgbClr val="00B1E7"/>
                </a:solidFill>
                <a:latin typeface="Helvetica" charset="0"/>
                <a:ea typeface="Helvetica" charset="0"/>
                <a:cs typeface="Helvetica" charset="0"/>
              </a:rPr>
              <a:t> </a:t>
            </a:r>
            <a:r>
              <a:rPr lang="en-US" sz="1800" b="1" i="0" u="none" strike="noStrike" cap="none" dirty="0" smtClean="0">
                <a:solidFill>
                  <a:srgbClr val="00B1E7"/>
                </a:solidFill>
                <a:latin typeface="Helvetica" charset="0"/>
                <a:ea typeface="Helvetica" charset="0"/>
                <a:cs typeface="Helvetica" charset="0"/>
                <a:sym typeface="Arial"/>
              </a:rPr>
              <a:t>&amp; Runtime</a:t>
            </a:r>
            <a:endParaRPr lang="en" sz="1800" b="1" i="0" u="none" strike="noStrike" cap="none" dirty="0">
              <a:solidFill>
                <a:srgbClr val="00B1E7"/>
              </a:solidFill>
              <a:latin typeface="Helvetica" charset="0"/>
              <a:ea typeface="Helvetica" charset="0"/>
              <a:cs typeface="Helvetica" charset="0"/>
              <a:sym typeface="Arial"/>
            </a:endParaRPr>
          </a:p>
        </p:txBody>
      </p:sp>
      <p:sp>
        <p:nvSpPr>
          <p:cNvPr id="129" name="Shape 129"/>
          <p:cNvSpPr txBox="1"/>
          <p:nvPr/>
        </p:nvSpPr>
        <p:spPr>
          <a:xfrm>
            <a:off x="5633579" y="3881969"/>
            <a:ext cx="2649809" cy="779678"/>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595959"/>
              </a:buClr>
              <a:buSzPct val="25000"/>
              <a:buFont typeface="Arial"/>
              <a:buNone/>
            </a:pPr>
            <a:r>
              <a:rPr lang="en-US" sz="1400" u="none" strike="noStrike" cap="none" dirty="0" smtClean="0">
                <a:solidFill>
                  <a:srgbClr val="595959"/>
                </a:solidFill>
                <a:latin typeface="Helvetica Light" charset="0"/>
                <a:ea typeface="Helvetica Light" charset="0"/>
                <a:cs typeface="Helvetica Light" charset="0"/>
                <a:sym typeface="Arial"/>
              </a:rPr>
              <a:t>Sudharshan Govindan</a:t>
            </a:r>
            <a:endParaRPr lang="en" sz="1400" u="none" strike="noStrike" cap="none" dirty="0">
              <a:solidFill>
                <a:srgbClr val="595959"/>
              </a:solidFill>
              <a:latin typeface="Helvetica Light" charset="0"/>
              <a:ea typeface="Helvetica Light" charset="0"/>
              <a:cs typeface="Helvetica Light" charset="0"/>
              <a:sym typeface="Arial"/>
            </a:endParaRPr>
          </a:p>
          <a:p>
            <a:pPr marL="0" marR="0" lvl="0" indent="0" algn="l" rtl="0">
              <a:lnSpc>
                <a:spcPct val="100000"/>
              </a:lnSpc>
              <a:spcBef>
                <a:spcPts val="0"/>
              </a:spcBef>
              <a:spcAft>
                <a:spcPts val="0"/>
              </a:spcAft>
              <a:buClr>
                <a:srgbClr val="595959"/>
              </a:buClr>
              <a:buSzPct val="25000"/>
              <a:buFont typeface="Arial"/>
              <a:buNone/>
            </a:pPr>
            <a:r>
              <a:rPr lang="en-US" sz="1100" u="none" strike="noStrike" cap="none" dirty="0" smtClean="0">
                <a:solidFill>
                  <a:srgbClr val="595959"/>
                </a:solidFill>
                <a:latin typeface="Helvetica Light" charset="0"/>
                <a:ea typeface="Helvetica Light" charset="0"/>
                <a:cs typeface="Helvetica Light" charset="0"/>
                <a:sym typeface="Arial"/>
              </a:rPr>
              <a:t>Developer Advocate, IBM</a:t>
            </a:r>
          </a:p>
          <a:p>
            <a:pPr marL="0" marR="0" lvl="0" indent="0" algn="l" rtl="0">
              <a:lnSpc>
                <a:spcPct val="100000"/>
              </a:lnSpc>
              <a:spcBef>
                <a:spcPts val="0"/>
              </a:spcBef>
              <a:spcAft>
                <a:spcPts val="0"/>
              </a:spcAft>
              <a:buClr>
                <a:srgbClr val="595959"/>
              </a:buClr>
              <a:buSzPct val="25000"/>
              <a:buFont typeface="Arial"/>
              <a:buNone/>
            </a:pPr>
            <a:endParaRPr lang="en-US" sz="1100" u="none" strike="noStrike" cap="none" dirty="0" smtClean="0">
              <a:solidFill>
                <a:srgbClr val="595959"/>
              </a:solidFill>
              <a:latin typeface="Helvetica Light" charset="0"/>
              <a:ea typeface="Helvetica Light" charset="0"/>
              <a:cs typeface="Helvetica Light" charset="0"/>
              <a:sym typeface="Arial"/>
            </a:endParaRPr>
          </a:p>
          <a:p>
            <a:pPr>
              <a:buClr>
                <a:srgbClr val="595959"/>
              </a:buClr>
              <a:buSzPct val="25000"/>
            </a:pPr>
            <a:r>
              <a:rPr lang="en-US" sz="1100" dirty="0" smtClean="0">
                <a:solidFill>
                  <a:srgbClr val="595959"/>
                </a:solidFill>
                <a:latin typeface="Helvetica Light" charset="0"/>
                <a:ea typeface="Helvetica Light" charset="0"/>
                <a:cs typeface="Helvetica Light" charset="0"/>
              </a:rPr>
              <a:t>Twitter : @sudhargovindan</a:t>
            </a:r>
            <a:endParaRPr lang="en-US" sz="1100" u="none" strike="noStrike" cap="none" dirty="0" smtClean="0">
              <a:solidFill>
                <a:srgbClr val="595959"/>
              </a:solidFill>
              <a:latin typeface="Helvetica Light" charset="0"/>
              <a:ea typeface="Helvetica Light" charset="0"/>
              <a:cs typeface="Helvetica Light" charset="0"/>
              <a:sym typeface="Arial"/>
            </a:endParaRPr>
          </a:p>
          <a:p>
            <a:pPr marL="0" marR="0" lvl="0" indent="0" algn="l" rtl="0">
              <a:lnSpc>
                <a:spcPct val="100000"/>
              </a:lnSpc>
              <a:spcBef>
                <a:spcPts val="0"/>
              </a:spcBef>
              <a:spcAft>
                <a:spcPts val="0"/>
              </a:spcAft>
              <a:buClr>
                <a:srgbClr val="595959"/>
              </a:buClr>
              <a:buSzPct val="25000"/>
              <a:buFont typeface="Arial"/>
              <a:buNone/>
            </a:pPr>
            <a:endParaRPr lang="en" sz="1100" u="none" strike="noStrike" cap="none" dirty="0">
              <a:solidFill>
                <a:srgbClr val="595959"/>
              </a:solidFill>
              <a:latin typeface="Helvetica Light" charset="0"/>
              <a:ea typeface="Helvetica Light" charset="0"/>
              <a:cs typeface="Helvetica Light"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6" y="520861"/>
            <a:ext cx="7893935" cy="401420"/>
          </a:xfrm>
        </p:spPr>
        <p:txBody>
          <a:bodyPr>
            <a:normAutofit/>
          </a:bodyPr>
          <a:lstStyle/>
          <a:p>
            <a:r>
              <a:rPr lang="en-US" sz="1800" dirty="0" smtClean="0">
                <a:solidFill>
                  <a:schemeClr val="accent1"/>
                </a:solidFill>
              </a:rPr>
              <a:t>Bluemix Cloud </a:t>
            </a:r>
            <a:r>
              <a:rPr lang="en-US" sz="1800" dirty="0" smtClean="0">
                <a:solidFill>
                  <a:schemeClr val="accent1"/>
                </a:solidFill>
              </a:rPr>
              <a:t>Foundry (contd)</a:t>
            </a:r>
            <a:endParaRPr lang="en-US" sz="1800" u="sng" dirty="0">
              <a:solidFill>
                <a:schemeClr val="accent1"/>
              </a:solidFill>
              <a:latin typeface="Helvetica Neue" charset="0"/>
              <a:ea typeface="Helvetica Neue" charset="0"/>
              <a:cs typeface="Helvetica Neue"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3929" y="1018571"/>
            <a:ext cx="7616141" cy="3645503"/>
          </a:xfrm>
        </p:spPr>
      </p:pic>
    </p:spTree>
    <p:extLst>
      <p:ext uri="{BB962C8B-B14F-4D97-AF65-F5344CB8AC3E}">
        <p14:creationId xmlns:p14="http://schemas.microsoft.com/office/powerpoint/2010/main" val="1406561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Bluemix Pre-requisites</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Browsers</a:t>
            </a:r>
          </a:p>
          <a:p>
            <a:pPr marL="285750" lvl="2" indent="-285750">
              <a:buFont typeface="Wingdings" charset="2"/>
              <a:buChar char="Ø"/>
            </a:pPr>
            <a:r>
              <a:rPr lang="en-US" dirty="0" smtClean="0">
                <a:latin typeface="Helvetica" charset="0"/>
                <a:ea typeface="Helvetica" charset="0"/>
                <a:cs typeface="Helvetica" charset="0"/>
              </a:rPr>
              <a:t>Chrome</a:t>
            </a:r>
          </a:p>
          <a:p>
            <a:pPr marL="285750" lvl="2" indent="-285750">
              <a:buFont typeface="Wingdings" charset="2"/>
              <a:buChar char="Ø"/>
            </a:pPr>
            <a:r>
              <a:rPr lang="en-US" dirty="0" smtClean="0">
                <a:latin typeface="Helvetica" charset="0"/>
                <a:ea typeface="Helvetica" charset="0"/>
                <a:cs typeface="Helvetica" charset="0"/>
              </a:rPr>
              <a:t>Firefox</a:t>
            </a:r>
          </a:p>
          <a:p>
            <a:pPr marL="285750" lvl="2" indent="-285750">
              <a:buFont typeface="Wingdings" charset="2"/>
              <a:buChar char="Ø"/>
            </a:pPr>
            <a:r>
              <a:rPr lang="en-US" dirty="0" smtClean="0">
                <a:latin typeface="Helvetica" charset="0"/>
                <a:ea typeface="Helvetica" charset="0"/>
                <a:cs typeface="Helvetica" charset="0"/>
              </a:rPr>
              <a:t>Internet </a:t>
            </a:r>
            <a:r>
              <a:rPr lang="en-US" dirty="0">
                <a:latin typeface="Helvetica" charset="0"/>
                <a:ea typeface="Helvetica" charset="0"/>
                <a:cs typeface="Helvetica" charset="0"/>
              </a:rPr>
              <a:t>Explorer: version </a:t>
            </a:r>
            <a:r>
              <a:rPr lang="en-US" dirty="0" smtClean="0">
                <a:latin typeface="Helvetica" charset="0"/>
                <a:ea typeface="Helvetica" charset="0"/>
                <a:cs typeface="Helvetica" charset="0"/>
              </a:rPr>
              <a:t>11</a:t>
            </a:r>
          </a:p>
          <a:p>
            <a:pPr marL="285750" lvl="2" indent="-285750">
              <a:buFont typeface="Wingdings" charset="2"/>
              <a:buChar char="Ø"/>
            </a:pPr>
            <a:r>
              <a:rPr lang="en-US" dirty="0" smtClean="0">
                <a:latin typeface="Helvetica" charset="0"/>
                <a:ea typeface="Helvetica" charset="0"/>
                <a:cs typeface="Helvetica" charset="0"/>
              </a:rPr>
              <a:t>Safari</a:t>
            </a:r>
          </a:p>
          <a:p>
            <a:pPr lvl="2"/>
            <a:endParaRPr lang="en-US" dirty="0"/>
          </a:p>
          <a:p>
            <a:pPr marL="285750" lvl="2" indent="-285750">
              <a:buFont typeface="Arial" charset="0"/>
              <a:buChar char="•"/>
            </a:pPr>
            <a:r>
              <a:rPr lang="en-US" sz="1600" dirty="0" smtClean="0">
                <a:latin typeface="Helvetica" charset="0"/>
                <a:ea typeface="Helvetica" charset="0"/>
                <a:cs typeface="Helvetica" charset="0"/>
              </a:rPr>
              <a:t>Cloud Foundry</a:t>
            </a:r>
          </a:p>
          <a:p>
            <a:pPr marL="285750" lvl="2" indent="-285750">
              <a:buFont typeface="Wingdings" charset="2"/>
              <a:buChar char="Ø"/>
            </a:pPr>
            <a:r>
              <a:rPr lang="en-US" i="1" dirty="0" smtClean="0">
                <a:latin typeface="Helvetica" charset="0"/>
                <a:ea typeface="Helvetica" charset="0"/>
                <a:cs typeface="Helvetica" charset="0"/>
              </a:rPr>
              <a:t>cf</a:t>
            </a:r>
            <a:r>
              <a:rPr lang="en-US" dirty="0" smtClean="0">
                <a:latin typeface="Helvetica" charset="0"/>
                <a:ea typeface="Helvetica" charset="0"/>
                <a:cs typeface="Helvetica" charset="0"/>
              </a:rPr>
              <a:t> </a:t>
            </a:r>
            <a:r>
              <a:rPr lang="en-US" dirty="0">
                <a:latin typeface="Helvetica" charset="0"/>
                <a:ea typeface="Helvetica" charset="0"/>
                <a:cs typeface="Helvetica" charset="0"/>
              </a:rPr>
              <a:t>command line interface, </a:t>
            </a:r>
            <a:r>
              <a:rPr lang="en-US" dirty="0" smtClean="0">
                <a:latin typeface="Helvetica" charset="0"/>
                <a:ea typeface="Helvetica" charset="0"/>
                <a:cs typeface="Helvetica" charset="0"/>
              </a:rPr>
              <a:t>version </a:t>
            </a:r>
            <a:r>
              <a:rPr lang="en-US" dirty="0">
                <a:latin typeface="Helvetica" charset="0"/>
                <a:ea typeface="Helvetica" charset="0"/>
                <a:cs typeface="Helvetica" charset="0"/>
              </a:rPr>
              <a:t>6.5.1 or later</a:t>
            </a:r>
          </a:p>
        </p:txBody>
      </p:sp>
    </p:spTree>
    <p:extLst>
      <p:ext uri="{BB962C8B-B14F-4D97-AF65-F5344CB8AC3E}">
        <p14:creationId xmlns:p14="http://schemas.microsoft.com/office/powerpoint/2010/main" val="16307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Bluemix Deployment Models</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smtClean="0">
                <a:latin typeface="Helvetica" charset="0"/>
                <a:ea typeface="Helvetica" charset="0"/>
                <a:cs typeface="Helvetica" charset="0"/>
              </a:rPr>
              <a:t>Public</a:t>
            </a:r>
          </a:p>
          <a:p>
            <a:pPr marL="285750" indent="-285750">
              <a:buFont typeface="Wingdings" charset="2"/>
              <a:buChar char="Ø"/>
            </a:pPr>
            <a:r>
              <a:rPr lang="en-US" dirty="0"/>
              <a:t>I</a:t>
            </a:r>
            <a:r>
              <a:rPr lang="en-US" dirty="0" smtClean="0"/>
              <a:t>nfrastructure </a:t>
            </a:r>
            <a:r>
              <a:rPr lang="en-US" dirty="0"/>
              <a:t>resources are shared by different companies and </a:t>
            </a:r>
            <a:r>
              <a:rPr lang="en-US" dirty="0" smtClean="0"/>
              <a:t>users</a:t>
            </a:r>
          </a:p>
          <a:p>
            <a:pPr marL="285750" indent="-285750">
              <a:buFont typeface="Wingdings" charset="2"/>
              <a:buChar char="Ø"/>
            </a:pPr>
            <a:endParaRPr lang="en-US" dirty="0" smtClean="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Dedicated</a:t>
            </a:r>
          </a:p>
          <a:p>
            <a:pPr marL="285750" indent="-285750">
              <a:buFont typeface="Wingdings" charset="2"/>
              <a:buChar char="Ø"/>
            </a:pPr>
            <a:r>
              <a:rPr lang="en-US" dirty="0" smtClean="0">
                <a:latin typeface="Helvetica" charset="0"/>
                <a:ea typeface="Helvetica" charset="0"/>
                <a:cs typeface="Helvetica" charset="0"/>
              </a:rPr>
              <a:t>Your </a:t>
            </a:r>
            <a:r>
              <a:rPr lang="en-US" dirty="0">
                <a:latin typeface="Helvetica" charset="0"/>
                <a:ea typeface="Helvetica" charset="0"/>
                <a:cs typeface="Helvetica" charset="0"/>
              </a:rPr>
              <a:t>own dedicated Bluemix Infrastructure (SoftLayer), which you can connect securely to </a:t>
            </a:r>
            <a:r>
              <a:rPr lang="en-US" dirty="0" smtClean="0">
                <a:latin typeface="Helvetica" charset="0"/>
                <a:ea typeface="Helvetica" charset="0"/>
                <a:cs typeface="Helvetica" charset="0"/>
              </a:rPr>
              <a:t>Bluemix </a:t>
            </a:r>
            <a:r>
              <a:rPr lang="en-US" dirty="0">
                <a:latin typeface="Helvetica" charset="0"/>
                <a:ea typeface="Helvetica" charset="0"/>
                <a:cs typeface="Helvetica" charset="0"/>
              </a:rPr>
              <a:t>Public cloud and your own </a:t>
            </a:r>
            <a:r>
              <a:rPr lang="en-US" dirty="0" smtClean="0">
                <a:latin typeface="Helvetica" charset="0"/>
                <a:ea typeface="Helvetica" charset="0"/>
                <a:cs typeface="Helvetica" charset="0"/>
              </a:rPr>
              <a:t>network</a:t>
            </a:r>
          </a:p>
          <a:p>
            <a:pPr marL="285750" indent="-285750">
              <a:buFont typeface="Wingdings" charset="2"/>
              <a:buChar char="Ø"/>
            </a:pPr>
            <a:endParaRPr lang="en-US"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Local</a:t>
            </a:r>
          </a:p>
          <a:p>
            <a:pPr marL="285750" indent="-285750">
              <a:buFont typeface="Wingdings" charset="2"/>
              <a:buChar char="Ø"/>
            </a:pPr>
            <a:r>
              <a:rPr lang="en-US" dirty="0">
                <a:latin typeface="Helvetica" charset="0"/>
                <a:ea typeface="Helvetica" charset="0"/>
                <a:cs typeface="Helvetica" charset="0"/>
              </a:rPr>
              <a:t>Sits behind your company firewall, which can protect your most sensitive workloads and can connect securely to both Bluemix Public and Bluemix Dedicated </a:t>
            </a:r>
            <a:r>
              <a:rPr lang="en-US" dirty="0" smtClean="0">
                <a:latin typeface="Helvetica" charset="0"/>
                <a:ea typeface="Helvetica" charset="0"/>
                <a:cs typeface="Helvetica" charset="0"/>
              </a:rPr>
              <a:t>clouds</a:t>
            </a:r>
          </a:p>
          <a:p>
            <a:endParaRPr lang="en-US" sz="1600" dirty="0" smtClean="0">
              <a:latin typeface="Helvetica" charset="0"/>
              <a:ea typeface="Helvetica" charset="0"/>
              <a:cs typeface="Helvetica" charset="0"/>
            </a:endParaRPr>
          </a:p>
          <a:p>
            <a:pPr marL="285750" indent="-285750">
              <a:buFont typeface="Wingdings" charset="2"/>
              <a:buChar char="Ø"/>
            </a:pP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200931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Bluemix Security</a:t>
            </a:r>
            <a:endParaRPr lang="en-US" sz="1800" u="sng" dirty="0"/>
          </a:p>
        </p:txBody>
      </p:sp>
      <p:sp>
        <p:nvSpPr>
          <p:cNvPr id="2" name="Rectangle 1"/>
          <p:cNvSpPr/>
          <p:nvPr/>
        </p:nvSpPr>
        <p:spPr>
          <a:xfrm>
            <a:off x="636608" y="1569358"/>
            <a:ext cx="7962862" cy="1169551"/>
          </a:xfrm>
          <a:prstGeom prst="rect">
            <a:avLst/>
          </a:prstGeom>
        </p:spPr>
        <p:txBody>
          <a:bodyPr wrap="square">
            <a:spAutoFit/>
          </a:bodyPr>
          <a:lstStyle/>
          <a:p>
            <a:r>
              <a:rPr lang="en-US" dirty="0">
                <a:hlinkClick r:id="rId3"/>
              </a:rPr>
              <a:t>https://</a:t>
            </a:r>
            <a:r>
              <a:rPr lang="en-US" dirty="0" smtClean="0">
                <a:hlinkClick r:id="rId3"/>
              </a:rPr>
              <a:t>console.bluemix.net/docs/api/content/security/images/platform_sec.svg?lang=en</a:t>
            </a:r>
            <a:endParaRPr lang="en-US" dirty="0"/>
          </a:p>
          <a:p>
            <a:endParaRPr lang="en-US" dirty="0" smtClean="0"/>
          </a:p>
          <a:p>
            <a:endParaRPr lang="en-US" dirty="0" smtClean="0"/>
          </a:p>
          <a:p>
            <a:r>
              <a:rPr lang="en-US" dirty="0">
                <a:hlinkClick r:id="rId4"/>
              </a:rPr>
              <a:t>https://</a:t>
            </a:r>
            <a:r>
              <a:rPr lang="en-US" dirty="0" smtClean="0">
                <a:hlinkClick r:id="rId4"/>
              </a:rPr>
              <a:t>console.bluemix.net/docs/api/content/security/images/security_local_platform.svg?lang=en</a:t>
            </a:r>
            <a:endParaRPr lang="en-US" dirty="0"/>
          </a:p>
          <a:p>
            <a:endParaRPr lang="en-US" dirty="0"/>
          </a:p>
        </p:txBody>
      </p:sp>
    </p:spTree>
    <p:extLst>
      <p:ext uri="{BB962C8B-B14F-4D97-AF65-F5344CB8AC3E}">
        <p14:creationId xmlns:p14="http://schemas.microsoft.com/office/powerpoint/2010/main" val="142723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What is a Runtime ?</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Helvetica" charset="0"/>
                <a:ea typeface="Helvetica" charset="0"/>
                <a:cs typeface="Helvetica" charset="0"/>
              </a:rPr>
              <a:t>Runtimes are based on Bluemix Cloud Foundry—of which IBM is both a founding and platinum member</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Runtimes get innovative ideas to market fast with reduced development costs</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Runtimes support stateless processes and promote application fault tolerance and scalability</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Runtimes link Bluemix services to applications as endpoints</a:t>
            </a:r>
          </a:p>
        </p:txBody>
      </p:sp>
    </p:spTree>
    <p:extLst>
      <p:ext uri="{BB962C8B-B14F-4D97-AF65-F5344CB8AC3E}">
        <p14:creationId xmlns:p14="http://schemas.microsoft.com/office/powerpoint/2010/main" val="45653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Runtime</a:t>
            </a:r>
            <a:endParaRPr lang="en-US" sz="1800" u="sng" dirty="0"/>
          </a:p>
        </p:txBody>
      </p:sp>
      <p:pic>
        <p:nvPicPr>
          <p:cNvPr id="4" name="Content Placeholder 3"/>
          <p:cNvPicPr>
            <a:picLocks noChangeAspect="1"/>
          </p:cNvPicPr>
          <p:nvPr/>
        </p:nvPicPr>
        <p:blipFill>
          <a:blip r:embed="rId3"/>
          <a:stretch>
            <a:fillRect/>
          </a:stretch>
        </p:blipFill>
        <p:spPr>
          <a:xfrm>
            <a:off x="325230" y="1140431"/>
            <a:ext cx="8551641" cy="3729520"/>
          </a:xfrm>
          <a:prstGeom prst="rect">
            <a:avLst/>
          </a:prstGeom>
        </p:spPr>
      </p:pic>
    </p:spTree>
    <p:extLst>
      <p:ext uri="{BB962C8B-B14F-4D97-AF65-F5344CB8AC3E}">
        <p14:creationId xmlns:p14="http://schemas.microsoft.com/office/powerpoint/2010/main" val="19450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Node.js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1600" dirty="0"/>
              <a:t>In 10 minutes or less, you’ll learn to:</a:t>
            </a:r>
          </a:p>
          <a:p>
            <a:endParaRPr lang="en-US" sz="1600" dirty="0"/>
          </a:p>
          <a:p>
            <a:pPr marL="457200" indent="-457200">
              <a:buFont typeface="+mj-lt"/>
              <a:buAutoNum type="arabicPeriod"/>
            </a:pPr>
            <a:r>
              <a:rPr lang="en-US" sz="1600" dirty="0"/>
              <a:t>Set up a development environment</a:t>
            </a:r>
          </a:p>
          <a:p>
            <a:pPr marL="457200" indent="-457200">
              <a:buFont typeface="+mj-lt"/>
              <a:buAutoNum type="arabicPeriod"/>
            </a:pPr>
            <a:r>
              <a:rPr lang="en-US" sz="1600" dirty="0"/>
              <a:t>Download sample code</a:t>
            </a:r>
          </a:p>
          <a:p>
            <a:pPr marL="457200" indent="-457200">
              <a:buFont typeface="+mj-lt"/>
              <a:buAutoNum type="arabicPeriod"/>
            </a:pPr>
            <a:r>
              <a:rPr lang="en-US" sz="1600" dirty="0"/>
              <a:t>Run the application locally</a:t>
            </a:r>
          </a:p>
          <a:p>
            <a:pPr marL="457200" indent="-457200">
              <a:buFont typeface="+mj-lt"/>
              <a:buAutoNum type="arabicPeriod"/>
            </a:pPr>
            <a:r>
              <a:rPr lang="en-US" sz="1600" dirty="0"/>
              <a:t>Run the application on Bluemix Cloud Foundry</a:t>
            </a:r>
          </a:p>
          <a:p>
            <a:pPr marL="457200" indent="-457200">
              <a:buFont typeface="+mj-lt"/>
              <a:buAutoNum type="arabicPeriod"/>
            </a:pPr>
            <a:r>
              <a:rPr lang="en-US" sz="1600" dirty="0"/>
              <a:t>Add a Bluemix Database service</a:t>
            </a:r>
          </a:p>
          <a:p>
            <a:pPr marL="457200" indent="-457200">
              <a:buFont typeface="+mj-lt"/>
              <a:buAutoNum type="arabicPeriod"/>
            </a:pPr>
            <a:r>
              <a:rPr lang="en-US" sz="1600" dirty="0"/>
              <a:t>Connect to the database from your local application</a:t>
            </a:r>
          </a:p>
        </p:txBody>
      </p:sp>
    </p:spTree>
    <p:extLst>
      <p:ext uri="{BB962C8B-B14F-4D97-AF65-F5344CB8AC3E}">
        <p14:creationId xmlns:p14="http://schemas.microsoft.com/office/powerpoint/2010/main" val="20845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Node.js Runtime</a:t>
            </a:r>
            <a:endParaRPr lang="en-US" sz="1800" u="sng"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63" y="1387010"/>
            <a:ext cx="8147407" cy="3267183"/>
          </a:xfrm>
          <a:prstGeom prst="rect">
            <a:avLst/>
          </a:prstGeom>
        </p:spPr>
      </p:pic>
    </p:spTree>
    <p:extLst>
      <p:ext uri="{BB962C8B-B14F-4D97-AF65-F5344CB8AC3E}">
        <p14:creationId xmlns:p14="http://schemas.microsoft.com/office/powerpoint/2010/main" val="56108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21242"/>
          </a:xfrm>
        </p:spPr>
        <p:txBody>
          <a:bodyPr>
            <a:normAutofit/>
          </a:bodyPr>
          <a:lstStyle/>
          <a:p>
            <a:r>
              <a:rPr lang="en-US" sz="1800" u="sng" dirty="0" smtClean="0"/>
              <a:t>Node.js Runtime</a:t>
            </a:r>
            <a:endParaRPr lang="en-US" sz="1800" u="sng"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04" y="1202076"/>
            <a:ext cx="8044666" cy="3565134"/>
          </a:xfrm>
          <a:prstGeom prst="rect">
            <a:avLst/>
          </a:prstGeom>
        </p:spPr>
      </p:pic>
    </p:spTree>
    <p:extLst>
      <p:ext uri="{BB962C8B-B14F-4D97-AF65-F5344CB8AC3E}">
        <p14:creationId xmlns:p14="http://schemas.microsoft.com/office/powerpoint/2010/main" val="163467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Node.js Demo</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Helvetica" charset="0"/>
                <a:ea typeface="Helvetica" charset="0"/>
                <a:cs typeface="Helvetica" charset="0"/>
              </a:rPr>
              <a:t>A Node.js application that uses </a:t>
            </a:r>
            <a:r>
              <a:rPr lang="en-US" sz="1600" dirty="0">
                <a:latin typeface="Helvetica" charset="0"/>
                <a:ea typeface="Helvetica" charset="0"/>
                <a:cs typeface="Helvetica" charset="0"/>
                <a:hlinkClick r:id="rId3"/>
              </a:rPr>
              <a:t>express</a:t>
            </a:r>
            <a:r>
              <a:rPr lang="en-US" sz="1600" dirty="0">
                <a:latin typeface="Helvetica" charset="0"/>
                <a:ea typeface="Helvetica" charset="0"/>
                <a:cs typeface="Helvetica" charset="0"/>
              </a:rPr>
              <a:t> framework to provide a REST API to receive requests from the UI</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API uses </a:t>
            </a:r>
            <a:r>
              <a:rPr lang="en-US" sz="1600" dirty="0">
                <a:latin typeface="Helvetica" charset="0"/>
                <a:ea typeface="Helvetica" charset="0"/>
                <a:cs typeface="Helvetica" charset="0"/>
                <a:hlinkClick r:id="rId4"/>
              </a:rPr>
              <a:t>node-cfenv</a:t>
            </a:r>
            <a:r>
              <a:rPr lang="en-US" sz="1600" dirty="0">
                <a:latin typeface="Helvetica" charset="0"/>
                <a:ea typeface="Helvetica" charset="0"/>
                <a:cs typeface="Helvetica" charset="0"/>
              </a:rPr>
              <a:t> package to read database credentials and </a:t>
            </a:r>
            <a:r>
              <a:rPr lang="en-US" sz="1600" dirty="0">
                <a:latin typeface="Helvetica" charset="0"/>
                <a:ea typeface="Helvetica" charset="0"/>
                <a:cs typeface="Helvetica" charset="0"/>
                <a:hlinkClick r:id="rId5"/>
              </a:rPr>
              <a:t>nodejs-cloudant</a:t>
            </a:r>
            <a:r>
              <a:rPr lang="en-US" sz="1600" dirty="0">
                <a:latin typeface="Helvetica" charset="0"/>
                <a:ea typeface="Helvetica" charset="0"/>
                <a:cs typeface="Helvetica" charset="0"/>
              </a:rPr>
              <a:t> client library to persist the visitor names to a Cloudant database</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Pre-requisites</a:t>
            </a:r>
            <a:r>
              <a:rPr lang="en-US" sz="1600" dirty="0" smtClean="0">
                <a:latin typeface="Helvetica" charset="0"/>
                <a:ea typeface="Helvetica" charset="0"/>
                <a:cs typeface="Helvetica" charset="0"/>
              </a:rPr>
              <a:t>:</a:t>
            </a:r>
          </a:p>
          <a:p>
            <a:pPr lvl="2"/>
            <a:r>
              <a:rPr lang="en-US" sz="1600" dirty="0">
                <a:latin typeface="Helvetica" charset="0"/>
                <a:ea typeface="Helvetica" charset="0"/>
                <a:cs typeface="Helvetica" charset="0"/>
              </a:rPr>
              <a:t>	</a:t>
            </a:r>
            <a:r>
              <a:rPr lang="en-US" sz="1600" dirty="0" smtClean="0">
                <a:latin typeface="Helvetica" charset="0"/>
                <a:ea typeface="Helvetica" charset="0"/>
                <a:cs typeface="Helvetica" charset="0"/>
              </a:rPr>
              <a:t>Bluemix </a:t>
            </a:r>
            <a:r>
              <a:rPr lang="en-US" sz="1600" dirty="0">
                <a:latin typeface="Helvetica" charset="0"/>
                <a:ea typeface="Helvetica" charset="0"/>
                <a:cs typeface="Helvetica" charset="0"/>
              </a:rPr>
              <a:t>account (</a:t>
            </a:r>
            <a:r>
              <a:rPr lang="en-US" sz="1600" dirty="0">
                <a:latin typeface="Helvetica" charset="0"/>
                <a:ea typeface="Helvetica" charset="0"/>
                <a:cs typeface="Helvetica" charset="0"/>
                <a:hlinkClick r:id="rId6"/>
              </a:rPr>
              <a:t>http://bluemix.net/</a:t>
            </a:r>
            <a:r>
              <a:rPr lang="en-US" sz="1600" dirty="0">
                <a:latin typeface="Helvetica" charset="0"/>
                <a:ea typeface="Helvetica" charset="0"/>
                <a:cs typeface="Helvetica" charset="0"/>
              </a:rPr>
              <a:t>)</a:t>
            </a:r>
          </a:p>
          <a:p>
            <a:pPr lvl="1"/>
            <a:r>
              <a:rPr lang="en-US" sz="1600" dirty="0" smtClean="0">
                <a:latin typeface="Helvetica" charset="0"/>
                <a:ea typeface="Helvetica" charset="0"/>
                <a:cs typeface="Helvetica" charset="0"/>
              </a:rPr>
              <a:t>	Cloud </a:t>
            </a:r>
            <a:r>
              <a:rPr lang="en-US" sz="1600" dirty="0">
                <a:latin typeface="Helvetica" charset="0"/>
                <a:ea typeface="Helvetica" charset="0"/>
                <a:cs typeface="Helvetica" charset="0"/>
              </a:rPr>
              <a:t>Foundry CLI (</a:t>
            </a:r>
            <a:r>
              <a:rPr lang="en-US" sz="1600" dirty="0">
                <a:latin typeface="Helvetica" charset="0"/>
                <a:ea typeface="Helvetica" charset="0"/>
                <a:cs typeface="Helvetica" charset="0"/>
                <a:hlinkClick r:id="rId7"/>
              </a:rPr>
              <a:t>https://github.com/cloudfoundry/cli#downloads)</a:t>
            </a:r>
            <a:endParaRPr lang="en-US" sz="1600" dirty="0">
              <a:latin typeface="Helvetica" charset="0"/>
              <a:ea typeface="Helvetica" charset="0"/>
              <a:cs typeface="Helvetica" charset="0"/>
            </a:endParaRPr>
          </a:p>
          <a:p>
            <a:pPr lvl="1"/>
            <a:r>
              <a:rPr lang="en-US" sz="1600" dirty="0" smtClean="0">
                <a:latin typeface="Helvetica" charset="0"/>
                <a:ea typeface="Helvetica" charset="0"/>
                <a:cs typeface="Helvetica" charset="0"/>
              </a:rPr>
              <a:t>	Any </a:t>
            </a:r>
            <a:r>
              <a:rPr lang="en-US" sz="1600" dirty="0">
                <a:latin typeface="Helvetica" charset="0"/>
                <a:ea typeface="Helvetica" charset="0"/>
                <a:cs typeface="Helvetica" charset="0"/>
              </a:rPr>
              <a:t>Git UI tool (</a:t>
            </a:r>
            <a:r>
              <a:rPr lang="en-US" sz="1600" dirty="0">
                <a:latin typeface="Helvetica" charset="0"/>
                <a:ea typeface="Helvetica" charset="0"/>
                <a:cs typeface="Helvetica" charset="0"/>
                <a:hlinkClick r:id="rId8"/>
              </a:rPr>
              <a:t>https://desktop.github.com/)</a:t>
            </a:r>
            <a:endParaRPr lang="en-US" sz="1600" dirty="0">
              <a:latin typeface="Helvetica" charset="0"/>
              <a:ea typeface="Helvetica" charset="0"/>
              <a:cs typeface="Helvetica" charset="0"/>
            </a:endParaRPr>
          </a:p>
          <a:p>
            <a:pPr lvl="1"/>
            <a:r>
              <a:rPr lang="en-US" sz="1600" dirty="0" smtClean="0">
                <a:latin typeface="Helvetica" charset="0"/>
                <a:ea typeface="Helvetica" charset="0"/>
                <a:cs typeface="Helvetica" charset="0"/>
              </a:rPr>
              <a:t>	Node </a:t>
            </a:r>
            <a:r>
              <a:rPr lang="en-US" sz="1600" dirty="0">
                <a:latin typeface="Helvetica" charset="0"/>
                <a:ea typeface="Helvetica" charset="0"/>
                <a:cs typeface="Helvetica" charset="0"/>
              </a:rPr>
              <a:t>(</a:t>
            </a:r>
            <a:r>
              <a:rPr lang="en-US" sz="1600" dirty="0">
                <a:latin typeface="Helvetica" charset="0"/>
                <a:ea typeface="Helvetica" charset="0"/>
                <a:cs typeface="Helvetica" charset="0"/>
                <a:hlinkClick r:id="rId9"/>
              </a:rPr>
              <a:t>https://nodejs.org/</a:t>
            </a:r>
            <a:r>
              <a:rPr lang="en-US" sz="1600" dirty="0">
                <a:latin typeface="Helvetica" charset="0"/>
                <a:ea typeface="Helvetica" charset="0"/>
                <a:cs typeface="Helvetica" charset="0"/>
              </a:rPr>
              <a:t>)</a:t>
            </a:r>
          </a:p>
        </p:txBody>
      </p:sp>
    </p:spTree>
    <p:extLst>
      <p:ext uri="{BB962C8B-B14F-4D97-AF65-F5344CB8AC3E}">
        <p14:creationId xmlns:p14="http://schemas.microsoft.com/office/powerpoint/2010/main" val="37275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14878"/>
            <a:ext cx="8147407" cy="410967"/>
          </a:xfrm>
        </p:spPr>
        <p:txBody>
          <a:bodyPr>
            <a:normAutofit/>
          </a:bodyPr>
          <a:lstStyle/>
          <a:p>
            <a:r>
              <a:rPr lang="en-US" sz="1800" dirty="0"/>
              <a:t>The Future of Retail is Consumer-Connected and Cognitive</a:t>
            </a:r>
            <a:endParaRPr lang="en-US" sz="1800" dirty="0"/>
          </a:p>
        </p:txBody>
      </p:sp>
      <p:sp>
        <p:nvSpPr>
          <p:cNvPr id="25" name="Content Placeholder 2"/>
          <p:cNvSpPr txBox="1">
            <a:spLocks/>
          </p:cNvSpPr>
          <p:nvPr/>
        </p:nvSpPr>
        <p:spPr>
          <a:xfrm>
            <a:off x="231494" y="925845"/>
            <a:ext cx="8704162" cy="3889223"/>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smtClean="0">
                <a:latin typeface="Helvetica" charset="0"/>
                <a:ea typeface="Helvetica" charset="0"/>
                <a:cs typeface="Helvetica" charset="0"/>
              </a:rPr>
              <a:t>58% of </a:t>
            </a:r>
            <a:r>
              <a:rPr lang="en-US" sz="1600" dirty="0">
                <a:latin typeface="Helvetica" charset="0"/>
                <a:ea typeface="Helvetica" charset="0"/>
                <a:cs typeface="Helvetica" charset="0"/>
              </a:rPr>
              <a:t>retailers agree that businesses focused only on brick-and-mortar stores will not survive </a:t>
            </a:r>
            <a:r>
              <a:rPr lang="en-US" sz="1600" dirty="0" smtClean="0">
                <a:latin typeface="Helvetica" charset="0"/>
                <a:ea typeface="Helvetica" charset="0"/>
                <a:cs typeface="Helvetica" charset="0"/>
              </a:rPr>
              <a:t>past the </a:t>
            </a:r>
            <a:r>
              <a:rPr lang="en-US" sz="1600" dirty="0">
                <a:latin typeface="Helvetica" charset="0"/>
                <a:ea typeface="Helvetica" charset="0"/>
                <a:cs typeface="Helvetica" charset="0"/>
              </a:rPr>
              <a:t>near </a:t>
            </a:r>
            <a:r>
              <a:rPr lang="en-US" sz="1600" dirty="0" smtClean="0">
                <a:latin typeface="Helvetica" charset="0"/>
                <a:ea typeface="Helvetica" charset="0"/>
                <a:cs typeface="Helvetica" charset="0"/>
              </a:rPr>
              <a:t>future</a:t>
            </a:r>
          </a:p>
          <a:p>
            <a:pPr marL="171450" indent="-171450">
              <a:buFont typeface="Arial" charset="0"/>
              <a:buChar char="•"/>
            </a:pPr>
            <a:endParaRPr lang="en-US" sz="1600" dirty="0" smtClean="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72% of </a:t>
            </a:r>
            <a:r>
              <a:rPr lang="en-US" sz="1600" dirty="0">
                <a:latin typeface="Helvetica" charset="0"/>
                <a:ea typeface="Helvetica" charset="0"/>
                <a:cs typeface="Helvetica" charset="0"/>
              </a:rPr>
              <a:t>respondents stated that they believe one or more prominent merchants will disappear in </a:t>
            </a:r>
            <a:r>
              <a:rPr lang="en-US" sz="1600" dirty="0" smtClean="0">
                <a:latin typeface="Helvetica" charset="0"/>
                <a:ea typeface="Helvetica" charset="0"/>
                <a:cs typeface="Helvetica" charset="0"/>
              </a:rPr>
              <a:t>the next 1-3 years</a:t>
            </a:r>
          </a:p>
          <a:p>
            <a:pPr marL="171450" indent="-171450">
              <a:buFont typeface="Arial" charset="0"/>
              <a:buChar char="•"/>
            </a:pPr>
            <a:endParaRPr lang="en-US" sz="1600" dirty="0" smtClean="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Technology </a:t>
            </a:r>
            <a:r>
              <a:rPr lang="en-US" sz="1600" dirty="0">
                <a:latin typeface="Helvetica" charset="0"/>
                <a:ea typeface="Helvetica" charset="0"/>
                <a:cs typeface="Helvetica" charset="0"/>
              </a:rPr>
              <a:t>is </a:t>
            </a:r>
            <a:r>
              <a:rPr lang="en-US" sz="1600" dirty="0" smtClean="0">
                <a:latin typeface="Helvetica" charset="0"/>
                <a:ea typeface="Helvetica" charset="0"/>
                <a:cs typeface="Helvetica" charset="0"/>
              </a:rPr>
              <a:t>enabling </a:t>
            </a:r>
            <a:r>
              <a:rPr lang="en-US" sz="1600" dirty="0">
                <a:latin typeface="Helvetica" charset="0"/>
                <a:ea typeface="Helvetica" charset="0"/>
                <a:cs typeface="Helvetica" charset="0"/>
              </a:rPr>
              <a:t>two tectonic shifts — enabling outsiders to disrupt retail’s traditional business </a:t>
            </a:r>
            <a:r>
              <a:rPr lang="en-US" sz="1600" dirty="0" smtClean="0">
                <a:latin typeface="Helvetica" charset="0"/>
                <a:ea typeface="Helvetica" charset="0"/>
                <a:cs typeface="Helvetica" charset="0"/>
              </a:rPr>
              <a:t>models and </a:t>
            </a:r>
            <a:r>
              <a:rPr lang="en-US" sz="1600" dirty="0">
                <a:latin typeface="Helvetica" charset="0"/>
                <a:ea typeface="Helvetica" charset="0"/>
                <a:cs typeface="Helvetica" charset="0"/>
              </a:rPr>
              <a:t>drastically changing consumer </a:t>
            </a:r>
            <a:r>
              <a:rPr lang="en-US" sz="1600" dirty="0" smtClean="0">
                <a:latin typeface="Helvetica" charset="0"/>
                <a:ea typeface="Helvetica" charset="0"/>
                <a:cs typeface="Helvetica" charset="0"/>
              </a:rPr>
              <a:t>expectations</a:t>
            </a:r>
          </a:p>
          <a:p>
            <a:pPr marL="171450" lvl="1" indent="-171450">
              <a:buFont typeface="Arial" charset="0"/>
              <a:buChar char="•"/>
            </a:pPr>
            <a:endParaRPr lang="en-US" sz="1600" dirty="0" smtClean="0">
              <a:latin typeface="Helvetica" charset="0"/>
              <a:ea typeface="Helvetica" charset="0"/>
              <a:cs typeface="Helvetica" charset="0"/>
            </a:endParaRPr>
          </a:p>
          <a:p>
            <a:pPr marL="171450" lvl="1" indent="-171450">
              <a:buFont typeface="Arial" charset="0"/>
              <a:buChar char="•"/>
            </a:pPr>
            <a:r>
              <a:rPr lang="en-US" sz="1600" dirty="0" smtClean="0">
                <a:latin typeface="Helvetica" charset="0"/>
                <a:ea typeface="Helvetica" charset="0"/>
                <a:cs typeface="Helvetica" charset="0"/>
              </a:rPr>
              <a:t>The </a:t>
            </a:r>
            <a:r>
              <a:rPr lang="en-US" sz="1600" dirty="0">
                <a:latin typeface="Helvetica" charset="0"/>
                <a:ea typeface="Helvetica" charset="0"/>
                <a:cs typeface="Helvetica" charset="0"/>
              </a:rPr>
              <a:t>industry </a:t>
            </a:r>
            <a:r>
              <a:rPr lang="en-US" sz="1600" dirty="0" smtClean="0">
                <a:latin typeface="Helvetica" charset="0"/>
                <a:ea typeface="Helvetica" charset="0"/>
                <a:cs typeface="Helvetica" charset="0"/>
              </a:rPr>
              <a:t>will </a:t>
            </a:r>
            <a:r>
              <a:rPr lang="en-US" sz="1600" dirty="0">
                <a:latin typeface="Helvetica" charset="0"/>
                <a:ea typeface="Helvetica" charset="0"/>
                <a:cs typeface="Helvetica" charset="0"/>
              </a:rPr>
              <a:t>undergo a major transformation </a:t>
            </a:r>
            <a:r>
              <a:rPr lang="en-US" sz="1600" dirty="0" smtClean="0">
                <a:latin typeface="Helvetica" charset="0"/>
                <a:ea typeface="Helvetica" charset="0"/>
                <a:cs typeface="Helvetica" charset="0"/>
              </a:rPr>
              <a:t>in the </a:t>
            </a:r>
            <a:r>
              <a:rPr lang="en-US" sz="1600" dirty="0">
                <a:latin typeface="Helvetica" charset="0"/>
                <a:ea typeface="Helvetica" charset="0"/>
                <a:cs typeface="Helvetica" charset="0"/>
              </a:rPr>
              <a:t>next 10 </a:t>
            </a:r>
            <a:r>
              <a:rPr lang="en-US" sz="1600" dirty="0" smtClean="0">
                <a:latin typeface="Helvetica" charset="0"/>
                <a:ea typeface="Helvetica" charset="0"/>
                <a:cs typeface="Helvetica" charset="0"/>
              </a:rPr>
              <a:t>years</a:t>
            </a:r>
          </a:p>
          <a:p>
            <a:pPr marL="171450" lvl="1" indent="-171450">
              <a:buFont typeface="Arial" charset="0"/>
              <a:buChar char="•"/>
            </a:pPr>
            <a:endParaRPr lang="en-US" sz="1600" dirty="0" smtClean="0">
              <a:latin typeface="Helvetica" charset="0"/>
              <a:ea typeface="Helvetica" charset="0"/>
              <a:cs typeface="Helvetica" charset="0"/>
            </a:endParaRPr>
          </a:p>
          <a:p>
            <a:pPr marL="171450" lvl="1" indent="-171450">
              <a:buFont typeface="Arial" charset="0"/>
              <a:buChar char="•"/>
            </a:pPr>
            <a:r>
              <a:rPr lang="en-US" sz="1600" dirty="0" smtClean="0">
                <a:latin typeface="Helvetica" charset="0"/>
                <a:ea typeface="Helvetica" charset="0"/>
                <a:cs typeface="Helvetica" charset="0"/>
              </a:rPr>
              <a:t>Retailers </a:t>
            </a:r>
            <a:r>
              <a:rPr lang="en-US" sz="1600" dirty="0">
                <a:latin typeface="Helvetica" charset="0"/>
                <a:ea typeface="Helvetica" charset="0"/>
                <a:cs typeface="Helvetica" charset="0"/>
              </a:rPr>
              <a:t>need to become more relevant and responsive to stay competitive and increase market </a:t>
            </a:r>
            <a:r>
              <a:rPr lang="en-US" sz="1600" dirty="0" smtClean="0">
                <a:latin typeface="Helvetica" charset="0"/>
                <a:ea typeface="Helvetica" charset="0"/>
                <a:cs typeface="Helvetica" charset="0"/>
              </a:rPr>
              <a:t>share</a:t>
            </a:r>
          </a:p>
          <a:p>
            <a:pPr marL="171450" lvl="1" indent="-171450">
              <a:buFont typeface="Arial" charset="0"/>
              <a:buChar char="•"/>
            </a:pPr>
            <a:endParaRPr lang="en-US" sz="1600" dirty="0" smtClean="0">
              <a:latin typeface="Helvetica" charset="0"/>
              <a:ea typeface="Helvetica" charset="0"/>
              <a:cs typeface="Helvetica" charset="0"/>
            </a:endParaRPr>
          </a:p>
          <a:p>
            <a:pPr marL="171450" lvl="1" indent="-171450">
              <a:buFont typeface="Arial" charset="0"/>
              <a:buChar char="•"/>
            </a:pPr>
            <a:r>
              <a:rPr lang="en-US" sz="1600" dirty="0" smtClean="0">
                <a:latin typeface="Helvetica" charset="0"/>
                <a:ea typeface="Helvetica" charset="0"/>
                <a:cs typeface="Helvetica" charset="0"/>
              </a:rPr>
              <a:t>They’re </a:t>
            </a:r>
            <a:r>
              <a:rPr lang="en-US" sz="1600" dirty="0">
                <a:latin typeface="Helvetica" charset="0"/>
                <a:ea typeface="Helvetica" charset="0"/>
                <a:cs typeface="Helvetica" charset="0"/>
              </a:rPr>
              <a:t>turning </a:t>
            </a:r>
            <a:r>
              <a:rPr lang="en-US" sz="1600" dirty="0" smtClean="0">
                <a:latin typeface="Helvetica" charset="0"/>
                <a:ea typeface="Helvetica" charset="0"/>
                <a:cs typeface="Helvetica" charset="0"/>
              </a:rPr>
              <a:t>to Cognitive </a:t>
            </a:r>
            <a:r>
              <a:rPr lang="en-US" sz="1600" dirty="0">
                <a:latin typeface="Helvetica" charset="0"/>
                <a:ea typeface="Helvetica" charset="0"/>
                <a:cs typeface="Helvetica" charset="0"/>
              </a:rPr>
              <a:t>technologies that can analyze massive amounts of unstructured data, enabling them to better understand </a:t>
            </a:r>
            <a:r>
              <a:rPr lang="en-US" sz="1600" dirty="0" smtClean="0">
                <a:latin typeface="Helvetica" charset="0"/>
                <a:ea typeface="Helvetica" charset="0"/>
                <a:cs typeface="Helvetica" charset="0"/>
              </a:rPr>
              <a:t>consumer behaviors </a:t>
            </a:r>
            <a:r>
              <a:rPr lang="en-US" sz="1600" dirty="0">
                <a:latin typeface="Helvetica" charset="0"/>
                <a:ea typeface="Helvetica" charset="0"/>
                <a:cs typeface="Helvetica" charset="0"/>
              </a:rPr>
              <a:t>and deliver differentiated, individualized shopping experience at any point in </a:t>
            </a:r>
            <a:r>
              <a:rPr lang="en-US" sz="1600" dirty="0" smtClean="0">
                <a:latin typeface="Helvetica" charset="0"/>
                <a:ea typeface="Helvetica" charset="0"/>
                <a:cs typeface="Helvetica" charset="0"/>
              </a:rPr>
              <a:t>time</a:t>
            </a:r>
          </a:p>
        </p:txBody>
      </p:sp>
    </p:spTree>
    <p:extLst>
      <p:ext uri="{BB962C8B-B14F-4D97-AF65-F5344CB8AC3E}">
        <p14:creationId xmlns:p14="http://schemas.microsoft.com/office/powerpoint/2010/main" val="114026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Liberty for Java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endParaRPr lang="en-US" sz="1600" dirty="0">
              <a:latin typeface="Helvetica" charset="0"/>
              <a:ea typeface="Helvetica" charset="0"/>
              <a:cs typeface="Helvetica"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09608"/>
            <a:ext cx="8229600" cy="3606230"/>
          </a:xfrm>
          <a:prstGeom prst="rect">
            <a:avLst/>
          </a:prstGeom>
        </p:spPr>
      </p:pic>
    </p:spTree>
    <p:extLst>
      <p:ext uri="{BB962C8B-B14F-4D97-AF65-F5344CB8AC3E}">
        <p14:creationId xmlns:p14="http://schemas.microsoft.com/office/powerpoint/2010/main" val="12291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Troubleshooting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dirty="0">
                <a:latin typeface="Helvetica" charset="0"/>
                <a:ea typeface="Helvetica" charset="0"/>
                <a:cs typeface="Helvetica" charset="0"/>
              </a:rPr>
              <a:t>Obsolete buildpack used when an app is pushed</a:t>
            </a:r>
          </a:p>
          <a:p>
            <a:pPr lvl="6"/>
            <a:r>
              <a:rPr lang="en-US" sz="1200" dirty="0">
                <a:latin typeface="Helvetica" charset="0"/>
                <a:ea typeface="Helvetica" charset="0"/>
                <a:cs typeface="Helvetica" charset="0"/>
              </a:rPr>
              <a:t>	</a:t>
            </a:r>
            <a:r>
              <a:rPr lang="en-US" sz="1200" dirty="0" smtClean="0">
                <a:latin typeface="Helvetica" charset="0"/>
                <a:ea typeface="Helvetica" charset="0"/>
                <a:cs typeface="Helvetica" charset="0"/>
              </a:rPr>
              <a:t>Use </a:t>
            </a:r>
            <a:r>
              <a:rPr lang="en-US" sz="1200" dirty="0">
                <a:latin typeface="Helvetica" charset="0"/>
                <a:ea typeface="Helvetica" charset="0"/>
                <a:cs typeface="Helvetica" charset="0"/>
              </a:rPr>
              <a:t>Cloud Foundry Java / Node.js </a:t>
            </a:r>
            <a:r>
              <a:rPr lang="en-US" sz="1200" dirty="0" smtClean="0">
                <a:latin typeface="Helvetica" charset="0"/>
                <a:ea typeface="Helvetica" charset="0"/>
                <a:cs typeface="Helvetica" charset="0"/>
              </a:rPr>
              <a:t>buildpacks</a:t>
            </a:r>
            <a:r>
              <a:rPr lang="en-US" sz="1200" dirty="0">
                <a:latin typeface="Helvetica" charset="0"/>
                <a:ea typeface="Helvetica" charset="0"/>
                <a:cs typeface="Helvetica" charset="0"/>
              </a:rPr>
              <a:t>	</a:t>
            </a:r>
          </a:p>
          <a:p>
            <a:pPr lvl="6"/>
            <a:r>
              <a:rPr lang="en-US" sz="1200" dirty="0" smtClean="0">
                <a:latin typeface="Helvetica" charset="0"/>
                <a:ea typeface="Helvetica" charset="0"/>
                <a:cs typeface="Helvetica" charset="0"/>
              </a:rPr>
              <a:t>	Enable </a:t>
            </a:r>
            <a:r>
              <a:rPr lang="en-US" sz="1200" dirty="0">
                <a:latin typeface="Helvetica" charset="0"/>
                <a:ea typeface="Helvetica" charset="0"/>
                <a:cs typeface="Helvetica" charset="0"/>
              </a:rPr>
              <a:t>Node.js buildpack to download node modules from the internet every </a:t>
            </a:r>
            <a:r>
              <a:rPr lang="en-US" sz="1200" dirty="0" smtClean="0">
                <a:latin typeface="Helvetica" charset="0"/>
                <a:ea typeface="Helvetica" charset="0"/>
                <a:cs typeface="Helvetica" charset="0"/>
              </a:rPr>
              <a:t>time</a:t>
            </a:r>
          </a:p>
          <a:p>
            <a:pPr lvl="6"/>
            <a:r>
              <a:rPr lang="en-US" sz="1200" b="1" i="1" dirty="0">
                <a:latin typeface="Helvetica" charset="0"/>
                <a:ea typeface="Helvetica" charset="0"/>
                <a:cs typeface="Helvetica" charset="0"/>
              </a:rPr>
              <a:t>	</a:t>
            </a:r>
            <a:r>
              <a:rPr lang="en-US" sz="1200" b="1" i="1" dirty="0" smtClean="0">
                <a:latin typeface="Helvetica" charset="0"/>
                <a:ea typeface="Helvetica" charset="0"/>
                <a:cs typeface="Helvetica" charset="0"/>
              </a:rPr>
              <a:t>set </a:t>
            </a:r>
            <a:r>
              <a:rPr lang="en-US" sz="1200" b="1" i="1" dirty="0">
                <a:latin typeface="Helvetica" charset="0"/>
                <a:ea typeface="Helvetica" charset="0"/>
                <a:cs typeface="Helvetica" charset="0"/>
              </a:rPr>
              <a:t>NODE_MODULES_CACHE=false</a:t>
            </a:r>
          </a:p>
          <a:p>
            <a:endParaRPr lang="en-US" sz="1600" dirty="0">
              <a:latin typeface="Helvetica" charset="0"/>
              <a:ea typeface="Helvetica" charset="0"/>
              <a:cs typeface="Helvetica" charset="0"/>
            </a:endParaRPr>
          </a:p>
          <a:p>
            <a:pPr marL="285750" indent="-285750">
              <a:buFont typeface="Arial" charset="0"/>
              <a:buChar char="•"/>
            </a:pPr>
            <a:r>
              <a:rPr lang="en-US" dirty="0">
                <a:latin typeface="Helvetica" charset="0"/>
                <a:ea typeface="Helvetica" charset="0"/>
                <a:cs typeface="Helvetica" charset="0"/>
              </a:rPr>
              <a:t>NOTICE messages from </a:t>
            </a:r>
            <a:r>
              <a:rPr lang="en-US" dirty="0" smtClean="0">
                <a:latin typeface="Helvetica" charset="0"/>
                <a:ea typeface="Helvetica" charset="0"/>
                <a:cs typeface="Helvetica" charset="0"/>
              </a:rPr>
              <a:t>PHP </a:t>
            </a:r>
            <a:r>
              <a:rPr lang="en-US" dirty="0">
                <a:latin typeface="Helvetica" charset="0"/>
                <a:ea typeface="Helvetica" charset="0"/>
                <a:cs typeface="Helvetica" charset="0"/>
              </a:rPr>
              <a:t>buildpack</a:t>
            </a:r>
          </a:p>
          <a:p>
            <a:endParaRPr lang="en-US" sz="1600" i="1" dirty="0" smtClean="0">
              <a:latin typeface="Helvetica" charset="0"/>
              <a:ea typeface="Helvetica" charset="0"/>
              <a:cs typeface="Helvetica" charset="0"/>
            </a:endParaRPr>
          </a:p>
          <a:p>
            <a:r>
              <a:rPr lang="en-US" dirty="0" smtClean="0">
                <a:latin typeface="Helvetica" charset="0"/>
                <a:ea typeface="Helvetica" charset="0"/>
                <a:cs typeface="Helvetica" charset="0"/>
              </a:rPr>
              <a:t>2015-01-26T15:00:59.70+0100 </a:t>
            </a:r>
            <a:r>
              <a:rPr lang="en-US" dirty="0">
                <a:latin typeface="Helvetica" charset="0"/>
                <a:ea typeface="Helvetica" charset="0"/>
                <a:cs typeface="Helvetica" charset="0"/>
              </a:rPr>
              <a:t>[App/0] ERR [26-Jan-2015 14:00:59] NOTICE: [pool www] </a:t>
            </a:r>
            <a:r>
              <a:rPr lang="en-US" dirty="0" smtClean="0">
                <a:latin typeface="Helvetica" charset="0"/>
                <a:ea typeface="Helvetica" charset="0"/>
                <a:cs typeface="Helvetica" charset="0"/>
              </a:rPr>
              <a:t>'user</a:t>
            </a:r>
            <a:r>
              <a:rPr lang="en-US" dirty="0">
                <a:latin typeface="Helvetica" charset="0"/>
                <a:ea typeface="Helvetica" charset="0"/>
                <a:cs typeface="Helvetica" charset="0"/>
              </a:rPr>
              <a:t>' directive is ignored when FPM is not running as </a:t>
            </a:r>
            <a:r>
              <a:rPr lang="en-US" dirty="0" smtClean="0">
                <a:latin typeface="Helvetica" charset="0"/>
                <a:ea typeface="Helvetica" charset="0"/>
                <a:cs typeface="Helvetica" charset="0"/>
              </a:rPr>
              <a:t>root</a:t>
            </a:r>
          </a:p>
          <a:p>
            <a:endParaRPr lang="en-US" sz="1600" i="1" dirty="0" smtClean="0">
              <a:latin typeface="Helvetica" charset="0"/>
              <a:ea typeface="Helvetica" charset="0"/>
              <a:cs typeface="Helvetica" charset="0"/>
            </a:endParaRPr>
          </a:p>
          <a:p>
            <a:r>
              <a:rPr lang="en-US" sz="1600" i="1" dirty="0">
                <a:latin typeface="Helvetica" charset="0"/>
                <a:ea typeface="Helvetica" charset="0"/>
                <a:cs typeface="Helvetica" charset="0"/>
              </a:rPr>
              <a:t>	</a:t>
            </a:r>
            <a:r>
              <a:rPr lang="en-US" sz="1200" dirty="0" smtClean="0">
                <a:latin typeface="Helvetica" charset="0"/>
                <a:ea typeface="Helvetica" charset="0"/>
                <a:cs typeface="Helvetica" charset="0"/>
              </a:rPr>
              <a:t>Change</a:t>
            </a:r>
            <a:r>
              <a:rPr lang="en-US" sz="1200" i="1" dirty="0" smtClean="0">
                <a:latin typeface="Helvetica" charset="0"/>
                <a:ea typeface="Helvetica" charset="0"/>
                <a:cs typeface="Helvetica" charset="0"/>
              </a:rPr>
              <a:t> </a:t>
            </a:r>
            <a:r>
              <a:rPr lang="en-US" sz="1200" b="1" i="1" dirty="0">
                <a:latin typeface="Helvetica" charset="0"/>
                <a:ea typeface="Helvetica" charset="0"/>
                <a:cs typeface="Helvetica" charset="0"/>
              </a:rPr>
              <a:t>stderr notice</a:t>
            </a:r>
            <a:r>
              <a:rPr lang="en-US" sz="1200" dirty="0">
                <a:latin typeface="Helvetica" charset="0"/>
                <a:ea typeface="Helvetica" charset="0"/>
                <a:cs typeface="Helvetica" charset="0"/>
              </a:rPr>
              <a:t> to </a:t>
            </a:r>
            <a:r>
              <a:rPr lang="en-US" sz="1200" b="1" i="1" dirty="0">
                <a:latin typeface="Helvetica" charset="0"/>
                <a:ea typeface="Helvetica" charset="0"/>
                <a:cs typeface="Helvetica" charset="0"/>
              </a:rPr>
              <a:t>stderr error</a:t>
            </a:r>
            <a:r>
              <a:rPr lang="en-US" sz="1200" dirty="0">
                <a:latin typeface="Helvetica" charset="0"/>
                <a:ea typeface="Helvetica" charset="0"/>
                <a:cs typeface="Helvetica" charset="0"/>
              </a:rPr>
              <a:t> in </a:t>
            </a:r>
            <a:r>
              <a:rPr lang="en-US" sz="1200" dirty="0" smtClean="0">
                <a:latin typeface="Helvetica" charset="0"/>
                <a:ea typeface="Helvetica" charset="0"/>
                <a:cs typeface="Helvetica" charset="0"/>
              </a:rPr>
              <a:t>nginx-defaults.conf for error_log parameter</a:t>
            </a:r>
          </a:p>
          <a:p>
            <a:endParaRPr lang="en-US" i="1" dirty="0" smtClean="0">
              <a:latin typeface="Helvetica" charset="0"/>
              <a:ea typeface="Helvetica" charset="0"/>
              <a:cs typeface="Helvetica" charset="0"/>
            </a:endParaRPr>
          </a:p>
          <a:p>
            <a:pPr marL="285750" indent="-285750">
              <a:buFont typeface="Arial" charset="0"/>
              <a:buChar char="•"/>
            </a:pPr>
            <a:r>
              <a:rPr lang="en-US" dirty="0" smtClean="0">
                <a:latin typeface="Helvetica" charset="0"/>
                <a:ea typeface="Helvetica" charset="0"/>
                <a:cs typeface="Helvetica" charset="0"/>
              </a:rPr>
              <a:t>Can't </a:t>
            </a:r>
            <a:r>
              <a:rPr lang="en-US" dirty="0">
                <a:latin typeface="Helvetica" charset="0"/>
                <a:ea typeface="Helvetica" charset="0"/>
                <a:cs typeface="Helvetica" charset="0"/>
              </a:rPr>
              <a:t>import a third-party Python library into </a:t>
            </a:r>
            <a:r>
              <a:rPr lang="en-US" dirty="0" smtClean="0">
                <a:latin typeface="Helvetica" charset="0"/>
                <a:ea typeface="Helvetica" charset="0"/>
                <a:cs typeface="Helvetica" charset="0"/>
              </a:rPr>
              <a:t>Bluemix</a:t>
            </a:r>
          </a:p>
          <a:p>
            <a:r>
              <a:rPr lang="en-US" sz="1200" dirty="0" smtClean="0">
                <a:latin typeface="Helvetica" charset="0"/>
                <a:ea typeface="Helvetica" charset="0"/>
                <a:cs typeface="Helvetica" charset="0"/>
              </a:rPr>
              <a:t>	Requirements.txt</a:t>
            </a:r>
            <a:r>
              <a:rPr lang="en-US" sz="1200" dirty="0">
                <a:latin typeface="Helvetica" charset="0"/>
                <a:ea typeface="Helvetica" charset="0"/>
                <a:cs typeface="Helvetica" charset="0"/>
              </a:rPr>
              <a:t> </a:t>
            </a:r>
            <a:r>
              <a:rPr lang="en-US" sz="1200" dirty="0" smtClean="0">
                <a:latin typeface="Helvetica" charset="0"/>
                <a:ea typeface="Helvetica" charset="0"/>
                <a:cs typeface="Helvetica" charset="0"/>
              </a:rPr>
              <a:t>- </a:t>
            </a:r>
            <a:r>
              <a:rPr lang="en-US" sz="1200" i="1" dirty="0" smtClean="0">
                <a:latin typeface="Helvetica" charset="0"/>
                <a:ea typeface="Helvetica" charset="0"/>
                <a:cs typeface="Helvetica" charset="0"/>
              </a:rPr>
              <a:t>web.py</a:t>
            </a:r>
            <a:r>
              <a:rPr lang="en-US" sz="1200" i="1" dirty="0">
                <a:latin typeface="Helvetica" charset="0"/>
                <a:ea typeface="Helvetica" charset="0"/>
                <a:cs typeface="Helvetica" charset="0"/>
              </a:rPr>
              <a:t>==</a:t>
            </a:r>
            <a:r>
              <a:rPr lang="en-US" sz="1200" i="1" dirty="0" smtClean="0">
                <a:latin typeface="Helvetica" charset="0"/>
                <a:ea typeface="Helvetica" charset="0"/>
                <a:cs typeface="Helvetica" charset="0"/>
              </a:rPr>
              <a:t>0.37 wsgiref</a:t>
            </a:r>
            <a:r>
              <a:rPr lang="en-US" sz="1200" i="1" dirty="0">
                <a:latin typeface="Helvetica" charset="0"/>
                <a:ea typeface="Helvetica" charset="0"/>
                <a:cs typeface="Helvetica" charset="0"/>
              </a:rPr>
              <a:t>==</a:t>
            </a:r>
            <a:r>
              <a:rPr lang="en-US" sz="1200" i="1" dirty="0" smtClean="0">
                <a:latin typeface="Helvetica" charset="0"/>
                <a:ea typeface="Helvetica" charset="0"/>
                <a:cs typeface="Helvetica" charset="0"/>
              </a:rPr>
              <a:t>0.1.2</a:t>
            </a:r>
          </a:p>
          <a:p>
            <a:r>
              <a:rPr lang="en-US" sz="1200" dirty="0">
                <a:latin typeface="Helvetica" charset="0"/>
                <a:ea typeface="Helvetica" charset="0"/>
                <a:cs typeface="Helvetica" charset="0"/>
              </a:rPr>
              <a:t>	</a:t>
            </a:r>
            <a:r>
              <a:rPr lang="en-US" sz="1200" dirty="0" smtClean="0">
                <a:latin typeface="Helvetica" charset="0"/>
                <a:ea typeface="Helvetica" charset="0"/>
                <a:cs typeface="Helvetica" charset="0"/>
              </a:rPr>
              <a:t>Procfile - </a:t>
            </a:r>
            <a:r>
              <a:rPr lang="en-US" sz="1200" i="1" dirty="0" smtClean="0">
                <a:latin typeface="Helvetica" charset="0"/>
                <a:ea typeface="Helvetica" charset="0"/>
                <a:cs typeface="Helvetica" charset="0"/>
              </a:rPr>
              <a:t>web</a:t>
            </a:r>
            <a:r>
              <a:rPr lang="en-US" sz="1200" i="1" dirty="0">
                <a:latin typeface="Helvetica" charset="0"/>
                <a:ea typeface="Helvetica" charset="0"/>
                <a:cs typeface="Helvetica" charset="0"/>
              </a:rPr>
              <a:t>: python &lt;yourappname&gt;.py $PORT</a:t>
            </a:r>
          </a:p>
        </p:txBody>
      </p:sp>
    </p:spTree>
    <p:extLst>
      <p:ext uri="{BB962C8B-B14F-4D97-AF65-F5344CB8AC3E}">
        <p14:creationId xmlns:p14="http://schemas.microsoft.com/office/powerpoint/2010/main" val="162036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369871" y="595900"/>
            <a:ext cx="8229599" cy="421242"/>
          </a:xfrm>
        </p:spPr>
        <p:txBody>
          <a:bodyPr>
            <a:normAutofit/>
          </a:bodyPr>
          <a:lstStyle/>
          <a:p>
            <a:r>
              <a:rPr lang="en-US" sz="1800" u="sng" dirty="0" smtClean="0"/>
              <a:t>Troubleshooting Runtime</a:t>
            </a:r>
            <a:endParaRPr lang="en-US" sz="1800" u="sng"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indent="-285750">
              <a:buFont typeface="Arial" charset="0"/>
              <a:buChar char="•"/>
            </a:pPr>
            <a:r>
              <a:rPr lang="en-US" sz="1600" dirty="0">
                <a:latin typeface="Helvetica" charset="0"/>
                <a:ea typeface="Helvetica" charset="0"/>
                <a:cs typeface="Helvetica" charset="0"/>
              </a:rPr>
              <a:t>Credentials are required to open a trace or dump </a:t>
            </a:r>
            <a:r>
              <a:rPr lang="en-US" sz="1600" dirty="0" smtClean="0">
                <a:latin typeface="Helvetica" charset="0"/>
                <a:ea typeface="Helvetica" charset="0"/>
                <a:cs typeface="Helvetica" charset="0"/>
              </a:rPr>
              <a:t>window</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Error </a:t>
            </a:r>
            <a:r>
              <a:rPr lang="en-US" sz="1600" dirty="0">
                <a:latin typeface="Helvetica" charset="0"/>
                <a:ea typeface="Helvetica" charset="0"/>
                <a:cs typeface="Helvetica" charset="0"/>
              </a:rPr>
              <a:t>occurs when trace or dump operations are </a:t>
            </a:r>
            <a:r>
              <a:rPr lang="en-US" sz="1600" dirty="0" smtClean="0">
                <a:latin typeface="Helvetica" charset="0"/>
                <a:ea typeface="Helvetica" charset="0"/>
                <a:cs typeface="Helvetica" charset="0"/>
              </a:rPr>
              <a:t>running</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Disk </a:t>
            </a:r>
            <a:r>
              <a:rPr lang="en-US" sz="1600" dirty="0">
                <a:latin typeface="Helvetica" charset="0"/>
                <a:ea typeface="Helvetica" charset="0"/>
                <a:cs typeface="Helvetica" charset="0"/>
              </a:rPr>
              <a:t>quota exceeded</a:t>
            </a:r>
            <a:endParaRPr lang="en-US" sz="1600" i="1" dirty="0">
              <a:latin typeface="Helvetica" charset="0"/>
              <a:ea typeface="Helvetica" charset="0"/>
              <a:cs typeface="Helvetica" charset="0"/>
            </a:endParaRPr>
          </a:p>
        </p:txBody>
      </p:sp>
    </p:spTree>
    <p:extLst>
      <p:ext uri="{BB962C8B-B14F-4D97-AF65-F5344CB8AC3E}">
        <p14:creationId xmlns:p14="http://schemas.microsoft.com/office/powerpoint/2010/main" val="19367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781300" y="781050"/>
            <a:ext cx="3581400" cy="838200"/>
          </a:xfrm>
          <a:prstGeom prst="rect">
            <a:avLst/>
          </a:prstGeom>
        </p:spPr>
      </p:pic>
      <p:sp>
        <p:nvSpPr>
          <p:cNvPr id="3" name="Rectangle 2"/>
          <p:cNvSpPr/>
          <p:nvPr/>
        </p:nvSpPr>
        <p:spPr>
          <a:xfrm>
            <a:off x="3240331" y="1851821"/>
            <a:ext cx="2770310" cy="307777"/>
          </a:xfrm>
          <a:prstGeom prst="rect">
            <a:avLst/>
          </a:prstGeom>
        </p:spPr>
        <p:txBody>
          <a:bodyPr wrap="none">
            <a:spAutoFit/>
          </a:bodyPr>
          <a:lstStyle/>
          <a:p>
            <a:r>
              <a:rPr lang="en-US" dirty="0">
                <a:hlinkClick r:id="rId4"/>
              </a:rPr>
              <a:t>https://developer.ibm.com/code</a:t>
            </a:r>
            <a:r>
              <a:rPr lang="en-US" dirty="0" smtClean="0">
                <a:hlinkClick r:id="rId4"/>
              </a:rPr>
              <a:t>/</a:t>
            </a:r>
            <a:r>
              <a:rPr lang="en-US" dirty="0" smtClean="0"/>
              <a:t> </a:t>
            </a:r>
            <a:endParaRPr lang="en-US" dirty="0"/>
          </a:p>
        </p:txBody>
      </p:sp>
      <p:pic>
        <p:nvPicPr>
          <p:cNvPr id="4" name="Picture 3"/>
          <p:cNvPicPr>
            <a:picLocks noChangeAspect="1"/>
          </p:cNvPicPr>
          <p:nvPr/>
        </p:nvPicPr>
        <p:blipFill>
          <a:blip r:embed="rId5"/>
          <a:stretch>
            <a:fillRect/>
          </a:stretch>
        </p:blipFill>
        <p:spPr>
          <a:xfrm>
            <a:off x="3829050" y="2390479"/>
            <a:ext cx="1237163" cy="1076332"/>
          </a:xfrm>
          <a:prstGeom prst="rect">
            <a:avLst/>
          </a:prstGeom>
        </p:spPr>
      </p:pic>
      <p:sp>
        <p:nvSpPr>
          <p:cNvPr id="5" name="Rectangle 4"/>
          <p:cNvSpPr/>
          <p:nvPr/>
        </p:nvSpPr>
        <p:spPr>
          <a:xfrm>
            <a:off x="2719220" y="3670189"/>
            <a:ext cx="3948732" cy="800219"/>
          </a:xfrm>
          <a:prstGeom prst="rect">
            <a:avLst/>
          </a:prstGeom>
        </p:spPr>
        <p:txBody>
          <a:bodyPr wrap="square">
            <a:spAutoFit/>
          </a:bodyPr>
          <a:lstStyle/>
          <a:p>
            <a:pPr algn="ctr"/>
            <a:r>
              <a:rPr lang="en-US" altLang="en-US" sz="1500" b="1" dirty="0" smtClean="0"/>
              <a:t>Signup for IBM Bluemix</a:t>
            </a:r>
            <a:endParaRPr lang="en-US" altLang="en-US" sz="1500" dirty="0"/>
          </a:p>
          <a:p>
            <a:pPr algn="ctr"/>
            <a:r>
              <a:rPr lang="en-US" sz="1600" dirty="0" smtClean="0">
                <a:hlinkClick r:id="rId6"/>
              </a:rPr>
              <a:t>https://bluemix.net</a:t>
            </a:r>
            <a:endParaRPr lang="en-US" sz="1600" dirty="0"/>
          </a:p>
          <a:p>
            <a:pPr algn="ctr"/>
            <a:endParaRPr lang="en-US" altLang="en-US" sz="1500" dirty="0"/>
          </a:p>
        </p:txBody>
      </p:sp>
    </p:spTree>
    <p:extLst>
      <p:ext uri="{BB962C8B-B14F-4D97-AF65-F5344CB8AC3E}">
        <p14:creationId xmlns:p14="http://schemas.microsoft.com/office/powerpoint/2010/main" val="1058954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46" y="915588"/>
            <a:ext cx="992981" cy="992981"/>
          </a:xfrm>
          <a:prstGeom prst="rect">
            <a:avLst/>
          </a:prstGeom>
          <a:noFill/>
          <a:ln>
            <a:noFill/>
          </a:ln>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19" y="2751630"/>
            <a:ext cx="790574" cy="736600"/>
          </a:xfrm>
          <a:prstGeom prst="rect">
            <a:avLst/>
          </a:prstGeom>
        </p:spPr>
      </p:pic>
      <p:sp>
        <p:nvSpPr>
          <p:cNvPr id="12" name="Rectangle 11"/>
          <p:cNvSpPr/>
          <p:nvPr/>
        </p:nvSpPr>
        <p:spPr>
          <a:xfrm>
            <a:off x="1989414" y="728744"/>
            <a:ext cx="4550281" cy="1600438"/>
          </a:xfrm>
          <a:prstGeom prst="rect">
            <a:avLst/>
          </a:prstGeom>
        </p:spPr>
        <p:txBody>
          <a:bodyPr wrap="square">
            <a:spAutoFit/>
          </a:bodyPr>
          <a:lstStyle/>
          <a:p>
            <a:r>
              <a:rPr lang="en-US" altLang="en-US" b="1" dirty="0" smtClean="0">
                <a:latin typeface="Helvetica" charset="0"/>
                <a:ea typeface="Helvetica" charset="0"/>
                <a:cs typeface="Helvetica" charset="0"/>
              </a:rPr>
              <a:t>Code &amp; Assets</a:t>
            </a:r>
          </a:p>
          <a:p>
            <a:endParaRPr lang="en-US" altLang="en-US" b="1" dirty="0" smtClean="0">
              <a:latin typeface="Helvetica" charset="0"/>
              <a:ea typeface="Helvetica" charset="0"/>
              <a:cs typeface="Helvetica" charset="0"/>
            </a:endParaRPr>
          </a:p>
          <a:p>
            <a:r>
              <a:rPr lang="en-US" altLang="en-US" dirty="0" smtClean="0">
                <a:latin typeface="Helvetica" charset="0"/>
                <a:ea typeface="Helvetica" charset="0"/>
                <a:cs typeface="Helvetica" charset="0"/>
                <a:hlinkClick r:id="rId5"/>
              </a:rPr>
              <a:t>https</a:t>
            </a:r>
            <a:r>
              <a:rPr lang="en-US" altLang="en-US" dirty="0">
                <a:latin typeface="Helvetica" charset="0"/>
                <a:ea typeface="Helvetica" charset="0"/>
                <a:cs typeface="Helvetica" charset="0"/>
                <a:hlinkClick r:id="rId5"/>
              </a:rPr>
              <a:t>://</a:t>
            </a:r>
            <a:r>
              <a:rPr lang="en-US" altLang="en-US" dirty="0" smtClean="0">
                <a:latin typeface="Helvetica" charset="0"/>
                <a:ea typeface="Helvetica" charset="0"/>
                <a:cs typeface="Helvetica" charset="0"/>
                <a:hlinkClick r:id="rId5"/>
              </a:rPr>
              <a:t>github.com/IBM</a:t>
            </a:r>
            <a:endParaRPr lang="en-US" altLang="en-US" dirty="0">
              <a:latin typeface="Helvetica" charset="0"/>
              <a:ea typeface="Helvetica" charset="0"/>
              <a:cs typeface="Helvetica" charset="0"/>
            </a:endParaRPr>
          </a:p>
          <a:p>
            <a:r>
              <a:rPr lang="en-US" altLang="en-US" dirty="0">
                <a:latin typeface="Helvetica" charset="0"/>
                <a:ea typeface="Helvetica" charset="0"/>
                <a:cs typeface="Helvetica" charset="0"/>
                <a:hlinkClick r:id="rId6"/>
              </a:rPr>
              <a:t>https://</a:t>
            </a:r>
            <a:r>
              <a:rPr lang="en-US" altLang="en-US" dirty="0" smtClean="0">
                <a:latin typeface="Helvetica" charset="0"/>
                <a:ea typeface="Helvetica" charset="0"/>
                <a:cs typeface="Helvetica" charset="0"/>
                <a:hlinkClick r:id="rId6"/>
              </a:rPr>
              <a:t>github.com/IBM-Bluemix</a:t>
            </a:r>
            <a:endParaRPr lang="en-US" altLang="en-US" dirty="0">
              <a:latin typeface="Helvetica" charset="0"/>
              <a:ea typeface="Helvetica" charset="0"/>
              <a:cs typeface="Helvetica" charset="0"/>
            </a:endParaRPr>
          </a:p>
          <a:p>
            <a:r>
              <a:rPr lang="en-US" altLang="en-US" dirty="0">
                <a:latin typeface="Helvetica" charset="0"/>
                <a:ea typeface="Helvetica" charset="0"/>
                <a:cs typeface="Helvetica" charset="0"/>
                <a:hlinkClick r:id="rId7"/>
              </a:rPr>
              <a:t>https://ibm-bluemix.github.io</a:t>
            </a:r>
            <a:r>
              <a:rPr lang="en-US" altLang="en-US" dirty="0" smtClean="0">
                <a:latin typeface="Helvetica" charset="0"/>
                <a:ea typeface="Helvetica" charset="0"/>
                <a:cs typeface="Helvetica" charset="0"/>
                <a:hlinkClick r:id="rId7"/>
              </a:rPr>
              <a:t>/#!</a:t>
            </a:r>
            <a:endParaRPr lang="en-US" altLang="en-US" dirty="0" smtClean="0">
              <a:latin typeface="Helvetica" charset="0"/>
              <a:ea typeface="Helvetica" charset="0"/>
              <a:cs typeface="Helvetica" charset="0"/>
            </a:endParaRPr>
          </a:p>
          <a:p>
            <a:r>
              <a:rPr lang="en-US" altLang="en-US" dirty="0">
                <a:latin typeface="Helvetica" charset="0"/>
                <a:ea typeface="Helvetica" charset="0"/>
                <a:cs typeface="Helvetica" charset="0"/>
                <a:hlinkClick r:id="rId8"/>
              </a:rPr>
              <a:t>https://</a:t>
            </a:r>
            <a:r>
              <a:rPr lang="en-US" altLang="en-US" dirty="0" smtClean="0">
                <a:latin typeface="Helvetica" charset="0"/>
                <a:ea typeface="Helvetica" charset="0"/>
                <a:cs typeface="Helvetica" charset="0"/>
                <a:hlinkClick r:id="rId8"/>
              </a:rPr>
              <a:t>github.com/watson-developer-cloud</a:t>
            </a:r>
            <a:endParaRPr lang="en-US" altLang="en-US" dirty="0" smtClean="0">
              <a:latin typeface="Helvetica" charset="0"/>
              <a:ea typeface="Helvetica" charset="0"/>
              <a:cs typeface="Helvetica" charset="0"/>
            </a:endParaRPr>
          </a:p>
          <a:p>
            <a:r>
              <a:rPr lang="en-US" altLang="en-US" dirty="0">
                <a:latin typeface="Helvetica" charset="0"/>
                <a:ea typeface="Helvetica" charset="0"/>
                <a:cs typeface="Helvetica" charset="0"/>
                <a:hlinkClick r:id="rId9"/>
              </a:rPr>
              <a:t>https://</a:t>
            </a:r>
            <a:r>
              <a:rPr lang="en-US" altLang="en-US" dirty="0" smtClean="0">
                <a:latin typeface="Helvetica" charset="0"/>
                <a:ea typeface="Helvetica" charset="0"/>
                <a:cs typeface="Helvetica" charset="0"/>
                <a:hlinkClick r:id="rId9"/>
              </a:rPr>
              <a:t>github.com/ibm-bluemix-mobile-services</a:t>
            </a:r>
            <a:endParaRPr lang="en-US" altLang="en-US" dirty="0">
              <a:latin typeface="Helvetica" charset="0"/>
              <a:ea typeface="Helvetica" charset="0"/>
              <a:cs typeface="Helvetica" charset="0"/>
            </a:endParaRPr>
          </a:p>
        </p:txBody>
      </p:sp>
      <p:sp>
        <p:nvSpPr>
          <p:cNvPr id="13" name="Rectangle 12"/>
          <p:cNvSpPr/>
          <p:nvPr/>
        </p:nvSpPr>
        <p:spPr>
          <a:xfrm>
            <a:off x="2030508" y="2605117"/>
            <a:ext cx="4509187" cy="954107"/>
          </a:xfrm>
          <a:prstGeom prst="rect">
            <a:avLst/>
          </a:prstGeom>
        </p:spPr>
        <p:txBody>
          <a:bodyPr wrap="square">
            <a:spAutoFit/>
          </a:bodyPr>
          <a:lstStyle/>
          <a:p>
            <a:r>
              <a:rPr lang="en-US" altLang="en-US" b="1" dirty="0">
                <a:latin typeface="Helvetica" charset="0"/>
                <a:ea typeface="Helvetica" charset="0"/>
                <a:cs typeface="Helvetica" charset="0"/>
              </a:rPr>
              <a:t>Join our Slack team and stay in touch </a:t>
            </a:r>
            <a:r>
              <a:rPr lang="en-US" altLang="en-US" b="1" dirty="0" smtClean="0">
                <a:latin typeface="Helvetica" charset="0"/>
                <a:ea typeface="Helvetica" charset="0"/>
                <a:cs typeface="Helvetica" charset="0"/>
              </a:rPr>
              <a:t>with experts</a:t>
            </a:r>
            <a:endParaRPr lang="en-US" altLang="en-US" b="1" dirty="0">
              <a:latin typeface="Helvetica" charset="0"/>
              <a:ea typeface="Helvetica" charset="0"/>
              <a:cs typeface="Helvetica" charset="0"/>
            </a:endParaRPr>
          </a:p>
          <a:p>
            <a:r>
              <a:rPr lang="en-US" dirty="0">
                <a:latin typeface="Helvetica" charset="0"/>
                <a:ea typeface="Helvetica" charset="0"/>
                <a:cs typeface="Helvetica" charset="0"/>
                <a:hlinkClick r:id="rId10"/>
              </a:rPr>
              <a:t>https://</a:t>
            </a:r>
            <a:r>
              <a:rPr lang="en-US" dirty="0" smtClean="0">
                <a:latin typeface="Helvetica" charset="0"/>
                <a:ea typeface="Helvetica" charset="0"/>
                <a:cs typeface="Helvetica" charset="0"/>
                <a:hlinkClick r:id="rId10"/>
              </a:rPr>
              <a:t>ibmdevconnect.slack.com</a:t>
            </a:r>
            <a:endParaRPr lang="en-US" dirty="0" smtClean="0">
              <a:latin typeface="Helvetica" charset="0"/>
              <a:ea typeface="Helvetica" charset="0"/>
              <a:cs typeface="Helvetica" charset="0"/>
            </a:endParaRPr>
          </a:p>
          <a:p>
            <a:endParaRPr lang="en-US" b="1" dirty="0" smtClean="0">
              <a:latin typeface="Helvetica" charset="0"/>
              <a:ea typeface="Helvetica" charset="0"/>
              <a:cs typeface="Helvetica" charset="0"/>
            </a:endParaRPr>
          </a:p>
          <a:p>
            <a:r>
              <a:rPr lang="en-US" b="1" dirty="0" smtClean="0">
                <a:latin typeface="Helvetica" charset="0"/>
                <a:ea typeface="Helvetica" charset="0"/>
                <a:cs typeface="Helvetica" charset="0"/>
              </a:rPr>
              <a:t>Send </a:t>
            </a:r>
            <a:r>
              <a:rPr lang="en-US" b="1" dirty="0">
                <a:latin typeface="Helvetica" charset="0"/>
                <a:ea typeface="Helvetica" charset="0"/>
                <a:cs typeface="Helvetica" charset="0"/>
              </a:rPr>
              <a:t>in your request </a:t>
            </a:r>
            <a:r>
              <a:rPr lang="en-US" b="1" dirty="0" smtClean="0">
                <a:latin typeface="Helvetica" charset="0"/>
                <a:ea typeface="Helvetica" charset="0"/>
                <a:cs typeface="Helvetica" charset="0"/>
              </a:rPr>
              <a:t>to</a:t>
            </a:r>
            <a:r>
              <a:rPr lang="en-US" dirty="0" smtClean="0">
                <a:latin typeface="Helvetica" charset="0"/>
                <a:ea typeface="Helvetica" charset="0"/>
                <a:cs typeface="Helvetica" charset="0"/>
              </a:rPr>
              <a:t> </a:t>
            </a:r>
            <a:r>
              <a:rPr lang="en-US" dirty="0" smtClean="0">
                <a:latin typeface="Helvetica" charset="0"/>
                <a:ea typeface="Helvetica" charset="0"/>
                <a:cs typeface="Helvetica" charset="0"/>
                <a:hlinkClick r:id="rId11"/>
              </a:rPr>
              <a:t>http</a:t>
            </a:r>
            <a:r>
              <a:rPr lang="en-US" dirty="0">
                <a:latin typeface="Helvetica" charset="0"/>
                <a:ea typeface="Helvetica" charset="0"/>
                <a:cs typeface="Helvetica" charset="0"/>
                <a:hlinkClick r:id="rId11"/>
              </a:rPr>
              <a:t>://</a:t>
            </a:r>
            <a:r>
              <a:rPr lang="en-US" dirty="0" smtClean="0">
                <a:latin typeface="Helvetica" charset="0"/>
                <a:ea typeface="Helvetica" charset="0"/>
                <a:cs typeface="Helvetica" charset="0"/>
                <a:hlinkClick r:id="rId11"/>
              </a:rPr>
              <a:t>ibm.biz/slackrequest</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1443236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19918" y="1006867"/>
            <a:ext cx="8692587" cy="380820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endParaRPr lang="en-US" sz="3200" dirty="0" smtClean="0">
              <a:latin typeface="Helvetica" charset="0"/>
              <a:ea typeface="Helvetica" charset="0"/>
              <a:cs typeface="Helvetica" charset="0"/>
            </a:endParaRPr>
          </a:p>
          <a:p>
            <a:pPr algn="ctr"/>
            <a:endParaRPr lang="en-US" sz="3200" dirty="0">
              <a:latin typeface="Helvetica" charset="0"/>
              <a:ea typeface="Helvetica" charset="0"/>
              <a:cs typeface="Helvetica" charset="0"/>
            </a:endParaRPr>
          </a:p>
          <a:p>
            <a:pPr algn="ctr"/>
            <a:r>
              <a:rPr lang="en-US" sz="3200" dirty="0" smtClean="0">
                <a:latin typeface="Helvetica" charset="0"/>
                <a:ea typeface="Helvetica" charset="0"/>
                <a:cs typeface="Helvetica" charset="0"/>
              </a:rPr>
              <a:t>THANK YOU !</a:t>
            </a:r>
            <a:endParaRPr lang="en-US" sz="3200" dirty="0">
              <a:latin typeface="Helvetica" charset="0"/>
              <a:ea typeface="Helvetica" charset="0"/>
              <a:cs typeface="Helvetica" charset="0"/>
            </a:endParaRPr>
          </a:p>
        </p:txBody>
      </p:sp>
      <p:sp>
        <p:nvSpPr>
          <p:cNvPr id="3" name="Shape 129"/>
          <p:cNvSpPr txBox="1"/>
          <p:nvPr/>
        </p:nvSpPr>
        <p:spPr>
          <a:xfrm>
            <a:off x="5633579" y="3141189"/>
            <a:ext cx="2649809" cy="967823"/>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rgbClr val="595959"/>
              </a:buClr>
              <a:buSzPct val="25000"/>
              <a:buFont typeface="Arial"/>
              <a:buNone/>
            </a:pPr>
            <a:r>
              <a:rPr lang="en-US" b="1" u="none" strike="noStrike" cap="none" dirty="0" smtClean="0">
                <a:solidFill>
                  <a:srgbClr val="595959"/>
                </a:solidFill>
                <a:latin typeface="Helvetica Light" charset="0"/>
                <a:ea typeface="Helvetica Light" charset="0"/>
                <a:cs typeface="Helvetica Light" charset="0"/>
                <a:sym typeface="Arial"/>
              </a:rPr>
              <a:t>Sudharshan Govindan</a:t>
            </a:r>
            <a:endParaRPr lang="en" b="1" u="none" strike="noStrike" cap="none" dirty="0">
              <a:solidFill>
                <a:srgbClr val="595959"/>
              </a:solidFill>
              <a:latin typeface="Helvetica Light" charset="0"/>
              <a:ea typeface="Helvetica Light" charset="0"/>
              <a:cs typeface="Helvetica Light" charset="0"/>
              <a:sym typeface="Arial"/>
            </a:endParaRPr>
          </a:p>
          <a:p>
            <a:pPr marL="0" marR="0" lvl="0" indent="0" algn="l" rtl="0">
              <a:lnSpc>
                <a:spcPct val="100000"/>
              </a:lnSpc>
              <a:spcBef>
                <a:spcPts val="0"/>
              </a:spcBef>
              <a:spcAft>
                <a:spcPts val="0"/>
              </a:spcAft>
              <a:buClr>
                <a:srgbClr val="595959"/>
              </a:buClr>
              <a:buSzPct val="25000"/>
              <a:buFont typeface="Arial"/>
              <a:buNone/>
            </a:pPr>
            <a:r>
              <a:rPr lang="en-US" u="none" strike="noStrike" cap="none" dirty="0" smtClean="0">
                <a:solidFill>
                  <a:srgbClr val="595959"/>
                </a:solidFill>
                <a:latin typeface="Helvetica Light" charset="0"/>
                <a:ea typeface="Helvetica Light" charset="0"/>
                <a:cs typeface="Helvetica Light" charset="0"/>
                <a:sym typeface="Arial"/>
              </a:rPr>
              <a:t>Developer Advocate, IBM</a:t>
            </a:r>
          </a:p>
          <a:p>
            <a:pPr marL="0" marR="0" lvl="0" indent="0" algn="l" rtl="0">
              <a:lnSpc>
                <a:spcPct val="100000"/>
              </a:lnSpc>
              <a:spcBef>
                <a:spcPts val="0"/>
              </a:spcBef>
              <a:spcAft>
                <a:spcPts val="0"/>
              </a:spcAft>
              <a:buClr>
                <a:srgbClr val="595959"/>
              </a:buClr>
              <a:buSzPct val="25000"/>
              <a:buFont typeface="Arial"/>
              <a:buNone/>
            </a:pPr>
            <a:endParaRPr lang="en-US" u="none" strike="noStrike" cap="none" dirty="0" smtClean="0">
              <a:solidFill>
                <a:srgbClr val="595959"/>
              </a:solidFill>
              <a:latin typeface="Helvetica Light" charset="0"/>
              <a:ea typeface="Helvetica Light" charset="0"/>
              <a:cs typeface="Helvetica Light" charset="0"/>
              <a:sym typeface="Arial"/>
            </a:endParaRPr>
          </a:p>
          <a:p>
            <a:pPr>
              <a:buClr>
                <a:srgbClr val="595959"/>
              </a:buClr>
              <a:buSzPct val="25000"/>
            </a:pPr>
            <a:r>
              <a:rPr lang="en-US" dirty="0" smtClean="0">
                <a:solidFill>
                  <a:srgbClr val="595959"/>
                </a:solidFill>
                <a:latin typeface="Helvetica Light" charset="0"/>
                <a:ea typeface="Helvetica Light" charset="0"/>
                <a:cs typeface="Helvetica Light" charset="0"/>
              </a:rPr>
              <a:t>Twitter : @sudhargovindan</a:t>
            </a:r>
            <a:endParaRPr lang="en-US" u="none" strike="noStrike" cap="none" dirty="0" smtClean="0">
              <a:solidFill>
                <a:srgbClr val="595959"/>
              </a:solidFill>
              <a:latin typeface="Helvetica Light" charset="0"/>
              <a:ea typeface="Helvetica Light" charset="0"/>
              <a:cs typeface="Helvetica Light" charset="0"/>
              <a:sym typeface="Arial"/>
            </a:endParaRPr>
          </a:p>
        </p:txBody>
      </p:sp>
    </p:spTree>
    <p:extLst>
      <p:ext uri="{BB962C8B-B14F-4D97-AF65-F5344CB8AC3E}">
        <p14:creationId xmlns:p14="http://schemas.microsoft.com/office/powerpoint/2010/main" val="129965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a:t>The Future of Retail is Consumer-Connected and </a:t>
            </a:r>
            <a:r>
              <a:rPr lang="en-US" sz="1800" dirty="0" smtClean="0"/>
              <a:t>Cognitive (contd)</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a:latin typeface="Helvetica" charset="0"/>
                <a:ea typeface="Helvetica" charset="0"/>
                <a:cs typeface="Helvetica" charset="0"/>
              </a:rPr>
              <a:t>In an IBM </a:t>
            </a:r>
            <a:r>
              <a:rPr lang="en-US" sz="1600" dirty="0" smtClean="0">
                <a:latin typeface="Helvetica" charset="0"/>
                <a:ea typeface="Helvetica" charset="0"/>
                <a:cs typeface="Helvetica" charset="0"/>
              </a:rPr>
              <a:t>study</a:t>
            </a:r>
            <a:r>
              <a:rPr lang="en-US" sz="1600" dirty="0">
                <a:latin typeface="Helvetica" charset="0"/>
                <a:ea typeface="Helvetica" charset="0"/>
                <a:cs typeface="Helvetica" charset="0"/>
              </a:rPr>
              <a:t> </a:t>
            </a:r>
            <a:endParaRPr lang="en-US" sz="1600" dirty="0" smtClean="0">
              <a:latin typeface="Helvetica" charset="0"/>
              <a:ea typeface="Helvetica" charset="0"/>
              <a:cs typeface="Helvetica" charset="0"/>
            </a:endParaRPr>
          </a:p>
          <a:p>
            <a:pPr marL="285750" indent="-285750">
              <a:buFont typeface="Wingdings" charset="2"/>
              <a:buChar char="Ø"/>
            </a:pPr>
            <a:r>
              <a:rPr lang="en-US" dirty="0" smtClean="0">
                <a:latin typeface="Helvetica" charset="0"/>
                <a:ea typeface="Helvetica" charset="0"/>
                <a:cs typeface="Helvetica" charset="0"/>
              </a:rPr>
              <a:t>91</a:t>
            </a:r>
            <a:r>
              <a:rPr lang="en-US" dirty="0">
                <a:latin typeface="Helvetica" charset="0"/>
                <a:ea typeface="Helvetica" charset="0"/>
                <a:cs typeface="Helvetica" charset="0"/>
              </a:rPr>
              <a:t>% of retail executives familiar with cognitive computing believe it will play a disruptive role in their </a:t>
            </a:r>
            <a:r>
              <a:rPr lang="en-US" dirty="0" smtClean="0">
                <a:latin typeface="Helvetica" charset="0"/>
                <a:ea typeface="Helvetica" charset="0"/>
                <a:cs typeface="Helvetica" charset="0"/>
              </a:rPr>
              <a:t>organization</a:t>
            </a:r>
          </a:p>
          <a:p>
            <a:pPr marL="285750" indent="-285750">
              <a:buFont typeface="Wingdings" charset="2"/>
              <a:buChar char="Ø"/>
            </a:pPr>
            <a:r>
              <a:rPr lang="en-US" dirty="0" smtClean="0">
                <a:latin typeface="Helvetica" charset="0"/>
                <a:ea typeface="Helvetica" charset="0"/>
                <a:cs typeface="Helvetica" charset="0"/>
              </a:rPr>
              <a:t>94</a:t>
            </a:r>
            <a:r>
              <a:rPr lang="en-US" dirty="0">
                <a:latin typeface="Helvetica" charset="0"/>
                <a:ea typeface="Helvetica" charset="0"/>
                <a:cs typeface="Helvetica" charset="0"/>
              </a:rPr>
              <a:t>% intend to invest in </a:t>
            </a:r>
            <a:r>
              <a:rPr lang="en-US" dirty="0" smtClean="0">
                <a:latin typeface="Helvetica" charset="0"/>
                <a:ea typeface="Helvetica" charset="0"/>
                <a:cs typeface="Helvetica" charset="0"/>
              </a:rPr>
              <a:t>it</a:t>
            </a:r>
          </a:p>
          <a:p>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This industry is also realizing the potential of the Internet of Things (IoT), where data harvested from IoT sensors and </a:t>
            </a:r>
            <a:r>
              <a:rPr lang="en-US" sz="1600" dirty="0" smtClean="0">
                <a:latin typeface="Helvetica" charset="0"/>
                <a:ea typeface="Helvetica" charset="0"/>
                <a:cs typeface="Helvetica" charset="0"/>
              </a:rPr>
              <a:t>devices can </a:t>
            </a:r>
            <a:r>
              <a:rPr lang="en-US" sz="1600" dirty="0">
                <a:latin typeface="Helvetica" charset="0"/>
                <a:ea typeface="Helvetica" charset="0"/>
                <a:cs typeface="Helvetica" charset="0"/>
              </a:rPr>
              <a:t>be used to enhance the customer experience, optimize store operations and improve inventory and supply chain </a:t>
            </a:r>
            <a:r>
              <a:rPr lang="en-US" sz="1600" dirty="0" smtClean="0">
                <a:latin typeface="Helvetica" charset="0"/>
                <a:ea typeface="Helvetica" charset="0"/>
                <a:cs typeface="Helvetica" charset="0"/>
              </a:rPr>
              <a:t>management.</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Analysts </a:t>
            </a:r>
            <a:r>
              <a:rPr lang="en-US" sz="1600" dirty="0">
                <a:latin typeface="Helvetica" charset="0"/>
                <a:ea typeface="Helvetica" charset="0"/>
                <a:cs typeface="Helvetica" charset="0"/>
              </a:rPr>
              <a:t>predict the IoT retail market to grow </a:t>
            </a:r>
            <a:r>
              <a:rPr lang="en-US" sz="1600" dirty="0" smtClean="0">
                <a:latin typeface="Helvetica" charset="0"/>
                <a:ea typeface="Helvetica" charset="0"/>
                <a:cs typeface="Helvetica" charset="0"/>
              </a:rPr>
              <a:t>20% to </a:t>
            </a:r>
            <a:r>
              <a:rPr lang="en-US" sz="1600" dirty="0">
                <a:latin typeface="Helvetica" charset="0"/>
                <a:ea typeface="Helvetica" charset="0"/>
                <a:cs typeface="Helvetica" charset="0"/>
              </a:rPr>
              <a:t>$35 billion in five </a:t>
            </a:r>
            <a:r>
              <a:rPr lang="en-US" sz="1600" dirty="0" smtClean="0">
                <a:latin typeface="Helvetica" charset="0"/>
                <a:ea typeface="Helvetica" charset="0"/>
                <a:cs typeface="Helvetica" charset="0"/>
              </a:rPr>
              <a:t>years</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The global data supply reached 2.8 </a:t>
            </a:r>
            <a:r>
              <a:rPr lang="en-US" sz="1600" dirty="0" smtClean="0">
                <a:latin typeface="Helvetica" charset="0"/>
                <a:ea typeface="Helvetica" charset="0"/>
                <a:cs typeface="Helvetica" charset="0"/>
              </a:rPr>
              <a:t>ZB </a:t>
            </a:r>
            <a:r>
              <a:rPr lang="en-US" sz="1600" dirty="0">
                <a:latin typeface="Helvetica" charset="0"/>
                <a:ea typeface="Helvetica" charset="0"/>
                <a:cs typeface="Helvetica" charset="0"/>
              </a:rPr>
              <a:t>in 2012 - or 2.8 trillion GB - but just 0.5% of this is used for analysis, according to </a:t>
            </a:r>
            <a:r>
              <a:rPr lang="en-US" sz="1600" dirty="0" smtClean="0">
                <a:latin typeface="Helvetica" charset="0"/>
                <a:ea typeface="Helvetica" charset="0"/>
                <a:cs typeface="Helvetica" charset="0"/>
              </a:rPr>
              <a:t>IDC</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a:latin typeface="Helvetica" charset="0"/>
                <a:ea typeface="Helvetica" charset="0"/>
                <a:cs typeface="Helvetica" charset="0"/>
              </a:rPr>
              <a:t>By 2020, data volumes are projected to reach 40 ZB or 5,247 GB per person</a:t>
            </a:r>
          </a:p>
          <a:p>
            <a:pPr marL="285750" indent="-285750">
              <a:buFont typeface="Arial" charset="0"/>
              <a:buChar char="•"/>
            </a:pPr>
            <a:endParaRPr lang="en-US" sz="1600" dirty="0">
              <a:latin typeface="Helvetica" charset="0"/>
              <a:ea typeface="Helvetica" charset="0"/>
              <a:cs typeface="Helvetica" charset="0"/>
            </a:endParaRPr>
          </a:p>
        </p:txBody>
      </p:sp>
    </p:spTree>
    <p:extLst>
      <p:ext uri="{BB962C8B-B14F-4D97-AF65-F5344CB8AC3E}">
        <p14:creationId xmlns:p14="http://schemas.microsoft.com/office/powerpoint/2010/main" val="99984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a:t>The Future of Retail is Consumer-Connected and </a:t>
            </a:r>
            <a:r>
              <a:rPr lang="en-US" sz="1800" dirty="0" smtClean="0"/>
              <a:t>Cognitive (contd)</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a:latin typeface="Helvetica" charset="0"/>
                <a:ea typeface="Helvetica" charset="0"/>
                <a:cs typeface="Helvetica" charset="0"/>
              </a:rPr>
              <a:t>Cognitive tools are </a:t>
            </a:r>
            <a:r>
              <a:rPr lang="en-US" sz="1600" dirty="0" smtClean="0">
                <a:latin typeface="Helvetica" charset="0"/>
                <a:ea typeface="Helvetica" charset="0"/>
                <a:cs typeface="Helvetica" charset="0"/>
              </a:rPr>
              <a:t>helping </a:t>
            </a:r>
            <a:r>
              <a:rPr lang="en-US" sz="1600" dirty="0">
                <a:latin typeface="Helvetica" charset="0"/>
                <a:ea typeface="Helvetica" charset="0"/>
                <a:cs typeface="Helvetica" charset="0"/>
              </a:rPr>
              <a:t>brands manage the in-store </a:t>
            </a:r>
            <a:r>
              <a:rPr lang="en-US" sz="1600" dirty="0" smtClean="0">
                <a:latin typeface="Helvetica" charset="0"/>
                <a:ea typeface="Helvetica" charset="0"/>
                <a:cs typeface="Helvetica" charset="0"/>
              </a:rPr>
              <a:t>experience</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Location </a:t>
            </a:r>
            <a:r>
              <a:rPr lang="en-US" sz="1600" dirty="0">
                <a:latin typeface="Helvetica" charset="0"/>
                <a:ea typeface="Helvetica" charset="0"/>
                <a:cs typeface="Helvetica" charset="0"/>
              </a:rPr>
              <a:t>A</a:t>
            </a:r>
            <a:r>
              <a:rPr lang="en-US" sz="1600" dirty="0" smtClean="0">
                <a:latin typeface="Helvetica" charset="0"/>
                <a:ea typeface="Helvetica" charset="0"/>
                <a:cs typeface="Helvetica" charset="0"/>
              </a:rPr>
              <a:t>nalytics can </a:t>
            </a:r>
            <a:r>
              <a:rPr lang="en-US" sz="1600" dirty="0">
                <a:latin typeface="Helvetica" charset="0"/>
                <a:ea typeface="Helvetica" charset="0"/>
                <a:cs typeface="Helvetica" charset="0"/>
              </a:rPr>
              <a:t>map how customers move through </a:t>
            </a:r>
            <a:r>
              <a:rPr lang="en-US" sz="1600">
                <a:latin typeface="Helvetica" charset="0"/>
                <a:ea typeface="Helvetica" charset="0"/>
                <a:cs typeface="Helvetica" charset="0"/>
              </a:rPr>
              <a:t>a </a:t>
            </a:r>
            <a:r>
              <a:rPr lang="en-US" sz="1600" smtClean="0">
                <a:latin typeface="Helvetica" charset="0"/>
                <a:ea typeface="Helvetica" charset="0"/>
                <a:cs typeface="Helvetica" charset="0"/>
              </a:rPr>
              <a:t>store</a:t>
            </a:r>
            <a:endParaRPr lang="en-US" sz="1600" dirty="0" smtClean="0">
              <a:latin typeface="Helvetica" charset="0"/>
              <a:ea typeface="Helvetica" charset="0"/>
              <a:cs typeface="Helvetica" charset="0"/>
            </a:endParaRPr>
          </a:p>
          <a:p>
            <a:pPr marL="285750" indent="-285750">
              <a:buFont typeface="Wingdings" charset="2"/>
              <a:buChar char="Ø"/>
            </a:pPr>
            <a:r>
              <a:rPr lang="en-US" dirty="0">
                <a:latin typeface="Helvetica" charset="0"/>
                <a:ea typeface="Helvetica" charset="0"/>
                <a:cs typeface="Helvetica" charset="0"/>
              </a:rPr>
              <a:t>Using </a:t>
            </a:r>
            <a:r>
              <a:rPr lang="en-US" dirty="0" smtClean="0">
                <a:latin typeface="Helvetica" charset="0"/>
                <a:ea typeface="Helvetica" charset="0"/>
                <a:cs typeface="Helvetica" charset="0"/>
              </a:rPr>
              <a:t>IoT enabled sensors</a:t>
            </a:r>
            <a:r>
              <a:rPr lang="en-US" dirty="0">
                <a:latin typeface="Helvetica" charset="0"/>
                <a:ea typeface="Helvetica" charset="0"/>
                <a:cs typeface="Helvetica" charset="0"/>
              </a:rPr>
              <a:t>, cameras, and devices, </a:t>
            </a:r>
            <a:r>
              <a:rPr lang="en-US" dirty="0" smtClean="0">
                <a:latin typeface="Helvetica" charset="0"/>
                <a:ea typeface="Helvetica" charset="0"/>
                <a:cs typeface="Helvetica" charset="0"/>
              </a:rPr>
              <a:t>Cognitive </a:t>
            </a:r>
            <a:r>
              <a:rPr lang="en-US" dirty="0">
                <a:latin typeface="Helvetica" charset="0"/>
                <a:ea typeface="Helvetica" charset="0"/>
                <a:cs typeface="Helvetica" charset="0"/>
              </a:rPr>
              <a:t>technologies can </a:t>
            </a:r>
            <a:r>
              <a:rPr lang="en-US" dirty="0" smtClean="0">
                <a:latin typeface="Helvetica" charset="0"/>
                <a:ea typeface="Helvetica" charset="0"/>
                <a:cs typeface="Helvetica" charset="0"/>
              </a:rPr>
              <a:t>track what </a:t>
            </a:r>
            <a:r>
              <a:rPr lang="en-US" dirty="0">
                <a:latin typeface="Helvetica" charset="0"/>
                <a:ea typeface="Helvetica" charset="0"/>
                <a:cs typeface="Helvetica" charset="0"/>
              </a:rPr>
              <a:t>parts of a store receive the most traffic in general and </a:t>
            </a:r>
            <a:r>
              <a:rPr lang="en-US" dirty="0" smtClean="0">
                <a:latin typeface="Helvetica" charset="0"/>
                <a:ea typeface="Helvetica" charset="0"/>
                <a:cs typeface="Helvetica" charset="0"/>
              </a:rPr>
              <a:t>over different </a:t>
            </a:r>
            <a:r>
              <a:rPr lang="en-US" dirty="0">
                <a:latin typeface="Helvetica" charset="0"/>
                <a:ea typeface="Helvetica" charset="0"/>
                <a:cs typeface="Helvetica" charset="0"/>
              </a:rPr>
              <a:t>points of the day and </a:t>
            </a:r>
            <a:r>
              <a:rPr lang="en-US" dirty="0" smtClean="0">
                <a:latin typeface="Helvetica" charset="0"/>
                <a:ea typeface="Helvetica" charset="0"/>
                <a:cs typeface="Helvetica" charset="0"/>
              </a:rPr>
              <a:t>week</a:t>
            </a:r>
          </a:p>
          <a:p>
            <a:pPr marL="285750" indent="-285750">
              <a:buFont typeface="Wingdings" charset="2"/>
              <a:buChar char="Ø"/>
            </a:pPr>
            <a:r>
              <a:rPr lang="en-US" dirty="0" smtClean="0">
                <a:latin typeface="Helvetica" charset="0"/>
                <a:ea typeface="Helvetica" charset="0"/>
                <a:cs typeface="Helvetica" charset="0"/>
              </a:rPr>
              <a:t>Staffing </a:t>
            </a:r>
            <a:r>
              <a:rPr lang="en-US" dirty="0">
                <a:latin typeface="Helvetica" charset="0"/>
                <a:ea typeface="Helvetica" charset="0"/>
                <a:cs typeface="Helvetica" charset="0"/>
              </a:rPr>
              <a:t>can be </a:t>
            </a:r>
            <a:r>
              <a:rPr lang="en-US" dirty="0" smtClean="0">
                <a:latin typeface="Helvetica" charset="0"/>
                <a:ea typeface="Helvetica" charset="0"/>
                <a:cs typeface="Helvetica" charset="0"/>
              </a:rPr>
              <a:t>aligned accordingly </a:t>
            </a:r>
            <a:r>
              <a:rPr lang="en-US" dirty="0">
                <a:latin typeface="Helvetica" charset="0"/>
                <a:ea typeface="Helvetica" charset="0"/>
                <a:cs typeface="Helvetica" charset="0"/>
              </a:rPr>
              <a:t>so customers get the service they need </a:t>
            </a:r>
            <a:r>
              <a:rPr lang="en-US" dirty="0" smtClean="0">
                <a:latin typeface="Helvetica" charset="0"/>
                <a:ea typeface="Helvetica" charset="0"/>
                <a:cs typeface="Helvetica" charset="0"/>
              </a:rPr>
              <a:t>promptly</a:t>
            </a:r>
          </a:p>
          <a:p>
            <a:endParaRPr lang="en-US"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IBM Watson </a:t>
            </a:r>
            <a:r>
              <a:rPr lang="en-US" sz="1600" dirty="0">
                <a:latin typeface="Helvetica" charset="0"/>
                <a:ea typeface="Helvetica" charset="0"/>
                <a:cs typeface="Helvetica" charset="0"/>
              </a:rPr>
              <a:t>is </a:t>
            </a:r>
            <a:r>
              <a:rPr lang="en-US" sz="1600" dirty="0" smtClean="0">
                <a:latin typeface="Helvetica" charset="0"/>
                <a:ea typeface="Helvetica" charset="0"/>
                <a:cs typeface="Helvetica" charset="0"/>
              </a:rPr>
              <a:t>a complete </a:t>
            </a:r>
            <a:r>
              <a:rPr lang="en-US" sz="1600" dirty="0">
                <a:latin typeface="Helvetica" charset="0"/>
                <a:ea typeface="Helvetica" charset="0"/>
                <a:cs typeface="Helvetica" charset="0"/>
              </a:rPr>
              <a:t>cognitive </a:t>
            </a:r>
            <a:r>
              <a:rPr lang="en-US" sz="1600" dirty="0" smtClean="0">
                <a:latin typeface="Helvetica" charset="0"/>
                <a:ea typeface="Helvetica" charset="0"/>
                <a:cs typeface="Helvetica" charset="0"/>
              </a:rPr>
              <a:t>computing platform</a:t>
            </a:r>
          </a:p>
          <a:p>
            <a:pPr marL="285750" indent="-285750">
              <a:buFont typeface="Arial" charset="0"/>
              <a:buChar char="•"/>
            </a:pPr>
            <a:endParaRPr lang="en-US" sz="1600" dirty="0" smtClean="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When </a:t>
            </a:r>
            <a:r>
              <a:rPr lang="en-US" sz="1600" dirty="0">
                <a:latin typeface="Helvetica" charset="0"/>
                <a:ea typeface="Helvetica" charset="0"/>
                <a:cs typeface="Helvetica" charset="0"/>
              </a:rPr>
              <a:t>Watson defeated </a:t>
            </a:r>
            <a:r>
              <a:rPr lang="en-US" sz="1600" dirty="0" smtClean="0">
                <a:latin typeface="Helvetica" charset="0"/>
                <a:ea typeface="Helvetica" charset="0"/>
                <a:cs typeface="Helvetica" charset="0"/>
              </a:rPr>
              <a:t>Jeopardy Champions Brad </a:t>
            </a:r>
            <a:r>
              <a:rPr lang="en-US" sz="1600" dirty="0">
                <a:latin typeface="Helvetica" charset="0"/>
                <a:ea typeface="Helvetica" charset="0"/>
                <a:cs typeface="Helvetica" charset="0"/>
              </a:rPr>
              <a:t>Rutter and Ken Jennings in 2011, it did one thing—natural language Q&amp;A, based on five </a:t>
            </a:r>
            <a:r>
              <a:rPr lang="en-US" sz="1600" dirty="0" smtClean="0">
                <a:latin typeface="Helvetica" charset="0"/>
                <a:ea typeface="Helvetica" charset="0"/>
                <a:cs typeface="Helvetica" charset="0"/>
              </a:rPr>
              <a:t>technologies</a:t>
            </a:r>
          </a:p>
          <a:p>
            <a:pPr marL="285750" indent="-285750">
              <a:buFont typeface="Arial" charset="0"/>
              <a:buChar char="•"/>
            </a:pPr>
            <a:endParaRPr lang="en-US" sz="1600" dirty="0" smtClean="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Today, Q&amp;A </a:t>
            </a:r>
            <a:r>
              <a:rPr lang="en-US" sz="1600" dirty="0">
                <a:latin typeface="Helvetica" charset="0"/>
                <a:ea typeface="Helvetica" charset="0"/>
                <a:cs typeface="Helvetica" charset="0"/>
              </a:rPr>
              <a:t>is only one of many Watson capabilities, from M</a:t>
            </a:r>
            <a:r>
              <a:rPr lang="en-US" sz="1600" dirty="0" smtClean="0">
                <a:latin typeface="Helvetica" charset="0"/>
                <a:ea typeface="Helvetica" charset="0"/>
                <a:cs typeface="Helvetica" charset="0"/>
              </a:rPr>
              <a:t>achine learning </a:t>
            </a:r>
            <a:r>
              <a:rPr lang="en-US" sz="1600" dirty="0">
                <a:latin typeface="Helvetica" charset="0"/>
                <a:ea typeface="Helvetica" charset="0"/>
                <a:cs typeface="Helvetica" charset="0"/>
              </a:rPr>
              <a:t>to </a:t>
            </a:r>
            <a:r>
              <a:rPr lang="en-US" sz="1600" dirty="0" smtClean="0">
                <a:latin typeface="Helvetica" charset="0"/>
                <a:ea typeface="Helvetica" charset="0"/>
                <a:cs typeface="Helvetica" charset="0"/>
              </a:rPr>
              <a:t>Visual analysis</a:t>
            </a:r>
          </a:p>
          <a:p>
            <a:pPr marL="285750" indent="-285750">
              <a:buFont typeface="Arial" charset="0"/>
              <a:buChar char="•"/>
            </a:pPr>
            <a:endParaRPr lang="en-US" sz="1600" dirty="0" smtClean="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Many </a:t>
            </a:r>
            <a:r>
              <a:rPr lang="en-US" sz="1600" dirty="0">
                <a:latin typeface="Helvetica" charset="0"/>
                <a:ea typeface="Helvetica" charset="0"/>
                <a:cs typeface="Helvetica" charset="0"/>
              </a:rPr>
              <a:t>of these capabilities </a:t>
            </a:r>
            <a:r>
              <a:rPr lang="en-US" sz="1600" dirty="0" smtClean="0">
                <a:latin typeface="Helvetica" charset="0"/>
                <a:ea typeface="Helvetica" charset="0"/>
                <a:cs typeface="Helvetica" charset="0"/>
              </a:rPr>
              <a:t>are integrated </a:t>
            </a:r>
            <a:r>
              <a:rPr lang="en-US" sz="1600" dirty="0">
                <a:latin typeface="Helvetica" charset="0"/>
                <a:ea typeface="Helvetica" charset="0"/>
                <a:cs typeface="Helvetica" charset="0"/>
              </a:rPr>
              <a:t>and made available to developers as </a:t>
            </a:r>
            <a:r>
              <a:rPr lang="en-US" sz="1600" dirty="0" smtClean="0">
                <a:latin typeface="Helvetica" charset="0"/>
                <a:ea typeface="Helvetica" charset="0"/>
                <a:cs typeface="Helvetica" charset="0"/>
              </a:rPr>
              <a:t>APIs</a:t>
            </a:r>
            <a:endParaRPr lang="en-US" sz="1600" dirty="0">
              <a:latin typeface="Helvetica" charset="0"/>
              <a:ea typeface="Helvetica" charset="0"/>
              <a:cs typeface="Helvetica" charset="0"/>
            </a:endParaRPr>
          </a:p>
        </p:txBody>
      </p:sp>
    </p:spTree>
    <p:extLst>
      <p:ext uri="{BB962C8B-B14F-4D97-AF65-F5344CB8AC3E}">
        <p14:creationId xmlns:p14="http://schemas.microsoft.com/office/powerpoint/2010/main" val="186124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a:t>The Future of Retail is Consumer-Connected and </a:t>
            </a:r>
            <a:r>
              <a:rPr lang="en-US" sz="1800" dirty="0" smtClean="0"/>
              <a:t>Cognitive (contd)</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a:latin typeface="Helvetica" charset="0"/>
                <a:ea typeface="Helvetica" charset="0"/>
                <a:cs typeface="Helvetica" charset="0"/>
              </a:rPr>
              <a:t>IBM </a:t>
            </a:r>
            <a:r>
              <a:rPr lang="en-US" sz="1600" dirty="0" smtClean="0">
                <a:latin typeface="Helvetica" charset="0"/>
                <a:ea typeface="Helvetica" charset="0"/>
                <a:cs typeface="Helvetica" charset="0"/>
              </a:rPr>
              <a:t>is working </a:t>
            </a:r>
            <a:r>
              <a:rPr lang="en-US" sz="1600" dirty="0">
                <a:latin typeface="Helvetica" charset="0"/>
                <a:ea typeface="Helvetica" charset="0"/>
                <a:cs typeface="Helvetica" charset="0"/>
              </a:rPr>
              <a:t>with 40 of the top 50 retailers in more than </a:t>
            </a:r>
            <a:r>
              <a:rPr lang="en-US" sz="1600" dirty="0" smtClean="0">
                <a:latin typeface="Helvetica" charset="0"/>
                <a:ea typeface="Helvetica" charset="0"/>
                <a:cs typeface="Helvetica" charset="0"/>
              </a:rPr>
              <a:t>175countries</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Watson </a:t>
            </a:r>
            <a:r>
              <a:rPr lang="en-US" sz="1600" dirty="0">
                <a:latin typeface="Helvetica" charset="0"/>
                <a:ea typeface="Helvetica" charset="0"/>
                <a:cs typeface="Helvetica" charset="0"/>
              </a:rPr>
              <a:t>is currently engaged with clients in </a:t>
            </a:r>
            <a:r>
              <a:rPr lang="en-US" sz="1600" dirty="0" smtClean="0">
                <a:latin typeface="Helvetica" charset="0"/>
                <a:ea typeface="Helvetica" charset="0"/>
                <a:cs typeface="Helvetica" charset="0"/>
              </a:rPr>
              <a:t>25 countries </a:t>
            </a:r>
            <a:r>
              <a:rPr lang="en-US" sz="1600" dirty="0">
                <a:latin typeface="Helvetica" charset="0"/>
                <a:ea typeface="Helvetica" charset="0"/>
                <a:cs typeface="Helvetica" charset="0"/>
              </a:rPr>
              <a:t>and 20 different </a:t>
            </a:r>
            <a:r>
              <a:rPr lang="en-US" sz="1600" dirty="0" smtClean="0">
                <a:latin typeface="Helvetica" charset="0"/>
                <a:ea typeface="Helvetica" charset="0"/>
                <a:cs typeface="Helvetica" charset="0"/>
              </a:rPr>
              <a:t>industries</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By </a:t>
            </a:r>
            <a:r>
              <a:rPr lang="en-US" sz="1600" dirty="0">
                <a:latin typeface="Helvetica" charset="0"/>
                <a:ea typeface="Helvetica" charset="0"/>
                <a:cs typeface="Helvetica" charset="0"/>
              </a:rPr>
              <a:t>combining </a:t>
            </a:r>
            <a:r>
              <a:rPr lang="en-US" sz="1600" dirty="0" smtClean="0">
                <a:latin typeface="Helvetica" charset="0"/>
                <a:ea typeface="Helvetica" charset="0"/>
                <a:cs typeface="Helvetica" charset="0"/>
              </a:rPr>
              <a:t>Watson with </a:t>
            </a:r>
            <a:r>
              <a:rPr lang="en-US" sz="1600" dirty="0">
                <a:latin typeface="Helvetica" charset="0"/>
                <a:ea typeface="Helvetica" charset="0"/>
                <a:cs typeface="Helvetica" charset="0"/>
              </a:rPr>
              <a:t>our deep industry expertise, IBM can deliver a safe, </a:t>
            </a:r>
            <a:r>
              <a:rPr lang="en-US" sz="1600" dirty="0" smtClean="0">
                <a:latin typeface="Helvetica" charset="0"/>
                <a:ea typeface="Helvetica" charset="0"/>
                <a:cs typeface="Helvetica" charset="0"/>
              </a:rPr>
              <a:t>secure cognitive </a:t>
            </a:r>
            <a:r>
              <a:rPr lang="en-US" sz="1600" dirty="0">
                <a:latin typeface="Helvetica" charset="0"/>
                <a:ea typeface="Helvetica" charset="0"/>
                <a:cs typeface="Helvetica" charset="0"/>
              </a:rPr>
              <a:t>computing experience for </a:t>
            </a:r>
            <a:r>
              <a:rPr lang="en-US" sz="1600" dirty="0" smtClean="0">
                <a:latin typeface="Helvetica" charset="0"/>
                <a:ea typeface="Helvetica" charset="0"/>
                <a:cs typeface="Helvetica" charset="0"/>
              </a:rPr>
              <a:t>consumers</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Presenting </a:t>
            </a:r>
            <a:r>
              <a:rPr lang="en-US" sz="1600" dirty="0">
                <a:latin typeface="Helvetica" charset="0"/>
                <a:ea typeface="Helvetica" charset="0"/>
                <a:cs typeface="Helvetica" charset="0"/>
              </a:rPr>
              <a:t>intelligent fashion: IBM’s Watson and Vogue unveil the world’s first AI-inspired </a:t>
            </a:r>
            <a:r>
              <a:rPr lang="en-US" sz="1600" dirty="0" smtClean="0">
                <a:latin typeface="Helvetica" charset="0"/>
                <a:ea typeface="Helvetica" charset="0"/>
                <a:cs typeface="Helvetica" charset="0"/>
              </a:rPr>
              <a:t>saree - </a:t>
            </a:r>
            <a:r>
              <a:rPr lang="en-US" sz="1600" dirty="0" smtClean="0">
                <a:latin typeface="Helvetica" charset="0"/>
                <a:ea typeface="Helvetica" charset="0"/>
                <a:cs typeface="Helvetica" charset="0"/>
                <a:hlinkClick r:id="rId3"/>
              </a:rPr>
              <a:t>https</a:t>
            </a:r>
            <a:r>
              <a:rPr lang="en-US" sz="1600" dirty="0">
                <a:latin typeface="Helvetica" charset="0"/>
                <a:ea typeface="Helvetica" charset="0"/>
                <a:cs typeface="Helvetica" charset="0"/>
                <a:hlinkClick r:id="rId3"/>
              </a:rPr>
              <a:t>://</a:t>
            </a:r>
            <a:r>
              <a:rPr lang="en-US" sz="1600" dirty="0" smtClean="0">
                <a:latin typeface="Helvetica" charset="0"/>
                <a:ea typeface="Helvetica" charset="0"/>
                <a:cs typeface="Helvetica" charset="0"/>
                <a:hlinkClick r:id="rId3"/>
              </a:rPr>
              <a:t>youtu.be/2_7EZIXMt9w</a:t>
            </a:r>
            <a:endParaRPr lang="en-US" sz="1600" dirty="0" smtClean="0">
              <a:latin typeface="Helvetica" charset="0"/>
              <a:ea typeface="Helvetica" charset="0"/>
              <a:cs typeface="Helvetica" charset="0"/>
            </a:endParaRPr>
          </a:p>
        </p:txBody>
      </p:sp>
    </p:spTree>
    <p:extLst>
      <p:ext uri="{BB962C8B-B14F-4D97-AF65-F5344CB8AC3E}">
        <p14:creationId xmlns:p14="http://schemas.microsoft.com/office/powerpoint/2010/main" val="204767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smtClean="0"/>
              <a:t>What is Bluemix ?</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smtClean="0">
                <a:latin typeface="Helvetica" charset="0"/>
                <a:ea typeface="Helvetica" charset="0"/>
                <a:cs typeface="Helvetica" charset="0"/>
              </a:rPr>
              <a:t>IBM's innovative open-standards, cloud computing platform that combines PaaS with IaaS</a:t>
            </a:r>
          </a:p>
          <a:p>
            <a:endParaRPr lang="en-US" sz="1600" dirty="0" smtClean="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Bluemix enables you to:</a:t>
            </a:r>
          </a:p>
          <a:p>
            <a:pPr marL="285750" lvl="3" indent="-285750">
              <a:buFont typeface="Wingdings" charset="2"/>
              <a:buChar char="Ø"/>
            </a:pPr>
            <a:r>
              <a:rPr lang="en-US" dirty="0" smtClean="0">
                <a:latin typeface="Helvetica" charset="0"/>
                <a:ea typeface="Helvetica" charset="0"/>
                <a:cs typeface="Helvetica" charset="0"/>
              </a:rPr>
              <a:t>Deploy high performance compute and storage infrastructure</a:t>
            </a:r>
          </a:p>
          <a:p>
            <a:pPr marL="285750" lvl="3" indent="-285750">
              <a:buFont typeface="Wingdings" charset="2"/>
              <a:buChar char="Ø"/>
            </a:pPr>
            <a:r>
              <a:rPr lang="en-US" dirty="0" smtClean="0">
                <a:latin typeface="Helvetica" charset="0"/>
                <a:ea typeface="Helvetica" charset="0"/>
                <a:cs typeface="Helvetica" charset="0"/>
              </a:rPr>
              <a:t>Test and adopt a broad range of cloud services and capabilities</a:t>
            </a:r>
          </a:p>
          <a:p>
            <a:pPr marL="285750" lvl="3" indent="-285750">
              <a:buFont typeface="Wingdings" charset="2"/>
              <a:buChar char="Ø"/>
            </a:pPr>
            <a:r>
              <a:rPr lang="en-US" dirty="0" smtClean="0">
                <a:latin typeface="Helvetica" charset="0"/>
                <a:ea typeface="Helvetica" charset="0"/>
                <a:cs typeface="Helvetica" charset="0"/>
              </a:rPr>
              <a:t>Connect to all of your legacy systems and apps</a:t>
            </a:r>
          </a:p>
          <a:p>
            <a:pPr marL="285750" lvl="3" indent="-285750">
              <a:buFont typeface="Wingdings" charset="2"/>
              <a:buChar char="Ø"/>
            </a:pPr>
            <a:r>
              <a:rPr lang="en-US" dirty="0" smtClean="0">
                <a:latin typeface="Helvetica" charset="0"/>
                <a:ea typeface="Helvetica" charset="0"/>
                <a:cs typeface="Helvetica" charset="0"/>
              </a:rPr>
              <a:t>Spin up and turn down resources in real time</a:t>
            </a:r>
          </a:p>
          <a:p>
            <a:pPr marL="285750" indent="-285750">
              <a:buFont typeface="Arial" charset="0"/>
              <a:buChar char="•"/>
            </a:pPr>
            <a:endParaRPr lang="en-US" sz="1600" dirty="0">
              <a:latin typeface="Helvetica" charset="0"/>
              <a:ea typeface="Helvetica" charset="0"/>
              <a:cs typeface="Helvetica" charset="0"/>
            </a:endParaRPr>
          </a:p>
          <a:p>
            <a:pPr marL="285750" indent="-285750">
              <a:buFont typeface="Arial" charset="0"/>
              <a:buChar char="•"/>
            </a:pPr>
            <a:r>
              <a:rPr lang="en-US" sz="1600" dirty="0" smtClean="0">
                <a:latin typeface="Helvetica" charset="0"/>
                <a:ea typeface="Helvetica" charset="0"/>
                <a:cs typeface="Helvetica" charset="0"/>
              </a:rPr>
              <a:t>Options to run your apps:</a:t>
            </a:r>
          </a:p>
          <a:p>
            <a:pPr marL="285750" lvl="8" indent="-285750">
              <a:buFont typeface="Wingdings" charset="2"/>
              <a:buChar char="Ø"/>
            </a:pPr>
            <a:r>
              <a:rPr lang="en-US" dirty="0" smtClean="0">
                <a:latin typeface="Helvetica" charset="0"/>
                <a:ea typeface="Helvetica" charset="0"/>
                <a:cs typeface="Helvetica" charset="0"/>
              </a:rPr>
              <a:t>Boilerplates</a:t>
            </a:r>
            <a:endParaRPr lang="en-US" dirty="0">
              <a:latin typeface="Helvetica" charset="0"/>
              <a:ea typeface="Helvetica" charset="0"/>
              <a:cs typeface="Helvetica" charset="0"/>
            </a:endParaRPr>
          </a:p>
          <a:p>
            <a:pPr marL="285750" lvl="8" indent="-285750">
              <a:buFont typeface="Wingdings" charset="2"/>
              <a:buChar char="Ø"/>
            </a:pPr>
            <a:r>
              <a:rPr lang="en-US" dirty="0" smtClean="0">
                <a:latin typeface="Helvetica" charset="0"/>
                <a:ea typeface="Helvetica" charset="0"/>
                <a:cs typeface="Helvetica" charset="0"/>
              </a:rPr>
              <a:t>Runtime</a:t>
            </a:r>
            <a:endParaRPr lang="en-US" dirty="0">
              <a:latin typeface="Helvetica" charset="0"/>
              <a:ea typeface="Helvetica" charset="0"/>
              <a:cs typeface="Helvetica" charset="0"/>
            </a:endParaRPr>
          </a:p>
          <a:p>
            <a:pPr marL="285750" lvl="8" indent="-285750">
              <a:buFont typeface="Wingdings" charset="2"/>
              <a:buChar char="Ø"/>
            </a:pPr>
            <a:r>
              <a:rPr lang="en-US" dirty="0" smtClean="0">
                <a:latin typeface="Helvetica" charset="0"/>
                <a:ea typeface="Helvetica" charset="0"/>
                <a:cs typeface="Helvetica" charset="0"/>
              </a:rPr>
              <a:t>Container Service</a:t>
            </a:r>
          </a:p>
          <a:p>
            <a:pPr marL="285750" lvl="8" indent="-285750">
              <a:buFont typeface="Wingdings" charset="2"/>
              <a:buChar char="Ø"/>
            </a:pPr>
            <a:r>
              <a:rPr lang="en-US" dirty="0" smtClean="0">
                <a:latin typeface="Helvetica" charset="0"/>
                <a:ea typeface="Helvetica" charset="0"/>
                <a:cs typeface="Helvetica" charset="0"/>
              </a:rPr>
              <a:t>Open Whisk</a:t>
            </a:r>
            <a:endParaRPr lang="en-US" dirty="0">
              <a:latin typeface="Helvetica" charset="0"/>
              <a:ea typeface="Helvetica" charset="0"/>
              <a:cs typeface="Helvetica" charset="0"/>
            </a:endParaRPr>
          </a:p>
        </p:txBody>
      </p:sp>
    </p:spTree>
    <p:extLst>
      <p:ext uri="{BB962C8B-B14F-4D97-AF65-F5344CB8AC3E}">
        <p14:creationId xmlns:p14="http://schemas.microsoft.com/office/powerpoint/2010/main" val="4489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23" name="Title 1"/>
          <p:cNvSpPr>
            <a:spLocks noGrp="1"/>
          </p:cNvSpPr>
          <p:nvPr>
            <p:ph type="title"/>
          </p:nvPr>
        </p:nvSpPr>
        <p:spPr>
          <a:xfrm>
            <a:off x="452063" y="595900"/>
            <a:ext cx="8147407" cy="410967"/>
          </a:xfrm>
        </p:spPr>
        <p:txBody>
          <a:bodyPr>
            <a:normAutofit/>
          </a:bodyPr>
          <a:lstStyle/>
          <a:p>
            <a:r>
              <a:rPr lang="en-US" sz="1800" dirty="0" smtClean="0"/>
              <a:t>Bluemix Console</a:t>
            </a:r>
            <a:endParaRPr lang="en-US" sz="1800" dirty="0"/>
          </a:p>
        </p:txBody>
      </p:sp>
      <p:sp>
        <p:nvSpPr>
          <p:cNvPr id="25" name="Content Placeholder 2"/>
          <p:cNvSpPr txBox="1">
            <a:spLocks/>
          </p:cNvSpPr>
          <p:nvPr/>
        </p:nvSpPr>
        <p:spPr>
          <a:xfrm>
            <a:off x="369871" y="1109608"/>
            <a:ext cx="8373438" cy="360623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171450" indent="-171450">
              <a:buFont typeface="Arial" charset="0"/>
              <a:buChar char="•"/>
            </a:pPr>
            <a:r>
              <a:rPr lang="en-US" sz="1600" dirty="0" smtClean="0">
                <a:latin typeface="Helvetica" charset="0"/>
                <a:ea typeface="Helvetica" charset="0"/>
                <a:cs typeface="Helvetica" charset="0"/>
              </a:rPr>
              <a:t>Dashboard</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Account, Region, Organization and Space</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Catalog, Support and Billing</a:t>
            </a:r>
          </a:p>
          <a:p>
            <a:pPr marL="171450" indent="-171450">
              <a:buFont typeface="Arial" charset="0"/>
              <a:buChar char="•"/>
            </a:pPr>
            <a:endParaRPr lang="en-US" sz="1600" dirty="0">
              <a:latin typeface="Helvetica" charset="0"/>
              <a:ea typeface="Helvetica" charset="0"/>
              <a:cs typeface="Helvetica" charset="0"/>
            </a:endParaRPr>
          </a:p>
          <a:p>
            <a:pPr marL="171450" indent="-171450">
              <a:buFont typeface="Arial" charset="0"/>
              <a:buChar char="•"/>
            </a:pPr>
            <a:r>
              <a:rPr lang="en-US" sz="1600" dirty="0" smtClean="0">
                <a:latin typeface="Helvetica" charset="0"/>
                <a:ea typeface="Helvetica" charset="0"/>
                <a:cs typeface="Helvetica" charset="0"/>
              </a:rPr>
              <a:t>Documentation</a:t>
            </a:r>
          </a:p>
        </p:txBody>
      </p:sp>
    </p:spTree>
    <p:extLst>
      <p:ext uri="{BB962C8B-B14F-4D97-AF65-F5344CB8AC3E}">
        <p14:creationId xmlns:p14="http://schemas.microsoft.com/office/powerpoint/2010/main" val="126971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6" y="520861"/>
            <a:ext cx="7893935" cy="401420"/>
          </a:xfrm>
        </p:spPr>
        <p:txBody>
          <a:bodyPr>
            <a:normAutofit/>
          </a:bodyPr>
          <a:lstStyle/>
          <a:p>
            <a:r>
              <a:rPr lang="en-US" sz="1800" dirty="0" smtClean="0">
                <a:solidFill>
                  <a:schemeClr val="accent1"/>
                </a:solidFill>
              </a:rPr>
              <a:t>IBM </a:t>
            </a:r>
            <a:r>
              <a:rPr lang="en-US" sz="1800" dirty="0">
                <a:solidFill>
                  <a:schemeClr val="accent1"/>
                </a:solidFill>
              </a:rPr>
              <a:t>Cloud Platform – </a:t>
            </a:r>
            <a:r>
              <a:rPr lang="en-US" sz="1800" dirty="0" smtClean="0">
                <a:solidFill>
                  <a:schemeClr val="accent1"/>
                </a:solidFill>
              </a:rPr>
              <a:t>Bluemix</a:t>
            </a:r>
            <a:endParaRPr lang="en-US" sz="1800" u="sng" dirty="0">
              <a:solidFill>
                <a:schemeClr val="accent1"/>
              </a:solidFill>
              <a:latin typeface="Helvetica Neue" charset="0"/>
              <a:ea typeface="Helvetica Neue" charset="0"/>
              <a:cs typeface="Helvetica Neue"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7886" y="922282"/>
            <a:ext cx="6361387" cy="3710440"/>
          </a:xfrm>
        </p:spPr>
      </p:pic>
    </p:spTree>
    <p:extLst>
      <p:ext uri="{BB962C8B-B14F-4D97-AF65-F5344CB8AC3E}">
        <p14:creationId xmlns:p14="http://schemas.microsoft.com/office/powerpoint/2010/main" val="327091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16" y="520861"/>
            <a:ext cx="7893935" cy="401420"/>
          </a:xfrm>
        </p:spPr>
        <p:txBody>
          <a:bodyPr>
            <a:normAutofit/>
          </a:bodyPr>
          <a:lstStyle/>
          <a:p>
            <a:r>
              <a:rPr lang="en-US" sz="1800" dirty="0" smtClean="0">
                <a:solidFill>
                  <a:schemeClr val="accent1"/>
                </a:solidFill>
              </a:rPr>
              <a:t>Bluemix Cloud Foundry</a:t>
            </a:r>
            <a:endParaRPr lang="en-US" sz="1800" u="sng" dirty="0">
              <a:solidFill>
                <a:schemeClr val="accent1"/>
              </a:solidFill>
              <a:latin typeface="Helvetica Neue" charset="0"/>
              <a:ea typeface="Helvetica Neue" charset="0"/>
              <a:cs typeface="Helvetica Neue"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906" y="1018573"/>
            <a:ext cx="7801337" cy="3727048"/>
          </a:xfrm>
        </p:spPr>
      </p:pic>
    </p:spTree>
    <p:extLst>
      <p:ext uri="{BB962C8B-B14F-4D97-AF65-F5344CB8AC3E}">
        <p14:creationId xmlns:p14="http://schemas.microsoft.com/office/powerpoint/2010/main" val="12760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3.xml><?xml version="1.0" encoding="utf-8"?>
<a:theme xmlns:a="http://schemas.openxmlformats.org/drawingml/2006/main" name="1_IBM_Performance_Marketing_Theme">
  <a:themeElements>
    <a:clrScheme name="IBM DBG Colors">
      <a:dk1>
        <a:srgbClr val="323232"/>
      </a:dk1>
      <a:lt1>
        <a:srgbClr val="FFFFFF"/>
      </a:lt1>
      <a:dk2>
        <a:srgbClr val="0F182D"/>
      </a:dk2>
      <a:lt2>
        <a:srgbClr val="D9DBD9"/>
      </a:lt2>
      <a:accent1>
        <a:srgbClr val="304C89"/>
      </a:accent1>
      <a:accent2>
        <a:srgbClr val="253965"/>
      </a:accent2>
      <a:accent3>
        <a:srgbClr val="00B4A0"/>
      </a:accent3>
      <a:accent4>
        <a:srgbClr val="00B3B1"/>
      </a:accent4>
      <a:accent5>
        <a:srgbClr val="FA2C34"/>
      </a:accent5>
      <a:accent6>
        <a:srgbClr val="F05253"/>
      </a:accent6>
      <a:hlink>
        <a:srgbClr val="4378BC"/>
      </a:hlink>
      <a:folHlink>
        <a:srgbClr val="AB1A86"/>
      </a:folHlink>
    </a:clrScheme>
    <a:fontScheme name="IBM_Performance_Marketing_Fonts">
      <a:majorFont>
        <a:latin typeface="HelvNeue Bold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accent1"/>
          </a:solidFill>
          <a:prstDash val="solid"/>
          <a:round/>
          <a:headEnd type="none" w="med" len="med"/>
          <a:tailEnd type="none" w="med" len="med"/>
        </a:ln>
        <a:effectLst/>
      </a:spPr>
      <a:bodyPr vert="horz" wrap="square" lIns="0" tIns="0" rIns="0" bIns="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600" b="0" i="0" u="none" strike="noStrike" cap="none" normalizeH="0" baseline="0" dirty="0" smtClean="0">
            <a:ln>
              <a:noFill/>
            </a:ln>
            <a:solidFill>
              <a:schemeClr val="tx1"/>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txDef>
      <a:spPr>
        <a:noFill/>
      </a:spPr>
      <a:bodyPr wrap="square" rtlCol="0">
        <a:spAutoFit/>
      </a:bodyPr>
      <a:lstStyle>
        <a:defPPr>
          <a:defRPr sz="1600" dirty="0" err="1" smtClean="0">
            <a:solidFill>
              <a:schemeClr val="tx1"/>
            </a:solidFill>
          </a:defRPr>
        </a:defPPr>
      </a:lstStyle>
    </a:tx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BM_Performance_Marketing_2015_wide_v3.potx" id="{089E9A05-347E-485B-B1D2-AB2F7920E84E}" vid="{27C8CCC0-9E3F-49F2-BABE-BF039316AB7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TotalTime>
  <Words>2987</Words>
  <Application>Microsoft Macintosh PowerPoint</Application>
  <PresentationFormat>On-screen Show (16:9)</PresentationFormat>
  <Paragraphs>279</Paragraphs>
  <Slides>25</Slides>
  <Notes>25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Calibri</vt:lpstr>
      <vt:lpstr>Helvetica</vt:lpstr>
      <vt:lpstr>Helvetica Light</vt:lpstr>
      <vt:lpstr>Helvetica Neue</vt:lpstr>
      <vt:lpstr>Helvetica Neue Light</vt:lpstr>
      <vt:lpstr>HelvNeue Bold for IBM</vt:lpstr>
      <vt:lpstr>HelvNeue Light for IBM</vt:lpstr>
      <vt:lpstr>Noto Sans Symbols</vt:lpstr>
      <vt:lpstr>Wingdings</vt:lpstr>
      <vt:lpstr>Arial</vt:lpstr>
      <vt:lpstr>Office Theme</vt:lpstr>
      <vt:lpstr>IBM_Performance_Marketing_Theme</vt:lpstr>
      <vt:lpstr>1_IBM_Performance_Marketing_Theme</vt:lpstr>
      <vt:lpstr>PowerPoint Presentation</vt:lpstr>
      <vt:lpstr>The Future of Retail is Consumer-Connected and Cognitive</vt:lpstr>
      <vt:lpstr>The Future of Retail is Consumer-Connected and Cognitive (contd)</vt:lpstr>
      <vt:lpstr>The Future of Retail is Consumer-Connected and Cognitive (contd)</vt:lpstr>
      <vt:lpstr>The Future of Retail is Consumer-Connected and Cognitive (contd)</vt:lpstr>
      <vt:lpstr>What is Bluemix ?</vt:lpstr>
      <vt:lpstr>Bluemix Console</vt:lpstr>
      <vt:lpstr>IBM Cloud Platform – Bluemix</vt:lpstr>
      <vt:lpstr>Bluemix Cloud Foundry</vt:lpstr>
      <vt:lpstr>Bluemix Cloud Foundry (contd)</vt:lpstr>
      <vt:lpstr>Bluemix Pre-requisites</vt:lpstr>
      <vt:lpstr>Bluemix Deployment Models</vt:lpstr>
      <vt:lpstr>Bluemix Security</vt:lpstr>
      <vt:lpstr>What is a Runtime ?</vt:lpstr>
      <vt:lpstr>Runtime</vt:lpstr>
      <vt:lpstr>Node.js Runtime</vt:lpstr>
      <vt:lpstr>Node.js Runtime</vt:lpstr>
      <vt:lpstr>Node.js Runtime</vt:lpstr>
      <vt:lpstr>Node.js Demo</vt:lpstr>
      <vt:lpstr>Liberty for Java Runtime</vt:lpstr>
      <vt:lpstr>Troubleshooting Runtime</vt:lpstr>
      <vt:lpstr>Troubleshooting Runtime</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Sudharshan Govindan</dc:creator>
  <cp:keywords/>
  <dc:description/>
  <cp:lastModifiedBy>Sudharshan Govindan</cp:lastModifiedBy>
  <cp:revision>176</cp:revision>
  <dcterms:modified xsi:type="dcterms:W3CDTF">2017-10-24T03:37:18Z</dcterms:modified>
  <cp:category/>
</cp:coreProperties>
</file>