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549" r:id="rId2"/>
    <p:sldId id="550" r:id="rId3"/>
    <p:sldId id="556" r:id="rId4"/>
    <p:sldId id="545"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9FA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4"/>
    <p:restoredTop sz="76498"/>
  </p:normalViewPr>
  <p:slideViewPr>
    <p:cSldViewPr snapToGrid="0" snapToObjects="1">
      <p:cViewPr varScale="1">
        <p:scale>
          <a:sx n="49" d="100"/>
          <a:sy n="49" d="100"/>
        </p:scale>
        <p:origin x="19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659943" y="2573868"/>
            <a:ext cx="9990680" cy="9990680"/>
          </a:xfrm>
          <a:prstGeom prst="rect">
            <a:avLst/>
          </a:prstGeom>
        </p:spPr>
      </p:pic>
      <p:sp>
        <p:nvSpPr>
          <p:cNvPr id="4" name="Text Placeholder 3"/>
          <p:cNvSpPr>
            <a:spLocks noGrp="1"/>
          </p:cNvSpPr>
          <p:nvPr>
            <p:ph type="body" sz="quarter" idx="10" hasCustomPrompt="1"/>
          </p:nvPr>
        </p:nvSpPr>
        <p:spPr>
          <a:xfrm>
            <a:off x="335280" y="372533"/>
            <a:ext cx="16222133" cy="1320800"/>
          </a:xfrm>
        </p:spPr>
        <p:txBody>
          <a:bodyPr>
            <a:normAutofit/>
          </a:bodyPr>
          <a:lstStyle>
            <a:lvl1pPr marL="0" indent="0">
              <a:buNone/>
              <a:defRPr sz="6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335280" y="6748091"/>
            <a:ext cx="8128000" cy="2014491"/>
          </a:xfrm>
        </p:spPr>
        <p:txBody>
          <a:bodyPr>
            <a:noAutofit/>
          </a:bodyPr>
          <a:lstStyle>
            <a:lvl1pPr marL="0" indent="0">
              <a:spcBef>
                <a:spcPts val="0"/>
              </a:spcBef>
              <a:buNone/>
              <a:defRPr sz="3733" i="1">
                <a:solidFill>
                  <a:schemeClr val="bg1"/>
                </a:solidFill>
              </a:defRPr>
            </a:lvl1pPr>
            <a:lvl2pPr>
              <a:defRPr sz="3733">
                <a:solidFill>
                  <a:schemeClr val="bg1"/>
                </a:solidFill>
              </a:defRPr>
            </a:lvl2pPr>
            <a:lvl3pPr>
              <a:defRPr sz="3733">
                <a:solidFill>
                  <a:schemeClr val="bg1"/>
                </a:solidFill>
              </a:defRPr>
            </a:lvl3pPr>
            <a:lvl4pPr>
              <a:defRPr sz="3733">
                <a:solidFill>
                  <a:schemeClr val="bg1"/>
                </a:solidFill>
              </a:defRPr>
            </a:lvl4pPr>
            <a:lvl5pPr>
              <a:defRPr sz="3733">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335281" y="2001235"/>
            <a:ext cx="16259384" cy="2136176"/>
          </a:xfrm>
        </p:spPr>
        <p:txBody>
          <a:bodyPr>
            <a:normAutofit/>
          </a:bodyPr>
          <a:lstStyle>
            <a:lvl1pPr marL="0" indent="0">
              <a:buNone/>
              <a:defRPr sz="4267">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Tree>
    <p:extLst>
      <p:ext uri="{BB962C8B-B14F-4D97-AF65-F5344CB8AC3E}">
        <p14:creationId xmlns:p14="http://schemas.microsoft.com/office/powerpoint/2010/main" val="386198961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5231915" y="3386353"/>
            <a:ext cx="18855104" cy="8819688"/>
          </a:xfrm>
        </p:spPr>
        <p:txBody>
          <a:bodyPr>
            <a:normAutofit/>
          </a:bodyPr>
          <a:lstStyle>
            <a:lvl1pPr marL="0" indent="0">
              <a:buNone/>
              <a:defRPr sz="3200" baseline="0"/>
            </a:lvl1pPr>
          </a:lstStyle>
          <a:p>
            <a:pPr lvl="0"/>
            <a:r>
              <a:rPr lang="en-US" dirty="0"/>
              <a:t>Content</a:t>
            </a:r>
          </a:p>
        </p:txBody>
      </p:sp>
      <p:sp>
        <p:nvSpPr>
          <p:cNvPr id="11" name="Text Placeholder 5"/>
          <p:cNvSpPr>
            <a:spLocks noGrp="1"/>
          </p:cNvSpPr>
          <p:nvPr>
            <p:ph type="body" sz="quarter" idx="22" hasCustomPrompt="1"/>
          </p:nvPr>
        </p:nvSpPr>
        <p:spPr>
          <a:xfrm>
            <a:off x="335280" y="3386353"/>
            <a:ext cx="4593333" cy="8819688"/>
          </a:xfrm>
        </p:spPr>
        <p:txBody>
          <a:bodyPr>
            <a:normAutofit/>
          </a:bodyPr>
          <a:lstStyle>
            <a:lvl1pPr marL="0" indent="0">
              <a:buNone/>
              <a:defRPr sz="3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0"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9" name="TextBox 8"/>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60194778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335280" y="3386667"/>
            <a:ext cx="23726464" cy="8542027"/>
          </a:xfrm>
        </p:spPr>
        <p:txBody>
          <a:bodyPr>
            <a:normAutofit/>
          </a:bodyPr>
          <a:lstStyle>
            <a:lvl1pPr marL="0" indent="0" algn="ctr">
              <a:buNone/>
              <a:defRPr sz="3733"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1"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9" name="TextBox 8"/>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53069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6" name="Text Placeholder 5"/>
          <p:cNvSpPr>
            <a:spLocks noGrp="1"/>
          </p:cNvSpPr>
          <p:nvPr>
            <p:ph type="body" sz="quarter" idx="22" hasCustomPrompt="1"/>
          </p:nvPr>
        </p:nvSpPr>
        <p:spPr>
          <a:xfrm>
            <a:off x="334436" y="3311658"/>
            <a:ext cx="5295869" cy="8907437"/>
          </a:xfrm>
        </p:spPr>
        <p:txBody>
          <a:bodyPr>
            <a:normAutofit/>
          </a:bodyPr>
          <a:lstStyle>
            <a:lvl1pPr marL="0" indent="0">
              <a:buNone/>
              <a:defRPr sz="4800" baseline="0"/>
            </a:lvl1pPr>
          </a:lstStyle>
          <a:p>
            <a:pPr lvl="0"/>
            <a:r>
              <a:rPr lang="en-US" dirty="0"/>
              <a:t>Body copy</a:t>
            </a:r>
          </a:p>
        </p:txBody>
      </p:sp>
      <p:sp>
        <p:nvSpPr>
          <p:cNvPr id="17" name="Text Placeholder 5"/>
          <p:cNvSpPr>
            <a:spLocks noGrp="1"/>
          </p:cNvSpPr>
          <p:nvPr>
            <p:ph type="body" sz="quarter" idx="24" hasCustomPrompt="1"/>
          </p:nvPr>
        </p:nvSpPr>
        <p:spPr>
          <a:xfrm>
            <a:off x="6073948" y="3572692"/>
            <a:ext cx="4584296" cy="8656296"/>
          </a:xfrm>
        </p:spPr>
        <p:txBody>
          <a:bodyPr>
            <a:normAutofit/>
          </a:bodyPr>
          <a:lstStyle>
            <a:lvl1pPr marL="0" indent="0">
              <a:buNone/>
              <a:defRPr sz="3733" baseline="0"/>
            </a:lvl1pPr>
          </a:lstStyle>
          <a:p>
            <a:pPr lvl="0"/>
            <a:r>
              <a:rPr lang="en-US" dirty="0"/>
              <a:t>Detail copy</a:t>
            </a:r>
          </a:p>
        </p:txBody>
      </p:sp>
      <p:sp>
        <p:nvSpPr>
          <p:cNvPr id="18" name="Text Placeholder 2"/>
          <p:cNvSpPr>
            <a:spLocks noGrp="1"/>
          </p:cNvSpPr>
          <p:nvPr>
            <p:ph type="body" sz="quarter" idx="25" hasCustomPrompt="1"/>
          </p:nvPr>
        </p:nvSpPr>
        <p:spPr>
          <a:xfrm>
            <a:off x="11116735" y="3311657"/>
            <a:ext cx="12767997" cy="6828296"/>
          </a:xfrm>
        </p:spPr>
        <p:txBody>
          <a:bodyPr>
            <a:normAutofit/>
          </a:bodyPr>
          <a:lstStyle>
            <a:lvl1pPr marL="0" indent="0">
              <a:buNone/>
              <a:defRPr sz="6400" baseline="0"/>
            </a:lvl1pPr>
          </a:lstStyle>
          <a:p>
            <a:pPr lvl="0"/>
            <a:r>
              <a:rPr lang="en-US" dirty="0"/>
              <a:t>Quote, stat, etc.</a:t>
            </a:r>
          </a:p>
        </p:txBody>
      </p:sp>
      <p:sp>
        <p:nvSpPr>
          <p:cNvPr id="19"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0" name="TextBox 9"/>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21758247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335280" y="3386354"/>
            <a:ext cx="23726464" cy="7909917"/>
          </a:xfrm>
        </p:spPr>
        <p:txBody>
          <a:bodyPr>
            <a:normAutofit/>
          </a:bodyPr>
          <a:lstStyle>
            <a:lvl1pPr marL="457206" indent="-457206">
              <a:buFont typeface="Arial"/>
              <a:buChar char="•"/>
              <a:defRPr sz="3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3"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4" name="TextBox 13"/>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416020159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334436" y="3386667"/>
            <a:ext cx="11671299" cy="7907867"/>
          </a:xfrm>
        </p:spPr>
        <p:txBody>
          <a:bodyPr>
            <a:normAutofit/>
          </a:bodyPr>
          <a:lstStyle>
            <a:lvl1pPr marL="0" indent="0">
              <a:buNone/>
              <a:defRPr sz="3200" baseline="0"/>
            </a:lvl1pPr>
          </a:lstStyle>
          <a:p>
            <a:pPr lvl="0"/>
            <a:r>
              <a:rPr lang="en-US" dirty="0"/>
              <a:t>Content</a:t>
            </a:r>
          </a:p>
        </p:txBody>
      </p:sp>
      <p:sp>
        <p:nvSpPr>
          <p:cNvPr id="10" name="Content Placeholder 4"/>
          <p:cNvSpPr>
            <a:spLocks noGrp="1"/>
          </p:cNvSpPr>
          <p:nvPr>
            <p:ph sz="quarter" idx="25" hasCustomPrompt="1"/>
          </p:nvPr>
        </p:nvSpPr>
        <p:spPr>
          <a:xfrm>
            <a:off x="12390447" y="3386667"/>
            <a:ext cx="11671299" cy="7907867"/>
          </a:xfrm>
        </p:spPr>
        <p:txBody>
          <a:bodyPr>
            <a:normAutofit/>
          </a:bodyPr>
          <a:lstStyle>
            <a:lvl1pPr marL="0" indent="0">
              <a:buNone/>
              <a:defRPr sz="3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3" name="Text Placeholder 7"/>
          <p:cNvSpPr>
            <a:spLocks noGrp="1"/>
          </p:cNvSpPr>
          <p:nvPr>
            <p:ph type="body" sz="quarter" idx="26"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4" name="TextBox 13"/>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41697684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35280" y="385238"/>
            <a:ext cx="9395573" cy="8181733"/>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10895909" y="909768"/>
            <a:ext cx="3988395" cy="3515072"/>
          </a:xfrm>
        </p:spPr>
        <p:txBody>
          <a:bodyPr anchor="ct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25" hasCustomPrompt="1"/>
          </p:nvPr>
        </p:nvSpPr>
        <p:spPr>
          <a:xfrm>
            <a:off x="15396851" y="5127715"/>
            <a:ext cx="3988395" cy="3515072"/>
          </a:xfrm>
        </p:spPr>
        <p:txBody>
          <a:bodyPr anchor="ctr">
            <a:normAutofit/>
          </a:bodyPr>
          <a:lstStyle>
            <a:lvl1pPr marL="0" indent="0" algn="ctr">
              <a:buNone/>
              <a:defRPr sz="3200" baseline="0"/>
            </a:lvl1pPr>
          </a:lstStyle>
          <a:p>
            <a:pPr lvl="0"/>
            <a:r>
              <a:rPr lang="en-US" dirty="0"/>
              <a:t>Content</a:t>
            </a:r>
          </a:p>
        </p:txBody>
      </p:sp>
      <p:sp>
        <p:nvSpPr>
          <p:cNvPr id="13" name="Content Placeholder 4"/>
          <p:cNvSpPr>
            <a:spLocks noGrp="1"/>
          </p:cNvSpPr>
          <p:nvPr>
            <p:ph sz="quarter" idx="27" hasCustomPrompt="1"/>
          </p:nvPr>
        </p:nvSpPr>
        <p:spPr>
          <a:xfrm>
            <a:off x="19897792" y="9396205"/>
            <a:ext cx="3988395" cy="3515072"/>
          </a:xfrm>
        </p:spPr>
        <p:txBody>
          <a:bodyPr anchor="ctr">
            <a:normAutofit/>
          </a:bodyPr>
          <a:lstStyle>
            <a:lvl1pPr marL="0" indent="0" algn="ctr">
              <a:buNone/>
              <a:defRPr sz="3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57736" y="643129"/>
            <a:ext cx="16942501" cy="12452440"/>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4" name="TextBox 13"/>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8424940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335281" y="3386667"/>
            <a:ext cx="5559187" cy="7907867"/>
          </a:xfrm>
        </p:spPr>
        <p:txBody>
          <a:bodyP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25" hasCustomPrompt="1"/>
          </p:nvPr>
        </p:nvSpPr>
        <p:spPr>
          <a:xfrm>
            <a:off x="6391041" y="3386667"/>
            <a:ext cx="5559187" cy="7907867"/>
          </a:xfrm>
        </p:spPr>
        <p:txBody>
          <a:bodyPr>
            <a:normAutofit/>
          </a:bodyPr>
          <a:lstStyle>
            <a:lvl1pPr marL="0" indent="0" algn="ctr">
              <a:buNone/>
              <a:defRPr sz="3200" baseline="0"/>
            </a:lvl1pPr>
          </a:lstStyle>
          <a:p>
            <a:pPr lvl="0"/>
            <a:r>
              <a:rPr lang="en-US" dirty="0"/>
              <a:t>Content</a:t>
            </a:r>
          </a:p>
        </p:txBody>
      </p:sp>
      <p:sp>
        <p:nvSpPr>
          <p:cNvPr id="9" name="Content Placeholder 4"/>
          <p:cNvSpPr>
            <a:spLocks noGrp="1"/>
          </p:cNvSpPr>
          <p:nvPr>
            <p:ph sz="quarter" idx="26" hasCustomPrompt="1"/>
          </p:nvPr>
        </p:nvSpPr>
        <p:spPr>
          <a:xfrm>
            <a:off x="12446801" y="3386667"/>
            <a:ext cx="5559187" cy="7907867"/>
          </a:xfrm>
        </p:spPr>
        <p:txBody>
          <a:bodyPr>
            <a:normAutofit/>
          </a:bodyPr>
          <a:lstStyle>
            <a:lvl1pPr marL="0" indent="0" algn="ctr">
              <a:buNone/>
              <a:defRPr sz="3200" baseline="0"/>
            </a:lvl1pPr>
          </a:lstStyle>
          <a:p>
            <a:pPr lvl="0"/>
            <a:r>
              <a:rPr lang="en-US" dirty="0"/>
              <a:t>Content</a:t>
            </a:r>
          </a:p>
        </p:txBody>
      </p:sp>
      <p:sp>
        <p:nvSpPr>
          <p:cNvPr id="11" name="Content Placeholder 4"/>
          <p:cNvSpPr>
            <a:spLocks noGrp="1"/>
          </p:cNvSpPr>
          <p:nvPr>
            <p:ph sz="quarter" idx="27" hasCustomPrompt="1"/>
          </p:nvPr>
        </p:nvSpPr>
        <p:spPr>
          <a:xfrm>
            <a:off x="18502559" y="3386667"/>
            <a:ext cx="5559187" cy="7907867"/>
          </a:xfrm>
        </p:spPr>
        <p:txBody>
          <a:bodyPr>
            <a:normAutofit/>
          </a:bodyPr>
          <a:lstStyle>
            <a:lvl1pPr marL="0" indent="0" algn="ctr">
              <a:buNone/>
              <a:defRPr sz="3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5"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4" name="TextBox 13"/>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82970053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5467"/>
            <a:ext cx="24384000" cy="13390277"/>
          </a:xfrm>
          <a:prstGeom prst="rect">
            <a:avLst/>
          </a:prstGeom>
        </p:spPr>
      </p:pic>
      <p:sp>
        <p:nvSpPr>
          <p:cNvPr id="8" name="Text Placeholder 7"/>
          <p:cNvSpPr>
            <a:spLocks noGrp="1"/>
          </p:cNvSpPr>
          <p:nvPr>
            <p:ph type="body" sz="quarter" idx="13" hasCustomPrompt="1"/>
          </p:nvPr>
        </p:nvSpPr>
        <p:spPr>
          <a:xfrm>
            <a:off x="335279" y="385237"/>
            <a:ext cx="14096712" cy="3178016"/>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13730705" y="8429101"/>
            <a:ext cx="2445256" cy="2380224"/>
          </a:xfrm>
        </p:spPr>
        <p:txBody>
          <a:bodyPr anchor="ctr">
            <a:normAutofit/>
          </a:bodyPr>
          <a:lstStyle>
            <a:lvl1pPr marL="0" indent="0" algn="ctr">
              <a:buNone/>
              <a:defRPr sz="3200" baseline="0"/>
            </a:lvl1pPr>
          </a:lstStyle>
          <a:p>
            <a:pPr lvl="0"/>
            <a:r>
              <a:rPr lang="en-US" dirty="0"/>
              <a:t>Content</a:t>
            </a:r>
          </a:p>
        </p:txBody>
      </p:sp>
      <p:sp>
        <p:nvSpPr>
          <p:cNvPr id="7" name="Content Placeholder 4"/>
          <p:cNvSpPr>
            <a:spLocks noGrp="1"/>
          </p:cNvSpPr>
          <p:nvPr>
            <p:ph sz="quarter" idx="28" hasCustomPrompt="1"/>
          </p:nvPr>
        </p:nvSpPr>
        <p:spPr>
          <a:xfrm>
            <a:off x="16455983" y="5676587"/>
            <a:ext cx="2445256" cy="2380224"/>
          </a:xfrm>
        </p:spPr>
        <p:txBody>
          <a:bodyPr anchor="ctr">
            <a:normAutofit/>
          </a:bodyPr>
          <a:lstStyle>
            <a:lvl1pPr marL="0" indent="0" algn="ctr">
              <a:buNone/>
              <a:defRPr sz="3200" baseline="0"/>
            </a:lvl1pPr>
          </a:lstStyle>
          <a:p>
            <a:pPr lvl="0"/>
            <a:r>
              <a:rPr lang="en-US" dirty="0"/>
              <a:t>Content</a:t>
            </a:r>
          </a:p>
        </p:txBody>
      </p:sp>
      <p:sp>
        <p:nvSpPr>
          <p:cNvPr id="9" name="Content Placeholder 4"/>
          <p:cNvSpPr>
            <a:spLocks noGrp="1"/>
          </p:cNvSpPr>
          <p:nvPr>
            <p:ph sz="quarter" idx="29" hasCustomPrompt="1"/>
          </p:nvPr>
        </p:nvSpPr>
        <p:spPr>
          <a:xfrm>
            <a:off x="8235385" y="8454373"/>
            <a:ext cx="2445256" cy="2380224"/>
          </a:xfrm>
        </p:spPr>
        <p:txBody>
          <a:bodyPr anchor="ct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30" hasCustomPrompt="1"/>
          </p:nvPr>
        </p:nvSpPr>
        <p:spPr>
          <a:xfrm>
            <a:off x="10960663" y="5701859"/>
            <a:ext cx="2445256" cy="2380224"/>
          </a:xfrm>
        </p:spPr>
        <p:txBody>
          <a:bodyPr anchor="ctr">
            <a:normAutofit/>
          </a:bodyPr>
          <a:lstStyle>
            <a:lvl1pPr marL="0" indent="0" algn="ctr">
              <a:buNone/>
              <a:defRPr sz="3200" baseline="0"/>
            </a:lvl1pPr>
          </a:lstStyle>
          <a:p>
            <a:pPr lvl="0"/>
            <a:r>
              <a:rPr lang="en-US" dirty="0"/>
              <a:t>Content</a:t>
            </a:r>
          </a:p>
        </p:txBody>
      </p:sp>
      <p:sp>
        <p:nvSpPr>
          <p:cNvPr id="12" name="Content Placeholder 4"/>
          <p:cNvSpPr>
            <a:spLocks noGrp="1"/>
          </p:cNvSpPr>
          <p:nvPr>
            <p:ph sz="quarter" idx="31" hasCustomPrompt="1"/>
          </p:nvPr>
        </p:nvSpPr>
        <p:spPr>
          <a:xfrm>
            <a:off x="5492209" y="11185739"/>
            <a:ext cx="2445256" cy="2380224"/>
          </a:xfrm>
        </p:spPr>
        <p:txBody>
          <a:bodyPr anchor="ctr">
            <a:normAutofit/>
          </a:bodyPr>
          <a:lstStyle>
            <a:lvl1pPr marL="0" indent="0" algn="ctr">
              <a:buNone/>
              <a:defRPr sz="3200" baseline="0"/>
            </a:lvl1pPr>
          </a:lstStyle>
          <a:p>
            <a:pPr lvl="0"/>
            <a:r>
              <a:rPr lang="en-US" dirty="0"/>
              <a:t>Content</a:t>
            </a:r>
          </a:p>
        </p:txBody>
      </p:sp>
      <p:sp>
        <p:nvSpPr>
          <p:cNvPr id="14" name="Content Placeholder 4"/>
          <p:cNvSpPr>
            <a:spLocks noGrp="1"/>
          </p:cNvSpPr>
          <p:nvPr>
            <p:ph sz="quarter" idx="32" hasCustomPrompt="1"/>
          </p:nvPr>
        </p:nvSpPr>
        <p:spPr>
          <a:xfrm>
            <a:off x="2732825" y="8433224"/>
            <a:ext cx="2445256" cy="2380224"/>
          </a:xfrm>
        </p:spPr>
        <p:txBody>
          <a:bodyPr anchor="ctr">
            <a:normAutofit/>
          </a:bodyPr>
          <a:lstStyle>
            <a:lvl1pPr marL="0" indent="0" algn="ctr">
              <a:buNone/>
              <a:defRPr sz="3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6" name="TextBox 15"/>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30675681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35280" y="385238"/>
            <a:ext cx="11518667"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335280" y="3386353"/>
            <a:ext cx="11518667" cy="8819688"/>
          </a:xfrm>
        </p:spPr>
        <p:txBody>
          <a:bodyPr>
            <a:normAutofit/>
          </a:bodyPr>
          <a:lstStyle>
            <a:lvl1pPr marL="0" indent="0">
              <a:buNone/>
              <a:defRPr sz="3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9" name="Content Placeholder 2"/>
          <p:cNvSpPr>
            <a:spLocks noGrp="1"/>
          </p:cNvSpPr>
          <p:nvPr>
            <p:ph sz="quarter" idx="16" hasCustomPrompt="1"/>
          </p:nvPr>
        </p:nvSpPr>
        <p:spPr>
          <a:xfrm>
            <a:off x="12207799" y="3386349"/>
            <a:ext cx="12176200" cy="8819691"/>
          </a:xfrm>
        </p:spPr>
        <p:txBody>
          <a:bodyPr>
            <a:normAutofit/>
          </a:bodyPr>
          <a:lstStyle>
            <a:lvl1pPr marL="0" indent="0">
              <a:buNone/>
              <a:defRPr sz="3200" baseline="0"/>
            </a:lvl1pPr>
          </a:lstStyle>
          <a:p>
            <a:pPr lvl="0"/>
            <a:r>
              <a:rPr lang="en-US" dirty="0"/>
              <a:t>Content</a:t>
            </a:r>
          </a:p>
        </p:txBody>
      </p:sp>
      <p:sp>
        <p:nvSpPr>
          <p:cNvPr id="14" name="Text Placeholder 7"/>
          <p:cNvSpPr>
            <a:spLocks noGrp="1"/>
          </p:cNvSpPr>
          <p:nvPr>
            <p:ph type="body" sz="quarter" idx="2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2" name="TextBox 11"/>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374549549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5231915" y="3386353"/>
            <a:ext cx="18855104" cy="8819688"/>
          </a:xfrm>
        </p:spPr>
        <p:txBody>
          <a:bodyPr>
            <a:normAutofit/>
          </a:bodyPr>
          <a:lstStyle>
            <a:lvl1pPr marL="0" indent="0">
              <a:buNone/>
              <a:defRPr sz="3200" baseline="0"/>
            </a:lvl1pPr>
          </a:lstStyle>
          <a:p>
            <a:pPr lvl="0"/>
            <a:r>
              <a:rPr lang="en-US" dirty="0"/>
              <a:t>Content</a:t>
            </a:r>
          </a:p>
        </p:txBody>
      </p:sp>
      <p:sp>
        <p:nvSpPr>
          <p:cNvPr id="11" name="Text Placeholder 5"/>
          <p:cNvSpPr>
            <a:spLocks noGrp="1"/>
          </p:cNvSpPr>
          <p:nvPr>
            <p:ph type="body" sz="quarter" idx="22" hasCustomPrompt="1"/>
          </p:nvPr>
        </p:nvSpPr>
        <p:spPr>
          <a:xfrm>
            <a:off x="335280" y="3386353"/>
            <a:ext cx="4593333" cy="8819688"/>
          </a:xfrm>
        </p:spPr>
        <p:txBody>
          <a:bodyPr>
            <a:normAutofit/>
          </a:bodyPr>
          <a:lstStyle>
            <a:lvl1pPr marL="0" indent="0">
              <a:buNone/>
              <a:defRPr sz="3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6"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3" name="TextBox 12"/>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215027342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335280" y="372533"/>
            <a:ext cx="16222133" cy="1320800"/>
          </a:xfrm>
        </p:spPr>
        <p:txBody>
          <a:bodyPr>
            <a:normAutofit/>
          </a:bodyPr>
          <a:lstStyle>
            <a:lvl1pPr marL="0" indent="0">
              <a:buNone/>
              <a:defRPr sz="6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335280" y="6748091"/>
            <a:ext cx="8128000" cy="2014491"/>
          </a:xfrm>
        </p:spPr>
        <p:txBody>
          <a:bodyPr>
            <a:noAutofit/>
          </a:bodyPr>
          <a:lstStyle>
            <a:lvl1pPr marL="0" indent="0">
              <a:spcBef>
                <a:spcPts val="0"/>
              </a:spcBef>
              <a:buNone/>
              <a:defRPr sz="3733" i="1">
                <a:solidFill>
                  <a:schemeClr val="bg1"/>
                </a:solidFill>
              </a:defRPr>
            </a:lvl1pPr>
            <a:lvl2pPr>
              <a:defRPr sz="3733">
                <a:solidFill>
                  <a:schemeClr val="bg1"/>
                </a:solidFill>
              </a:defRPr>
            </a:lvl2pPr>
            <a:lvl3pPr>
              <a:defRPr sz="3733">
                <a:solidFill>
                  <a:schemeClr val="bg1"/>
                </a:solidFill>
              </a:defRPr>
            </a:lvl3pPr>
            <a:lvl4pPr>
              <a:defRPr sz="3733">
                <a:solidFill>
                  <a:schemeClr val="bg1"/>
                </a:solidFill>
              </a:defRPr>
            </a:lvl4pPr>
            <a:lvl5pPr>
              <a:defRPr sz="3733">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335281" y="2001235"/>
            <a:ext cx="16259384" cy="2136176"/>
          </a:xfrm>
        </p:spPr>
        <p:txBody>
          <a:bodyPr>
            <a:normAutofit/>
          </a:bodyPr>
          <a:lstStyle>
            <a:lvl1pPr marL="0" indent="0">
              <a:buNone/>
              <a:defRPr sz="4267">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pic>
        <p:nvPicPr>
          <p:cNvPr id="3" name="Picture 2"/>
          <p:cNvPicPr>
            <a:picLocks noChangeAspect="1"/>
          </p:cNvPicPr>
          <p:nvPr userDrawn="1"/>
        </p:nvPicPr>
        <p:blipFill>
          <a:blip r:embed="rId4"/>
          <a:stretch>
            <a:fillRect/>
          </a:stretch>
        </p:blipFill>
        <p:spPr>
          <a:xfrm>
            <a:off x="13615937" y="2539820"/>
            <a:ext cx="10024536" cy="10024536"/>
          </a:xfrm>
          <a:prstGeom prst="rect">
            <a:avLst/>
          </a:prstGeom>
        </p:spPr>
      </p:pic>
    </p:spTree>
    <p:extLst>
      <p:ext uri="{BB962C8B-B14F-4D97-AF65-F5344CB8AC3E}">
        <p14:creationId xmlns:p14="http://schemas.microsoft.com/office/powerpoint/2010/main" val="201173370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sp>
        <p:nvSpPr>
          <p:cNvPr id="15" name="Text Placeholder 5"/>
          <p:cNvSpPr>
            <a:spLocks noGrp="1"/>
          </p:cNvSpPr>
          <p:nvPr>
            <p:ph type="body" sz="quarter" idx="22" hasCustomPrompt="1"/>
          </p:nvPr>
        </p:nvSpPr>
        <p:spPr>
          <a:xfrm>
            <a:off x="334436" y="3311658"/>
            <a:ext cx="5295869" cy="8907437"/>
          </a:xfrm>
        </p:spPr>
        <p:txBody>
          <a:bodyPr>
            <a:normAutofit/>
          </a:bodyPr>
          <a:lstStyle>
            <a:lvl1pPr marL="0" indent="0">
              <a:buNone/>
              <a:defRPr sz="4800" baseline="0"/>
            </a:lvl1pPr>
          </a:lstStyle>
          <a:p>
            <a:pPr lvl="0"/>
            <a:r>
              <a:rPr lang="en-US" dirty="0"/>
              <a:t>Body copy</a:t>
            </a:r>
          </a:p>
        </p:txBody>
      </p:sp>
      <p:sp>
        <p:nvSpPr>
          <p:cNvPr id="16" name="Text Placeholder 5"/>
          <p:cNvSpPr>
            <a:spLocks noGrp="1"/>
          </p:cNvSpPr>
          <p:nvPr>
            <p:ph type="body" sz="quarter" idx="24" hasCustomPrompt="1"/>
          </p:nvPr>
        </p:nvSpPr>
        <p:spPr>
          <a:xfrm>
            <a:off x="6073948" y="3572692"/>
            <a:ext cx="4584296" cy="8656296"/>
          </a:xfrm>
        </p:spPr>
        <p:txBody>
          <a:bodyPr>
            <a:normAutofit/>
          </a:bodyPr>
          <a:lstStyle>
            <a:lvl1pPr marL="0" indent="0">
              <a:buNone/>
              <a:defRPr sz="3733" baseline="0"/>
            </a:lvl1pPr>
          </a:lstStyle>
          <a:p>
            <a:pPr lvl="0"/>
            <a:r>
              <a:rPr lang="en-US" dirty="0"/>
              <a:t>Detail copy</a:t>
            </a:r>
          </a:p>
        </p:txBody>
      </p:sp>
      <p:sp>
        <p:nvSpPr>
          <p:cNvPr id="17" name="Text Placeholder 2"/>
          <p:cNvSpPr>
            <a:spLocks noGrp="1"/>
          </p:cNvSpPr>
          <p:nvPr>
            <p:ph type="body" sz="quarter" idx="25" hasCustomPrompt="1"/>
          </p:nvPr>
        </p:nvSpPr>
        <p:spPr>
          <a:xfrm>
            <a:off x="11116735" y="3311657"/>
            <a:ext cx="12767997" cy="6828296"/>
          </a:xfrm>
        </p:spPr>
        <p:txBody>
          <a:bodyPr>
            <a:normAutofit/>
          </a:bodyPr>
          <a:lstStyle>
            <a:lvl1pPr marL="0" indent="0">
              <a:buNone/>
              <a:defRPr sz="6400" baseline="0"/>
            </a:lvl1pPr>
          </a:lstStyle>
          <a:p>
            <a:pPr lvl="0"/>
            <a:r>
              <a:rPr lang="en-US" dirty="0"/>
              <a:t>Quote, stat, etc.</a:t>
            </a:r>
          </a:p>
        </p:txBody>
      </p:sp>
      <p:sp>
        <p:nvSpPr>
          <p:cNvPr id="18"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2" name="TextBox 11"/>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12329330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659943" y="2573868"/>
            <a:ext cx="9990680" cy="9990680"/>
          </a:xfrm>
          <a:prstGeom prst="rect">
            <a:avLst/>
          </a:prstGeom>
        </p:spPr>
      </p:pic>
      <p:sp>
        <p:nvSpPr>
          <p:cNvPr id="4" name="Text Placeholder 3"/>
          <p:cNvSpPr>
            <a:spLocks noGrp="1"/>
          </p:cNvSpPr>
          <p:nvPr>
            <p:ph type="body" sz="quarter" idx="10" hasCustomPrompt="1"/>
          </p:nvPr>
        </p:nvSpPr>
        <p:spPr>
          <a:xfrm>
            <a:off x="372534" y="372533"/>
            <a:ext cx="16222133" cy="1320800"/>
          </a:xfrm>
        </p:spPr>
        <p:txBody>
          <a:bodyPr>
            <a:normAutofit/>
          </a:bodyPr>
          <a:lstStyle>
            <a:lvl1pPr marL="0" indent="0">
              <a:buNone/>
              <a:defRPr sz="6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355600" y="4991296"/>
            <a:ext cx="8128000" cy="2014491"/>
          </a:xfrm>
        </p:spPr>
        <p:txBody>
          <a:bodyPr>
            <a:noAutofit/>
          </a:bodyPr>
          <a:lstStyle>
            <a:lvl1pPr marL="0" indent="0">
              <a:spcBef>
                <a:spcPts val="0"/>
              </a:spcBef>
              <a:buNone/>
              <a:defRPr sz="3733" i="1" baseline="0">
                <a:solidFill>
                  <a:schemeClr val="bg1"/>
                </a:solidFill>
              </a:defRPr>
            </a:lvl1pPr>
            <a:lvl2pPr>
              <a:defRPr sz="3733">
                <a:solidFill>
                  <a:schemeClr val="bg1"/>
                </a:solidFill>
              </a:defRPr>
            </a:lvl2pPr>
            <a:lvl3pPr>
              <a:defRPr sz="3733">
                <a:solidFill>
                  <a:schemeClr val="bg1"/>
                </a:solidFill>
              </a:defRPr>
            </a:lvl3pPr>
            <a:lvl4pPr>
              <a:defRPr sz="3733">
                <a:solidFill>
                  <a:schemeClr val="bg1"/>
                </a:solidFill>
              </a:defRPr>
            </a:lvl4pPr>
            <a:lvl5pPr>
              <a:defRPr sz="3733">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grpSp>
        <p:nvGrpSpPr>
          <p:cNvPr id="7" name="Group 6"/>
          <p:cNvGrpSpPr/>
          <p:nvPr userDrawn="1"/>
        </p:nvGrpSpPr>
        <p:grpSpPr>
          <a:xfrm>
            <a:off x="241815" y="9007707"/>
            <a:ext cx="6026542" cy="2670461"/>
            <a:chOff x="90681" y="2914901"/>
            <a:chExt cx="2259953" cy="1001423"/>
          </a:xfrm>
        </p:grpSpPr>
        <p:sp>
          <p:nvSpPr>
            <p:cNvPr id="9" name="Rectangle 8"/>
            <p:cNvSpPr/>
            <p:nvPr/>
          </p:nvSpPr>
          <p:spPr>
            <a:xfrm>
              <a:off x="90681" y="2914901"/>
              <a:ext cx="1772498" cy="342450"/>
            </a:xfrm>
            <a:prstGeom prst="rect">
              <a:avLst/>
            </a:prstGeom>
          </p:spPr>
          <p:txBody>
            <a:bodyPr wrap="square">
              <a:spAutoFit/>
            </a:bodyPr>
            <a:lstStyle/>
            <a:p>
              <a:r>
                <a:rPr lang="en-US" sz="2667"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188537"/>
              </a:xfrm>
              <a:prstGeom prst="rect">
                <a:avLst/>
              </a:prstGeom>
            </p:spPr>
            <p:txBody>
              <a:bodyPr wrap="square">
                <a:spAutoFit/>
              </a:bodyPr>
              <a:lstStyle/>
              <a:p>
                <a:r>
                  <a:rPr lang="en-US" sz="2667">
                    <a:solidFill>
                      <a:schemeClr val="bg1">
                        <a:lumMod val="75000"/>
                      </a:schemeClr>
                    </a:solidFill>
                  </a:rPr>
                  <a:t>@IBMBlockchain</a:t>
                </a:r>
                <a:endParaRPr lang="en-US" sz="2667" dirty="0">
                  <a:solidFill>
                    <a:schemeClr val="bg1">
                      <a:lumMod val="75000"/>
                    </a:schemeClr>
                  </a:solidFill>
                </a:endParaRPr>
              </a:p>
            </p:txBody>
          </p:sp>
        </p:grpSp>
        <p:grpSp>
          <p:nvGrpSpPr>
            <p:cNvPr id="14" name="Group 13"/>
            <p:cNvGrpSpPr/>
            <p:nvPr/>
          </p:nvGrpSpPr>
          <p:grpSpPr>
            <a:xfrm>
              <a:off x="128913" y="3523757"/>
              <a:ext cx="1226217" cy="235670"/>
              <a:chOff x="128913" y="3570057"/>
              <a:chExt cx="1226217" cy="235670"/>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401624" y="3570057"/>
                <a:ext cx="953506" cy="188537"/>
              </a:xfrm>
              <a:prstGeom prst="rect">
                <a:avLst/>
              </a:prstGeom>
            </p:spPr>
            <p:txBody>
              <a:bodyPr wrap="none">
                <a:spAutoFit/>
              </a:bodyPr>
              <a:lstStyle/>
              <a:p>
                <a:r>
                  <a:rPr lang="en-US" sz="2667" dirty="0">
                    <a:solidFill>
                      <a:schemeClr val="bg1">
                        <a:lumMod val="75000"/>
                      </a:schemeClr>
                    </a:solidFill>
                  </a:rPr>
                  <a:t>IBM Blockchain</a:t>
                </a:r>
              </a:p>
            </p:txBody>
          </p:sp>
        </p:grpSp>
        <p:grpSp>
          <p:nvGrpSpPr>
            <p:cNvPr id="15" name="Group 14"/>
            <p:cNvGrpSpPr/>
            <p:nvPr/>
          </p:nvGrpSpPr>
          <p:grpSpPr>
            <a:xfrm>
              <a:off x="152867" y="3727787"/>
              <a:ext cx="1202262" cy="188537"/>
              <a:chOff x="152867" y="3947712"/>
              <a:chExt cx="1202262" cy="188537"/>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401623" y="3947712"/>
                <a:ext cx="953506" cy="188537"/>
              </a:xfrm>
              <a:prstGeom prst="rect">
                <a:avLst/>
              </a:prstGeom>
            </p:spPr>
            <p:txBody>
              <a:bodyPr wrap="none">
                <a:spAutoFit/>
              </a:bodyPr>
              <a:lstStyle/>
              <a:p>
                <a:r>
                  <a:rPr lang="en-US" sz="2667" dirty="0">
                    <a:solidFill>
                      <a:schemeClr val="bg1">
                        <a:lumMod val="75000"/>
                      </a:schemeClr>
                    </a:solidFill>
                  </a:rPr>
                  <a:t>IBM Blockchain</a:t>
                </a:r>
              </a:p>
            </p:txBody>
          </p:sp>
        </p:grpSp>
      </p:grpSp>
    </p:spTree>
    <p:extLst>
      <p:ext uri="{BB962C8B-B14F-4D97-AF65-F5344CB8AC3E}">
        <p14:creationId xmlns:p14="http://schemas.microsoft.com/office/powerpoint/2010/main" val="342198129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372534" y="372533"/>
            <a:ext cx="16222133" cy="1320800"/>
          </a:xfrm>
        </p:spPr>
        <p:txBody>
          <a:bodyPr>
            <a:normAutofit/>
          </a:bodyPr>
          <a:lstStyle>
            <a:lvl1pPr marL="0" indent="0">
              <a:buNone/>
              <a:defRPr sz="6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355600" y="4991296"/>
            <a:ext cx="8128000" cy="2014491"/>
          </a:xfrm>
        </p:spPr>
        <p:txBody>
          <a:bodyPr>
            <a:noAutofit/>
          </a:bodyPr>
          <a:lstStyle>
            <a:lvl1pPr marL="0" indent="0">
              <a:spcBef>
                <a:spcPts val="0"/>
              </a:spcBef>
              <a:buNone/>
              <a:defRPr sz="3733" i="1" baseline="0">
                <a:solidFill>
                  <a:schemeClr val="bg1"/>
                </a:solidFill>
              </a:defRPr>
            </a:lvl1pPr>
            <a:lvl2pPr>
              <a:defRPr sz="3733">
                <a:solidFill>
                  <a:schemeClr val="bg1"/>
                </a:solidFill>
              </a:defRPr>
            </a:lvl2pPr>
            <a:lvl3pPr>
              <a:defRPr sz="3733">
                <a:solidFill>
                  <a:schemeClr val="bg1"/>
                </a:solidFill>
              </a:defRPr>
            </a:lvl3pPr>
            <a:lvl4pPr>
              <a:defRPr sz="3733">
                <a:solidFill>
                  <a:schemeClr val="bg1"/>
                </a:solidFill>
              </a:defRPr>
            </a:lvl4pPr>
            <a:lvl5pPr>
              <a:defRPr sz="3733">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pic>
        <p:nvPicPr>
          <p:cNvPr id="7" name="Picture 6"/>
          <p:cNvPicPr>
            <a:picLocks noChangeAspect="1"/>
          </p:cNvPicPr>
          <p:nvPr userDrawn="1"/>
        </p:nvPicPr>
        <p:blipFill>
          <a:blip r:embed="rId4"/>
          <a:stretch>
            <a:fillRect/>
          </a:stretch>
        </p:blipFill>
        <p:spPr>
          <a:xfrm>
            <a:off x="13615937" y="2539820"/>
            <a:ext cx="10024536" cy="10024536"/>
          </a:xfrm>
          <a:prstGeom prst="rect">
            <a:avLst/>
          </a:prstGeom>
        </p:spPr>
      </p:pic>
      <p:grpSp>
        <p:nvGrpSpPr>
          <p:cNvPr id="10" name="Group 9"/>
          <p:cNvGrpSpPr/>
          <p:nvPr userDrawn="1"/>
        </p:nvGrpSpPr>
        <p:grpSpPr>
          <a:xfrm>
            <a:off x="241815" y="9007707"/>
            <a:ext cx="6026542" cy="2670461"/>
            <a:chOff x="90681" y="2914901"/>
            <a:chExt cx="2259953" cy="1001423"/>
          </a:xfrm>
        </p:grpSpPr>
        <p:sp>
          <p:nvSpPr>
            <p:cNvPr id="11" name="Rectangle 10"/>
            <p:cNvSpPr/>
            <p:nvPr/>
          </p:nvSpPr>
          <p:spPr>
            <a:xfrm>
              <a:off x="90681" y="2914901"/>
              <a:ext cx="1772498" cy="342450"/>
            </a:xfrm>
            <a:prstGeom prst="rect">
              <a:avLst/>
            </a:prstGeom>
          </p:spPr>
          <p:txBody>
            <a:bodyPr wrap="square">
              <a:spAutoFit/>
            </a:bodyPr>
            <a:lstStyle/>
            <a:p>
              <a:r>
                <a:rPr lang="en-US" sz="2667"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188537"/>
              </a:xfrm>
              <a:prstGeom prst="rect">
                <a:avLst/>
              </a:prstGeom>
            </p:spPr>
            <p:txBody>
              <a:bodyPr wrap="square">
                <a:spAutoFit/>
              </a:bodyPr>
              <a:lstStyle/>
              <a:p>
                <a:r>
                  <a:rPr lang="en-US" sz="2667">
                    <a:solidFill>
                      <a:schemeClr val="bg1">
                        <a:lumMod val="75000"/>
                      </a:schemeClr>
                    </a:solidFill>
                  </a:rPr>
                  <a:t>@IBMBlockchain</a:t>
                </a:r>
                <a:endParaRPr lang="en-US" sz="2667" dirty="0">
                  <a:solidFill>
                    <a:schemeClr val="bg1">
                      <a:lumMod val="75000"/>
                    </a:schemeClr>
                  </a:solidFill>
                </a:endParaRPr>
              </a:p>
            </p:txBody>
          </p:sp>
        </p:grpSp>
        <p:grpSp>
          <p:nvGrpSpPr>
            <p:cNvPr id="15" name="Group 14"/>
            <p:cNvGrpSpPr/>
            <p:nvPr/>
          </p:nvGrpSpPr>
          <p:grpSpPr>
            <a:xfrm>
              <a:off x="128913" y="3523757"/>
              <a:ext cx="1226217" cy="235670"/>
              <a:chOff x="128913" y="3570057"/>
              <a:chExt cx="1226217" cy="235670"/>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401624" y="3570057"/>
                <a:ext cx="953506" cy="188537"/>
              </a:xfrm>
              <a:prstGeom prst="rect">
                <a:avLst/>
              </a:prstGeom>
            </p:spPr>
            <p:txBody>
              <a:bodyPr wrap="none">
                <a:spAutoFit/>
              </a:bodyPr>
              <a:lstStyle/>
              <a:p>
                <a:r>
                  <a:rPr lang="en-US" sz="2667" dirty="0">
                    <a:solidFill>
                      <a:schemeClr val="bg1">
                        <a:lumMod val="75000"/>
                      </a:schemeClr>
                    </a:solidFill>
                  </a:rPr>
                  <a:t>IBM Blockchain</a:t>
                </a:r>
              </a:p>
            </p:txBody>
          </p:sp>
        </p:grpSp>
        <p:grpSp>
          <p:nvGrpSpPr>
            <p:cNvPr id="16" name="Group 15"/>
            <p:cNvGrpSpPr/>
            <p:nvPr/>
          </p:nvGrpSpPr>
          <p:grpSpPr>
            <a:xfrm>
              <a:off x="152867" y="3727787"/>
              <a:ext cx="1202262" cy="188537"/>
              <a:chOff x="152867" y="3947712"/>
              <a:chExt cx="1202262" cy="188537"/>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401623" y="3947712"/>
                <a:ext cx="953506" cy="188537"/>
              </a:xfrm>
              <a:prstGeom prst="rect">
                <a:avLst/>
              </a:prstGeom>
            </p:spPr>
            <p:txBody>
              <a:bodyPr wrap="none">
                <a:spAutoFit/>
              </a:bodyPr>
              <a:lstStyle/>
              <a:p>
                <a:r>
                  <a:rPr lang="en-US" sz="2667" dirty="0">
                    <a:solidFill>
                      <a:schemeClr val="bg1">
                        <a:lumMod val="75000"/>
                      </a:schemeClr>
                    </a:solidFill>
                  </a:rPr>
                  <a:t>IBM Blockchain</a:t>
                </a:r>
              </a:p>
            </p:txBody>
          </p:sp>
        </p:grpSp>
      </p:grpSp>
    </p:spTree>
    <p:extLst>
      <p:ext uri="{BB962C8B-B14F-4D97-AF65-F5344CB8AC3E}">
        <p14:creationId xmlns:p14="http://schemas.microsoft.com/office/powerpoint/2010/main" val="192833831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69211" y="4565671"/>
            <a:ext cx="3439285" cy="1402925"/>
          </a:xfrm>
          <a:prstGeom prst="rect">
            <a:avLst/>
          </a:prstGeom>
        </p:spPr>
      </p:pic>
      <p:sp>
        <p:nvSpPr>
          <p:cNvPr id="4" name="TextBox 3"/>
          <p:cNvSpPr txBox="1"/>
          <p:nvPr userDrawn="1"/>
        </p:nvSpPr>
        <p:spPr>
          <a:xfrm>
            <a:off x="5009776" y="6454995"/>
            <a:ext cx="14386203" cy="2965364"/>
          </a:xfrm>
          <a:prstGeom prst="rect">
            <a:avLst/>
          </a:prstGeom>
          <a:noFill/>
        </p:spPr>
        <p:txBody>
          <a:bodyPr wrap="square" rtlCol="0">
            <a:spAutoFit/>
          </a:bodyPr>
          <a:lstStyle/>
          <a:p>
            <a:pPr marL="0" marR="0" lvl="0" indent="0" algn="ctr" defTabSz="1219215" rtl="0" eaLnBrk="1" fontAlgn="auto" latinLnBrk="0" hangingPunct="1">
              <a:lnSpc>
                <a:spcPct val="100000"/>
              </a:lnSpc>
              <a:spcBef>
                <a:spcPts val="0"/>
              </a:spcBef>
              <a:spcAft>
                <a:spcPts val="0"/>
              </a:spcAft>
              <a:buClrTx/>
              <a:buSzTx/>
              <a:buFontTx/>
              <a:buNone/>
              <a:tabLst/>
              <a:defRPr/>
            </a:pPr>
            <a:r>
              <a:rPr lang="en-US" sz="2667"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657091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6400" b="0" i="0" kern="1200" dirty="0">
                <a:solidFill>
                  <a:srgbClr val="0064FF"/>
                </a:solidFill>
                <a:latin typeface="Arial" charset="0"/>
                <a:ea typeface="Arial" charset="0"/>
                <a:cs typeface="Arial"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22766421" y="12883104"/>
            <a:ext cx="1067691" cy="730251"/>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2450445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22766421" y="12883104"/>
            <a:ext cx="1067691" cy="730251"/>
          </a:xfrm>
          <a:prstGeom prst="rect">
            <a:avLst/>
          </a:prstGeom>
        </p:spPr>
        <p:txBody>
          <a:bodyPr/>
          <a:lstStyle>
            <a:lvl1pPr>
              <a:defRPr b="0" i="0">
                <a:cs typeface="Arial" charset="0"/>
              </a:defRPr>
            </a:lvl1pPr>
          </a:lstStyle>
          <a:p>
            <a:fld id="{E9549862-13E2-C34D-815E-8545BD36FC59}" type="slidenum">
              <a:rPr lang="en-US" smtClean="0">
                <a:solidFill>
                  <a:srgbClr val="5AAAFA"/>
                </a:solidFill>
              </a:rPr>
              <a:pPr/>
              <a:t>‹#›</a:t>
            </a:fld>
            <a:endParaRPr lang="en-US" dirty="0">
              <a:solidFill>
                <a:srgbClr val="5AAAFA"/>
              </a:solidFill>
            </a:endParaRPr>
          </a:p>
        </p:txBody>
      </p:sp>
    </p:spTree>
    <p:extLst>
      <p:ext uri="{BB962C8B-B14F-4D97-AF65-F5344CB8AC3E}">
        <p14:creationId xmlns:p14="http://schemas.microsoft.com/office/powerpoint/2010/main" val="597644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372165" y="12775794"/>
            <a:ext cx="1153227" cy="47041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749" y="4493429"/>
            <a:ext cx="5371851" cy="747387"/>
          </a:xfrm>
          <a:prstGeom prst="rect">
            <a:avLst/>
          </a:prstGeom>
        </p:spPr>
      </p:pic>
      <p:sp>
        <p:nvSpPr>
          <p:cNvPr id="4" name="Text Placeholder 3"/>
          <p:cNvSpPr>
            <a:spLocks noGrp="1"/>
          </p:cNvSpPr>
          <p:nvPr>
            <p:ph type="body" sz="quarter" idx="10"/>
          </p:nvPr>
        </p:nvSpPr>
        <p:spPr>
          <a:xfrm>
            <a:off x="372534" y="372533"/>
            <a:ext cx="16222133" cy="1320800"/>
          </a:xfrm>
        </p:spPr>
        <p:txBody>
          <a:bodyPr>
            <a:normAutofit/>
          </a:bodyPr>
          <a:lstStyle>
            <a:lvl1pPr marL="0" indent="0">
              <a:buNone/>
              <a:defRPr sz="6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372533" y="1744709"/>
            <a:ext cx="8128000" cy="2014491"/>
          </a:xfrm>
        </p:spPr>
        <p:txBody>
          <a:bodyPr>
            <a:noAutofit/>
          </a:bodyPr>
          <a:lstStyle>
            <a:lvl1pPr marL="0" indent="0">
              <a:spcBef>
                <a:spcPts val="0"/>
              </a:spcBef>
              <a:buNone/>
              <a:defRPr sz="3733" i="1">
                <a:solidFill>
                  <a:schemeClr val="bg1"/>
                </a:solidFill>
              </a:defRPr>
            </a:lvl1pPr>
            <a:lvl2pPr>
              <a:defRPr sz="3733">
                <a:solidFill>
                  <a:schemeClr val="bg1"/>
                </a:solidFill>
              </a:defRPr>
            </a:lvl2pPr>
            <a:lvl3pPr>
              <a:defRPr sz="3733">
                <a:solidFill>
                  <a:schemeClr val="bg1"/>
                </a:solidFill>
              </a:defRPr>
            </a:lvl3pPr>
            <a:lvl4pPr>
              <a:defRPr sz="3733">
                <a:solidFill>
                  <a:schemeClr val="bg1"/>
                </a:solidFill>
              </a:defRPr>
            </a:lvl4pPr>
            <a:lvl5pPr>
              <a:defRPr sz="3733">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615936" y="-238533"/>
            <a:ext cx="21938416" cy="12775792"/>
          </a:xfrm>
          <a:prstGeom prst="rect">
            <a:avLst/>
          </a:prstGeom>
        </p:spPr>
      </p:pic>
    </p:spTree>
    <p:extLst>
      <p:ext uri="{BB962C8B-B14F-4D97-AF65-F5344CB8AC3E}">
        <p14:creationId xmlns:p14="http://schemas.microsoft.com/office/powerpoint/2010/main" val="126582337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18660533" y="12712701"/>
            <a:ext cx="5689600" cy="730251"/>
          </a:xfrm>
          <a:prstGeom prst="rect">
            <a:avLst/>
          </a:prstGeom>
        </p:spPr>
        <p:txBody>
          <a:bodyPr/>
          <a:lstStyle>
            <a:lvl1pPr>
              <a:defRPr sz="2133" b="0" i="0">
                <a:solidFill>
                  <a:srgbClr val="FFFFFF"/>
                </a:solidFill>
                <a:cs typeface="Arial" charset="0"/>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9211" y="5855007"/>
            <a:ext cx="3439285" cy="1402925"/>
          </a:xfrm>
          <a:prstGeom prst="rect">
            <a:avLst/>
          </a:prstGeom>
        </p:spPr>
      </p:pic>
    </p:spTree>
    <p:extLst>
      <p:ext uri="{BB962C8B-B14F-4D97-AF65-F5344CB8AC3E}">
        <p14:creationId xmlns:p14="http://schemas.microsoft.com/office/powerpoint/2010/main" val="4193323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22731307" y="12063304"/>
            <a:ext cx="1652693" cy="1652693"/>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1219215" fontAlgn="auto">
              <a:spcBef>
                <a:spcPts val="0"/>
              </a:spcBef>
              <a:spcAft>
                <a:spcPts val="0"/>
              </a:spcAft>
            </a:pPr>
            <a:endParaRPr lang="en-US" sz="13334" b="0">
              <a:solidFill>
                <a:prstClr val="black"/>
              </a:solidFill>
            </a:endParaRPr>
          </a:p>
        </p:txBody>
      </p:sp>
      <p:sp>
        <p:nvSpPr>
          <p:cNvPr id="22" name="Text Placeholder 7"/>
          <p:cNvSpPr>
            <a:spLocks noGrp="1"/>
          </p:cNvSpPr>
          <p:nvPr>
            <p:ph type="body" sz="quarter" idx="13" hasCustomPrompt="1"/>
          </p:nvPr>
        </p:nvSpPr>
        <p:spPr>
          <a:xfrm>
            <a:off x="335283" y="2659655"/>
            <a:ext cx="19035792" cy="4820653"/>
          </a:xfrm>
        </p:spPr>
        <p:txBody>
          <a:bodyPr>
            <a:normAutofit/>
          </a:bodyPr>
          <a:lstStyle>
            <a:lvl1pPr marL="0" indent="0">
              <a:buNone/>
              <a:defRPr sz="8533"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3659943" y="2573868"/>
            <a:ext cx="9990680" cy="9990680"/>
          </a:xfrm>
          <a:prstGeom prst="rect">
            <a:avLst/>
          </a:prstGeom>
        </p:spPr>
      </p:pic>
    </p:spTree>
    <p:extLst>
      <p:ext uri="{BB962C8B-B14F-4D97-AF65-F5344CB8AC3E}">
        <p14:creationId xmlns:p14="http://schemas.microsoft.com/office/powerpoint/2010/main" val="284334591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22731307" y="12063304"/>
            <a:ext cx="1652693" cy="1652693"/>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334"/>
          </a:p>
        </p:txBody>
      </p:sp>
      <p:sp>
        <p:nvSpPr>
          <p:cNvPr id="22" name="Text Placeholder 7"/>
          <p:cNvSpPr>
            <a:spLocks noGrp="1"/>
          </p:cNvSpPr>
          <p:nvPr>
            <p:ph type="body" sz="quarter" idx="13" hasCustomPrompt="1"/>
          </p:nvPr>
        </p:nvSpPr>
        <p:spPr>
          <a:xfrm>
            <a:off x="335283" y="2659655"/>
            <a:ext cx="19035792" cy="4820653"/>
          </a:xfrm>
        </p:spPr>
        <p:txBody>
          <a:bodyPr>
            <a:normAutofit/>
          </a:bodyPr>
          <a:lstStyle>
            <a:lvl1pPr marL="0" indent="0">
              <a:buNone/>
              <a:defRPr sz="8533"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3" y="12705424"/>
            <a:ext cx="3594901" cy="39014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80665" y="12705424"/>
            <a:ext cx="1046936" cy="39014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3659943" y="2573868"/>
            <a:ext cx="9990680" cy="9990680"/>
          </a:xfrm>
          <a:prstGeom prst="rect">
            <a:avLst/>
          </a:prstGeom>
        </p:spPr>
      </p:pic>
    </p:spTree>
    <p:extLst>
      <p:ext uri="{BB962C8B-B14F-4D97-AF65-F5344CB8AC3E}">
        <p14:creationId xmlns:p14="http://schemas.microsoft.com/office/powerpoint/2010/main" val="382901387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335280" y="3386354"/>
            <a:ext cx="23726464" cy="7909917"/>
          </a:xfrm>
        </p:spPr>
        <p:txBody>
          <a:bodyPr>
            <a:normAutofit/>
          </a:bodyPr>
          <a:lstStyle>
            <a:lvl1pPr marL="457206" indent="-457206">
              <a:buFont typeface="Arial"/>
              <a:buChar char="•"/>
              <a:defRPr sz="3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0" name="TextBox 9"/>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85041791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5" name="Content Placeholder 4"/>
          <p:cNvSpPr>
            <a:spLocks noGrp="1"/>
          </p:cNvSpPr>
          <p:nvPr>
            <p:ph sz="quarter" idx="24" hasCustomPrompt="1"/>
          </p:nvPr>
        </p:nvSpPr>
        <p:spPr>
          <a:xfrm>
            <a:off x="334436" y="3386667"/>
            <a:ext cx="11671299" cy="7907867"/>
          </a:xfrm>
        </p:spPr>
        <p:txBody>
          <a:bodyPr>
            <a:normAutofit/>
          </a:bodyPr>
          <a:lstStyle>
            <a:lvl1pPr marL="0" indent="0">
              <a:buNone/>
              <a:defRPr sz="3200" baseline="0"/>
            </a:lvl1pPr>
          </a:lstStyle>
          <a:p>
            <a:pPr lvl="0"/>
            <a:r>
              <a:rPr lang="en-US" dirty="0"/>
              <a:t>Content</a:t>
            </a:r>
          </a:p>
        </p:txBody>
      </p:sp>
      <p:sp>
        <p:nvSpPr>
          <p:cNvPr id="10" name="Content Placeholder 4"/>
          <p:cNvSpPr>
            <a:spLocks noGrp="1"/>
          </p:cNvSpPr>
          <p:nvPr>
            <p:ph sz="quarter" idx="25" hasCustomPrompt="1"/>
          </p:nvPr>
        </p:nvSpPr>
        <p:spPr>
          <a:xfrm>
            <a:off x="12390447" y="3386667"/>
            <a:ext cx="11671299" cy="7907867"/>
          </a:xfrm>
        </p:spPr>
        <p:txBody>
          <a:bodyPr>
            <a:normAutofit/>
          </a:bodyPr>
          <a:lstStyle>
            <a:lvl1pPr marL="0" indent="0">
              <a:buNone/>
              <a:defRPr sz="3200" baseline="0"/>
            </a:lvl1pPr>
          </a:lstStyle>
          <a:p>
            <a:pPr lvl="0"/>
            <a:r>
              <a:rPr lang="en-US" dirty="0"/>
              <a:t>Content</a:t>
            </a:r>
          </a:p>
        </p:txBody>
      </p:sp>
      <p:sp>
        <p:nvSpPr>
          <p:cNvPr id="11"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3" name="TextBox 12"/>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2407339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35280" y="385238"/>
            <a:ext cx="9395573" cy="8181733"/>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657736" y="631782"/>
            <a:ext cx="16942501" cy="12452437"/>
          </a:xfrm>
          <a:prstGeom prst="rect">
            <a:avLst/>
          </a:prstGeom>
        </p:spPr>
      </p:pic>
      <p:sp>
        <p:nvSpPr>
          <p:cNvPr id="9" name="Content Placeholder 4"/>
          <p:cNvSpPr>
            <a:spLocks noGrp="1"/>
          </p:cNvSpPr>
          <p:nvPr>
            <p:ph sz="quarter" idx="24" hasCustomPrompt="1"/>
          </p:nvPr>
        </p:nvSpPr>
        <p:spPr>
          <a:xfrm>
            <a:off x="10895909" y="909768"/>
            <a:ext cx="3988395" cy="3515072"/>
          </a:xfrm>
        </p:spPr>
        <p:txBody>
          <a:bodyPr anchor="ct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25" hasCustomPrompt="1"/>
          </p:nvPr>
        </p:nvSpPr>
        <p:spPr>
          <a:xfrm>
            <a:off x="15396851" y="5127715"/>
            <a:ext cx="3988395" cy="3515072"/>
          </a:xfrm>
        </p:spPr>
        <p:txBody>
          <a:bodyPr anchor="ctr">
            <a:normAutofit/>
          </a:bodyPr>
          <a:lstStyle>
            <a:lvl1pPr marL="0" indent="0" algn="ctr">
              <a:buNone/>
              <a:defRPr sz="3200" baseline="0"/>
            </a:lvl1pPr>
          </a:lstStyle>
          <a:p>
            <a:pPr lvl="0"/>
            <a:r>
              <a:rPr lang="en-US" dirty="0"/>
              <a:t>Content</a:t>
            </a:r>
          </a:p>
        </p:txBody>
      </p:sp>
      <p:sp>
        <p:nvSpPr>
          <p:cNvPr id="13" name="Content Placeholder 4"/>
          <p:cNvSpPr>
            <a:spLocks noGrp="1"/>
          </p:cNvSpPr>
          <p:nvPr>
            <p:ph sz="quarter" idx="27" hasCustomPrompt="1"/>
          </p:nvPr>
        </p:nvSpPr>
        <p:spPr>
          <a:xfrm>
            <a:off x="19897792" y="9396205"/>
            <a:ext cx="3988395" cy="3515072"/>
          </a:xfrm>
        </p:spPr>
        <p:txBody>
          <a:bodyPr anchor="ctr">
            <a:normAutofit/>
          </a:bodyPr>
          <a:lstStyle>
            <a:lvl1pPr marL="0" indent="0" algn="ctr">
              <a:buNone/>
              <a:defRPr sz="3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2" name="TextBox 11"/>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413683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5" name="Content Placeholder 4"/>
          <p:cNvSpPr>
            <a:spLocks noGrp="1"/>
          </p:cNvSpPr>
          <p:nvPr>
            <p:ph sz="quarter" idx="24" hasCustomPrompt="1"/>
          </p:nvPr>
        </p:nvSpPr>
        <p:spPr>
          <a:xfrm>
            <a:off x="335281" y="3386667"/>
            <a:ext cx="5559187" cy="7907867"/>
          </a:xfrm>
        </p:spPr>
        <p:txBody>
          <a:bodyP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25" hasCustomPrompt="1"/>
          </p:nvPr>
        </p:nvSpPr>
        <p:spPr>
          <a:xfrm>
            <a:off x="6391041" y="3386667"/>
            <a:ext cx="5559187" cy="7907867"/>
          </a:xfrm>
        </p:spPr>
        <p:txBody>
          <a:bodyPr>
            <a:normAutofit/>
          </a:bodyPr>
          <a:lstStyle>
            <a:lvl1pPr marL="0" indent="0" algn="ctr">
              <a:buNone/>
              <a:defRPr sz="3200" baseline="0"/>
            </a:lvl1pPr>
          </a:lstStyle>
          <a:p>
            <a:pPr lvl="0"/>
            <a:r>
              <a:rPr lang="en-US" dirty="0"/>
              <a:t>Content</a:t>
            </a:r>
          </a:p>
        </p:txBody>
      </p:sp>
      <p:sp>
        <p:nvSpPr>
          <p:cNvPr id="9" name="Content Placeholder 4"/>
          <p:cNvSpPr>
            <a:spLocks noGrp="1"/>
          </p:cNvSpPr>
          <p:nvPr>
            <p:ph sz="quarter" idx="26" hasCustomPrompt="1"/>
          </p:nvPr>
        </p:nvSpPr>
        <p:spPr>
          <a:xfrm>
            <a:off x="12446801" y="3386667"/>
            <a:ext cx="5559187" cy="7907867"/>
          </a:xfrm>
        </p:spPr>
        <p:txBody>
          <a:bodyPr>
            <a:normAutofit/>
          </a:bodyPr>
          <a:lstStyle>
            <a:lvl1pPr marL="0" indent="0" algn="ctr">
              <a:buNone/>
              <a:defRPr sz="3200" baseline="0"/>
            </a:lvl1pPr>
          </a:lstStyle>
          <a:p>
            <a:pPr lvl="0"/>
            <a:r>
              <a:rPr lang="en-US" dirty="0"/>
              <a:t>Content</a:t>
            </a:r>
          </a:p>
        </p:txBody>
      </p:sp>
      <p:sp>
        <p:nvSpPr>
          <p:cNvPr id="11" name="Content Placeholder 4"/>
          <p:cNvSpPr>
            <a:spLocks noGrp="1"/>
          </p:cNvSpPr>
          <p:nvPr>
            <p:ph sz="quarter" idx="27" hasCustomPrompt="1"/>
          </p:nvPr>
        </p:nvSpPr>
        <p:spPr>
          <a:xfrm>
            <a:off x="18502559" y="3386667"/>
            <a:ext cx="5559187" cy="7907867"/>
          </a:xfrm>
        </p:spPr>
        <p:txBody>
          <a:bodyPr>
            <a:normAutofit/>
          </a:bodyPr>
          <a:lstStyle>
            <a:lvl1pPr marL="0" indent="0" algn="ctr">
              <a:buNone/>
              <a:defRPr sz="3200" baseline="0"/>
            </a:lvl1pPr>
          </a:lstStyle>
          <a:p>
            <a:pPr lvl="0"/>
            <a:r>
              <a:rPr lang="en-US" dirty="0"/>
              <a:t>Content</a:t>
            </a:r>
          </a:p>
        </p:txBody>
      </p:sp>
      <p:sp>
        <p:nvSpPr>
          <p:cNvPr id="14" name="Text Placeholder 7"/>
          <p:cNvSpPr>
            <a:spLocks noGrp="1"/>
          </p:cNvSpPr>
          <p:nvPr>
            <p:ph type="body" sz="quarter" idx="13"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12" name="TextBox 11"/>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36604460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5467"/>
            <a:ext cx="24384000" cy="13390277"/>
          </a:xfrm>
          <a:prstGeom prst="rect">
            <a:avLst/>
          </a:prstGeom>
        </p:spPr>
      </p:pic>
      <p:sp>
        <p:nvSpPr>
          <p:cNvPr id="8" name="Text Placeholder 7"/>
          <p:cNvSpPr>
            <a:spLocks noGrp="1"/>
          </p:cNvSpPr>
          <p:nvPr>
            <p:ph type="body" sz="quarter" idx="13" hasCustomPrompt="1"/>
          </p:nvPr>
        </p:nvSpPr>
        <p:spPr>
          <a:xfrm>
            <a:off x="335279" y="385237"/>
            <a:ext cx="14096712" cy="3178016"/>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sp>
        <p:nvSpPr>
          <p:cNvPr id="13" name="Content Placeholder 4"/>
          <p:cNvSpPr>
            <a:spLocks noGrp="1"/>
          </p:cNvSpPr>
          <p:nvPr>
            <p:ph sz="quarter" idx="27" hasCustomPrompt="1"/>
          </p:nvPr>
        </p:nvSpPr>
        <p:spPr>
          <a:xfrm>
            <a:off x="13730705" y="8461176"/>
            <a:ext cx="2445256" cy="2380224"/>
          </a:xfrm>
        </p:spPr>
        <p:txBody>
          <a:bodyPr anchor="ctr">
            <a:normAutofit/>
          </a:bodyPr>
          <a:lstStyle>
            <a:lvl1pPr marL="0" indent="0" algn="ctr">
              <a:buNone/>
              <a:defRPr sz="3200" baseline="0"/>
            </a:lvl1pPr>
          </a:lstStyle>
          <a:p>
            <a:pPr lvl="0"/>
            <a:r>
              <a:rPr lang="en-US" dirty="0"/>
              <a:t>Content</a:t>
            </a:r>
          </a:p>
        </p:txBody>
      </p:sp>
      <p:sp>
        <p:nvSpPr>
          <p:cNvPr id="7" name="Content Placeholder 4"/>
          <p:cNvSpPr>
            <a:spLocks noGrp="1"/>
          </p:cNvSpPr>
          <p:nvPr>
            <p:ph sz="quarter" idx="28" hasCustomPrompt="1"/>
          </p:nvPr>
        </p:nvSpPr>
        <p:spPr>
          <a:xfrm>
            <a:off x="16455983" y="5708661"/>
            <a:ext cx="2445256" cy="2380224"/>
          </a:xfrm>
        </p:spPr>
        <p:txBody>
          <a:bodyPr anchor="ctr">
            <a:normAutofit/>
          </a:bodyPr>
          <a:lstStyle>
            <a:lvl1pPr marL="0" indent="0" algn="ctr">
              <a:buNone/>
              <a:defRPr sz="3200" baseline="0"/>
            </a:lvl1pPr>
          </a:lstStyle>
          <a:p>
            <a:pPr lvl="0"/>
            <a:r>
              <a:rPr lang="en-US" dirty="0"/>
              <a:t>Content</a:t>
            </a:r>
          </a:p>
        </p:txBody>
      </p:sp>
      <p:sp>
        <p:nvSpPr>
          <p:cNvPr id="9" name="Content Placeholder 4"/>
          <p:cNvSpPr>
            <a:spLocks noGrp="1"/>
          </p:cNvSpPr>
          <p:nvPr>
            <p:ph sz="quarter" idx="29" hasCustomPrompt="1"/>
          </p:nvPr>
        </p:nvSpPr>
        <p:spPr>
          <a:xfrm>
            <a:off x="8235385" y="8486448"/>
            <a:ext cx="2445256" cy="2380224"/>
          </a:xfrm>
        </p:spPr>
        <p:txBody>
          <a:bodyPr anchor="ctr">
            <a:normAutofit/>
          </a:bodyPr>
          <a:lstStyle>
            <a:lvl1pPr marL="0" indent="0" algn="ctr">
              <a:buNone/>
              <a:defRPr sz="3200" baseline="0"/>
            </a:lvl1pPr>
          </a:lstStyle>
          <a:p>
            <a:pPr lvl="0"/>
            <a:r>
              <a:rPr lang="en-US" dirty="0"/>
              <a:t>Content</a:t>
            </a:r>
          </a:p>
        </p:txBody>
      </p:sp>
      <p:sp>
        <p:nvSpPr>
          <p:cNvPr id="10" name="Content Placeholder 4"/>
          <p:cNvSpPr>
            <a:spLocks noGrp="1"/>
          </p:cNvSpPr>
          <p:nvPr>
            <p:ph sz="quarter" idx="30" hasCustomPrompt="1"/>
          </p:nvPr>
        </p:nvSpPr>
        <p:spPr>
          <a:xfrm>
            <a:off x="10960663" y="5733933"/>
            <a:ext cx="2445256" cy="2380224"/>
          </a:xfrm>
        </p:spPr>
        <p:txBody>
          <a:bodyPr anchor="ctr">
            <a:normAutofit/>
          </a:bodyPr>
          <a:lstStyle>
            <a:lvl1pPr marL="0" indent="0" algn="ctr">
              <a:buNone/>
              <a:defRPr sz="3200" baseline="0"/>
            </a:lvl1pPr>
          </a:lstStyle>
          <a:p>
            <a:pPr lvl="0"/>
            <a:r>
              <a:rPr lang="en-US" dirty="0"/>
              <a:t>Content</a:t>
            </a:r>
          </a:p>
        </p:txBody>
      </p:sp>
      <p:sp>
        <p:nvSpPr>
          <p:cNvPr id="12" name="Content Placeholder 4"/>
          <p:cNvSpPr>
            <a:spLocks noGrp="1"/>
          </p:cNvSpPr>
          <p:nvPr>
            <p:ph sz="quarter" idx="31" hasCustomPrompt="1"/>
          </p:nvPr>
        </p:nvSpPr>
        <p:spPr>
          <a:xfrm>
            <a:off x="5492209" y="11217813"/>
            <a:ext cx="2445256" cy="2380224"/>
          </a:xfrm>
        </p:spPr>
        <p:txBody>
          <a:bodyPr anchor="ctr">
            <a:normAutofit/>
          </a:bodyPr>
          <a:lstStyle>
            <a:lvl1pPr marL="0" indent="0" algn="ctr">
              <a:buNone/>
              <a:defRPr sz="3200" baseline="0"/>
            </a:lvl1pPr>
          </a:lstStyle>
          <a:p>
            <a:pPr lvl="0"/>
            <a:r>
              <a:rPr lang="en-US" dirty="0"/>
              <a:t>Content</a:t>
            </a:r>
          </a:p>
        </p:txBody>
      </p:sp>
      <p:sp>
        <p:nvSpPr>
          <p:cNvPr id="14" name="Content Placeholder 4"/>
          <p:cNvSpPr>
            <a:spLocks noGrp="1"/>
          </p:cNvSpPr>
          <p:nvPr>
            <p:ph sz="quarter" idx="32" hasCustomPrompt="1"/>
          </p:nvPr>
        </p:nvSpPr>
        <p:spPr>
          <a:xfrm>
            <a:off x="2732825" y="8465299"/>
            <a:ext cx="2445256" cy="2380224"/>
          </a:xfrm>
        </p:spPr>
        <p:txBody>
          <a:bodyPr anchor="ctr">
            <a:normAutofit/>
          </a:bodyPr>
          <a:lstStyle>
            <a:lvl1pPr marL="0" indent="0" algn="ctr">
              <a:buNone/>
              <a:defRPr sz="3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6" name="TextBox 15"/>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303943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281" y="12705424"/>
            <a:ext cx="3594899" cy="39014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014811" y="12705424"/>
            <a:ext cx="1046933" cy="390144"/>
          </a:xfrm>
          <a:prstGeom prst="rect">
            <a:avLst/>
          </a:prstGeom>
        </p:spPr>
      </p:pic>
      <p:sp>
        <p:nvSpPr>
          <p:cNvPr id="19" name="Content Placeholder 4"/>
          <p:cNvSpPr>
            <a:spLocks noGrp="1"/>
          </p:cNvSpPr>
          <p:nvPr>
            <p:ph sz="quarter" idx="24" hasCustomPrompt="1"/>
          </p:nvPr>
        </p:nvSpPr>
        <p:spPr>
          <a:xfrm>
            <a:off x="334436" y="3386667"/>
            <a:ext cx="11671299" cy="7907867"/>
          </a:xfrm>
        </p:spPr>
        <p:txBody>
          <a:bodyPr>
            <a:normAutofit/>
          </a:bodyPr>
          <a:lstStyle>
            <a:lvl1pPr marL="0" indent="0">
              <a:buNone/>
              <a:defRPr sz="3200" baseline="0"/>
            </a:lvl1pPr>
          </a:lstStyle>
          <a:p>
            <a:pPr lvl="0"/>
            <a:r>
              <a:rPr lang="en-US" dirty="0"/>
              <a:t>Content</a:t>
            </a:r>
          </a:p>
        </p:txBody>
      </p:sp>
      <p:sp>
        <p:nvSpPr>
          <p:cNvPr id="20" name="Content Placeholder 4"/>
          <p:cNvSpPr>
            <a:spLocks noGrp="1"/>
          </p:cNvSpPr>
          <p:nvPr>
            <p:ph sz="quarter" idx="25" hasCustomPrompt="1"/>
          </p:nvPr>
        </p:nvSpPr>
        <p:spPr>
          <a:xfrm>
            <a:off x="12390447" y="3386667"/>
            <a:ext cx="11671299" cy="7907867"/>
          </a:xfrm>
        </p:spPr>
        <p:txBody>
          <a:bodyPr>
            <a:normAutofit/>
          </a:bodyPr>
          <a:lstStyle>
            <a:lvl1pPr marL="0" indent="0">
              <a:buNone/>
              <a:defRPr sz="3200" baseline="0"/>
            </a:lvl1pPr>
          </a:lstStyle>
          <a:p>
            <a:pPr lvl="0"/>
            <a:r>
              <a:rPr lang="en-US" dirty="0"/>
              <a:t>Content</a:t>
            </a:r>
          </a:p>
        </p:txBody>
      </p:sp>
      <p:sp>
        <p:nvSpPr>
          <p:cNvPr id="21" name="Text Placeholder 7"/>
          <p:cNvSpPr>
            <a:spLocks noGrp="1"/>
          </p:cNvSpPr>
          <p:nvPr>
            <p:ph type="body" sz="quarter" idx="26" hasCustomPrompt="1"/>
          </p:nvPr>
        </p:nvSpPr>
        <p:spPr>
          <a:xfrm>
            <a:off x="335280" y="385238"/>
            <a:ext cx="20716240" cy="2697861"/>
          </a:xfrm>
        </p:spPr>
        <p:txBody>
          <a:bodyPr/>
          <a:lstStyle>
            <a:lvl1pPr marL="0" indent="0">
              <a:buNone/>
              <a:defRPr sz="6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22046665" y="694255"/>
            <a:ext cx="2324099" cy="1706056"/>
          </a:xfrm>
          <a:prstGeom prst="rect">
            <a:avLst/>
          </a:prstGeom>
        </p:spPr>
      </p:pic>
      <p:sp>
        <p:nvSpPr>
          <p:cNvPr id="9" name="TextBox 8"/>
          <p:cNvSpPr txBox="1"/>
          <p:nvPr userDrawn="1"/>
        </p:nvSpPr>
        <p:spPr>
          <a:xfrm>
            <a:off x="22833851" y="13121313"/>
            <a:ext cx="1408853" cy="461665"/>
          </a:xfrm>
          <a:prstGeom prst="rect">
            <a:avLst/>
          </a:prstGeom>
          <a:noFill/>
        </p:spPr>
        <p:txBody>
          <a:bodyPr wrap="square" rtlCol="0">
            <a:spAutoFit/>
          </a:bodyPr>
          <a:lstStyle/>
          <a:p>
            <a:pPr algn="r"/>
            <a:fld id="{213620BF-9500-5846-90F5-A7283DB76046}" type="slidenum">
              <a:rPr lang="en-US" sz="2400" smtClean="0">
                <a:solidFill>
                  <a:schemeClr val="accent3"/>
                </a:solidFill>
              </a:rPr>
              <a:pPr algn="r"/>
              <a:t>‹#›</a:t>
            </a:fld>
            <a:endParaRPr lang="en-US" sz="2400" dirty="0">
              <a:solidFill>
                <a:schemeClr val="accent3"/>
              </a:solidFill>
            </a:endParaRPr>
          </a:p>
        </p:txBody>
      </p:sp>
    </p:spTree>
    <p:extLst>
      <p:ext uri="{BB962C8B-B14F-4D97-AF65-F5344CB8AC3E}">
        <p14:creationId xmlns:p14="http://schemas.microsoft.com/office/powerpoint/2010/main" val="10400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549277"/>
            <a:ext cx="21945600" cy="2286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19200" y="3200403"/>
            <a:ext cx="21945600" cy="9051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998918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hf hdr="0" ftr="0" dt="0"/>
  <p:txStyles>
    <p:titleStyle>
      <a:lvl1pPr algn="ctr" defTabSz="1219215" rtl="0" eaLnBrk="1" latinLnBrk="0" hangingPunct="1">
        <a:spcBef>
          <a:spcPct val="0"/>
        </a:spcBef>
        <a:buNone/>
        <a:defRPr sz="11733" kern="1200">
          <a:solidFill>
            <a:schemeClr val="tx1"/>
          </a:solidFill>
          <a:latin typeface="Arial"/>
          <a:ea typeface="+mj-ea"/>
          <a:cs typeface="Arial"/>
        </a:defRPr>
      </a:lvl1pPr>
    </p:titleStyle>
    <p:bodyStyle>
      <a:lvl1pPr marL="914411" indent="-914411" algn="l" defTabSz="1219215" rtl="0" eaLnBrk="1" latinLnBrk="0" hangingPunct="1">
        <a:spcBef>
          <a:spcPct val="20000"/>
        </a:spcBef>
        <a:buFont typeface="Arial"/>
        <a:buChar char="•"/>
        <a:defRPr sz="3200" kern="1200">
          <a:solidFill>
            <a:schemeClr val="tx1"/>
          </a:solidFill>
          <a:latin typeface="Arial"/>
          <a:ea typeface="+mn-ea"/>
          <a:cs typeface="Arial"/>
        </a:defRPr>
      </a:lvl1pPr>
      <a:lvl2pPr marL="1981225" indent="-762010" algn="l" defTabSz="1219215" rtl="0" eaLnBrk="1" latinLnBrk="0" hangingPunct="1">
        <a:spcBef>
          <a:spcPct val="20000"/>
        </a:spcBef>
        <a:buFont typeface="Arial"/>
        <a:buChar char="–"/>
        <a:defRPr sz="3200" kern="1200">
          <a:solidFill>
            <a:schemeClr val="tx1"/>
          </a:solidFill>
          <a:latin typeface="Arial"/>
          <a:ea typeface="+mn-ea"/>
          <a:cs typeface="Arial"/>
        </a:defRPr>
      </a:lvl2pPr>
      <a:lvl3pPr marL="3048038" indent="-609608" algn="l" defTabSz="1219215" rtl="0" eaLnBrk="1" latinLnBrk="0" hangingPunct="1">
        <a:spcBef>
          <a:spcPct val="20000"/>
        </a:spcBef>
        <a:buFont typeface="Arial"/>
        <a:buChar char="•"/>
        <a:defRPr sz="3200" kern="1200">
          <a:solidFill>
            <a:schemeClr val="tx1"/>
          </a:solidFill>
          <a:latin typeface="Arial"/>
          <a:ea typeface="+mn-ea"/>
          <a:cs typeface="Arial"/>
        </a:defRPr>
      </a:lvl3pPr>
      <a:lvl4pPr marL="4267253" indent="-609608" algn="l" defTabSz="1219215" rtl="0" eaLnBrk="1" latinLnBrk="0" hangingPunct="1">
        <a:spcBef>
          <a:spcPct val="20000"/>
        </a:spcBef>
        <a:buFont typeface="Arial"/>
        <a:buChar char="–"/>
        <a:defRPr sz="3200" kern="1200">
          <a:solidFill>
            <a:schemeClr val="tx1"/>
          </a:solidFill>
          <a:latin typeface="Arial"/>
          <a:ea typeface="+mn-ea"/>
          <a:cs typeface="Arial"/>
        </a:defRPr>
      </a:lvl4pPr>
      <a:lvl5pPr marL="5486469" indent="-609608" algn="l" defTabSz="1219215" rtl="0" eaLnBrk="1" latinLnBrk="0" hangingPunct="1">
        <a:spcBef>
          <a:spcPct val="20000"/>
        </a:spcBef>
        <a:buFont typeface="Arial"/>
        <a:buChar char="»"/>
        <a:defRPr sz="3200" kern="1200">
          <a:solidFill>
            <a:schemeClr val="tx1"/>
          </a:solidFill>
          <a:latin typeface="Arial"/>
          <a:ea typeface="+mn-ea"/>
          <a:cs typeface="Arial"/>
        </a:defRPr>
      </a:lvl5pPr>
      <a:lvl6pPr marL="6705684" indent="-609608" algn="l" defTabSz="1219215" rtl="0" eaLnBrk="1" latinLnBrk="0" hangingPunct="1">
        <a:spcBef>
          <a:spcPct val="20000"/>
        </a:spcBef>
        <a:buFont typeface="Arial"/>
        <a:buChar char="•"/>
        <a:defRPr sz="5333" kern="1200">
          <a:solidFill>
            <a:schemeClr val="tx1"/>
          </a:solidFill>
          <a:latin typeface="+mn-lt"/>
          <a:ea typeface="+mn-ea"/>
          <a:cs typeface="+mn-cs"/>
        </a:defRPr>
      </a:lvl6pPr>
      <a:lvl7pPr marL="7924899" indent="-609608" algn="l" defTabSz="1219215" rtl="0" eaLnBrk="1" latinLnBrk="0" hangingPunct="1">
        <a:spcBef>
          <a:spcPct val="20000"/>
        </a:spcBef>
        <a:buFont typeface="Arial"/>
        <a:buChar char="•"/>
        <a:defRPr sz="5333" kern="1200">
          <a:solidFill>
            <a:schemeClr val="tx1"/>
          </a:solidFill>
          <a:latin typeface="+mn-lt"/>
          <a:ea typeface="+mn-ea"/>
          <a:cs typeface="+mn-cs"/>
        </a:defRPr>
      </a:lvl7pPr>
      <a:lvl8pPr marL="9144114" indent="-609608" algn="l" defTabSz="1219215" rtl="0" eaLnBrk="1" latinLnBrk="0" hangingPunct="1">
        <a:spcBef>
          <a:spcPct val="20000"/>
        </a:spcBef>
        <a:buFont typeface="Arial"/>
        <a:buChar char="•"/>
        <a:defRPr sz="5333" kern="1200">
          <a:solidFill>
            <a:schemeClr val="tx1"/>
          </a:solidFill>
          <a:latin typeface="+mn-lt"/>
          <a:ea typeface="+mn-ea"/>
          <a:cs typeface="+mn-cs"/>
        </a:defRPr>
      </a:lvl8pPr>
      <a:lvl9pPr marL="10363330" indent="-609608" algn="l" defTabSz="1219215" rtl="0" eaLnBrk="1" latinLnBrk="0" hangingPunct="1">
        <a:spcBef>
          <a:spcPct val="20000"/>
        </a:spcBef>
        <a:buFont typeface="Arial"/>
        <a:buChar char="•"/>
        <a:defRPr sz="5333" kern="1200">
          <a:solidFill>
            <a:schemeClr val="tx1"/>
          </a:solidFill>
          <a:latin typeface="+mn-lt"/>
          <a:ea typeface="+mn-ea"/>
          <a:cs typeface="+mn-cs"/>
        </a:defRPr>
      </a:lvl9pPr>
    </p:bodyStyle>
    <p:otherStyle>
      <a:defPPr>
        <a:defRPr lang="en-US"/>
      </a:defPPr>
      <a:lvl1pPr marL="0" algn="l" defTabSz="1219215" rtl="0" eaLnBrk="1" latinLnBrk="0" hangingPunct="1">
        <a:defRPr sz="4800" kern="1200">
          <a:solidFill>
            <a:schemeClr val="tx1"/>
          </a:solidFill>
          <a:latin typeface="+mn-lt"/>
          <a:ea typeface="+mn-ea"/>
          <a:cs typeface="+mn-cs"/>
        </a:defRPr>
      </a:lvl1pPr>
      <a:lvl2pPr marL="1219215" algn="l" defTabSz="1219215" rtl="0" eaLnBrk="1" latinLnBrk="0" hangingPunct="1">
        <a:defRPr sz="4800" kern="1200">
          <a:solidFill>
            <a:schemeClr val="tx1"/>
          </a:solidFill>
          <a:latin typeface="+mn-lt"/>
          <a:ea typeface="+mn-ea"/>
          <a:cs typeface="+mn-cs"/>
        </a:defRPr>
      </a:lvl2pPr>
      <a:lvl3pPr marL="2438430" algn="l" defTabSz="1219215" rtl="0" eaLnBrk="1" latinLnBrk="0" hangingPunct="1">
        <a:defRPr sz="4800" kern="1200">
          <a:solidFill>
            <a:schemeClr val="tx1"/>
          </a:solidFill>
          <a:latin typeface="+mn-lt"/>
          <a:ea typeface="+mn-ea"/>
          <a:cs typeface="+mn-cs"/>
        </a:defRPr>
      </a:lvl3pPr>
      <a:lvl4pPr marL="3657646" algn="l" defTabSz="1219215" rtl="0" eaLnBrk="1" latinLnBrk="0" hangingPunct="1">
        <a:defRPr sz="4800" kern="1200">
          <a:solidFill>
            <a:schemeClr val="tx1"/>
          </a:solidFill>
          <a:latin typeface="+mn-lt"/>
          <a:ea typeface="+mn-ea"/>
          <a:cs typeface="+mn-cs"/>
        </a:defRPr>
      </a:lvl4pPr>
      <a:lvl5pPr marL="4876861" algn="l" defTabSz="1219215" rtl="0" eaLnBrk="1" latinLnBrk="0" hangingPunct="1">
        <a:defRPr sz="4800" kern="1200">
          <a:solidFill>
            <a:schemeClr val="tx1"/>
          </a:solidFill>
          <a:latin typeface="+mn-lt"/>
          <a:ea typeface="+mn-ea"/>
          <a:cs typeface="+mn-cs"/>
        </a:defRPr>
      </a:lvl5pPr>
      <a:lvl6pPr marL="6096076" algn="l" defTabSz="1219215" rtl="0" eaLnBrk="1" latinLnBrk="0" hangingPunct="1">
        <a:defRPr sz="4800" kern="1200">
          <a:solidFill>
            <a:schemeClr val="tx1"/>
          </a:solidFill>
          <a:latin typeface="+mn-lt"/>
          <a:ea typeface="+mn-ea"/>
          <a:cs typeface="+mn-cs"/>
        </a:defRPr>
      </a:lvl6pPr>
      <a:lvl7pPr marL="7315291" algn="l" defTabSz="1219215" rtl="0" eaLnBrk="1" latinLnBrk="0" hangingPunct="1">
        <a:defRPr sz="4800" kern="1200">
          <a:solidFill>
            <a:schemeClr val="tx1"/>
          </a:solidFill>
          <a:latin typeface="+mn-lt"/>
          <a:ea typeface="+mn-ea"/>
          <a:cs typeface="+mn-cs"/>
        </a:defRPr>
      </a:lvl7pPr>
      <a:lvl8pPr marL="8534507" algn="l" defTabSz="1219215" rtl="0" eaLnBrk="1" latinLnBrk="0" hangingPunct="1">
        <a:defRPr sz="4800" kern="1200">
          <a:solidFill>
            <a:schemeClr val="tx1"/>
          </a:solidFill>
          <a:latin typeface="+mn-lt"/>
          <a:ea typeface="+mn-ea"/>
          <a:cs typeface="+mn-cs"/>
        </a:defRPr>
      </a:lvl8pPr>
      <a:lvl9pPr marL="9753722" algn="l" defTabSz="121921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2D197-5336-9B45-9074-795B7A8C15E7}"/>
              </a:ext>
            </a:extLst>
          </p:cNvPr>
          <p:cNvSpPr>
            <a:spLocks noGrp="1"/>
          </p:cNvSpPr>
          <p:nvPr>
            <p:ph type="body" sz="quarter" idx="13"/>
          </p:nvPr>
        </p:nvSpPr>
        <p:spPr/>
        <p:txBody>
          <a:bodyPr/>
          <a:lstStyle/>
          <a:p>
            <a:r>
              <a:rPr lang="en-US" dirty="0"/>
              <a:t>Problem statement – Roaming scenario</a:t>
            </a:r>
          </a:p>
        </p:txBody>
      </p:sp>
      <p:sp>
        <p:nvSpPr>
          <p:cNvPr id="3" name="Text Placeholder 2">
            <a:extLst>
              <a:ext uri="{FF2B5EF4-FFF2-40B4-BE49-F238E27FC236}">
                <a16:creationId xmlns:a16="http://schemas.microsoft.com/office/drawing/2014/main" id="{29614240-18F4-FE42-920C-9C0E29F81777}"/>
              </a:ext>
            </a:extLst>
          </p:cNvPr>
          <p:cNvSpPr>
            <a:spLocks noGrp="1"/>
          </p:cNvSpPr>
          <p:nvPr>
            <p:ph type="body" sz="quarter" idx="22"/>
          </p:nvPr>
        </p:nvSpPr>
        <p:spPr/>
        <p:txBody>
          <a:bodyPr>
            <a:normAutofit/>
          </a:bodyPr>
          <a:lstStyle/>
          <a:p>
            <a:pPr marL="0" indent="0">
              <a:buNone/>
            </a:pPr>
            <a:r>
              <a:rPr lang="en-IN" sz="4800" dirty="0"/>
              <a:t>When a subscriber moves from the Home operator to the Roaming Partner:</a:t>
            </a:r>
          </a:p>
          <a:p>
            <a:pPr marL="0" indent="0">
              <a:buNone/>
            </a:pPr>
            <a:r>
              <a:rPr lang="en-IN" sz="4800" dirty="0"/>
              <a:t>1. There could be disputes with respect to the bills</a:t>
            </a:r>
          </a:p>
          <a:p>
            <a:pPr marL="0" indent="0">
              <a:buNone/>
            </a:pPr>
            <a:r>
              <a:rPr lang="en-IN" sz="4800" dirty="0"/>
              <a:t>2. Manual checking of intensive billing and reconciliation processes which involves multiple carriers may be required</a:t>
            </a:r>
          </a:p>
          <a:p>
            <a:pPr marL="0" indent="0">
              <a:buNone/>
            </a:pPr>
            <a:r>
              <a:rPr lang="en-IN" sz="4800" dirty="0"/>
              <a:t>3. Manual reconciliation of Transferred Account Procedures(TAP) records could be required</a:t>
            </a:r>
          </a:p>
          <a:p>
            <a:pPr marL="0" indent="0">
              <a:buNone/>
            </a:pPr>
            <a:r>
              <a:rPr lang="en-IN" sz="4800" dirty="0"/>
              <a:t>4. Also there could be high level of fraud</a:t>
            </a:r>
            <a:endParaRPr lang="en-US" sz="4800" dirty="0"/>
          </a:p>
        </p:txBody>
      </p:sp>
    </p:spTree>
    <p:extLst>
      <p:ext uri="{BB962C8B-B14F-4D97-AF65-F5344CB8AC3E}">
        <p14:creationId xmlns:p14="http://schemas.microsoft.com/office/powerpoint/2010/main" val="408688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8CD240-FD27-F84A-827F-4CF819AC0455}"/>
              </a:ext>
            </a:extLst>
          </p:cNvPr>
          <p:cNvSpPr>
            <a:spLocks noGrp="1"/>
          </p:cNvSpPr>
          <p:nvPr>
            <p:ph type="body" sz="quarter" idx="13"/>
          </p:nvPr>
        </p:nvSpPr>
        <p:spPr/>
        <p:txBody>
          <a:bodyPr/>
          <a:lstStyle/>
          <a:p>
            <a:r>
              <a:rPr lang="en-US" dirty="0"/>
              <a:t>Problem statement – Roaming scenario - Approach</a:t>
            </a:r>
          </a:p>
          <a:p>
            <a:endParaRPr lang="en-US" dirty="0"/>
          </a:p>
        </p:txBody>
      </p:sp>
      <p:sp>
        <p:nvSpPr>
          <p:cNvPr id="3" name="Text Placeholder 2">
            <a:extLst>
              <a:ext uri="{FF2B5EF4-FFF2-40B4-BE49-F238E27FC236}">
                <a16:creationId xmlns:a16="http://schemas.microsoft.com/office/drawing/2014/main" id="{8E45E593-1E07-3748-995D-3C591FE603BC}"/>
              </a:ext>
            </a:extLst>
          </p:cNvPr>
          <p:cNvSpPr>
            <a:spLocks noGrp="1"/>
          </p:cNvSpPr>
          <p:nvPr>
            <p:ph type="body" sz="quarter" idx="22"/>
          </p:nvPr>
        </p:nvSpPr>
        <p:spPr/>
        <p:txBody>
          <a:bodyPr>
            <a:normAutofit/>
          </a:bodyPr>
          <a:lstStyle/>
          <a:p>
            <a:pPr marL="914400" lvl="0" indent="-914400">
              <a:buFont typeface="+mj-lt"/>
              <a:buAutoNum type="arabicPeriod"/>
            </a:pPr>
            <a:r>
              <a:rPr lang="en-IN" sz="4800" dirty="0"/>
              <a:t>Identify the pain points of the current scenario.</a:t>
            </a:r>
          </a:p>
          <a:p>
            <a:pPr marL="914400" lvl="0" indent="-914400">
              <a:buFont typeface="+mj-lt"/>
              <a:buAutoNum type="arabicPeriod"/>
            </a:pPr>
            <a:r>
              <a:rPr lang="en-IN" sz="4800" dirty="0"/>
              <a:t>Identify all the participants who would be part of the network</a:t>
            </a:r>
          </a:p>
          <a:p>
            <a:pPr marL="914400" lvl="0" indent="-914400">
              <a:buFont typeface="+mj-lt"/>
              <a:buAutoNum type="arabicPeriod"/>
            </a:pPr>
            <a:r>
              <a:rPr lang="en-IN" sz="4800" dirty="0"/>
              <a:t>Identify the asset of the network</a:t>
            </a:r>
          </a:p>
          <a:p>
            <a:pPr marL="914400" lvl="0" indent="-914400">
              <a:buFont typeface="+mj-lt"/>
              <a:buAutoNum type="arabicPeriod"/>
            </a:pPr>
            <a:r>
              <a:rPr lang="en-IN" sz="4800" dirty="0"/>
              <a:t>What would the smart contract look like</a:t>
            </a:r>
          </a:p>
          <a:p>
            <a:pPr marL="914400" lvl="0" indent="-914400">
              <a:buFont typeface="+mj-lt"/>
              <a:buAutoNum type="arabicPeriod"/>
            </a:pPr>
            <a:r>
              <a:rPr lang="en-IN" sz="4800" dirty="0"/>
              <a:t>What would be stored on the shared ledger</a:t>
            </a:r>
          </a:p>
          <a:p>
            <a:pPr marL="914400" lvl="0" indent="-914400">
              <a:buFont typeface="+mj-lt"/>
              <a:buAutoNum type="arabicPeriod"/>
            </a:pPr>
            <a:r>
              <a:rPr lang="en-IN" sz="4800" dirty="0"/>
              <a:t>What are the gains of introducing the </a:t>
            </a:r>
            <a:r>
              <a:rPr lang="en-IN" sz="4800" dirty="0" err="1"/>
              <a:t>blockchain</a:t>
            </a:r>
            <a:r>
              <a:rPr lang="en-IN" sz="4800" dirty="0"/>
              <a:t> to the current scenario.</a:t>
            </a:r>
          </a:p>
          <a:p>
            <a:endParaRPr lang="en-US" sz="6000" dirty="0"/>
          </a:p>
        </p:txBody>
      </p:sp>
    </p:spTree>
    <p:extLst>
      <p:ext uri="{BB962C8B-B14F-4D97-AF65-F5344CB8AC3E}">
        <p14:creationId xmlns:p14="http://schemas.microsoft.com/office/powerpoint/2010/main" val="370931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8CD240-FD27-F84A-827F-4CF819AC0455}"/>
              </a:ext>
            </a:extLst>
          </p:cNvPr>
          <p:cNvSpPr>
            <a:spLocks noGrp="1"/>
          </p:cNvSpPr>
          <p:nvPr>
            <p:ph type="body" sz="quarter" idx="13"/>
          </p:nvPr>
        </p:nvSpPr>
        <p:spPr/>
        <p:txBody>
          <a:bodyPr/>
          <a:lstStyle/>
          <a:p>
            <a:r>
              <a:rPr lang="en-US" dirty="0"/>
              <a:t>Business Values by </a:t>
            </a:r>
            <a:r>
              <a:rPr lang="en-US" dirty="0" err="1"/>
              <a:t>Blockchain</a:t>
            </a:r>
            <a:endParaRPr lang="en-US" dirty="0"/>
          </a:p>
          <a:p>
            <a:endParaRPr lang="en-US" dirty="0"/>
          </a:p>
        </p:txBody>
      </p:sp>
      <p:sp>
        <p:nvSpPr>
          <p:cNvPr id="3" name="Text Placeholder 2">
            <a:extLst>
              <a:ext uri="{FF2B5EF4-FFF2-40B4-BE49-F238E27FC236}">
                <a16:creationId xmlns:a16="http://schemas.microsoft.com/office/drawing/2014/main" id="{8E45E593-1E07-3748-995D-3C591FE603BC}"/>
              </a:ext>
            </a:extLst>
          </p:cNvPr>
          <p:cNvSpPr>
            <a:spLocks noGrp="1"/>
          </p:cNvSpPr>
          <p:nvPr>
            <p:ph type="body" sz="quarter" idx="22"/>
          </p:nvPr>
        </p:nvSpPr>
        <p:spPr>
          <a:xfrm>
            <a:off x="335280" y="2680960"/>
            <a:ext cx="23726464" cy="7909917"/>
          </a:xfrm>
        </p:spPr>
        <p:txBody>
          <a:bodyPr>
            <a:normAutofit lnSpcReduction="10000"/>
          </a:bodyPr>
          <a:lstStyle/>
          <a:p>
            <a:pPr marL="0" indent="0">
              <a:buNone/>
            </a:pPr>
            <a:endParaRPr lang="en-IN" sz="5400" dirty="0"/>
          </a:p>
          <a:p>
            <a:pPr marL="0" indent="0">
              <a:buNone/>
            </a:pPr>
            <a:r>
              <a:rPr lang="en-IN" sz="5400" dirty="0"/>
              <a:t>• Immediate resolution of charges eliminating costly third-party process like clearing houses </a:t>
            </a:r>
          </a:p>
          <a:p>
            <a:pPr marL="0" indent="0">
              <a:buNone/>
            </a:pPr>
            <a:endParaRPr lang="en-IN" sz="5400" dirty="0"/>
          </a:p>
          <a:p>
            <a:pPr marL="0" indent="0">
              <a:buNone/>
            </a:pPr>
            <a:r>
              <a:rPr lang="en-IN" sz="5400" dirty="0"/>
              <a:t>• Transactions logged in the ledger between operators to resolve dispute </a:t>
            </a:r>
          </a:p>
          <a:p>
            <a:pPr marL="0" indent="0">
              <a:buNone/>
            </a:pPr>
            <a:endParaRPr lang="en-IN" sz="5400" dirty="0"/>
          </a:p>
          <a:p>
            <a:pPr marL="0" indent="0">
              <a:buNone/>
            </a:pPr>
            <a:r>
              <a:rPr lang="en-IN" sz="5400" dirty="0"/>
              <a:t>• Effective identity management</a:t>
            </a:r>
          </a:p>
          <a:p>
            <a:pPr marL="0" indent="0">
              <a:buNone/>
            </a:pPr>
            <a:endParaRPr lang="en-IN" sz="5400" dirty="0"/>
          </a:p>
          <a:p>
            <a:pPr marL="0" indent="0">
              <a:buNone/>
            </a:pPr>
            <a:r>
              <a:rPr lang="en-IN" sz="5400" dirty="0"/>
              <a:t>• Real time alerting of overage issues of data / call</a:t>
            </a:r>
            <a:endParaRPr lang="en-US" sz="5400" dirty="0"/>
          </a:p>
        </p:txBody>
      </p:sp>
    </p:spTree>
    <p:extLst>
      <p:ext uri="{BB962C8B-B14F-4D97-AF65-F5344CB8AC3E}">
        <p14:creationId xmlns:p14="http://schemas.microsoft.com/office/powerpoint/2010/main" val="339407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869D20-7184-1B4E-9B97-88DE3ADF6974}"/>
              </a:ext>
            </a:extLst>
          </p:cNvPr>
          <p:cNvSpPr>
            <a:spLocks noGrp="1"/>
          </p:cNvSpPr>
          <p:nvPr>
            <p:ph type="body" sz="quarter" idx="13"/>
          </p:nvPr>
        </p:nvSpPr>
        <p:spPr>
          <a:xfrm>
            <a:off x="335280" y="385238"/>
            <a:ext cx="21484196" cy="2697861"/>
          </a:xfrm>
        </p:spPr>
        <p:txBody>
          <a:bodyPr>
            <a:normAutofit/>
          </a:bodyPr>
          <a:lstStyle/>
          <a:p>
            <a:pPr algn="ctr"/>
            <a:r>
              <a:rPr lang="en-US" sz="7200" dirty="0"/>
              <a:t>Code pattern for Telco domain</a:t>
            </a:r>
          </a:p>
        </p:txBody>
      </p:sp>
      <p:sp>
        <p:nvSpPr>
          <p:cNvPr id="3" name="Text Placeholder 2">
            <a:extLst>
              <a:ext uri="{FF2B5EF4-FFF2-40B4-BE49-F238E27FC236}">
                <a16:creationId xmlns:a16="http://schemas.microsoft.com/office/drawing/2014/main" id="{84E5759B-65F0-7D4D-B7FE-0CFDE3B60163}"/>
              </a:ext>
            </a:extLst>
          </p:cNvPr>
          <p:cNvSpPr>
            <a:spLocks noGrp="1"/>
          </p:cNvSpPr>
          <p:nvPr>
            <p:ph type="body" sz="quarter" idx="22"/>
          </p:nvPr>
        </p:nvSpPr>
        <p:spPr/>
        <p:txBody>
          <a:bodyPr>
            <a:normAutofit/>
          </a:bodyPr>
          <a:lstStyle/>
          <a:p>
            <a:pPr marL="0" indent="0">
              <a:buNone/>
            </a:pPr>
            <a:r>
              <a:rPr lang="en-US" sz="9600" dirty="0"/>
              <a:t>https://</a:t>
            </a:r>
            <a:r>
              <a:rPr lang="en-US" sz="9600" dirty="0" err="1"/>
              <a:t>developer.ibm.com</a:t>
            </a:r>
            <a:r>
              <a:rPr lang="en-US" sz="9600" dirty="0"/>
              <a:t>/patterns/</a:t>
            </a:r>
            <a:r>
              <a:rPr lang="en-US" sz="9600" dirty="0" err="1"/>
              <a:t>blockchain</a:t>
            </a:r>
            <a:r>
              <a:rPr lang="en-US" sz="9600" dirty="0"/>
              <a:t>-for-telecom-roaming-fraud-and-overage-management/</a:t>
            </a:r>
          </a:p>
        </p:txBody>
      </p:sp>
    </p:spTree>
    <p:extLst>
      <p:ext uri="{BB962C8B-B14F-4D97-AF65-F5344CB8AC3E}">
        <p14:creationId xmlns:p14="http://schemas.microsoft.com/office/powerpoint/2010/main" val="298318404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9.png"/></Relationships>
</file>

<file path=ppt/theme/theme1.xml><?xml version="1.0" encoding="utf-8"?>
<a:theme xmlns:a="http://schemas.openxmlformats.org/drawingml/2006/main" name="1_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29236</TotalTime>
  <Words>191</Words>
  <Application>Microsoft Macintosh PowerPoint</Application>
  <PresentationFormat>Custom</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Helvetica Light</vt:lpstr>
      <vt:lpstr>Helvetica Neue</vt:lpstr>
      <vt:lpstr>1_7588_IBM_Blockchain_MasterTemplate_101017</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Raghavendra Deshpande</cp:lastModifiedBy>
  <cp:revision>233</cp:revision>
  <dcterms:modified xsi:type="dcterms:W3CDTF">2018-12-21T07:51:16Z</dcterms:modified>
</cp:coreProperties>
</file>