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3"/>
    <p:restoredTop sz="94638"/>
  </p:normalViewPr>
  <p:slideViewPr>
    <p:cSldViewPr snapToGrid="0" snapToObjects="1">
      <p:cViewPr varScale="1">
        <p:scale>
          <a:sx n="91" d="100"/>
          <a:sy n="91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762" y="25147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762" y="47774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711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5" y="643629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62" y="2153119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2069260"/>
            <a:ext cx="9045190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3540639"/>
            <a:ext cx="904519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2762" y="21337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297" y="21263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71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2762" y="5936112"/>
            <a:ext cx="7619999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903" y="19728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42" y="25490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9159" y="19695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9487" y="25458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7692" y="5930841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62" y="51577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562" y="51577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2762" y="166830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474" y="4244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762" y="1933904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5162" y="5930741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762" y="59361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5C28-C51D-FF49-870E-B3703E5D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761" y="51541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Name</a:t>
            </a:r>
            <a:br>
              <a:rPr lang="en-US" dirty="0"/>
            </a:br>
            <a:r>
              <a:rPr lang="en-US" dirty="0"/>
              <a:t>Title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9013-D6D6-BF4D-B596-7C4A9A263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761" y="2390740"/>
            <a:ext cx="9331653" cy="3979063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: Name1 –  Profile(leader/working/analyst)</a:t>
            </a:r>
          </a:p>
          <a:p>
            <a:r>
              <a:rPr lang="en-US" dirty="0"/>
              <a:t>: Name 2</a:t>
            </a:r>
          </a:p>
          <a:p>
            <a:r>
              <a:rPr lang="en-US" dirty="0"/>
              <a:t>: Name 3</a:t>
            </a:r>
          </a:p>
          <a:p>
            <a:r>
              <a:rPr lang="en-US" dirty="0"/>
              <a:t>: Name 4</a:t>
            </a:r>
          </a:p>
          <a:p>
            <a:r>
              <a:rPr lang="en-US" dirty="0"/>
              <a:t>: Name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324-53DF-414E-A9B2-968D29B4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C65C-FF89-6142-A93E-C4096A46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62" y="1929835"/>
            <a:ext cx="8915400" cy="3777622"/>
          </a:xfrm>
        </p:spPr>
        <p:txBody>
          <a:bodyPr/>
          <a:lstStyle/>
          <a:p>
            <a:r>
              <a:rPr lang="en-US" dirty="0"/>
              <a:t>&lt;limited to 500 words&gt;</a:t>
            </a:r>
          </a:p>
          <a:p>
            <a:r>
              <a:rPr lang="en-US" dirty="0"/>
              <a:t>&lt;Whose problem are you addressing ?&gt;</a:t>
            </a:r>
          </a:p>
          <a:p>
            <a:r>
              <a:rPr lang="en-US" dirty="0"/>
              <a:t>&lt;What are the specific pain points are you address as a part of the broader problem&gt;?</a:t>
            </a:r>
          </a:p>
          <a:p>
            <a:r>
              <a:rPr lang="en-US" dirty="0"/>
              <a:t>&lt;your solution – how does it differentiate ?&gt;</a:t>
            </a:r>
          </a:p>
        </p:txBody>
      </p:sp>
    </p:spTree>
    <p:extLst>
      <p:ext uri="{BB962C8B-B14F-4D97-AF65-F5344CB8AC3E}">
        <p14:creationId xmlns:p14="http://schemas.microsoft.com/office/powerpoint/2010/main" val="316185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FB17-FE69-C34F-B117-29884940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D6FC-47D2-2248-9241-3DAC6076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flow diagram</a:t>
            </a:r>
          </a:p>
          <a:p>
            <a:r>
              <a:rPr lang="en-US" dirty="0" err="1"/>
              <a:t>E.g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low">
            <a:extLst>
              <a:ext uri="{FF2B5EF4-FFF2-40B4-BE49-F238E27FC236}">
                <a16:creationId xmlns:a16="http://schemas.microsoft.com/office/drawing/2014/main" id="{C15215BF-20FA-FC42-8525-93BB9258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074"/>
            <a:ext cx="12192000" cy="53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4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5CAC-88E0-9F47-A637-601C565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36EB-69E8-FE4A-8D2C-3E00266D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&lt;List IBM Cloud Services&gt;</a:t>
            </a:r>
          </a:p>
          <a:p>
            <a:r>
              <a:rPr lang="en-US" dirty="0"/>
              <a:t>&lt;List any other services &gt;</a:t>
            </a:r>
          </a:p>
        </p:txBody>
      </p:sp>
    </p:spTree>
    <p:extLst>
      <p:ext uri="{BB962C8B-B14F-4D97-AF65-F5344CB8AC3E}">
        <p14:creationId xmlns:p14="http://schemas.microsoft.com/office/powerpoint/2010/main" val="17385506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92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Wisp</vt:lpstr>
      <vt:lpstr>Team Name Title :  </vt:lpstr>
      <vt:lpstr>Problem Addressed</vt:lpstr>
      <vt:lpstr>Solution Flow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 </dc:title>
  <dc:creator>Mangesh Patankar</dc:creator>
  <cp:lastModifiedBy>Mangesh Patankar</cp:lastModifiedBy>
  <cp:revision>21</cp:revision>
  <dcterms:created xsi:type="dcterms:W3CDTF">2018-09-06T10:43:25Z</dcterms:created>
  <dcterms:modified xsi:type="dcterms:W3CDTF">2019-07-17T11:04:13Z</dcterms:modified>
</cp:coreProperties>
</file>