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0"/>
  </p:notesMasterIdLst>
  <p:sldIdLst>
    <p:sldId id="283" r:id="rId2"/>
    <p:sldId id="285" r:id="rId3"/>
    <p:sldId id="286" r:id="rId4"/>
    <p:sldId id="287" r:id="rId5"/>
    <p:sldId id="289" r:id="rId6"/>
    <p:sldId id="306" r:id="rId7"/>
    <p:sldId id="302" r:id="rId8"/>
    <p:sldId id="303" r:id="rId9"/>
    <p:sldId id="304" r:id="rId10"/>
    <p:sldId id="290" r:id="rId11"/>
    <p:sldId id="291" r:id="rId12"/>
    <p:sldId id="292" r:id="rId13"/>
    <p:sldId id="284" r:id="rId14"/>
    <p:sldId id="297" r:id="rId15"/>
    <p:sldId id="298" r:id="rId16"/>
    <p:sldId id="299" r:id="rId17"/>
    <p:sldId id="307" r:id="rId18"/>
    <p:sldId id="269" r:id="rId19"/>
  </p:sldIdLst>
  <p:sldSz cx="9144000" cy="5143500" type="screen16x9"/>
  <p:notesSz cx="6858000" cy="9144000"/>
  <p:embeddedFontLst>
    <p:embeddedFont>
      <p:font typeface="맑은 고딕" panose="020B0503020000020004" pitchFamily="34" charset="-127"/>
      <p:regular r:id="rId21"/>
      <p:bold r:id="rId22"/>
    </p:embeddedFont>
    <p:embeddedFont>
      <p:font typeface="Trebuchet MS" panose="020B0603020202020204" pitchFamily="3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4">
          <p15:clr>
            <a:srgbClr val="A4A3A4"/>
          </p15:clr>
        </p15:guide>
        <p15:guide id="2" pos="2880">
          <p15:clr>
            <a:srgbClr val="A4A3A4"/>
          </p15:clr>
        </p15:guide>
        <p15:guide id="3" orient="horz" pos="14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95B"/>
    <a:srgbClr val="566579"/>
    <a:srgbClr val="B2A0C7"/>
    <a:srgbClr val="D99593"/>
    <a:srgbClr val="EEFF41"/>
    <a:srgbClr val="C6C5C5"/>
    <a:srgbClr val="9B9B9B"/>
    <a:srgbClr val="F3F3F3"/>
    <a:srgbClr val="FFFFFF"/>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368" autoAdjust="0"/>
    <p:restoredTop sz="83221" autoAdjust="0"/>
  </p:normalViewPr>
  <p:slideViewPr>
    <p:cSldViewPr snapToGrid="0">
      <p:cViewPr>
        <p:scale>
          <a:sx n="90" d="100"/>
          <a:sy n="90" d="100"/>
        </p:scale>
        <p:origin x="1230" y="252"/>
      </p:cViewPr>
      <p:guideLst>
        <p:guide orient="horz" pos="1644"/>
        <p:guide pos="2880"/>
        <p:guide orient="horz" pos="141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8454889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699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3ce3927cd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3ce3927cd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168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49bec2dec1_0_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49bec2dec1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1495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3cd284bc00_1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3cd284bc00_1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endParaRPr/>
          </a:p>
        </p:txBody>
      </p:sp>
    </p:spTree>
    <p:extLst>
      <p:ext uri="{BB962C8B-B14F-4D97-AF65-F5344CB8AC3E}">
        <p14:creationId xmlns:p14="http://schemas.microsoft.com/office/powerpoint/2010/main" val="362615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3cd284bc00_0_9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3cd284bc00_0_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000" b="1">
                <a:solidFill>
                  <a:srgbClr val="566579"/>
                </a:solidFill>
                <a:latin typeface="Trebuchet MS"/>
                <a:ea typeface="Trebuchet MS"/>
                <a:cs typeface="Trebuchet MS"/>
                <a:sym typeface="Trebuchet MS"/>
              </a:rPr>
              <a:t>«Fintech bank» is a value ecosystem. It’s not feasible or viable (and perhaps even necessary) for a bank to provision every product or service that a customer may need, but it can very well be the channel through which the product is provisioned by another party. Platforms will be about ‘coopetition’ as much as they are about competition.</a:t>
            </a:r>
            <a:endParaRPr sz="1000" b="1">
              <a:solidFill>
                <a:srgbClr val="566579"/>
              </a:solidFill>
              <a:latin typeface="Trebuchet MS"/>
              <a:ea typeface="Trebuchet MS"/>
              <a:cs typeface="Trebuchet MS"/>
              <a:sym typeface="Trebuchet MS"/>
            </a:endParaRPr>
          </a:p>
          <a:p>
            <a:pPr marL="0" lvl="0" indent="0" algn="just" rtl="0">
              <a:spcBef>
                <a:spcPts val="0"/>
              </a:spcBef>
              <a:spcAft>
                <a:spcPts val="0"/>
              </a:spcAft>
              <a:buNone/>
            </a:pPr>
            <a:endParaRPr sz="1000"/>
          </a:p>
        </p:txBody>
      </p:sp>
    </p:spTree>
    <p:extLst>
      <p:ext uri="{BB962C8B-B14F-4D97-AF65-F5344CB8AC3E}">
        <p14:creationId xmlns:p14="http://schemas.microsoft.com/office/powerpoint/2010/main" val="1224263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4351def72c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4351def72c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455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c4147e5ba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c4147e5ba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078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4351deab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4351deab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465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f6ce32506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f6ce3250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851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4351def72c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4351def72c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9917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4351deab4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4351deab4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5022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r>
              <a:rPr lang="en-US" sz="1600" dirty="0"/>
              <a:t>Covers the Why. This is the value proposition of IBM Blockchain Platform over other vendors’ platforms - as opposed to, say, the value of Hyperledger Fabric over </a:t>
            </a:r>
            <a:r>
              <a:rPr lang="en-US" sz="1600" dirty="0" err="1"/>
              <a:t>Ethereum</a:t>
            </a:r>
            <a:r>
              <a:rPr lang="en-US" sz="1600" dirty="0"/>
              <a:t>.</a:t>
            </a:r>
            <a:br>
              <a:rPr lang="en-US" sz="1600" dirty="0"/>
            </a:br>
            <a:r>
              <a:rPr lang="en-US" sz="1600" dirty="0"/>
              <a:t>"Reducing risk" is about IBM Support, and pricing structures that allow blockchain networks to start small and grow. It’s also about the reducing risk from a governance aspect - preventing malicious actors from tampering with the network.</a:t>
            </a:r>
            <a:br>
              <a:rPr lang="en-US" sz="1600" dirty="0"/>
            </a:br>
            <a:r>
              <a:rPr lang="en-US" sz="1600" dirty="0"/>
              <a:t>"Saving time" is about the use of development toolsets and patterns that help clients get value from blockchain quickly.</a:t>
            </a:r>
            <a:br>
              <a:rPr lang="en-US" sz="1600" dirty="0"/>
            </a:br>
            <a:r>
              <a:rPr lang="en-US" sz="1600" dirty="0"/>
              <a:t>"Enterprise-ready" is about the rock-solid, secure, performant base on which IBM Blockchain Platform is built. For some clients this might be the time to introduce the fact that IBM Blockchain Platform Enterprise</a:t>
            </a:r>
            <a:r>
              <a:rPr lang="en-US" sz="1600" baseline="0" dirty="0"/>
              <a:t> Edition</a:t>
            </a:r>
            <a:r>
              <a:rPr lang="en-US" sz="1600" dirty="0"/>
              <a:t> sits on the </a:t>
            </a:r>
            <a:r>
              <a:rPr lang="en-US" sz="1600" dirty="0" err="1"/>
              <a:t>LinuxONE</a:t>
            </a:r>
            <a:r>
              <a:rPr lang="en-US" sz="1600" dirty="0"/>
              <a:t> platform.</a:t>
            </a:r>
            <a:br>
              <a:rPr lang="en-US" sz="1600" dirty="0"/>
            </a:br>
            <a:r>
              <a:rPr lang="en-US" sz="1600" dirty="0"/>
              <a:t>“Open" is the counter to vendor lock-in, and points to the fact that IBM Blockchain Platform makes use of the Linux Foundation Hyperledger technologies.</a:t>
            </a:r>
          </a:p>
        </p:txBody>
      </p:sp>
    </p:spTree>
    <p:extLst>
      <p:ext uri="{BB962C8B-B14F-4D97-AF65-F5344CB8AC3E}">
        <p14:creationId xmlns:p14="http://schemas.microsoft.com/office/powerpoint/2010/main" val="1790217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Rectangle 3"/>
          <p:cNvSpPr>
            <a:spLocks noGrp="1"/>
          </p:cNvSpPr>
          <p:nvPr>
            <p:ph type="body" idx="1"/>
          </p:nvPr>
        </p:nvSpPr>
        <p:spPr bwMode="auto">
          <a:noFill/>
        </p:spPr>
        <p:txBody>
          <a:bodyPr wrap="square" numCol="1" anchor="t" anchorCtr="0" compatLnSpc="1">
            <a:prstTxWarp prst="textNoShape">
              <a:avLst/>
            </a:prstTxWarp>
          </a:bodyPr>
          <a:lstStyle/>
          <a:p>
            <a:pPr marL="228600" marR="0" indent="-228600" algn="l" defTabSz="457200" rtl="0" eaLnBrk="1" fontAlgn="auto" latinLnBrk="0" hangingPunct="1">
              <a:lnSpc>
                <a:spcPct val="100000"/>
              </a:lnSpc>
              <a:spcBef>
                <a:spcPct val="0"/>
              </a:spcBef>
              <a:spcAft>
                <a:spcPts val="0"/>
              </a:spcAft>
              <a:buClrTx/>
              <a:buSzTx/>
              <a:buFontTx/>
              <a:buNone/>
              <a:tabLst/>
              <a:defRPr/>
            </a:pPr>
            <a:r>
              <a:rPr lang="en-US" dirty="0"/>
              <a:t>More details on the</a:t>
            </a:r>
            <a:r>
              <a:rPr lang="en-US" baseline="0" dirty="0"/>
              <a:t> value that IBM Blockchain Platform adds.</a:t>
            </a:r>
            <a:endParaRPr lang="en-US" dirty="0"/>
          </a:p>
          <a:p>
            <a:pPr marL="228600" marR="0" indent="-228600" algn="l" defTabSz="457200" rtl="0" eaLnBrk="1" fontAlgn="auto" latinLnBrk="0" hangingPunct="1">
              <a:lnSpc>
                <a:spcPct val="100000"/>
              </a:lnSpc>
              <a:spcBef>
                <a:spcPct val="0"/>
              </a:spcBef>
              <a:spcAft>
                <a:spcPts val="0"/>
              </a:spcAft>
              <a:buClrTx/>
              <a:buSzTx/>
              <a:buFontTx/>
              <a:buNone/>
              <a:tabLst/>
              <a:defRPr/>
            </a:pPr>
            <a:r>
              <a:rPr lang="en-US" dirty="0"/>
              <a:t>To put it another way, IBM Blockchain</a:t>
            </a:r>
            <a:r>
              <a:rPr lang="en-US" baseline="0" dirty="0"/>
              <a:t> Platform makes it a *lot* simpler to develop, deploy and operate your blockchain network.</a:t>
            </a:r>
            <a:endParaRPr lang="en-US" dirty="0"/>
          </a:p>
        </p:txBody>
      </p:sp>
    </p:spTree>
    <p:extLst>
      <p:ext uri="{BB962C8B-B14F-4D97-AF65-F5344CB8AC3E}">
        <p14:creationId xmlns:p14="http://schemas.microsoft.com/office/powerpoint/2010/main" val="2357360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cc948c82d_1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cc948c82d_1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Solution network architecture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Add validate functionality</a:t>
            </a:r>
            <a:endParaRPr dirty="0"/>
          </a:p>
        </p:txBody>
      </p:sp>
    </p:spTree>
    <p:extLst>
      <p:ext uri="{BB962C8B-B14F-4D97-AF65-F5344CB8AC3E}">
        <p14:creationId xmlns:p14="http://schemas.microsoft.com/office/powerpoint/2010/main" val="3324750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cd284bc00_0_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cd284bc00_0_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to adopt blockchain from legacy?  See badges on next</a:t>
            </a:r>
            <a:endParaRPr/>
          </a:p>
        </p:txBody>
      </p:sp>
    </p:spTree>
    <p:extLst>
      <p:ext uri="{BB962C8B-B14F-4D97-AF65-F5344CB8AC3E}">
        <p14:creationId xmlns:p14="http://schemas.microsoft.com/office/powerpoint/2010/main" val="3666637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cxnSp>
        <p:nvCxnSpPr>
          <p:cNvPr id="38" name="Google Shape;38;p6"/>
          <p:cNvCxnSpPr/>
          <p:nvPr/>
        </p:nvCxnSpPr>
        <p:spPr>
          <a:xfrm>
            <a:off x="431850" y="4741853"/>
            <a:ext cx="8280300" cy="0"/>
          </a:xfrm>
          <a:prstGeom prst="straightConnector1">
            <a:avLst/>
          </a:prstGeom>
          <a:noFill/>
          <a:ln w="9525" cap="flat" cmpd="sng">
            <a:solidFill>
              <a:srgbClr val="C6C5C5"/>
            </a:solidFill>
            <a:prstDash val="dot"/>
            <a:round/>
            <a:headEnd type="none" w="med" len="med"/>
            <a:tailEnd type="none" w="med" len="med"/>
          </a:ln>
        </p:spPr>
      </p:cxnSp>
      <p:sp>
        <p:nvSpPr>
          <p:cNvPr id="39" name="Google Shape;39;p6"/>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lstStyle>
            <a:lvl1pPr lvl="0">
              <a:spcBef>
                <a:spcPts val="0"/>
              </a:spcBef>
              <a:spcAft>
                <a:spcPts val="0"/>
              </a:spcAft>
              <a:buClr>
                <a:srgbClr val="566579"/>
              </a:buClr>
              <a:buSzPts val="2800"/>
              <a:buFont typeface="Trebuchet MS"/>
              <a:buNone/>
              <a:defRPr>
                <a:solidFill>
                  <a:srgbClr val="566579"/>
                </a:solidFill>
                <a:latin typeface="Trebuchet MS"/>
                <a:ea typeface="Trebuchet MS"/>
                <a:cs typeface="Trebuchet MS"/>
                <a:sym typeface="Trebuchet MS"/>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cxnSp>
        <p:nvCxnSpPr>
          <p:cNvPr id="40" name="Google Shape;40;p6"/>
          <p:cNvCxnSpPr/>
          <p:nvPr/>
        </p:nvCxnSpPr>
        <p:spPr>
          <a:xfrm>
            <a:off x="431850" y="751750"/>
            <a:ext cx="8280300" cy="0"/>
          </a:xfrm>
          <a:prstGeom prst="straightConnector1">
            <a:avLst/>
          </a:prstGeom>
          <a:noFill/>
          <a:ln w="9525" cap="flat" cmpd="sng">
            <a:solidFill>
              <a:srgbClr val="C6C5C5"/>
            </a:solidFill>
            <a:prstDash val="dot"/>
            <a:round/>
            <a:headEnd type="none" w="med" len="med"/>
            <a:tailEnd type="none" w="med" len="med"/>
          </a:ln>
        </p:spPr>
      </p:cxnSp>
      <p:sp>
        <p:nvSpPr>
          <p:cNvPr id="41" name="Google Shape;41;p6">
            <a:hlinkClick r:id="" action="ppaction://hlinkshowjump?jump=previousslide"/>
          </p:cNvPr>
          <p:cNvSpPr/>
          <p:nvPr/>
        </p:nvSpPr>
        <p:spPr>
          <a:xfrm rot="2700000">
            <a:off x="8511683" y="4815273"/>
            <a:ext cx="84853" cy="84853"/>
          </a:xfrm>
          <a:prstGeom prst="rtTriangle">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434306" y="4736375"/>
            <a:ext cx="379800" cy="174600"/>
          </a:xfrm>
          <a:prstGeom prst="rect">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a:hlinkClick r:id="" action="ppaction://hlinkshowjump?jump=nextslide"/>
          </p:cNvPr>
          <p:cNvSpPr/>
          <p:nvPr/>
        </p:nvSpPr>
        <p:spPr>
          <a:xfrm rot="-8100000">
            <a:off x="8631683" y="4815273"/>
            <a:ext cx="84853" cy="84853"/>
          </a:xfrm>
          <a:prstGeom prst="rtTriangle">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lvl1pPr lvl="0" rtl="0">
              <a:buNone/>
              <a:defRPr sz="900">
                <a:solidFill>
                  <a:srgbClr val="FFFFFF"/>
                </a:solidFill>
              </a:defRPr>
            </a:lvl1pPr>
            <a:lvl2pPr lvl="1" rtl="0">
              <a:buNone/>
              <a:defRPr sz="900">
                <a:solidFill>
                  <a:srgbClr val="FFFFFF"/>
                </a:solidFill>
              </a:defRPr>
            </a:lvl2pPr>
            <a:lvl3pPr lvl="2" rtl="0">
              <a:buNone/>
              <a:defRPr sz="900">
                <a:solidFill>
                  <a:srgbClr val="FFFFFF"/>
                </a:solidFill>
              </a:defRPr>
            </a:lvl3pPr>
            <a:lvl4pPr lvl="3" rtl="0">
              <a:buNone/>
              <a:defRPr sz="900">
                <a:solidFill>
                  <a:srgbClr val="FFFFFF"/>
                </a:solidFill>
              </a:defRPr>
            </a:lvl4pPr>
            <a:lvl5pPr lvl="4" rtl="0">
              <a:buNone/>
              <a:defRPr sz="900">
                <a:solidFill>
                  <a:srgbClr val="FFFFFF"/>
                </a:solidFill>
              </a:defRPr>
            </a:lvl5pPr>
            <a:lvl6pPr lvl="5" rtl="0">
              <a:buNone/>
              <a:defRPr sz="900">
                <a:solidFill>
                  <a:srgbClr val="FFFFFF"/>
                </a:solidFill>
              </a:defRPr>
            </a:lvl6pPr>
            <a:lvl7pPr lvl="6" rtl="0">
              <a:buNone/>
              <a:defRPr sz="900">
                <a:solidFill>
                  <a:srgbClr val="FFFFFF"/>
                </a:solidFill>
              </a:defRPr>
            </a:lvl7pPr>
            <a:lvl8pPr lvl="7" rtl="0">
              <a:buNone/>
              <a:defRPr sz="900">
                <a:solidFill>
                  <a:srgbClr val="FFFFFF"/>
                </a:solidFill>
              </a:defRPr>
            </a:lvl8pPr>
            <a:lvl9pPr lvl="8" rtl="0">
              <a:buNone/>
              <a:defRPr sz="900">
                <a:solidFill>
                  <a:srgbClr val="FFFFFF"/>
                </a:solidFill>
              </a:defRPr>
            </a:lvl9pPr>
          </a:lstStyle>
          <a:p>
            <a:pPr marL="0" lvl="0" indent="0" algn="ctr" rtl="0">
              <a:spcBef>
                <a:spcPts val="0"/>
              </a:spcBef>
              <a:spcAft>
                <a:spcPts val="0"/>
              </a:spcAft>
              <a:buNone/>
            </a:pPr>
            <a:fld id="{00000000-1234-1234-1234-123412341234}" type="slidenum">
              <a:rPr lang="en-GB"/>
              <a:t>‹#›</a:t>
            </a:fld>
            <a:endParaRPr/>
          </a:p>
        </p:txBody>
      </p:sp>
      <p:sp>
        <p:nvSpPr>
          <p:cNvPr id="45" name="Google Shape;45;p6"/>
          <p:cNvSpPr txBox="1"/>
          <p:nvPr/>
        </p:nvSpPr>
        <p:spPr>
          <a:xfrm>
            <a:off x="6903186" y="4685184"/>
            <a:ext cx="1532700" cy="174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900">
                <a:solidFill>
                  <a:srgbClr val="C6C5C5"/>
                </a:solidFill>
              </a:rPr>
              <a:t>www.cateina.com</a:t>
            </a:r>
            <a:endParaRPr sz="900">
              <a:solidFill>
                <a:srgbClr val="C6C5C5"/>
              </a:solidFill>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46990" y="305451"/>
            <a:ext cx="887120" cy="295707"/>
          </a:xfrm>
          <a:prstGeom prst="rect">
            <a:avLst/>
          </a:prstGeom>
        </p:spPr>
      </p:pic>
      <p:sp>
        <p:nvSpPr>
          <p:cNvPr id="11" name="Google Shape;121;p16"/>
          <p:cNvSpPr/>
          <p:nvPr userDrawn="1"/>
        </p:nvSpPr>
        <p:spPr>
          <a:xfrm>
            <a:off x="9260986" y="890724"/>
            <a:ext cx="521400" cy="518400"/>
          </a:xfrm>
          <a:prstGeom prst="ellipse">
            <a:avLst/>
          </a:prstGeom>
          <a:solidFill>
            <a:srgbClr val="EE7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1;p16"/>
          <p:cNvSpPr/>
          <p:nvPr userDrawn="1"/>
        </p:nvSpPr>
        <p:spPr>
          <a:xfrm>
            <a:off x="9260986" y="1604439"/>
            <a:ext cx="521400" cy="518400"/>
          </a:xfrm>
          <a:prstGeom prst="ellipse">
            <a:avLst/>
          </a:prstGeom>
          <a:solidFill>
            <a:srgbClr val="566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1;p16"/>
          <p:cNvSpPr/>
          <p:nvPr userDrawn="1"/>
        </p:nvSpPr>
        <p:spPr>
          <a:xfrm>
            <a:off x="9260986" y="2318154"/>
            <a:ext cx="521400" cy="518400"/>
          </a:xfrm>
          <a:prstGeom prst="ellipse">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idx="10"/>
          </p:nvPr>
        </p:nvSpPr>
        <p:spPr/>
        <p:txBody>
          <a:bodyPr/>
          <a:lstStyle/>
          <a:p>
            <a:pPr marL="0" lvl="0" indent="0" algn="ct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18648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Graphic slide">
    <p:bg>
      <p:bgPr>
        <a:solidFill>
          <a:srgbClr val="FFFFFF"/>
        </a:solidFill>
        <a:effectLst/>
      </p:bgPr>
    </p:bg>
    <p:spTree>
      <p:nvGrpSpPr>
        <p:cNvPr id="1" name=""/>
        <p:cNvGrpSpPr/>
        <p:nvPr/>
      </p:nvGrpSpPr>
      <p:grpSpPr>
        <a:xfrm>
          <a:off x="0" y="0"/>
          <a:ext cx="0" cy="0"/>
          <a:chOff x="0" y="0"/>
          <a:chExt cx="0" cy="0"/>
        </a:xfrm>
      </p:grpSpPr>
      <p:sp>
        <p:nvSpPr>
          <p:cNvPr id="3" name="Rectangle 2"/>
          <p:cNvSpPr>
            <a:spLocks noChangeArrowheads="1"/>
          </p:cNvSpPr>
          <p:nvPr/>
        </p:nvSpPr>
        <p:spPr bwMode="auto">
          <a:xfrm>
            <a:off x="8836027" y="4920722"/>
            <a:ext cx="307975" cy="92333"/>
          </a:xfrm>
          <a:prstGeom prst="rect">
            <a:avLst/>
          </a:prstGeom>
          <a:noFill/>
          <a:ln w="9525">
            <a:noFill/>
            <a:miter lim="800000"/>
            <a:headEnd/>
            <a:tailEnd/>
          </a:ln>
        </p:spPr>
        <p:txBody>
          <a:bodyPr lIns="0" tIns="0" rIns="0" bIns="0">
            <a:spAutoFit/>
          </a:bodyPr>
          <a:lstStyle/>
          <a:p>
            <a:pPr defTabSz="914355" fontAlgn="base">
              <a:spcBef>
                <a:spcPct val="0"/>
              </a:spcBef>
              <a:spcAft>
                <a:spcPct val="0"/>
              </a:spcAft>
              <a:defRPr/>
            </a:pPr>
            <a:fld id="{1C337AAC-EE4A-44E1-AA1C-47EAC237B301}" type="slidenum">
              <a:rPr lang="en-US" sz="600" b="0" i="0" smtClean="0">
                <a:solidFill>
                  <a:srgbClr val="5A5A5A"/>
                </a:solidFill>
                <a:ea typeface="Arial" charset="0"/>
                <a:cs typeface="Arial" charset="0"/>
              </a:rPr>
              <a:pPr defTabSz="914355" fontAlgn="base">
                <a:spcBef>
                  <a:spcPct val="0"/>
                </a:spcBef>
                <a:spcAft>
                  <a:spcPct val="0"/>
                </a:spcAft>
                <a:defRPr/>
              </a:pPr>
              <a:t>‹#›</a:t>
            </a:fld>
            <a:endParaRPr lang="en-US" sz="600" b="0" i="0" dirty="0">
              <a:solidFill>
                <a:srgbClr val="5A5A5A"/>
              </a:solidFill>
              <a:ea typeface="Arial" charset="0"/>
              <a:cs typeface="Arial" charset="0"/>
            </a:endParaRPr>
          </a:p>
        </p:txBody>
      </p:sp>
      <p:sp>
        <p:nvSpPr>
          <p:cNvPr id="2" name="Title 1"/>
          <p:cNvSpPr>
            <a:spLocks noGrp="1"/>
          </p:cNvSpPr>
          <p:nvPr>
            <p:ph type="title"/>
          </p:nvPr>
        </p:nvSpPr>
        <p:spPr>
          <a:xfrm>
            <a:off x="592933" y="596558"/>
            <a:ext cx="3962400" cy="392415"/>
          </a:xfrm>
        </p:spPr>
        <p:txBody>
          <a:bodyPr/>
          <a:lstStyle>
            <a:lvl1pPr algn="l" defTabSz="457178" rtl="0" eaLnBrk="1" latinLnBrk="0" hangingPunct="1">
              <a:lnSpc>
                <a:spcPct val="100000"/>
              </a:lnSpc>
              <a:spcBef>
                <a:spcPts val="1100"/>
              </a:spcBef>
              <a:buNone/>
              <a:defRPr lang="en-US" sz="2400" b="0" i="0" kern="1200" baseline="0" dirty="0">
                <a:solidFill>
                  <a:srgbClr val="0164FF"/>
                </a:solidFill>
                <a:latin typeface="+mn-lt"/>
                <a:ea typeface="Arial" charset="0"/>
                <a:cs typeface="Arial" charset="0"/>
              </a:defRPr>
            </a:lvl1pPr>
          </a:lstStyle>
          <a:p>
            <a:r>
              <a:rPr lang="en-US" dirty="0"/>
              <a:t>Click to edit Master title</a:t>
            </a:r>
          </a:p>
        </p:txBody>
      </p:sp>
    </p:spTree>
    <p:extLst>
      <p:ext uri="{BB962C8B-B14F-4D97-AF65-F5344CB8AC3E}">
        <p14:creationId xmlns:p14="http://schemas.microsoft.com/office/powerpoint/2010/main" val="6899560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402225" y="4703625"/>
            <a:ext cx="396300" cy="204600"/>
          </a:xfrm>
          <a:prstGeom prst="rect">
            <a:avLst/>
          </a:prstGeom>
          <a:noFill/>
          <a:ln>
            <a:noFill/>
          </a:ln>
        </p:spPr>
        <p:txBody>
          <a:bodyPr spcFirstLastPara="1" wrap="square" lIns="91425" tIns="91425" rIns="91425" bIns="91425" anchor="ctr" anchorCtr="0">
            <a:noAutofit/>
          </a:bodyPr>
          <a:lstStyle>
            <a:lvl1pPr lvl="0" algn="ctr">
              <a:buNone/>
              <a:defRPr sz="1000">
                <a:solidFill>
                  <a:schemeClr val="dk2"/>
                </a:solidFill>
              </a:defRPr>
            </a:lvl1pPr>
            <a:lvl2pPr lvl="1" algn="ctr">
              <a:buNone/>
              <a:defRPr sz="1000">
                <a:solidFill>
                  <a:schemeClr val="dk2"/>
                </a:solidFill>
              </a:defRPr>
            </a:lvl2pPr>
            <a:lvl3pPr lvl="2" algn="ctr">
              <a:buNone/>
              <a:defRPr sz="1000">
                <a:solidFill>
                  <a:schemeClr val="dk2"/>
                </a:solidFill>
              </a:defRPr>
            </a:lvl3pPr>
            <a:lvl4pPr lvl="3" algn="ctr">
              <a:buNone/>
              <a:defRPr sz="1000">
                <a:solidFill>
                  <a:schemeClr val="dk2"/>
                </a:solidFill>
              </a:defRPr>
            </a:lvl4pPr>
            <a:lvl5pPr lvl="4" algn="ctr">
              <a:buNone/>
              <a:defRPr sz="1000">
                <a:solidFill>
                  <a:schemeClr val="dk2"/>
                </a:solidFill>
              </a:defRPr>
            </a:lvl5pPr>
            <a:lvl6pPr lvl="5" algn="ctr">
              <a:buNone/>
              <a:defRPr sz="1000">
                <a:solidFill>
                  <a:schemeClr val="dk2"/>
                </a:solidFill>
              </a:defRPr>
            </a:lvl6pPr>
            <a:lvl7pPr lvl="6" algn="ctr">
              <a:buNone/>
              <a:defRPr sz="1000">
                <a:solidFill>
                  <a:schemeClr val="dk2"/>
                </a:solidFill>
              </a:defRPr>
            </a:lvl7pPr>
            <a:lvl8pPr lvl="7" algn="ctr">
              <a:buNone/>
              <a:defRPr sz="1000">
                <a:solidFill>
                  <a:schemeClr val="dk2"/>
                </a:solidFill>
              </a:defRPr>
            </a:lvl8pPr>
            <a:lvl9pPr lvl="8" algn="ctr">
              <a:buNone/>
              <a:defRPr sz="1000">
                <a:solidFill>
                  <a:schemeClr val="dk2"/>
                </a:solidFill>
              </a:defRPr>
            </a:lvl9pPr>
          </a:lstStyle>
          <a:p>
            <a:pPr marL="0" lvl="0" indent="0" algn="ctr" rtl="0">
              <a:spcBef>
                <a:spcPts val="0"/>
              </a:spcBef>
              <a:spcAft>
                <a:spcPts val="0"/>
              </a:spcAft>
              <a:buNone/>
            </a:pPr>
            <a:fld id="{00000000-1234-1234-1234-123412341234}" type="slidenum">
              <a:rPr lang="en-GB"/>
              <a:t>‹#›</a:t>
            </a:fld>
            <a:endParaRPr/>
          </a:p>
        </p:txBody>
      </p:sp>
      <p:sp>
        <p:nvSpPr>
          <p:cNvPr id="5" name="Google Shape;121;p16"/>
          <p:cNvSpPr/>
          <p:nvPr userDrawn="1"/>
        </p:nvSpPr>
        <p:spPr>
          <a:xfrm>
            <a:off x="9260986" y="890724"/>
            <a:ext cx="521400" cy="518400"/>
          </a:xfrm>
          <a:prstGeom prst="ellipse">
            <a:avLst/>
          </a:prstGeom>
          <a:solidFill>
            <a:srgbClr val="EE7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1;p16"/>
          <p:cNvSpPr/>
          <p:nvPr userDrawn="1"/>
        </p:nvSpPr>
        <p:spPr>
          <a:xfrm>
            <a:off x="9260986" y="1604439"/>
            <a:ext cx="521400" cy="518400"/>
          </a:xfrm>
          <a:prstGeom prst="ellipse">
            <a:avLst/>
          </a:prstGeom>
          <a:solidFill>
            <a:srgbClr val="566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2" r:id="rId1"/>
    <p:sldLayoutId id="2147483661" r:id="rId2"/>
    <p:sldLayoutId id="2147483662"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566579"/>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tiff"/><Relationship Id="rId4" Type="http://schemas.openxmlformats.org/officeDocument/2006/relationships/image" Target="../media/image14.tif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14" name="Shape 45" descr="CateinaLogoTransperent-3.png"/>
          <p:cNvPicPr preferRelativeResize="0"/>
          <p:nvPr/>
        </p:nvPicPr>
        <p:blipFill rotWithShape="1">
          <a:blip r:embed="rId3">
            <a:alphaModFix/>
          </a:blip>
          <a:srcRect t="922" b="912"/>
          <a:stretch/>
        </p:blipFill>
        <p:spPr>
          <a:xfrm>
            <a:off x="2994753" y="929424"/>
            <a:ext cx="3154495" cy="3284652"/>
          </a:xfrm>
          <a:prstGeom prst="rect">
            <a:avLst/>
          </a:prstGeom>
          <a:noFill/>
          <a:ln>
            <a:noFill/>
          </a:ln>
        </p:spPr>
      </p:pic>
      <p:sp>
        <p:nvSpPr>
          <p:cNvPr id="18" name="Google Shape;75;p14"/>
          <p:cNvSpPr/>
          <p:nvPr/>
        </p:nvSpPr>
        <p:spPr>
          <a:xfrm>
            <a:off x="0" y="0"/>
            <a:ext cx="9144000" cy="5143500"/>
          </a:xfrm>
          <a:prstGeom prst="rect">
            <a:avLst/>
          </a:prstGeom>
          <a:solidFill>
            <a:srgbClr val="566579">
              <a:alpha val="9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 name="Google Shape;79;p14"/>
          <p:cNvSpPr txBox="1">
            <a:spLocks noGrp="1"/>
          </p:cNvSpPr>
          <p:nvPr>
            <p:ph type="sldNum" idx="10"/>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a:t>
            </a:fld>
            <a:endParaRPr/>
          </a:p>
        </p:txBody>
      </p:sp>
      <p:grpSp>
        <p:nvGrpSpPr>
          <p:cNvPr id="3" name="Group 2"/>
          <p:cNvGrpSpPr/>
          <p:nvPr/>
        </p:nvGrpSpPr>
        <p:grpSpPr>
          <a:xfrm>
            <a:off x="856350" y="931100"/>
            <a:ext cx="7431300" cy="2970405"/>
            <a:chOff x="856350" y="1079734"/>
            <a:chExt cx="7431300" cy="2970405"/>
          </a:xfrm>
        </p:grpSpPr>
        <p:sp>
          <p:nvSpPr>
            <p:cNvPr id="76" name="Google Shape;76;p14"/>
            <p:cNvSpPr txBox="1"/>
            <p:nvPr/>
          </p:nvSpPr>
          <p:spPr>
            <a:xfrm>
              <a:off x="1479900" y="3089386"/>
              <a:ext cx="61842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400" smtClean="0">
                  <a:solidFill>
                    <a:srgbClr val="FFFFFF"/>
                  </a:solidFill>
                  <a:latin typeface="Trebuchet MS"/>
                  <a:ea typeface="Trebuchet MS"/>
                  <a:cs typeface="Trebuchet MS"/>
                  <a:sym typeface="Trebuchet MS"/>
                </a:rPr>
                <a:t>A Journey to </a:t>
              </a:r>
              <a:r>
                <a:rPr lang="en-GB" sz="2400" dirty="0" smtClean="0">
                  <a:solidFill>
                    <a:srgbClr val="FFFFFF"/>
                  </a:solidFill>
                  <a:latin typeface="Trebuchet MS"/>
                  <a:ea typeface="Trebuchet MS"/>
                  <a:cs typeface="Trebuchet MS"/>
                  <a:sym typeface="Trebuchet MS"/>
                </a:rPr>
                <a:t>Collaborate </a:t>
              </a:r>
              <a:r>
                <a:rPr lang="en-GB" sz="2400" smtClean="0">
                  <a:solidFill>
                    <a:srgbClr val="FFFFFF"/>
                  </a:solidFill>
                  <a:latin typeface="Trebuchet MS"/>
                  <a:ea typeface="Trebuchet MS"/>
                  <a:cs typeface="Trebuchet MS"/>
                  <a:sym typeface="Trebuchet MS"/>
                </a:rPr>
                <a:t>&amp; Grow</a:t>
              </a:r>
              <a:endParaRPr sz="2400" dirty="0">
                <a:solidFill>
                  <a:srgbClr val="FFFFFF"/>
                </a:solidFill>
                <a:latin typeface="Trebuchet MS"/>
                <a:ea typeface="Trebuchet MS"/>
                <a:cs typeface="Trebuchet MS"/>
                <a:sym typeface="Trebuchet MS"/>
              </a:endParaRPr>
            </a:p>
          </p:txBody>
        </p:sp>
        <p:sp>
          <p:nvSpPr>
            <p:cNvPr id="77" name="Google Shape;77;p14"/>
            <p:cNvSpPr txBox="1"/>
            <p:nvPr/>
          </p:nvSpPr>
          <p:spPr>
            <a:xfrm>
              <a:off x="856350" y="1079734"/>
              <a:ext cx="7431300" cy="144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6600" b="1" smtClean="0">
                  <a:solidFill>
                    <a:srgbClr val="FFFFFF"/>
                  </a:solidFill>
                  <a:latin typeface="Trebuchet MS"/>
                  <a:ea typeface="Trebuchet MS"/>
                  <a:cs typeface="Trebuchet MS"/>
                  <a:sym typeface="Trebuchet MS"/>
                </a:rPr>
                <a:t>CATEINA </a:t>
              </a:r>
            </a:p>
            <a:p>
              <a:pPr marL="0" lvl="0" indent="0" algn="ctr" rtl="0">
                <a:spcBef>
                  <a:spcPts val="0"/>
                </a:spcBef>
                <a:spcAft>
                  <a:spcPts val="0"/>
                </a:spcAft>
                <a:buNone/>
              </a:pPr>
              <a:r>
                <a:rPr lang="en-GB" sz="3600" b="1" smtClean="0">
                  <a:solidFill>
                    <a:srgbClr val="FFFFFF"/>
                  </a:solidFill>
                  <a:latin typeface="Trebuchet MS"/>
                  <a:ea typeface="Trebuchet MS"/>
                  <a:cs typeface="Trebuchet MS"/>
                  <a:sym typeface="Trebuchet MS"/>
                </a:rPr>
                <a:t>TECHNOLOGIES</a:t>
              </a:r>
              <a:endParaRPr sz="6600" b="1" dirty="0">
                <a:solidFill>
                  <a:srgbClr val="FFFFFF"/>
                </a:solidFill>
                <a:latin typeface="Trebuchet MS"/>
                <a:ea typeface="Trebuchet MS"/>
                <a:cs typeface="Trebuchet MS"/>
                <a:sym typeface="Trebuchet MS"/>
              </a:endParaRPr>
            </a:p>
          </p:txBody>
        </p:sp>
        <p:sp>
          <p:nvSpPr>
            <p:cNvPr id="78" name="Google Shape;78;p14"/>
            <p:cNvSpPr/>
            <p:nvPr/>
          </p:nvSpPr>
          <p:spPr>
            <a:xfrm>
              <a:off x="3472422" y="3656239"/>
              <a:ext cx="2199156" cy="393900"/>
            </a:xfrm>
            <a:prstGeom prst="roundRect">
              <a:avLst>
                <a:gd name="adj" fmla="val 50000"/>
              </a:avLst>
            </a:prstGeom>
            <a:solidFill>
              <a:srgbClr val="EE795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mtClean="0">
                  <a:solidFill>
                    <a:srgbClr val="FFFFFF"/>
                  </a:solidFill>
                </a:rPr>
                <a:t>Est. 03</a:t>
              </a:r>
              <a:r>
                <a:rPr lang="en-GB" baseline="30000" smtClean="0">
                  <a:solidFill>
                    <a:srgbClr val="FFFFFF"/>
                  </a:solidFill>
                </a:rPr>
                <a:t>rd</a:t>
              </a:r>
              <a:r>
                <a:rPr lang="en-GB" smtClean="0">
                  <a:solidFill>
                    <a:srgbClr val="FFFFFF"/>
                  </a:solidFill>
                </a:rPr>
                <a:t> Feb, 2019</a:t>
              </a:r>
              <a:endParaRPr>
                <a:solidFill>
                  <a:srgbClr val="FFFFFF"/>
                </a:solidFill>
              </a:endParaRPr>
            </a:p>
          </p:txBody>
        </p:sp>
        <p:sp>
          <p:nvSpPr>
            <p:cNvPr id="16" name="Google Shape;76;p14"/>
            <p:cNvSpPr txBox="1"/>
            <p:nvPr/>
          </p:nvSpPr>
          <p:spPr>
            <a:xfrm>
              <a:off x="1479900" y="2722966"/>
              <a:ext cx="6184200" cy="6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mtClean="0">
                  <a:solidFill>
                    <a:srgbClr val="FFFFFF"/>
                  </a:solidFill>
                  <a:latin typeface="Trebuchet MS"/>
                  <a:ea typeface="Trebuchet MS"/>
                  <a:cs typeface="Trebuchet MS"/>
                  <a:sym typeface="Trebuchet MS"/>
                </a:rPr>
                <a:t>Blockchain | Hybrid Integration | Artificial Integration | Internet of Things</a:t>
              </a:r>
              <a:endParaRPr dirty="0">
                <a:solidFill>
                  <a:srgbClr val="FFFFFF"/>
                </a:solidFill>
                <a:latin typeface="Trebuchet MS"/>
                <a:ea typeface="Trebuchet MS"/>
                <a:cs typeface="Trebuchet MS"/>
                <a:sym typeface="Trebuchet MS"/>
              </a:endParaRPr>
            </a:p>
          </p:txBody>
        </p:sp>
      </p:grpSp>
    </p:spTree>
    <p:extLst>
      <p:ext uri="{BB962C8B-B14F-4D97-AF65-F5344CB8AC3E}">
        <p14:creationId xmlns:p14="http://schemas.microsoft.com/office/powerpoint/2010/main" val="2894715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5"/>
          <p:cNvSpPr/>
          <p:nvPr/>
        </p:nvSpPr>
        <p:spPr>
          <a:xfrm>
            <a:off x="4645800" y="1148425"/>
            <a:ext cx="3662400" cy="2290200"/>
          </a:xfrm>
          <a:prstGeom prst="rect">
            <a:avLst/>
          </a:prstGeom>
          <a:noFill/>
          <a:ln w="19050" cap="flat" cmpd="sng">
            <a:solidFill>
              <a:srgbClr val="5477A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5"/>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900">
                <a:solidFill>
                  <a:srgbClr val="FFFFFF"/>
                </a:solidFill>
              </a:rPr>
              <a:t>10</a:t>
            </a:fld>
            <a:endParaRPr sz="900">
              <a:solidFill>
                <a:srgbClr val="FFFFFF"/>
              </a:solidFill>
            </a:endParaRPr>
          </a:p>
        </p:txBody>
      </p:sp>
      <p:sp>
        <p:nvSpPr>
          <p:cNvPr id="352" name="Google Shape;352;p45"/>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Unhindered </a:t>
            </a:r>
            <a:r>
              <a:rPr lang="en" b="1">
                <a:solidFill>
                  <a:srgbClr val="EE795B"/>
                </a:solidFill>
              </a:rPr>
              <a:t>Execution</a:t>
            </a:r>
            <a:endParaRPr/>
          </a:p>
          <a:p>
            <a:pPr marL="0" lvl="0" indent="0" algn="l" rtl="0">
              <a:spcBef>
                <a:spcPts val="0"/>
              </a:spcBef>
              <a:spcAft>
                <a:spcPts val="0"/>
              </a:spcAft>
              <a:buNone/>
            </a:pPr>
            <a:endParaRPr/>
          </a:p>
        </p:txBody>
      </p:sp>
      <p:sp>
        <p:nvSpPr>
          <p:cNvPr id="353" name="Google Shape;353;p45"/>
          <p:cNvSpPr txBox="1"/>
          <p:nvPr/>
        </p:nvSpPr>
        <p:spPr>
          <a:xfrm>
            <a:off x="341925" y="781425"/>
            <a:ext cx="8520600" cy="31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a:solidFill>
                  <a:srgbClr val="999999"/>
                </a:solidFill>
              </a:rPr>
              <a:t>Comparing non-blockchain and blockchain driven scenarios</a:t>
            </a:r>
            <a:endParaRPr>
              <a:solidFill>
                <a:srgbClr val="999999"/>
              </a:solidFill>
            </a:endParaRPr>
          </a:p>
        </p:txBody>
      </p:sp>
      <p:sp>
        <p:nvSpPr>
          <p:cNvPr id="354" name="Google Shape;354;p45"/>
          <p:cNvSpPr/>
          <p:nvPr/>
        </p:nvSpPr>
        <p:spPr>
          <a:xfrm>
            <a:off x="835800" y="1148425"/>
            <a:ext cx="3662400" cy="1521300"/>
          </a:xfrm>
          <a:prstGeom prst="rect">
            <a:avLst/>
          </a:prstGeom>
          <a:noFill/>
          <a:ln w="19050" cap="flat" cmpd="sng">
            <a:solidFill>
              <a:srgbClr val="5477A7"/>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5"/>
          <p:cNvSpPr/>
          <p:nvPr/>
        </p:nvSpPr>
        <p:spPr>
          <a:xfrm>
            <a:off x="835800" y="2767575"/>
            <a:ext cx="3662400" cy="671100"/>
          </a:xfrm>
          <a:prstGeom prst="rect">
            <a:avLst/>
          </a:prstGeom>
          <a:noFill/>
          <a:ln w="19050" cap="flat" cmpd="sng">
            <a:solidFill>
              <a:srgbClr val="38444A"/>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5"/>
          <p:cNvSpPr txBox="1"/>
          <p:nvPr/>
        </p:nvSpPr>
        <p:spPr>
          <a:xfrm>
            <a:off x="814200" y="3679825"/>
            <a:ext cx="3662400" cy="996600"/>
          </a:xfrm>
          <a:prstGeom prst="rect">
            <a:avLst/>
          </a:prstGeom>
          <a:noFill/>
          <a:ln>
            <a:noFill/>
          </a:ln>
        </p:spPr>
        <p:txBody>
          <a:bodyPr spcFirstLastPara="1" wrap="square" lIns="91425" tIns="91425" rIns="91425" bIns="91425" anchor="ctr" anchorCtr="0">
            <a:noAutofit/>
          </a:bodyPr>
          <a:lstStyle/>
          <a:p>
            <a:pPr marL="457200" lvl="0" indent="-292100" algn="just" rtl="0">
              <a:lnSpc>
                <a:spcPct val="115000"/>
              </a:lnSpc>
              <a:spcBef>
                <a:spcPts val="0"/>
              </a:spcBef>
              <a:spcAft>
                <a:spcPts val="0"/>
              </a:spcAft>
              <a:buClr>
                <a:srgbClr val="999999"/>
              </a:buClr>
              <a:buSzPts val="1000"/>
              <a:buChar char="●"/>
            </a:pPr>
            <a:r>
              <a:rPr lang="en" sz="1000">
                <a:solidFill>
                  <a:srgbClr val="999999"/>
                </a:solidFill>
              </a:rPr>
              <a:t>The program maintains the only ledger of record for its transactions and connects to each partner independently </a:t>
            </a:r>
            <a:endParaRPr sz="1000">
              <a:solidFill>
                <a:srgbClr val="999999"/>
              </a:solidFill>
            </a:endParaRPr>
          </a:p>
          <a:p>
            <a:pPr marL="457200" lvl="0" indent="-292100" algn="just" rtl="0">
              <a:lnSpc>
                <a:spcPct val="115000"/>
              </a:lnSpc>
              <a:spcBef>
                <a:spcPts val="0"/>
              </a:spcBef>
              <a:spcAft>
                <a:spcPts val="0"/>
              </a:spcAft>
              <a:buClr>
                <a:srgbClr val="999999"/>
              </a:buClr>
              <a:buSzPts val="1000"/>
              <a:buChar char="●"/>
            </a:pPr>
            <a:r>
              <a:rPr lang="en" sz="1000">
                <a:solidFill>
                  <a:srgbClr val="999999"/>
                </a:solidFill>
              </a:rPr>
              <a:t>The program has no visibility as to what happens once its currency is converted to a partner’s</a:t>
            </a:r>
            <a:endParaRPr sz="1000">
              <a:solidFill>
                <a:srgbClr val="999999"/>
              </a:solidFill>
            </a:endParaRPr>
          </a:p>
          <a:p>
            <a:pPr marL="457200" lvl="0" indent="-292100" algn="just" rtl="0">
              <a:lnSpc>
                <a:spcPct val="115000"/>
              </a:lnSpc>
              <a:spcBef>
                <a:spcPts val="0"/>
              </a:spcBef>
              <a:spcAft>
                <a:spcPts val="0"/>
              </a:spcAft>
              <a:buClr>
                <a:srgbClr val="999999"/>
              </a:buClr>
              <a:buSzPts val="1000"/>
              <a:buChar char="●"/>
            </a:pPr>
            <a:r>
              <a:rPr lang="en" sz="1000">
                <a:solidFill>
                  <a:srgbClr val="999999"/>
                </a:solidFill>
              </a:rPr>
              <a:t>Earn/burn transactions and exchanges take days or weeks to post in member accounts</a:t>
            </a:r>
            <a:endParaRPr sz="1000">
              <a:solidFill>
                <a:srgbClr val="999999"/>
              </a:solidFill>
            </a:endParaRPr>
          </a:p>
        </p:txBody>
      </p:sp>
      <p:sp>
        <p:nvSpPr>
          <p:cNvPr id="357" name="Google Shape;357;p45"/>
          <p:cNvSpPr txBox="1"/>
          <p:nvPr/>
        </p:nvSpPr>
        <p:spPr>
          <a:xfrm>
            <a:off x="4648200" y="3679825"/>
            <a:ext cx="3662400" cy="996600"/>
          </a:xfrm>
          <a:prstGeom prst="rect">
            <a:avLst/>
          </a:prstGeom>
          <a:noFill/>
          <a:ln>
            <a:noFill/>
          </a:ln>
        </p:spPr>
        <p:txBody>
          <a:bodyPr spcFirstLastPara="1" wrap="square" lIns="91425" tIns="91425" rIns="91425" bIns="91425" anchor="ctr" anchorCtr="0">
            <a:noAutofit/>
          </a:bodyPr>
          <a:lstStyle/>
          <a:p>
            <a:pPr marL="457200" lvl="0" indent="-292100" algn="just" rtl="0">
              <a:lnSpc>
                <a:spcPct val="115000"/>
              </a:lnSpc>
              <a:spcBef>
                <a:spcPts val="0"/>
              </a:spcBef>
              <a:spcAft>
                <a:spcPts val="0"/>
              </a:spcAft>
              <a:buClr>
                <a:srgbClr val="999999"/>
              </a:buClr>
              <a:buSzPts val="1000"/>
              <a:buChar char="●"/>
            </a:pPr>
            <a:r>
              <a:rPr lang="en" sz="1000">
                <a:solidFill>
                  <a:srgbClr val="999999"/>
                </a:solidFill>
              </a:rPr>
              <a:t>All programs maintain a distributed ledger of all transactions and exchanges, and all partners are connected on the blockchain platform</a:t>
            </a:r>
            <a:endParaRPr sz="1000">
              <a:solidFill>
                <a:srgbClr val="999999"/>
              </a:solidFill>
            </a:endParaRPr>
          </a:p>
          <a:p>
            <a:pPr marL="457200" lvl="0" indent="-292100" algn="just" rtl="0">
              <a:lnSpc>
                <a:spcPct val="115000"/>
              </a:lnSpc>
              <a:spcBef>
                <a:spcPts val="0"/>
              </a:spcBef>
              <a:spcAft>
                <a:spcPts val="0"/>
              </a:spcAft>
              <a:buClr>
                <a:srgbClr val="999999"/>
              </a:buClr>
              <a:buSzPts val="1000"/>
              <a:buChar char="●"/>
            </a:pPr>
            <a:r>
              <a:rPr lang="en" sz="1000">
                <a:solidFill>
                  <a:srgbClr val="999999"/>
                </a:solidFill>
              </a:rPr>
              <a:t>All programs can track how currency is earned, burned, and transferred across the network </a:t>
            </a:r>
            <a:endParaRPr sz="1000">
              <a:solidFill>
                <a:srgbClr val="999999"/>
              </a:solidFill>
            </a:endParaRPr>
          </a:p>
          <a:p>
            <a:pPr marL="457200" lvl="0" indent="-292100" algn="just" rtl="0">
              <a:lnSpc>
                <a:spcPct val="115000"/>
              </a:lnSpc>
              <a:spcBef>
                <a:spcPts val="0"/>
              </a:spcBef>
              <a:spcAft>
                <a:spcPts val="0"/>
              </a:spcAft>
              <a:buClr>
                <a:srgbClr val="999999"/>
              </a:buClr>
              <a:buSzPts val="1000"/>
              <a:buChar char="●"/>
            </a:pPr>
            <a:r>
              <a:rPr lang="en" sz="1000">
                <a:solidFill>
                  <a:srgbClr val="999999"/>
                </a:solidFill>
              </a:rPr>
              <a:t>Earn/burn transactions and exchanges are posted instantly to accounts</a:t>
            </a:r>
            <a:endParaRPr sz="1000">
              <a:solidFill>
                <a:srgbClr val="999999"/>
              </a:solidFill>
            </a:endParaRPr>
          </a:p>
        </p:txBody>
      </p:sp>
      <p:pic>
        <p:nvPicPr>
          <p:cNvPr id="358" name="Google Shape;358;p45"/>
          <p:cNvPicPr preferRelativeResize="0"/>
          <p:nvPr/>
        </p:nvPicPr>
        <p:blipFill>
          <a:blip r:embed="rId3">
            <a:alphaModFix/>
          </a:blip>
          <a:stretch>
            <a:fillRect/>
          </a:stretch>
        </p:blipFill>
        <p:spPr>
          <a:xfrm>
            <a:off x="1000838" y="1977787"/>
            <a:ext cx="550359" cy="548640"/>
          </a:xfrm>
          <a:prstGeom prst="rect">
            <a:avLst/>
          </a:prstGeom>
          <a:noFill/>
          <a:ln>
            <a:noFill/>
          </a:ln>
        </p:spPr>
      </p:pic>
      <p:pic>
        <p:nvPicPr>
          <p:cNvPr id="359" name="Google Shape;359;p45"/>
          <p:cNvPicPr preferRelativeResize="0"/>
          <p:nvPr/>
        </p:nvPicPr>
        <p:blipFill>
          <a:blip r:embed="rId4">
            <a:alphaModFix/>
          </a:blip>
          <a:stretch>
            <a:fillRect/>
          </a:stretch>
        </p:blipFill>
        <p:spPr>
          <a:xfrm>
            <a:off x="3782800" y="1977787"/>
            <a:ext cx="550359" cy="548640"/>
          </a:xfrm>
          <a:prstGeom prst="rect">
            <a:avLst/>
          </a:prstGeom>
          <a:noFill/>
          <a:ln>
            <a:noFill/>
          </a:ln>
        </p:spPr>
      </p:pic>
      <p:pic>
        <p:nvPicPr>
          <p:cNvPr id="360" name="Google Shape;360;p45"/>
          <p:cNvPicPr preferRelativeResize="0"/>
          <p:nvPr/>
        </p:nvPicPr>
        <p:blipFill>
          <a:blip r:embed="rId5">
            <a:alphaModFix/>
          </a:blip>
          <a:stretch>
            <a:fillRect/>
          </a:stretch>
        </p:blipFill>
        <p:spPr>
          <a:xfrm>
            <a:off x="2391825" y="1977775"/>
            <a:ext cx="550359" cy="548640"/>
          </a:xfrm>
          <a:prstGeom prst="rect">
            <a:avLst/>
          </a:prstGeom>
          <a:noFill/>
          <a:ln>
            <a:noFill/>
          </a:ln>
        </p:spPr>
      </p:pic>
      <p:pic>
        <p:nvPicPr>
          <p:cNvPr id="361" name="Google Shape;361;p45"/>
          <p:cNvPicPr preferRelativeResize="0"/>
          <p:nvPr/>
        </p:nvPicPr>
        <p:blipFill>
          <a:blip r:embed="rId6">
            <a:alphaModFix/>
          </a:blip>
          <a:stretch>
            <a:fillRect/>
          </a:stretch>
        </p:blipFill>
        <p:spPr>
          <a:xfrm>
            <a:off x="2371488" y="1263535"/>
            <a:ext cx="591027" cy="548640"/>
          </a:xfrm>
          <a:prstGeom prst="rect">
            <a:avLst/>
          </a:prstGeom>
          <a:noFill/>
          <a:ln>
            <a:noFill/>
          </a:ln>
        </p:spPr>
      </p:pic>
      <p:pic>
        <p:nvPicPr>
          <p:cNvPr id="362" name="Google Shape;362;p45"/>
          <p:cNvPicPr preferRelativeResize="0"/>
          <p:nvPr/>
        </p:nvPicPr>
        <p:blipFill>
          <a:blip r:embed="rId4">
            <a:alphaModFix/>
          </a:blip>
          <a:stretch>
            <a:fillRect/>
          </a:stretch>
        </p:blipFill>
        <p:spPr>
          <a:xfrm>
            <a:off x="4788613" y="2567850"/>
            <a:ext cx="550359" cy="548640"/>
          </a:xfrm>
          <a:prstGeom prst="rect">
            <a:avLst/>
          </a:prstGeom>
          <a:noFill/>
          <a:ln>
            <a:noFill/>
          </a:ln>
        </p:spPr>
      </p:pic>
      <p:pic>
        <p:nvPicPr>
          <p:cNvPr id="363" name="Google Shape;363;p45"/>
          <p:cNvPicPr preferRelativeResize="0"/>
          <p:nvPr/>
        </p:nvPicPr>
        <p:blipFill>
          <a:blip r:embed="rId7">
            <a:alphaModFix/>
          </a:blip>
          <a:stretch>
            <a:fillRect/>
          </a:stretch>
        </p:blipFill>
        <p:spPr>
          <a:xfrm>
            <a:off x="3164014" y="2828803"/>
            <a:ext cx="630579" cy="548640"/>
          </a:xfrm>
          <a:prstGeom prst="rect">
            <a:avLst/>
          </a:prstGeom>
          <a:noFill/>
          <a:ln>
            <a:noFill/>
          </a:ln>
        </p:spPr>
      </p:pic>
      <p:pic>
        <p:nvPicPr>
          <p:cNvPr id="364" name="Google Shape;364;p45"/>
          <p:cNvPicPr preferRelativeResize="0"/>
          <p:nvPr/>
        </p:nvPicPr>
        <p:blipFill>
          <a:blip r:embed="rId8">
            <a:alphaModFix/>
          </a:blip>
          <a:stretch>
            <a:fillRect/>
          </a:stretch>
        </p:blipFill>
        <p:spPr>
          <a:xfrm>
            <a:off x="1539414" y="2828803"/>
            <a:ext cx="630579" cy="548640"/>
          </a:xfrm>
          <a:prstGeom prst="rect">
            <a:avLst/>
          </a:prstGeom>
          <a:noFill/>
          <a:ln>
            <a:noFill/>
          </a:ln>
        </p:spPr>
      </p:pic>
      <p:pic>
        <p:nvPicPr>
          <p:cNvPr id="365" name="Google Shape;365;p45"/>
          <p:cNvPicPr preferRelativeResize="0"/>
          <p:nvPr/>
        </p:nvPicPr>
        <p:blipFill>
          <a:blip r:embed="rId5">
            <a:alphaModFix/>
          </a:blip>
          <a:stretch>
            <a:fillRect/>
          </a:stretch>
        </p:blipFill>
        <p:spPr>
          <a:xfrm>
            <a:off x="7592800" y="1558562"/>
            <a:ext cx="550359" cy="548640"/>
          </a:xfrm>
          <a:prstGeom prst="rect">
            <a:avLst/>
          </a:prstGeom>
          <a:noFill/>
          <a:ln>
            <a:noFill/>
          </a:ln>
        </p:spPr>
      </p:pic>
      <p:pic>
        <p:nvPicPr>
          <p:cNvPr id="366" name="Google Shape;366;p45"/>
          <p:cNvPicPr preferRelativeResize="0"/>
          <p:nvPr/>
        </p:nvPicPr>
        <p:blipFill>
          <a:blip r:embed="rId3">
            <a:alphaModFix/>
          </a:blip>
          <a:stretch>
            <a:fillRect/>
          </a:stretch>
        </p:blipFill>
        <p:spPr>
          <a:xfrm>
            <a:off x="6201825" y="1558550"/>
            <a:ext cx="550359" cy="548640"/>
          </a:xfrm>
          <a:prstGeom prst="rect">
            <a:avLst/>
          </a:prstGeom>
          <a:noFill/>
          <a:ln>
            <a:noFill/>
          </a:ln>
        </p:spPr>
      </p:pic>
      <p:pic>
        <p:nvPicPr>
          <p:cNvPr id="367" name="Google Shape;367;p45"/>
          <p:cNvPicPr preferRelativeResize="0"/>
          <p:nvPr/>
        </p:nvPicPr>
        <p:blipFill>
          <a:blip r:embed="rId6">
            <a:alphaModFix/>
          </a:blip>
          <a:stretch>
            <a:fillRect/>
          </a:stretch>
        </p:blipFill>
        <p:spPr>
          <a:xfrm>
            <a:off x="4790500" y="1558572"/>
            <a:ext cx="591027" cy="548640"/>
          </a:xfrm>
          <a:prstGeom prst="rect">
            <a:avLst/>
          </a:prstGeom>
          <a:noFill/>
          <a:ln>
            <a:noFill/>
          </a:ln>
        </p:spPr>
      </p:pic>
      <p:pic>
        <p:nvPicPr>
          <p:cNvPr id="368" name="Google Shape;368;p45"/>
          <p:cNvPicPr preferRelativeResize="0"/>
          <p:nvPr/>
        </p:nvPicPr>
        <p:blipFill>
          <a:blip r:embed="rId8">
            <a:alphaModFix/>
          </a:blip>
          <a:stretch>
            <a:fillRect/>
          </a:stretch>
        </p:blipFill>
        <p:spPr>
          <a:xfrm>
            <a:off x="6139477" y="2567828"/>
            <a:ext cx="630579" cy="548640"/>
          </a:xfrm>
          <a:prstGeom prst="rect">
            <a:avLst/>
          </a:prstGeom>
          <a:noFill/>
          <a:ln>
            <a:noFill/>
          </a:ln>
        </p:spPr>
      </p:pic>
      <p:pic>
        <p:nvPicPr>
          <p:cNvPr id="369" name="Google Shape;369;p45"/>
          <p:cNvPicPr preferRelativeResize="0"/>
          <p:nvPr/>
        </p:nvPicPr>
        <p:blipFill>
          <a:blip r:embed="rId7">
            <a:alphaModFix/>
          </a:blip>
          <a:stretch>
            <a:fillRect/>
          </a:stretch>
        </p:blipFill>
        <p:spPr>
          <a:xfrm>
            <a:off x="7570552" y="2567828"/>
            <a:ext cx="630579" cy="548640"/>
          </a:xfrm>
          <a:prstGeom prst="rect">
            <a:avLst/>
          </a:prstGeom>
          <a:noFill/>
          <a:ln>
            <a:noFill/>
          </a:ln>
        </p:spPr>
      </p:pic>
      <p:cxnSp>
        <p:nvCxnSpPr>
          <p:cNvPr id="370" name="Google Shape;370;p45"/>
          <p:cNvCxnSpPr>
            <a:endCxn id="362" idx="0"/>
          </p:cNvCxnSpPr>
          <p:nvPr/>
        </p:nvCxnSpPr>
        <p:spPr>
          <a:xfrm flipH="1">
            <a:off x="5063792" y="2129250"/>
            <a:ext cx="15900" cy="438600"/>
          </a:xfrm>
          <a:prstGeom prst="straightConnector1">
            <a:avLst/>
          </a:prstGeom>
          <a:noFill/>
          <a:ln w="28575" cap="flat" cmpd="sng">
            <a:solidFill>
              <a:schemeClr val="dk2"/>
            </a:solidFill>
            <a:prstDash val="solid"/>
            <a:round/>
            <a:headEnd type="none" w="med" len="med"/>
            <a:tailEnd type="none" w="med" len="med"/>
          </a:ln>
        </p:spPr>
      </p:cxnSp>
      <p:cxnSp>
        <p:nvCxnSpPr>
          <p:cNvPr id="371" name="Google Shape;371;p45"/>
          <p:cNvCxnSpPr>
            <a:endCxn id="368" idx="1"/>
          </p:cNvCxnSpPr>
          <p:nvPr/>
        </p:nvCxnSpPr>
        <p:spPr>
          <a:xfrm>
            <a:off x="5372077" y="1909748"/>
            <a:ext cx="767400" cy="932400"/>
          </a:xfrm>
          <a:prstGeom prst="straightConnector1">
            <a:avLst/>
          </a:prstGeom>
          <a:noFill/>
          <a:ln w="28575" cap="flat" cmpd="sng">
            <a:solidFill>
              <a:schemeClr val="dk2"/>
            </a:solidFill>
            <a:prstDash val="solid"/>
            <a:round/>
            <a:headEnd type="none" w="med" len="med"/>
            <a:tailEnd type="none" w="med" len="med"/>
          </a:ln>
        </p:spPr>
      </p:cxnSp>
      <p:cxnSp>
        <p:nvCxnSpPr>
          <p:cNvPr id="372" name="Google Shape;372;p45"/>
          <p:cNvCxnSpPr>
            <a:endCxn id="369" idx="1"/>
          </p:cNvCxnSpPr>
          <p:nvPr/>
        </p:nvCxnSpPr>
        <p:spPr>
          <a:xfrm>
            <a:off x="5390152" y="1827547"/>
            <a:ext cx="2180400" cy="1014600"/>
          </a:xfrm>
          <a:prstGeom prst="straightConnector1">
            <a:avLst/>
          </a:prstGeom>
          <a:noFill/>
          <a:ln w="28575" cap="flat" cmpd="sng">
            <a:solidFill>
              <a:schemeClr val="dk2"/>
            </a:solidFill>
            <a:prstDash val="solid"/>
            <a:round/>
            <a:headEnd type="none" w="med" len="med"/>
            <a:tailEnd type="none" w="med" len="med"/>
          </a:ln>
        </p:spPr>
      </p:cxnSp>
      <p:cxnSp>
        <p:nvCxnSpPr>
          <p:cNvPr id="373" name="Google Shape;373;p45"/>
          <p:cNvCxnSpPr>
            <a:endCxn id="366" idx="1"/>
          </p:cNvCxnSpPr>
          <p:nvPr/>
        </p:nvCxnSpPr>
        <p:spPr>
          <a:xfrm rot="10800000" flipH="1">
            <a:off x="5335425" y="1832870"/>
            <a:ext cx="866400" cy="1054500"/>
          </a:xfrm>
          <a:prstGeom prst="straightConnector1">
            <a:avLst/>
          </a:prstGeom>
          <a:noFill/>
          <a:ln w="28575" cap="flat" cmpd="sng">
            <a:solidFill>
              <a:schemeClr val="dk2"/>
            </a:solidFill>
            <a:prstDash val="solid"/>
            <a:round/>
            <a:headEnd type="none" w="med" len="med"/>
            <a:tailEnd type="none" w="med" len="med"/>
          </a:ln>
        </p:spPr>
      </p:cxnSp>
      <p:cxnSp>
        <p:nvCxnSpPr>
          <p:cNvPr id="374" name="Google Shape;374;p45"/>
          <p:cNvCxnSpPr>
            <a:stCxn id="368" idx="3"/>
            <a:endCxn id="365" idx="1"/>
          </p:cNvCxnSpPr>
          <p:nvPr/>
        </p:nvCxnSpPr>
        <p:spPr>
          <a:xfrm rot="10800000" flipH="1">
            <a:off x="6770056" y="1832947"/>
            <a:ext cx="822600" cy="1009200"/>
          </a:xfrm>
          <a:prstGeom prst="straightConnector1">
            <a:avLst/>
          </a:prstGeom>
          <a:noFill/>
          <a:ln w="28575" cap="flat" cmpd="sng">
            <a:solidFill>
              <a:schemeClr val="dk2"/>
            </a:solidFill>
            <a:prstDash val="solid"/>
            <a:round/>
            <a:headEnd type="none" w="med" len="med"/>
            <a:tailEnd type="none" w="med" len="med"/>
          </a:ln>
        </p:spPr>
      </p:cxnSp>
      <p:cxnSp>
        <p:nvCxnSpPr>
          <p:cNvPr id="375" name="Google Shape;375;p45"/>
          <p:cNvCxnSpPr>
            <a:stCxn id="369" idx="1"/>
            <a:endCxn id="366" idx="3"/>
          </p:cNvCxnSpPr>
          <p:nvPr/>
        </p:nvCxnSpPr>
        <p:spPr>
          <a:xfrm rot="10800000">
            <a:off x="6752152" y="1832947"/>
            <a:ext cx="818400" cy="1009200"/>
          </a:xfrm>
          <a:prstGeom prst="straightConnector1">
            <a:avLst/>
          </a:prstGeom>
          <a:noFill/>
          <a:ln w="28575" cap="flat" cmpd="sng">
            <a:solidFill>
              <a:schemeClr val="dk2"/>
            </a:solidFill>
            <a:prstDash val="solid"/>
            <a:round/>
            <a:headEnd type="none" w="med" len="med"/>
            <a:tailEnd type="none" w="med" len="med"/>
          </a:ln>
        </p:spPr>
      </p:cxnSp>
      <p:cxnSp>
        <p:nvCxnSpPr>
          <p:cNvPr id="376" name="Google Shape;376;p45"/>
          <p:cNvCxnSpPr>
            <a:stCxn id="362" idx="3"/>
            <a:endCxn id="365" idx="1"/>
          </p:cNvCxnSpPr>
          <p:nvPr/>
        </p:nvCxnSpPr>
        <p:spPr>
          <a:xfrm rot="10800000" flipH="1">
            <a:off x="5338972" y="1832970"/>
            <a:ext cx="2253900" cy="1009200"/>
          </a:xfrm>
          <a:prstGeom prst="straightConnector1">
            <a:avLst/>
          </a:prstGeom>
          <a:noFill/>
          <a:ln w="28575" cap="flat" cmpd="sng">
            <a:solidFill>
              <a:schemeClr val="dk2"/>
            </a:solidFill>
            <a:prstDash val="solid"/>
            <a:round/>
            <a:headEnd type="none" w="med" len="med"/>
            <a:tailEnd type="none" w="med" len="med"/>
          </a:ln>
        </p:spPr>
      </p:cxnSp>
      <p:cxnSp>
        <p:nvCxnSpPr>
          <p:cNvPr id="377" name="Google Shape;377;p45"/>
          <p:cNvCxnSpPr>
            <a:stCxn id="362" idx="3"/>
            <a:endCxn id="368" idx="1"/>
          </p:cNvCxnSpPr>
          <p:nvPr/>
        </p:nvCxnSpPr>
        <p:spPr>
          <a:xfrm>
            <a:off x="5338972" y="2842170"/>
            <a:ext cx="800400" cy="0"/>
          </a:xfrm>
          <a:prstGeom prst="straightConnector1">
            <a:avLst/>
          </a:prstGeom>
          <a:noFill/>
          <a:ln w="28575" cap="flat" cmpd="sng">
            <a:solidFill>
              <a:schemeClr val="dk2"/>
            </a:solidFill>
            <a:prstDash val="solid"/>
            <a:round/>
            <a:headEnd type="none" w="med" len="med"/>
            <a:tailEnd type="none" w="med" len="med"/>
          </a:ln>
        </p:spPr>
      </p:cxnSp>
      <p:cxnSp>
        <p:nvCxnSpPr>
          <p:cNvPr id="378" name="Google Shape;378;p45"/>
          <p:cNvCxnSpPr>
            <a:stCxn id="368" idx="3"/>
            <a:endCxn id="369" idx="1"/>
          </p:cNvCxnSpPr>
          <p:nvPr/>
        </p:nvCxnSpPr>
        <p:spPr>
          <a:xfrm>
            <a:off x="6770056" y="2842148"/>
            <a:ext cx="800400" cy="0"/>
          </a:xfrm>
          <a:prstGeom prst="straightConnector1">
            <a:avLst/>
          </a:prstGeom>
          <a:noFill/>
          <a:ln w="28575" cap="flat" cmpd="sng">
            <a:solidFill>
              <a:schemeClr val="dk2"/>
            </a:solidFill>
            <a:prstDash val="solid"/>
            <a:round/>
            <a:headEnd type="none" w="med" len="med"/>
            <a:tailEnd type="none" w="med" len="med"/>
          </a:ln>
        </p:spPr>
      </p:cxnSp>
      <p:cxnSp>
        <p:nvCxnSpPr>
          <p:cNvPr id="379" name="Google Shape;379;p45"/>
          <p:cNvCxnSpPr>
            <a:stCxn id="367" idx="3"/>
            <a:endCxn id="366" idx="1"/>
          </p:cNvCxnSpPr>
          <p:nvPr/>
        </p:nvCxnSpPr>
        <p:spPr>
          <a:xfrm>
            <a:off x="5381527" y="1832892"/>
            <a:ext cx="820200" cy="0"/>
          </a:xfrm>
          <a:prstGeom prst="straightConnector1">
            <a:avLst/>
          </a:prstGeom>
          <a:noFill/>
          <a:ln w="28575" cap="flat" cmpd="sng">
            <a:solidFill>
              <a:schemeClr val="dk2"/>
            </a:solidFill>
            <a:prstDash val="solid"/>
            <a:round/>
            <a:headEnd type="none" w="med" len="med"/>
            <a:tailEnd type="none" w="med" len="med"/>
          </a:ln>
        </p:spPr>
      </p:cxnSp>
      <p:cxnSp>
        <p:nvCxnSpPr>
          <p:cNvPr id="380" name="Google Shape;380;p45"/>
          <p:cNvCxnSpPr>
            <a:stCxn id="366" idx="3"/>
            <a:endCxn id="365" idx="1"/>
          </p:cNvCxnSpPr>
          <p:nvPr/>
        </p:nvCxnSpPr>
        <p:spPr>
          <a:xfrm>
            <a:off x="6752184" y="1832870"/>
            <a:ext cx="840600" cy="0"/>
          </a:xfrm>
          <a:prstGeom prst="straightConnector1">
            <a:avLst/>
          </a:prstGeom>
          <a:noFill/>
          <a:ln w="28575" cap="flat" cmpd="sng">
            <a:solidFill>
              <a:schemeClr val="dk2"/>
            </a:solidFill>
            <a:prstDash val="solid"/>
            <a:round/>
            <a:headEnd type="none" w="med" len="med"/>
            <a:tailEnd type="none" w="med" len="med"/>
          </a:ln>
        </p:spPr>
      </p:cxnSp>
      <p:cxnSp>
        <p:nvCxnSpPr>
          <p:cNvPr id="381" name="Google Shape;381;p45"/>
          <p:cNvCxnSpPr>
            <a:stCxn id="365" idx="2"/>
            <a:endCxn id="369" idx="0"/>
          </p:cNvCxnSpPr>
          <p:nvPr/>
        </p:nvCxnSpPr>
        <p:spPr>
          <a:xfrm>
            <a:off x="7867980" y="2107202"/>
            <a:ext cx="18000" cy="460500"/>
          </a:xfrm>
          <a:prstGeom prst="straightConnector1">
            <a:avLst/>
          </a:prstGeom>
          <a:noFill/>
          <a:ln w="28575" cap="flat" cmpd="sng">
            <a:solidFill>
              <a:schemeClr val="dk2"/>
            </a:solidFill>
            <a:prstDash val="solid"/>
            <a:round/>
            <a:headEnd type="none" w="med" len="med"/>
            <a:tailEnd type="none" w="med" len="med"/>
          </a:ln>
        </p:spPr>
      </p:cxnSp>
      <p:cxnSp>
        <p:nvCxnSpPr>
          <p:cNvPr id="382" name="Google Shape;382;p45"/>
          <p:cNvCxnSpPr>
            <a:endCxn id="360" idx="0"/>
          </p:cNvCxnSpPr>
          <p:nvPr/>
        </p:nvCxnSpPr>
        <p:spPr>
          <a:xfrm flipH="1">
            <a:off x="2667005" y="1818475"/>
            <a:ext cx="18900" cy="159300"/>
          </a:xfrm>
          <a:prstGeom prst="straightConnector1">
            <a:avLst/>
          </a:prstGeom>
          <a:noFill/>
          <a:ln w="28575" cap="flat" cmpd="sng">
            <a:solidFill>
              <a:schemeClr val="dk2"/>
            </a:solidFill>
            <a:prstDash val="solid"/>
            <a:round/>
            <a:headEnd type="none" w="med" len="med"/>
            <a:tailEnd type="none" w="med" len="med"/>
          </a:ln>
        </p:spPr>
      </p:cxnSp>
      <p:cxnSp>
        <p:nvCxnSpPr>
          <p:cNvPr id="383" name="Google Shape;383;p45"/>
          <p:cNvCxnSpPr>
            <a:endCxn id="358" idx="0"/>
          </p:cNvCxnSpPr>
          <p:nvPr/>
        </p:nvCxnSpPr>
        <p:spPr>
          <a:xfrm flipH="1">
            <a:off x="1276017" y="1553587"/>
            <a:ext cx="1099500" cy="424200"/>
          </a:xfrm>
          <a:prstGeom prst="straightConnector1">
            <a:avLst/>
          </a:prstGeom>
          <a:noFill/>
          <a:ln w="28575" cap="flat" cmpd="sng">
            <a:solidFill>
              <a:schemeClr val="dk2"/>
            </a:solidFill>
            <a:prstDash val="solid"/>
            <a:round/>
            <a:headEnd type="none" w="med" len="med"/>
            <a:tailEnd type="none" w="med" len="med"/>
          </a:ln>
        </p:spPr>
      </p:cxnSp>
      <p:cxnSp>
        <p:nvCxnSpPr>
          <p:cNvPr id="384" name="Google Shape;384;p45"/>
          <p:cNvCxnSpPr>
            <a:endCxn id="359" idx="0"/>
          </p:cNvCxnSpPr>
          <p:nvPr/>
        </p:nvCxnSpPr>
        <p:spPr>
          <a:xfrm>
            <a:off x="2996580" y="1553587"/>
            <a:ext cx="1061400" cy="424200"/>
          </a:xfrm>
          <a:prstGeom prst="straightConnector1">
            <a:avLst/>
          </a:prstGeom>
          <a:noFill/>
          <a:ln w="28575" cap="flat" cmpd="sng">
            <a:solidFill>
              <a:schemeClr val="dk2"/>
            </a:solidFill>
            <a:prstDash val="solid"/>
            <a:round/>
            <a:headEnd type="none" w="med" len="med"/>
            <a:tailEnd type="none" w="med" len="med"/>
          </a:ln>
        </p:spPr>
      </p:cxnSp>
      <p:cxnSp>
        <p:nvCxnSpPr>
          <p:cNvPr id="385" name="Google Shape;385;p45"/>
          <p:cNvCxnSpPr>
            <a:endCxn id="364" idx="3"/>
          </p:cNvCxnSpPr>
          <p:nvPr/>
        </p:nvCxnSpPr>
        <p:spPr>
          <a:xfrm flipH="1">
            <a:off x="2169993" y="2540323"/>
            <a:ext cx="516000" cy="562800"/>
          </a:xfrm>
          <a:prstGeom prst="straightConnector1">
            <a:avLst/>
          </a:prstGeom>
          <a:noFill/>
          <a:ln w="28575" cap="flat" cmpd="sng">
            <a:solidFill>
              <a:schemeClr val="dk2"/>
            </a:solidFill>
            <a:prstDash val="solid"/>
            <a:round/>
            <a:headEnd type="none" w="med" len="med"/>
            <a:tailEnd type="none" w="med" len="med"/>
          </a:ln>
        </p:spPr>
      </p:cxnSp>
      <p:cxnSp>
        <p:nvCxnSpPr>
          <p:cNvPr id="386" name="Google Shape;386;p45"/>
          <p:cNvCxnSpPr>
            <a:endCxn id="363" idx="1"/>
          </p:cNvCxnSpPr>
          <p:nvPr/>
        </p:nvCxnSpPr>
        <p:spPr>
          <a:xfrm>
            <a:off x="2686114" y="2503723"/>
            <a:ext cx="477900" cy="599400"/>
          </a:xfrm>
          <a:prstGeom prst="straightConnector1">
            <a:avLst/>
          </a:prstGeom>
          <a:noFill/>
          <a:ln w="2857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883215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6"/>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900">
                <a:solidFill>
                  <a:srgbClr val="FFFFFF"/>
                </a:solidFill>
              </a:rPr>
              <a:t>11</a:t>
            </a:fld>
            <a:endParaRPr sz="900">
              <a:solidFill>
                <a:srgbClr val="FFFFFF"/>
              </a:solidFill>
            </a:endParaRPr>
          </a:p>
        </p:txBody>
      </p:sp>
      <p:sp>
        <p:nvSpPr>
          <p:cNvPr id="392" name="Google Shape;392;p46"/>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Blueprint of a</a:t>
            </a:r>
            <a:r>
              <a:rPr lang="en" b="1">
                <a:solidFill>
                  <a:srgbClr val="EE795B"/>
                </a:solidFill>
              </a:rPr>
              <a:t> Contract</a:t>
            </a:r>
            <a:endParaRPr/>
          </a:p>
        </p:txBody>
      </p:sp>
      <p:sp>
        <p:nvSpPr>
          <p:cNvPr id="393" name="Google Shape;393;p46"/>
          <p:cNvSpPr txBox="1"/>
          <p:nvPr/>
        </p:nvSpPr>
        <p:spPr>
          <a:xfrm>
            <a:off x="341925" y="781425"/>
            <a:ext cx="8520600" cy="31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999999"/>
                </a:solidFill>
              </a:rPr>
              <a:t>Using Blockchain to build the cornerstone of the trust stack </a:t>
            </a:r>
            <a:endParaRPr>
              <a:solidFill>
                <a:srgbClr val="999999"/>
              </a:solidFill>
            </a:endParaRPr>
          </a:p>
        </p:txBody>
      </p:sp>
      <p:pic>
        <p:nvPicPr>
          <p:cNvPr id="394" name="Google Shape;394;p46"/>
          <p:cNvPicPr preferRelativeResize="0"/>
          <p:nvPr/>
        </p:nvPicPr>
        <p:blipFill>
          <a:blip r:embed="rId3">
            <a:alphaModFix amt="90000"/>
          </a:blip>
          <a:stretch>
            <a:fillRect/>
          </a:stretch>
        </p:blipFill>
        <p:spPr>
          <a:xfrm rot="-26998">
            <a:off x="658017" y="1787001"/>
            <a:ext cx="7323966" cy="3373388"/>
          </a:xfrm>
          <a:prstGeom prst="rect">
            <a:avLst/>
          </a:prstGeom>
          <a:noFill/>
          <a:ln>
            <a:noFill/>
          </a:ln>
        </p:spPr>
      </p:pic>
      <p:sp>
        <p:nvSpPr>
          <p:cNvPr id="395" name="Google Shape;395;p46"/>
          <p:cNvSpPr txBox="1"/>
          <p:nvPr/>
        </p:nvSpPr>
        <p:spPr>
          <a:xfrm>
            <a:off x="833692" y="1889657"/>
            <a:ext cx="17157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434343"/>
                </a:solidFill>
                <a:latin typeface="Courier New"/>
                <a:ea typeface="Courier New"/>
                <a:cs typeface="Courier New"/>
                <a:sym typeface="Courier New"/>
              </a:rPr>
              <a:t>Presentation</a:t>
            </a:r>
            <a:endParaRPr sz="1200" b="1">
              <a:solidFill>
                <a:srgbClr val="434343"/>
              </a:solidFill>
              <a:latin typeface="Courier New"/>
              <a:ea typeface="Courier New"/>
              <a:cs typeface="Courier New"/>
              <a:sym typeface="Courier New"/>
            </a:endParaRPr>
          </a:p>
        </p:txBody>
      </p:sp>
      <p:sp>
        <p:nvSpPr>
          <p:cNvPr id="396" name="Google Shape;396;p46"/>
          <p:cNvSpPr txBox="1"/>
          <p:nvPr/>
        </p:nvSpPr>
        <p:spPr>
          <a:xfrm>
            <a:off x="833692" y="2430068"/>
            <a:ext cx="17157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434343"/>
                </a:solidFill>
                <a:latin typeface="Courier New"/>
                <a:ea typeface="Courier New"/>
                <a:cs typeface="Courier New"/>
                <a:sym typeface="Courier New"/>
              </a:rPr>
              <a:t>Content</a:t>
            </a:r>
            <a:endParaRPr sz="1200" b="1">
              <a:solidFill>
                <a:srgbClr val="434343"/>
              </a:solidFill>
              <a:latin typeface="Courier New"/>
              <a:ea typeface="Courier New"/>
              <a:cs typeface="Courier New"/>
              <a:sym typeface="Courier New"/>
            </a:endParaRPr>
          </a:p>
        </p:txBody>
      </p:sp>
      <p:sp>
        <p:nvSpPr>
          <p:cNvPr id="397" name="Google Shape;397;p46"/>
          <p:cNvSpPr txBox="1"/>
          <p:nvPr/>
        </p:nvSpPr>
        <p:spPr>
          <a:xfrm>
            <a:off x="833692" y="2901899"/>
            <a:ext cx="17157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434343"/>
                </a:solidFill>
                <a:latin typeface="Courier New"/>
                <a:ea typeface="Courier New"/>
                <a:cs typeface="Courier New"/>
                <a:sym typeface="Courier New"/>
              </a:rPr>
              <a:t>Receipt</a:t>
            </a:r>
            <a:endParaRPr sz="1200" b="1">
              <a:solidFill>
                <a:srgbClr val="434343"/>
              </a:solidFill>
              <a:latin typeface="Courier New"/>
              <a:ea typeface="Courier New"/>
              <a:cs typeface="Courier New"/>
              <a:sym typeface="Courier New"/>
            </a:endParaRPr>
          </a:p>
        </p:txBody>
      </p:sp>
      <p:cxnSp>
        <p:nvCxnSpPr>
          <p:cNvPr id="398" name="Google Shape;398;p46"/>
          <p:cNvCxnSpPr/>
          <p:nvPr/>
        </p:nvCxnSpPr>
        <p:spPr>
          <a:xfrm flipH="1">
            <a:off x="6226350" y="3779129"/>
            <a:ext cx="1200" cy="534000"/>
          </a:xfrm>
          <a:prstGeom prst="straightConnector1">
            <a:avLst/>
          </a:prstGeom>
          <a:noFill/>
          <a:ln w="19050" cap="flat" cmpd="sng">
            <a:solidFill>
              <a:schemeClr val="dk2"/>
            </a:solidFill>
            <a:prstDash val="dash"/>
            <a:round/>
            <a:headEnd type="none" w="med" len="med"/>
            <a:tailEnd type="stealth" w="med" len="med"/>
          </a:ln>
        </p:spPr>
      </p:cxnSp>
      <p:sp>
        <p:nvSpPr>
          <p:cNvPr id="399" name="Google Shape;399;p46"/>
          <p:cNvSpPr txBox="1"/>
          <p:nvPr/>
        </p:nvSpPr>
        <p:spPr>
          <a:xfrm>
            <a:off x="6056571" y="4241800"/>
            <a:ext cx="17157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434343"/>
                </a:solidFill>
                <a:latin typeface="Courier New"/>
                <a:ea typeface="Courier New"/>
                <a:cs typeface="Courier New"/>
                <a:sym typeface="Courier New"/>
              </a:rPr>
              <a:t>Receipt on Blockchain &amp; Recipient JSON file</a:t>
            </a:r>
            <a:endParaRPr sz="900" b="1">
              <a:solidFill>
                <a:srgbClr val="434343"/>
              </a:solidFill>
              <a:latin typeface="Courier New"/>
              <a:ea typeface="Courier New"/>
              <a:cs typeface="Courier New"/>
              <a:sym typeface="Courier New"/>
            </a:endParaRPr>
          </a:p>
        </p:txBody>
      </p:sp>
      <p:cxnSp>
        <p:nvCxnSpPr>
          <p:cNvPr id="400" name="Google Shape;400;p46"/>
          <p:cNvCxnSpPr/>
          <p:nvPr/>
        </p:nvCxnSpPr>
        <p:spPr>
          <a:xfrm rot="10800000" flipH="1">
            <a:off x="6056575" y="2054313"/>
            <a:ext cx="891000" cy="4500"/>
          </a:xfrm>
          <a:prstGeom prst="straightConnector1">
            <a:avLst/>
          </a:prstGeom>
          <a:noFill/>
          <a:ln w="19050" cap="flat" cmpd="sng">
            <a:solidFill>
              <a:schemeClr val="dk2"/>
            </a:solidFill>
            <a:prstDash val="dash"/>
            <a:round/>
            <a:headEnd type="none" w="med" len="med"/>
            <a:tailEnd type="stealth" w="med" len="med"/>
          </a:ln>
        </p:spPr>
      </p:cxnSp>
      <p:sp>
        <p:nvSpPr>
          <p:cNvPr id="401" name="Google Shape;401;p46"/>
          <p:cNvSpPr txBox="1"/>
          <p:nvPr/>
        </p:nvSpPr>
        <p:spPr>
          <a:xfrm>
            <a:off x="6894771" y="1879600"/>
            <a:ext cx="17157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434343"/>
                </a:solidFill>
                <a:latin typeface="Courier New"/>
                <a:ea typeface="Courier New"/>
                <a:cs typeface="Courier New"/>
                <a:sym typeface="Courier New"/>
              </a:rPr>
              <a:t>Presentable img signed by Issuer’s key </a:t>
            </a:r>
            <a:endParaRPr sz="900" b="1">
              <a:solidFill>
                <a:srgbClr val="434343"/>
              </a:solidFill>
              <a:latin typeface="Courier New"/>
              <a:ea typeface="Courier New"/>
              <a:cs typeface="Courier New"/>
              <a:sym typeface="Courier New"/>
            </a:endParaRPr>
          </a:p>
        </p:txBody>
      </p:sp>
      <p:sp>
        <p:nvSpPr>
          <p:cNvPr id="402" name="Google Shape;402;p46"/>
          <p:cNvSpPr txBox="1"/>
          <p:nvPr/>
        </p:nvSpPr>
        <p:spPr>
          <a:xfrm>
            <a:off x="2229525" y="4241800"/>
            <a:ext cx="2492700" cy="2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rgbClr val="434343"/>
                </a:solidFill>
                <a:latin typeface="Courier New"/>
                <a:ea typeface="Courier New"/>
                <a:cs typeface="Courier New"/>
                <a:sym typeface="Courier New"/>
              </a:rPr>
              <a:t>Achievement metadata bearing Issuer Signature &amp; programmable criteria</a:t>
            </a:r>
            <a:endParaRPr sz="900" b="1">
              <a:solidFill>
                <a:srgbClr val="434343"/>
              </a:solidFill>
              <a:latin typeface="Courier New"/>
              <a:ea typeface="Courier New"/>
              <a:cs typeface="Courier New"/>
              <a:sym typeface="Courier New"/>
            </a:endParaRPr>
          </a:p>
        </p:txBody>
      </p:sp>
      <p:cxnSp>
        <p:nvCxnSpPr>
          <p:cNvPr id="403" name="Google Shape;403;p46"/>
          <p:cNvCxnSpPr/>
          <p:nvPr/>
        </p:nvCxnSpPr>
        <p:spPr>
          <a:xfrm flipH="1">
            <a:off x="2399300" y="2651760"/>
            <a:ext cx="1200" cy="1682400"/>
          </a:xfrm>
          <a:prstGeom prst="straightConnector1">
            <a:avLst/>
          </a:prstGeom>
          <a:noFill/>
          <a:ln w="19050" cap="flat" cmpd="sng">
            <a:solidFill>
              <a:schemeClr val="dk2"/>
            </a:solidFill>
            <a:prstDash val="dash"/>
            <a:round/>
            <a:headEnd type="none" w="med" len="med"/>
            <a:tailEnd type="stealth" w="med" len="med"/>
          </a:ln>
        </p:spPr>
      </p:cxnSp>
      <p:pic>
        <p:nvPicPr>
          <p:cNvPr id="404" name="Google Shape;404;p46"/>
          <p:cNvPicPr preferRelativeResize="0"/>
          <p:nvPr/>
        </p:nvPicPr>
        <p:blipFill>
          <a:blip r:embed="rId4">
            <a:alphaModFix amt="94000"/>
          </a:blip>
          <a:stretch>
            <a:fillRect/>
          </a:stretch>
        </p:blipFill>
        <p:spPr>
          <a:xfrm>
            <a:off x="1176730" y="1288280"/>
            <a:ext cx="6176371" cy="2863742"/>
          </a:xfrm>
          <a:prstGeom prst="rect">
            <a:avLst/>
          </a:prstGeom>
          <a:noFill/>
          <a:ln>
            <a:noFill/>
          </a:ln>
        </p:spPr>
      </p:pic>
      <p:pic>
        <p:nvPicPr>
          <p:cNvPr id="405" name="Google Shape;405;p46"/>
          <p:cNvPicPr preferRelativeResize="0"/>
          <p:nvPr/>
        </p:nvPicPr>
        <p:blipFill>
          <a:blip r:embed="rId5">
            <a:alphaModFix amt="84000"/>
          </a:blip>
          <a:stretch>
            <a:fillRect/>
          </a:stretch>
        </p:blipFill>
        <p:spPr>
          <a:xfrm>
            <a:off x="1263987" y="682700"/>
            <a:ext cx="6229937" cy="2866530"/>
          </a:xfrm>
          <a:prstGeom prst="rect">
            <a:avLst/>
          </a:prstGeom>
          <a:noFill/>
          <a:ln>
            <a:noFill/>
          </a:ln>
        </p:spPr>
      </p:pic>
    </p:spTree>
    <p:extLst>
      <p:ext uri="{BB962C8B-B14F-4D97-AF65-F5344CB8AC3E}">
        <p14:creationId xmlns:p14="http://schemas.microsoft.com/office/powerpoint/2010/main" val="3506926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7"/>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Asset </a:t>
            </a:r>
            <a:r>
              <a:rPr lang="en" b="1">
                <a:solidFill>
                  <a:srgbClr val="EE795B"/>
                </a:solidFill>
              </a:rPr>
              <a:t>Provenance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411" name="Google Shape;411;p47"/>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900">
                <a:solidFill>
                  <a:srgbClr val="FFFFFF"/>
                </a:solidFill>
              </a:rPr>
              <a:t>12</a:t>
            </a:fld>
            <a:endParaRPr sz="900">
              <a:solidFill>
                <a:srgbClr val="FFFFFF"/>
              </a:solidFill>
            </a:endParaRPr>
          </a:p>
        </p:txBody>
      </p:sp>
      <p:sp>
        <p:nvSpPr>
          <p:cNvPr id="412" name="Google Shape;412;p47"/>
          <p:cNvSpPr/>
          <p:nvPr/>
        </p:nvSpPr>
        <p:spPr>
          <a:xfrm>
            <a:off x="728439" y="1855700"/>
            <a:ext cx="3971700" cy="2532900"/>
          </a:xfrm>
          <a:prstGeom prst="rect">
            <a:avLst/>
          </a:prstGeom>
          <a:noFill/>
          <a:ln w="3175" cap="flat" cmpd="sng">
            <a:solidFill>
              <a:schemeClr val="dk1"/>
            </a:solidFill>
            <a:prstDash val="solid"/>
            <a:round/>
            <a:headEnd type="none" w="sm" len="sm"/>
            <a:tailEnd type="none" w="sm" len="sm"/>
          </a:ln>
        </p:spPr>
        <p:txBody>
          <a:bodyPr spcFirstLastPara="1" wrap="square" lIns="68575" tIns="34275" rIns="68575" bIns="34275" anchor="b" anchorCtr="0">
            <a:noAutofit/>
          </a:bodyPr>
          <a:lstStyle/>
          <a:p>
            <a:pPr marL="0" marR="0" lvl="0" indent="0" algn="ctr" rtl="0">
              <a:lnSpc>
                <a:spcPct val="107000"/>
              </a:lnSpc>
              <a:spcBef>
                <a:spcPts val="0"/>
              </a:spcBef>
              <a:spcAft>
                <a:spcPts val="0"/>
              </a:spcAft>
              <a:buClr>
                <a:schemeClr val="dk1"/>
              </a:buClr>
              <a:buSzPts val="1000"/>
              <a:buFont typeface="Arial"/>
              <a:buNone/>
            </a:pPr>
            <a:r>
              <a:rPr lang="en" sz="1000" b="1" i="0" u="none" strike="noStrike" cap="none">
                <a:solidFill>
                  <a:schemeClr val="dk1"/>
                </a:solidFill>
                <a:latin typeface="Arial"/>
                <a:ea typeface="Arial"/>
                <a:cs typeface="Arial"/>
                <a:sym typeface="Arial"/>
              </a:rPr>
              <a:t>Project Milestones / Activities</a:t>
            </a:r>
            <a:endParaRPr sz="500"/>
          </a:p>
        </p:txBody>
      </p:sp>
      <p:sp>
        <p:nvSpPr>
          <p:cNvPr id="413" name="Google Shape;413;p47"/>
          <p:cNvSpPr/>
          <p:nvPr/>
        </p:nvSpPr>
        <p:spPr>
          <a:xfrm>
            <a:off x="7073567" y="1855700"/>
            <a:ext cx="1374600" cy="2532900"/>
          </a:xfrm>
          <a:prstGeom prst="rect">
            <a:avLst/>
          </a:prstGeom>
          <a:noFill/>
          <a:ln w="9525" cap="flat" cmpd="sng">
            <a:solidFill>
              <a:schemeClr val="tx1"/>
            </a:solidFill>
            <a:prstDash val="solid"/>
            <a:round/>
            <a:headEnd type="none" w="sm" len="sm"/>
            <a:tailEnd type="none" w="sm" len="sm"/>
          </a:ln>
          <a:effectLst>
            <a:outerShdw blurRad="40000" dist="20000" dir="5400000" rotWithShape="0">
              <a:srgbClr val="000000">
                <a:alpha val="37650"/>
              </a:srgbClr>
            </a:outerShdw>
          </a:effectLst>
        </p:spPr>
        <p:txBody>
          <a:bodyPr spcFirstLastPara="1" wrap="square" lIns="68575" tIns="34275" rIns="68575" bIns="34275" anchor="b" anchorCtr="0">
            <a:noAutofit/>
          </a:bodyPr>
          <a:lstStyle/>
          <a:p>
            <a:pPr marL="0" marR="0" lvl="0" indent="0" algn="ctr" rtl="0">
              <a:lnSpc>
                <a:spcPct val="107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Funds</a:t>
            </a:r>
            <a:endParaRPr sz="1200" b="0" i="0" u="none" strike="noStrike" cap="none">
              <a:solidFill>
                <a:schemeClr val="dk1"/>
              </a:solidFill>
              <a:latin typeface="Arial"/>
              <a:ea typeface="Arial"/>
              <a:cs typeface="Arial"/>
              <a:sym typeface="Arial"/>
            </a:endParaRPr>
          </a:p>
        </p:txBody>
      </p:sp>
      <p:sp>
        <p:nvSpPr>
          <p:cNvPr id="414" name="Google Shape;414;p47"/>
          <p:cNvSpPr/>
          <p:nvPr/>
        </p:nvSpPr>
        <p:spPr>
          <a:xfrm>
            <a:off x="506250" y="1672461"/>
            <a:ext cx="8131500" cy="3027900"/>
          </a:xfrm>
          <a:prstGeom prst="rect">
            <a:avLst/>
          </a:prstGeom>
          <a:noFill/>
          <a:ln w="3175" cap="flat" cmpd="sng">
            <a:solidFill>
              <a:srgbClr val="395E89"/>
            </a:solidFill>
            <a:prstDash val="lgDashDot"/>
            <a:round/>
            <a:headEnd type="none" w="sm" len="sm"/>
            <a:tailEnd type="none" w="sm" len="sm"/>
          </a:ln>
        </p:spPr>
        <p:txBody>
          <a:bodyPr spcFirstLastPara="1" wrap="square" lIns="34275" tIns="17125" rIns="34275" bIns="17125" anchor="b" anchorCtr="0">
            <a:noAutofit/>
          </a:bodyPr>
          <a:lstStyle/>
          <a:p>
            <a:pPr marL="0" marR="0" lvl="0" indent="0" algn="ctr" rtl="0">
              <a:lnSpc>
                <a:spcPct val="100000"/>
              </a:lnSpc>
              <a:spcBef>
                <a:spcPts val="0"/>
              </a:spcBef>
              <a:spcAft>
                <a:spcPts val="0"/>
              </a:spcAft>
              <a:buClr>
                <a:schemeClr val="dk1"/>
              </a:buClr>
              <a:buSzPts val="1000"/>
              <a:buFont typeface="Arial"/>
              <a:buNone/>
            </a:pPr>
            <a:r>
              <a:rPr lang="en" sz="1000" b="1" i="0" u="none" strike="noStrike" cap="none">
                <a:solidFill>
                  <a:schemeClr val="dk1"/>
                </a:solidFill>
                <a:latin typeface="Arial"/>
                <a:ea typeface="Arial"/>
                <a:cs typeface="Arial"/>
                <a:sym typeface="Arial"/>
              </a:rPr>
              <a:t>Project</a:t>
            </a:r>
            <a:endParaRPr sz="500"/>
          </a:p>
        </p:txBody>
      </p:sp>
      <p:sp>
        <p:nvSpPr>
          <p:cNvPr id="415" name="Google Shape;415;p47"/>
          <p:cNvSpPr/>
          <p:nvPr/>
        </p:nvSpPr>
        <p:spPr>
          <a:xfrm>
            <a:off x="4700174" y="1855701"/>
            <a:ext cx="2062200" cy="504000"/>
          </a:xfrm>
          <a:prstGeom prst="rect">
            <a:avLst/>
          </a:prstGeom>
          <a:solidFill>
            <a:schemeClr val="lt1"/>
          </a:solidFill>
          <a:ln w="3175" cap="flat" cmpd="sng">
            <a:solidFill>
              <a:schemeClr val="tx1"/>
            </a:solidFill>
            <a:prstDash val="solid"/>
            <a:round/>
            <a:headEnd type="none" w="sm" len="sm"/>
            <a:tailEnd type="none" w="sm" len="sm"/>
          </a:ln>
        </p:spPr>
        <p:txBody>
          <a:bodyPr spcFirstLastPara="1" wrap="square" lIns="68575" tIns="34275" rIns="68575" bIns="34275" anchor="b" anchorCtr="0">
            <a:noAutofit/>
          </a:bodyPr>
          <a:lstStyle/>
          <a:p>
            <a:pPr marL="0" marR="0" lvl="0" indent="0" algn="l" rtl="0">
              <a:lnSpc>
                <a:spcPct val="100000"/>
              </a:lnSpc>
              <a:spcBef>
                <a:spcPts val="0"/>
              </a:spcBef>
              <a:spcAft>
                <a:spcPts val="0"/>
              </a:spcAft>
              <a:buClr>
                <a:schemeClr val="dk1"/>
              </a:buClr>
              <a:buSzPts val="700"/>
              <a:buFont typeface="Arial"/>
              <a:buNone/>
            </a:pPr>
            <a:r>
              <a:rPr lang="en" sz="700" b="0" i="0" u="none" strike="noStrike" cap="none">
                <a:solidFill>
                  <a:schemeClr val="dk1"/>
                </a:solidFill>
                <a:latin typeface="Arial"/>
                <a:ea typeface="Arial"/>
                <a:cs typeface="Arial"/>
                <a:sym typeface="Arial"/>
              </a:rPr>
              <a:t>Milestone 3</a:t>
            </a:r>
            <a:endParaRPr sz="500"/>
          </a:p>
          <a:p>
            <a:pPr marL="0" marR="0" lvl="0" indent="0" algn="l" rtl="0">
              <a:lnSpc>
                <a:spcPct val="100000"/>
              </a:lnSpc>
              <a:spcBef>
                <a:spcPts val="100"/>
              </a:spcBef>
              <a:spcAft>
                <a:spcPts val="0"/>
              </a:spcAft>
              <a:buClr>
                <a:schemeClr val="dk1"/>
              </a:buClr>
              <a:buSzPts val="700"/>
              <a:buFont typeface="Arial"/>
              <a:buNone/>
            </a:pPr>
            <a:r>
              <a:rPr lang="en" sz="700" b="0" i="0" u="none" strike="noStrike" cap="none">
                <a:solidFill>
                  <a:schemeClr val="dk1"/>
                </a:solidFill>
                <a:latin typeface="Arial"/>
                <a:ea typeface="Arial"/>
                <a:cs typeface="Arial"/>
                <a:sym typeface="Arial"/>
              </a:rPr>
              <a:t>Activity 5</a:t>
            </a:r>
            <a:endParaRPr sz="800" b="0" i="0" u="none" strike="noStrike" cap="none">
              <a:solidFill>
                <a:schemeClr val="dk1"/>
              </a:solidFill>
              <a:latin typeface="Arial"/>
              <a:ea typeface="Arial"/>
              <a:cs typeface="Arial"/>
              <a:sym typeface="Arial"/>
            </a:endParaRPr>
          </a:p>
        </p:txBody>
      </p:sp>
      <p:sp>
        <p:nvSpPr>
          <p:cNvPr id="416" name="Google Shape;416;p47"/>
          <p:cNvSpPr/>
          <p:nvPr/>
        </p:nvSpPr>
        <p:spPr>
          <a:xfrm>
            <a:off x="4700174" y="2359748"/>
            <a:ext cx="2062200" cy="607200"/>
          </a:xfrm>
          <a:prstGeom prst="rect">
            <a:avLst/>
          </a:prstGeom>
          <a:solidFill>
            <a:schemeClr val="lt1"/>
          </a:solidFill>
          <a:ln w="3175" cap="flat" cmpd="sng">
            <a:solidFill>
              <a:schemeClr val="tx1"/>
            </a:solidFill>
            <a:prstDash val="solid"/>
            <a:round/>
            <a:headEnd type="none" w="sm" len="sm"/>
            <a:tailEnd type="none" w="sm" len="sm"/>
          </a:ln>
        </p:spPr>
        <p:txBody>
          <a:bodyPr spcFirstLastPara="1" wrap="square" lIns="68575" tIns="34275" rIns="68575" bIns="34275" anchor="b" anchorCtr="0">
            <a:noAutofit/>
          </a:bodyPr>
          <a:lstStyle/>
          <a:p>
            <a:pPr marL="0" marR="0" lvl="0" indent="0" algn="l" rtl="0">
              <a:lnSpc>
                <a:spcPct val="100000"/>
              </a:lnSpc>
              <a:spcBef>
                <a:spcPts val="0"/>
              </a:spcBef>
              <a:spcAft>
                <a:spcPts val="0"/>
              </a:spcAft>
              <a:buClr>
                <a:schemeClr val="dk1"/>
              </a:buClr>
              <a:buSzPts val="700"/>
              <a:buFont typeface="Arial"/>
              <a:buNone/>
            </a:pPr>
            <a:r>
              <a:rPr lang="en" sz="700" b="0" i="0" u="none" strike="noStrike" cap="none">
                <a:solidFill>
                  <a:schemeClr val="dk1"/>
                </a:solidFill>
                <a:latin typeface="Arial"/>
                <a:ea typeface="Arial"/>
                <a:cs typeface="Arial"/>
                <a:sym typeface="Arial"/>
              </a:rPr>
              <a:t>Milestone 2</a:t>
            </a:r>
            <a:endParaRPr sz="500"/>
          </a:p>
          <a:p>
            <a:pPr marL="0" marR="0" lvl="0" indent="0" algn="l" rtl="0">
              <a:lnSpc>
                <a:spcPct val="100000"/>
              </a:lnSpc>
              <a:spcBef>
                <a:spcPts val="100"/>
              </a:spcBef>
              <a:spcAft>
                <a:spcPts val="0"/>
              </a:spcAft>
              <a:buClr>
                <a:schemeClr val="dk1"/>
              </a:buClr>
              <a:buSzPts val="700"/>
              <a:buFont typeface="Arial"/>
              <a:buNone/>
            </a:pPr>
            <a:r>
              <a:rPr lang="en" sz="700" b="0" i="0" u="none" strike="noStrike" cap="none">
                <a:solidFill>
                  <a:schemeClr val="dk1"/>
                </a:solidFill>
                <a:latin typeface="Arial"/>
                <a:ea typeface="Arial"/>
                <a:cs typeface="Arial"/>
                <a:sym typeface="Arial"/>
              </a:rPr>
              <a:t>Activity 4</a:t>
            </a:r>
            <a:endParaRPr sz="500"/>
          </a:p>
        </p:txBody>
      </p:sp>
      <p:sp>
        <p:nvSpPr>
          <p:cNvPr id="417" name="Google Shape;417;p47"/>
          <p:cNvSpPr/>
          <p:nvPr/>
        </p:nvSpPr>
        <p:spPr>
          <a:xfrm>
            <a:off x="4700174" y="2966853"/>
            <a:ext cx="2062200" cy="510900"/>
          </a:xfrm>
          <a:prstGeom prst="rect">
            <a:avLst/>
          </a:prstGeom>
          <a:solidFill>
            <a:schemeClr val="lt1"/>
          </a:solidFill>
          <a:ln w="3175" cap="flat" cmpd="sng">
            <a:solidFill>
              <a:schemeClr val="tx1"/>
            </a:solidFill>
            <a:prstDash val="solid"/>
            <a:round/>
            <a:headEnd type="none" w="sm" len="sm"/>
            <a:tailEnd type="none" w="sm" len="sm"/>
          </a:ln>
        </p:spPr>
        <p:txBody>
          <a:bodyPr spcFirstLastPara="1" wrap="square" lIns="68575" tIns="34275" rIns="68575" bIns="34275" anchor="b" anchorCtr="0">
            <a:noAutofit/>
          </a:bodyPr>
          <a:lstStyle/>
          <a:p>
            <a:pPr marL="0" marR="0" lvl="0" indent="0" algn="l" rtl="0">
              <a:lnSpc>
                <a:spcPct val="100000"/>
              </a:lnSpc>
              <a:spcBef>
                <a:spcPts val="0"/>
              </a:spcBef>
              <a:spcAft>
                <a:spcPts val="0"/>
              </a:spcAft>
              <a:buClr>
                <a:schemeClr val="dk1"/>
              </a:buClr>
              <a:buSzPts val="700"/>
              <a:buFont typeface="Arial"/>
              <a:buNone/>
            </a:pPr>
            <a:r>
              <a:rPr lang="en" sz="700" b="0" i="0" u="none" strike="noStrike" cap="none">
                <a:solidFill>
                  <a:schemeClr val="dk1"/>
                </a:solidFill>
                <a:latin typeface="Arial"/>
                <a:ea typeface="Arial"/>
                <a:cs typeface="Arial"/>
                <a:sym typeface="Arial"/>
              </a:rPr>
              <a:t>Milestone 2</a:t>
            </a:r>
            <a:endParaRPr sz="500"/>
          </a:p>
          <a:p>
            <a:pPr marL="0" marR="0" lvl="0" indent="0" algn="l" rtl="0">
              <a:lnSpc>
                <a:spcPct val="100000"/>
              </a:lnSpc>
              <a:spcBef>
                <a:spcPts val="100"/>
              </a:spcBef>
              <a:spcAft>
                <a:spcPts val="0"/>
              </a:spcAft>
              <a:buClr>
                <a:schemeClr val="dk1"/>
              </a:buClr>
              <a:buSzPts val="700"/>
              <a:buFont typeface="Arial"/>
              <a:buNone/>
            </a:pPr>
            <a:r>
              <a:rPr lang="en" sz="700" b="0" i="0" u="none" strike="noStrike" cap="none">
                <a:solidFill>
                  <a:schemeClr val="dk1"/>
                </a:solidFill>
                <a:latin typeface="Arial"/>
                <a:ea typeface="Arial"/>
                <a:cs typeface="Arial"/>
                <a:sym typeface="Arial"/>
              </a:rPr>
              <a:t>Activity 3</a:t>
            </a:r>
            <a:endParaRPr sz="500"/>
          </a:p>
        </p:txBody>
      </p:sp>
      <p:sp>
        <p:nvSpPr>
          <p:cNvPr id="418" name="Google Shape;418;p47"/>
          <p:cNvSpPr/>
          <p:nvPr/>
        </p:nvSpPr>
        <p:spPr>
          <a:xfrm>
            <a:off x="4700174" y="3474184"/>
            <a:ext cx="2062200" cy="416400"/>
          </a:xfrm>
          <a:prstGeom prst="rect">
            <a:avLst/>
          </a:prstGeom>
          <a:solidFill>
            <a:schemeClr val="lt1"/>
          </a:solidFill>
          <a:ln w="3175" cap="flat" cmpd="sng">
            <a:solidFill>
              <a:schemeClr val="tx1"/>
            </a:solidFill>
            <a:prstDash val="solid"/>
            <a:round/>
            <a:headEnd type="none" w="sm" len="sm"/>
            <a:tailEnd type="none" w="sm" len="sm"/>
          </a:ln>
        </p:spPr>
        <p:txBody>
          <a:bodyPr spcFirstLastPara="1" wrap="square" lIns="68575" tIns="34275" rIns="68575" bIns="34275" anchor="b" anchorCtr="0">
            <a:noAutofit/>
          </a:bodyPr>
          <a:lstStyle/>
          <a:p>
            <a:pPr marL="0" marR="0" lvl="0" indent="0" algn="l" rtl="0">
              <a:lnSpc>
                <a:spcPct val="100000"/>
              </a:lnSpc>
              <a:spcBef>
                <a:spcPts val="0"/>
              </a:spcBef>
              <a:spcAft>
                <a:spcPts val="0"/>
              </a:spcAft>
              <a:buClr>
                <a:schemeClr val="dk1"/>
              </a:buClr>
              <a:buSzPts val="700"/>
              <a:buFont typeface="Arial"/>
              <a:buNone/>
            </a:pPr>
            <a:endParaRPr lang="en" sz="700" b="0" i="0" u="none" strike="noStrike" cap="none" dirty="0" smtClean="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700"/>
              <a:buFont typeface="Arial"/>
              <a:buNone/>
            </a:pPr>
            <a:endParaRPr lang="en" sz="700" dirty="0">
              <a:solidFill>
                <a:schemeClr val="dk1"/>
              </a:solidFill>
            </a:endParaRPr>
          </a:p>
          <a:p>
            <a:pPr marL="0" marR="0" lvl="0" indent="0" algn="l" rtl="0">
              <a:lnSpc>
                <a:spcPct val="100000"/>
              </a:lnSpc>
              <a:spcBef>
                <a:spcPts val="0"/>
              </a:spcBef>
              <a:spcAft>
                <a:spcPts val="0"/>
              </a:spcAft>
              <a:buClr>
                <a:schemeClr val="dk1"/>
              </a:buClr>
              <a:buSzPts val="700"/>
              <a:buFont typeface="Arial"/>
              <a:buNone/>
            </a:pPr>
            <a:r>
              <a:rPr lang="en" sz="700" b="0" i="0" u="none" strike="noStrike" cap="none" dirty="0" smtClean="0">
                <a:solidFill>
                  <a:schemeClr val="dk1"/>
                </a:solidFill>
                <a:latin typeface="Arial"/>
                <a:ea typeface="Arial"/>
                <a:cs typeface="Arial"/>
                <a:sym typeface="Arial"/>
              </a:rPr>
              <a:t>Milestone </a:t>
            </a:r>
            <a:r>
              <a:rPr lang="en" sz="700" b="0" i="0" u="none" strike="noStrike" cap="none" dirty="0">
                <a:solidFill>
                  <a:schemeClr val="dk1"/>
                </a:solidFill>
                <a:latin typeface="Arial"/>
                <a:ea typeface="Arial"/>
                <a:cs typeface="Arial"/>
                <a:sym typeface="Arial"/>
              </a:rPr>
              <a:t>1</a:t>
            </a:r>
            <a:endParaRPr sz="500" dirty="0"/>
          </a:p>
          <a:p>
            <a:pPr marL="0" marR="0" lvl="0" indent="0" algn="l" rtl="0">
              <a:lnSpc>
                <a:spcPct val="100000"/>
              </a:lnSpc>
              <a:spcBef>
                <a:spcPts val="100"/>
              </a:spcBef>
              <a:spcAft>
                <a:spcPts val="0"/>
              </a:spcAft>
              <a:buClr>
                <a:schemeClr val="dk1"/>
              </a:buClr>
              <a:buSzPts val="700"/>
              <a:buFont typeface="Arial"/>
              <a:buNone/>
            </a:pPr>
            <a:r>
              <a:rPr lang="en" sz="700" b="0" i="0" u="none" strike="noStrike" cap="none" dirty="0">
                <a:solidFill>
                  <a:schemeClr val="dk1"/>
                </a:solidFill>
                <a:latin typeface="Arial"/>
                <a:ea typeface="Arial"/>
                <a:cs typeface="Arial"/>
                <a:sym typeface="Arial"/>
              </a:rPr>
              <a:t>Activity 2</a:t>
            </a:r>
            <a:endParaRPr sz="500" dirty="0"/>
          </a:p>
        </p:txBody>
      </p:sp>
      <p:sp>
        <p:nvSpPr>
          <p:cNvPr id="419" name="Google Shape;419;p47"/>
          <p:cNvSpPr/>
          <p:nvPr/>
        </p:nvSpPr>
        <p:spPr>
          <a:xfrm>
            <a:off x="4700174" y="3882172"/>
            <a:ext cx="2062200" cy="506400"/>
          </a:xfrm>
          <a:prstGeom prst="rect">
            <a:avLst/>
          </a:prstGeom>
          <a:solidFill>
            <a:schemeClr val="lt1"/>
          </a:solidFill>
          <a:ln w="3175" cap="flat" cmpd="sng">
            <a:solidFill>
              <a:schemeClr val="tx1"/>
            </a:solidFill>
            <a:prstDash val="solid"/>
            <a:round/>
            <a:headEnd type="none" w="sm" len="sm"/>
            <a:tailEnd type="none" w="sm" len="sm"/>
          </a:ln>
        </p:spPr>
        <p:txBody>
          <a:bodyPr spcFirstLastPara="1" wrap="square" lIns="68575" tIns="34275" rIns="68575" bIns="34275" anchor="b" anchorCtr="0">
            <a:noAutofit/>
          </a:bodyPr>
          <a:lstStyle/>
          <a:p>
            <a:pPr marL="0" marR="0" lvl="0" indent="0" algn="l" rtl="0">
              <a:lnSpc>
                <a:spcPct val="100000"/>
              </a:lnSpc>
              <a:spcBef>
                <a:spcPts val="0"/>
              </a:spcBef>
              <a:spcAft>
                <a:spcPts val="0"/>
              </a:spcAft>
              <a:buClr>
                <a:schemeClr val="dk1"/>
              </a:buClr>
              <a:buSzPts val="700"/>
              <a:buFont typeface="Arial"/>
              <a:buNone/>
            </a:pPr>
            <a:r>
              <a:rPr lang="en" sz="700" b="0" i="0" u="none" strike="noStrike" cap="none">
                <a:solidFill>
                  <a:schemeClr val="dk1"/>
                </a:solidFill>
                <a:latin typeface="Arial"/>
                <a:ea typeface="Arial"/>
                <a:cs typeface="Arial"/>
                <a:sym typeface="Arial"/>
              </a:rPr>
              <a:t>Milestone 1</a:t>
            </a:r>
            <a:endParaRPr sz="500"/>
          </a:p>
          <a:p>
            <a:pPr marL="0" marR="0" lvl="0" indent="0" algn="l" rtl="0">
              <a:lnSpc>
                <a:spcPct val="100000"/>
              </a:lnSpc>
              <a:spcBef>
                <a:spcPts val="100"/>
              </a:spcBef>
              <a:spcAft>
                <a:spcPts val="0"/>
              </a:spcAft>
              <a:buClr>
                <a:schemeClr val="dk1"/>
              </a:buClr>
              <a:buSzPts val="700"/>
              <a:buFont typeface="Arial"/>
              <a:buNone/>
            </a:pPr>
            <a:r>
              <a:rPr lang="en" sz="700" b="0" i="0" u="none" strike="noStrike" cap="none">
                <a:solidFill>
                  <a:schemeClr val="dk1"/>
                </a:solidFill>
                <a:latin typeface="Arial"/>
                <a:ea typeface="Arial"/>
                <a:cs typeface="Arial"/>
                <a:sym typeface="Arial"/>
              </a:rPr>
              <a:t>Activity 1</a:t>
            </a:r>
            <a:endParaRPr sz="500"/>
          </a:p>
        </p:txBody>
      </p:sp>
      <p:grpSp>
        <p:nvGrpSpPr>
          <p:cNvPr id="420" name="Google Shape;420;p47"/>
          <p:cNvGrpSpPr/>
          <p:nvPr/>
        </p:nvGrpSpPr>
        <p:grpSpPr>
          <a:xfrm>
            <a:off x="7170969" y="861651"/>
            <a:ext cx="1153614" cy="601401"/>
            <a:chOff x="9362129" y="671965"/>
            <a:chExt cx="1534673" cy="914400"/>
          </a:xfrm>
        </p:grpSpPr>
        <p:sp>
          <p:nvSpPr>
            <p:cNvPr id="421" name="Google Shape;421;p47"/>
            <p:cNvSpPr/>
            <p:nvPr/>
          </p:nvSpPr>
          <p:spPr>
            <a:xfrm rot="5400000">
              <a:off x="9087779" y="946315"/>
              <a:ext cx="914400" cy="365700"/>
            </a:xfrm>
            <a:prstGeom prst="rect">
              <a:avLst/>
            </a:prstGeom>
            <a:solidFill>
              <a:srgbClr val="EEFF41"/>
            </a:solidFill>
            <a:ln w="31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7000"/>
                </a:lnSpc>
                <a:spcBef>
                  <a:spcPts val="0"/>
                </a:spcBef>
                <a:spcAft>
                  <a:spcPts val="0"/>
                </a:spcAft>
                <a:buClr>
                  <a:schemeClr val="lt1"/>
                </a:buClr>
                <a:buSzPts val="1200"/>
                <a:buFont typeface="Arial"/>
                <a:buNone/>
              </a:pPr>
              <a:r>
                <a:rPr lang="en" sz="900" b="0" i="0" u="none" strike="noStrike" cap="none">
                  <a:solidFill>
                    <a:schemeClr val="lt1"/>
                  </a:solidFill>
                  <a:latin typeface="Arial"/>
                  <a:ea typeface="Arial"/>
                  <a:cs typeface="Arial"/>
                  <a:sym typeface="Arial"/>
                </a:rPr>
                <a:t>Funder 1</a:t>
              </a:r>
              <a:endParaRPr sz="100"/>
            </a:p>
          </p:txBody>
        </p:sp>
        <p:sp>
          <p:nvSpPr>
            <p:cNvPr id="422" name="Google Shape;422;p47"/>
            <p:cNvSpPr/>
            <p:nvPr/>
          </p:nvSpPr>
          <p:spPr>
            <a:xfrm rot="5400000">
              <a:off x="9477437" y="946315"/>
              <a:ext cx="914400" cy="365700"/>
            </a:xfrm>
            <a:prstGeom prst="rect">
              <a:avLst/>
            </a:prstGeom>
            <a:solidFill>
              <a:srgbClr val="D99593"/>
            </a:solidFill>
            <a:ln w="31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7000"/>
                </a:lnSpc>
                <a:spcBef>
                  <a:spcPts val="0"/>
                </a:spcBef>
                <a:spcAft>
                  <a:spcPts val="0"/>
                </a:spcAft>
                <a:buClr>
                  <a:schemeClr val="lt1"/>
                </a:buClr>
                <a:buSzPts val="1200"/>
                <a:buFont typeface="Arial"/>
                <a:buNone/>
              </a:pPr>
              <a:r>
                <a:rPr lang="en" sz="900" b="0" i="0" u="none" strike="noStrike" cap="none">
                  <a:solidFill>
                    <a:schemeClr val="lt1"/>
                  </a:solidFill>
                  <a:latin typeface="Arial"/>
                  <a:ea typeface="Arial"/>
                  <a:cs typeface="Arial"/>
                  <a:sym typeface="Arial"/>
                </a:rPr>
                <a:t>Funder 2</a:t>
              </a:r>
              <a:endParaRPr sz="100"/>
            </a:p>
          </p:txBody>
        </p:sp>
        <p:sp>
          <p:nvSpPr>
            <p:cNvPr id="423" name="Google Shape;423;p47"/>
            <p:cNvSpPr/>
            <p:nvPr/>
          </p:nvSpPr>
          <p:spPr>
            <a:xfrm rot="5400000">
              <a:off x="9867095" y="946315"/>
              <a:ext cx="914400" cy="365700"/>
            </a:xfrm>
            <a:prstGeom prst="rect">
              <a:avLst/>
            </a:prstGeom>
            <a:solidFill>
              <a:srgbClr val="B2A0C7"/>
            </a:solidFill>
            <a:ln w="31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7000"/>
                </a:lnSpc>
                <a:spcBef>
                  <a:spcPts val="0"/>
                </a:spcBef>
                <a:spcAft>
                  <a:spcPts val="0"/>
                </a:spcAft>
                <a:buClr>
                  <a:schemeClr val="lt1"/>
                </a:buClr>
                <a:buSzPts val="1200"/>
                <a:buFont typeface="Arial"/>
                <a:buNone/>
              </a:pPr>
              <a:r>
                <a:rPr lang="en" sz="900" b="0" i="0" u="none" strike="noStrike" cap="none">
                  <a:solidFill>
                    <a:schemeClr val="lt1"/>
                  </a:solidFill>
                  <a:latin typeface="Arial"/>
                  <a:ea typeface="Arial"/>
                  <a:cs typeface="Arial"/>
                  <a:sym typeface="Arial"/>
                </a:rPr>
                <a:t>Funder 3</a:t>
              </a:r>
              <a:endParaRPr sz="100"/>
            </a:p>
          </p:txBody>
        </p:sp>
        <p:sp>
          <p:nvSpPr>
            <p:cNvPr id="424" name="Google Shape;424;p47"/>
            <p:cNvSpPr/>
            <p:nvPr/>
          </p:nvSpPr>
          <p:spPr>
            <a:xfrm rot="5400000">
              <a:off x="10256752" y="946315"/>
              <a:ext cx="914400" cy="365700"/>
            </a:xfrm>
            <a:prstGeom prst="rect">
              <a:avLst/>
            </a:prstGeom>
            <a:solidFill>
              <a:srgbClr val="F79646"/>
            </a:solidFill>
            <a:ln w="31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7000"/>
                </a:lnSpc>
                <a:spcBef>
                  <a:spcPts val="0"/>
                </a:spcBef>
                <a:spcAft>
                  <a:spcPts val="0"/>
                </a:spcAft>
                <a:buClr>
                  <a:schemeClr val="lt1"/>
                </a:buClr>
                <a:buSzPts val="1200"/>
                <a:buFont typeface="Arial"/>
                <a:buNone/>
              </a:pPr>
              <a:r>
                <a:rPr lang="en" sz="900" b="0" i="0" u="none" strike="noStrike" cap="none">
                  <a:solidFill>
                    <a:schemeClr val="lt1"/>
                  </a:solidFill>
                  <a:latin typeface="Arial"/>
                  <a:ea typeface="Arial"/>
                  <a:cs typeface="Arial"/>
                  <a:sym typeface="Arial"/>
                </a:rPr>
                <a:t>Funder 4</a:t>
              </a:r>
              <a:endParaRPr sz="100"/>
            </a:p>
          </p:txBody>
        </p:sp>
      </p:grpSp>
      <p:grpSp>
        <p:nvGrpSpPr>
          <p:cNvPr id="425" name="Google Shape;425;p47"/>
          <p:cNvGrpSpPr/>
          <p:nvPr/>
        </p:nvGrpSpPr>
        <p:grpSpPr>
          <a:xfrm>
            <a:off x="7308395" y="1463052"/>
            <a:ext cx="877156" cy="421060"/>
            <a:chOff x="9544949" y="1586365"/>
            <a:chExt cx="1166896" cy="640200"/>
          </a:xfrm>
        </p:grpSpPr>
        <p:cxnSp>
          <p:nvCxnSpPr>
            <p:cNvPr id="426" name="Google Shape;426;p47"/>
            <p:cNvCxnSpPr/>
            <p:nvPr/>
          </p:nvCxnSpPr>
          <p:spPr>
            <a:xfrm>
              <a:off x="9544949" y="1586365"/>
              <a:ext cx="0" cy="640200"/>
            </a:xfrm>
            <a:prstGeom prst="straightConnector1">
              <a:avLst/>
            </a:prstGeom>
            <a:noFill/>
            <a:ln w="28575" cap="flat" cmpd="sng">
              <a:solidFill>
                <a:srgbClr val="4A7DBA"/>
              </a:solidFill>
              <a:prstDash val="solid"/>
              <a:round/>
              <a:headEnd type="none" w="sm" len="sm"/>
              <a:tailEnd type="triangle" w="med" len="med"/>
            </a:ln>
          </p:spPr>
        </p:cxnSp>
        <p:cxnSp>
          <p:nvCxnSpPr>
            <p:cNvPr id="427" name="Google Shape;427;p47"/>
            <p:cNvCxnSpPr/>
            <p:nvPr/>
          </p:nvCxnSpPr>
          <p:spPr>
            <a:xfrm>
              <a:off x="9886452" y="1586365"/>
              <a:ext cx="0" cy="640200"/>
            </a:xfrm>
            <a:prstGeom prst="straightConnector1">
              <a:avLst/>
            </a:prstGeom>
            <a:noFill/>
            <a:ln w="28575" cap="flat" cmpd="sng">
              <a:solidFill>
                <a:srgbClr val="FFD966"/>
              </a:solidFill>
              <a:prstDash val="solid"/>
              <a:round/>
              <a:headEnd type="none" w="sm" len="sm"/>
              <a:tailEnd type="triangle" w="med" len="med"/>
            </a:ln>
          </p:spPr>
        </p:cxnSp>
        <p:cxnSp>
          <p:nvCxnSpPr>
            <p:cNvPr id="428" name="Google Shape;428;p47"/>
            <p:cNvCxnSpPr/>
            <p:nvPr/>
          </p:nvCxnSpPr>
          <p:spPr>
            <a:xfrm>
              <a:off x="10299349" y="1586365"/>
              <a:ext cx="0" cy="640200"/>
            </a:xfrm>
            <a:prstGeom prst="straightConnector1">
              <a:avLst/>
            </a:prstGeom>
            <a:noFill/>
            <a:ln w="28575" cap="flat" cmpd="sng">
              <a:solidFill>
                <a:srgbClr val="70AD47"/>
              </a:solidFill>
              <a:prstDash val="solid"/>
              <a:round/>
              <a:headEnd type="none" w="sm" len="sm"/>
              <a:tailEnd type="triangle" w="med" len="med"/>
            </a:ln>
          </p:spPr>
        </p:cxnSp>
        <p:cxnSp>
          <p:nvCxnSpPr>
            <p:cNvPr id="429" name="Google Shape;429;p47"/>
            <p:cNvCxnSpPr/>
            <p:nvPr/>
          </p:nvCxnSpPr>
          <p:spPr>
            <a:xfrm>
              <a:off x="10711845" y="1586365"/>
              <a:ext cx="0" cy="640200"/>
            </a:xfrm>
            <a:prstGeom prst="straightConnector1">
              <a:avLst/>
            </a:prstGeom>
            <a:noFill/>
            <a:ln w="28575" cap="flat" cmpd="sng">
              <a:solidFill>
                <a:srgbClr val="F4B183"/>
              </a:solidFill>
              <a:prstDash val="solid"/>
              <a:round/>
              <a:headEnd type="none" w="sm" len="sm"/>
              <a:tailEnd type="triangle" w="med" len="med"/>
            </a:ln>
          </p:spPr>
        </p:cxnSp>
      </p:grpSp>
      <p:sp>
        <p:nvSpPr>
          <p:cNvPr id="430" name="Google Shape;430;p47"/>
          <p:cNvSpPr txBox="1"/>
          <p:nvPr/>
        </p:nvSpPr>
        <p:spPr>
          <a:xfrm>
            <a:off x="759520" y="1885258"/>
            <a:ext cx="3931920" cy="172200"/>
          </a:xfrm>
          <a:prstGeom prst="rect">
            <a:avLst/>
          </a:prstGeom>
          <a:solidFill>
            <a:srgbClr val="D99593"/>
          </a:solidFill>
          <a:ln>
            <a:noFill/>
          </a:ln>
        </p:spPr>
        <p:txBody>
          <a:bodyPr spcFirstLastPara="1" wrap="square" lIns="34275" tIns="17125" rIns="34275" bIns="171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rgbClr val="000000"/>
                </a:solidFill>
                <a:latin typeface="Arial"/>
                <a:ea typeface="Arial"/>
                <a:cs typeface="Arial"/>
                <a:sym typeface="Arial"/>
              </a:rPr>
              <a:t>Government Creates Project</a:t>
            </a:r>
            <a:endParaRPr sz="500" dirty="0"/>
          </a:p>
        </p:txBody>
      </p:sp>
      <p:sp>
        <p:nvSpPr>
          <p:cNvPr id="431" name="Google Shape;431;p47"/>
          <p:cNvSpPr txBox="1"/>
          <p:nvPr/>
        </p:nvSpPr>
        <p:spPr>
          <a:xfrm>
            <a:off x="759520" y="2079739"/>
            <a:ext cx="3931920" cy="172200"/>
          </a:xfrm>
          <a:prstGeom prst="rect">
            <a:avLst/>
          </a:prstGeom>
          <a:solidFill>
            <a:srgbClr val="D99593"/>
          </a:solidFill>
          <a:ln>
            <a:noFill/>
          </a:ln>
        </p:spPr>
        <p:txBody>
          <a:bodyPr spcFirstLastPara="1" wrap="square" lIns="34275" tIns="17125" rIns="34275" bIns="171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Government Defines Milestone / Activity</a:t>
            </a:r>
            <a:endParaRPr sz="500"/>
          </a:p>
        </p:txBody>
      </p:sp>
      <p:sp>
        <p:nvSpPr>
          <p:cNvPr id="432" name="Google Shape;432;p47"/>
          <p:cNvSpPr txBox="1"/>
          <p:nvPr/>
        </p:nvSpPr>
        <p:spPr>
          <a:xfrm>
            <a:off x="759521" y="2274220"/>
            <a:ext cx="3931920" cy="172200"/>
          </a:xfrm>
          <a:prstGeom prst="rect">
            <a:avLst/>
          </a:prstGeom>
          <a:solidFill>
            <a:srgbClr val="CC99FF"/>
          </a:solidFill>
          <a:ln>
            <a:noFill/>
          </a:ln>
        </p:spPr>
        <p:txBody>
          <a:bodyPr spcFirstLastPara="1" wrap="square" lIns="34275" tIns="17125" rIns="34275" bIns="171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Committee Approves Budget for Milestone / Activity</a:t>
            </a:r>
            <a:endParaRPr sz="500"/>
          </a:p>
        </p:txBody>
      </p:sp>
      <p:sp>
        <p:nvSpPr>
          <p:cNvPr id="433" name="Google Shape;433;p47"/>
          <p:cNvSpPr txBox="1"/>
          <p:nvPr/>
        </p:nvSpPr>
        <p:spPr>
          <a:xfrm>
            <a:off x="759520" y="2468701"/>
            <a:ext cx="3931920" cy="172200"/>
          </a:xfrm>
          <a:prstGeom prst="rect">
            <a:avLst/>
          </a:prstGeom>
          <a:solidFill>
            <a:srgbClr val="D99593"/>
          </a:solidFill>
          <a:ln>
            <a:noFill/>
          </a:ln>
        </p:spPr>
        <p:txBody>
          <a:bodyPr spcFirstLastPara="1" wrap="square" lIns="34275" tIns="17125" rIns="34275" bIns="171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Government Publishes the Project</a:t>
            </a:r>
            <a:endParaRPr sz="500"/>
          </a:p>
        </p:txBody>
      </p:sp>
      <p:sp>
        <p:nvSpPr>
          <p:cNvPr id="434" name="Google Shape;434;p47"/>
          <p:cNvSpPr txBox="1"/>
          <p:nvPr/>
        </p:nvSpPr>
        <p:spPr>
          <a:xfrm>
            <a:off x="759520" y="2663182"/>
            <a:ext cx="3931920" cy="172200"/>
          </a:xfrm>
          <a:prstGeom prst="rect">
            <a:avLst/>
          </a:prstGeom>
          <a:solidFill>
            <a:srgbClr val="FABF8E"/>
          </a:solidFill>
          <a:ln>
            <a:noFill/>
          </a:ln>
        </p:spPr>
        <p:txBody>
          <a:bodyPr spcFirstLastPara="1" wrap="square" lIns="34275" tIns="17125" rIns="34275" bIns="171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Funders Funds the Project</a:t>
            </a:r>
            <a:endParaRPr sz="500"/>
          </a:p>
        </p:txBody>
      </p:sp>
      <p:sp>
        <p:nvSpPr>
          <p:cNvPr id="435" name="Google Shape;435;p47"/>
          <p:cNvSpPr txBox="1"/>
          <p:nvPr/>
        </p:nvSpPr>
        <p:spPr>
          <a:xfrm>
            <a:off x="759521" y="2857663"/>
            <a:ext cx="3931920" cy="172200"/>
          </a:xfrm>
          <a:prstGeom prst="rect">
            <a:avLst/>
          </a:prstGeom>
          <a:solidFill>
            <a:srgbClr val="FF9999"/>
          </a:solidFill>
          <a:ln>
            <a:noFill/>
          </a:ln>
        </p:spPr>
        <p:txBody>
          <a:bodyPr spcFirstLastPara="1" wrap="square" lIns="34275" tIns="17125" rIns="34275" bIns="171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Beneficiary Requests for Funds</a:t>
            </a:r>
            <a:endParaRPr sz="500"/>
          </a:p>
        </p:txBody>
      </p:sp>
      <p:sp>
        <p:nvSpPr>
          <p:cNvPr id="436" name="Google Shape;436;p47"/>
          <p:cNvSpPr txBox="1"/>
          <p:nvPr/>
        </p:nvSpPr>
        <p:spPr>
          <a:xfrm>
            <a:off x="759520" y="3052144"/>
            <a:ext cx="3931920" cy="172200"/>
          </a:xfrm>
          <a:prstGeom prst="rect">
            <a:avLst/>
          </a:prstGeom>
          <a:solidFill>
            <a:srgbClr val="D99593"/>
          </a:solidFill>
          <a:ln>
            <a:noFill/>
          </a:ln>
        </p:spPr>
        <p:txBody>
          <a:bodyPr spcFirstLastPara="1" wrap="square" lIns="34275" tIns="17125" rIns="34275" bIns="171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Government Releases Funds</a:t>
            </a:r>
            <a:endParaRPr sz="500"/>
          </a:p>
        </p:txBody>
      </p:sp>
      <p:sp>
        <p:nvSpPr>
          <p:cNvPr id="437" name="Google Shape;437;p47"/>
          <p:cNvSpPr txBox="1"/>
          <p:nvPr/>
        </p:nvSpPr>
        <p:spPr>
          <a:xfrm>
            <a:off x="759521" y="3246625"/>
            <a:ext cx="3931920" cy="172200"/>
          </a:xfrm>
          <a:prstGeom prst="rect">
            <a:avLst/>
          </a:prstGeom>
          <a:solidFill>
            <a:srgbClr val="FF9999"/>
          </a:solidFill>
          <a:ln>
            <a:noFill/>
          </a:ln>
        </p:spPr>
        <p:txBody>
          <a:bodyPr spcFirstLastPara="1" wrap="square" lIns="34275" tIns="17125" rIns="34275" bIns="171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Beneficiary Consumes the Funds</a:t>
            </a:r>
            <a:endParaRPr sz="500"/>
          </a:p>
        </p:txBody>
      </p:sp>
      <p:sp>
        <p:nvSpPr>
          <p:cNvPr id="438" name="Google Shape;438;p47"/>
          <p:cNvSpPr txBox="1"/>
          <p:nvPr/>
        </p:nvSpPr>
        <p:spPr>
          <a:xfrm>
            <a:off x="759521" y="3441106"/>
            <a:ext cx="3931920" cy="172200"/>
          </a:xfrm>
          <a:prstGeom prst="rect">
            <a:avLst/>
          </a:prstGeom>
          <a:solidFill>
            <a:srgbClr val="FF9999"/>
          </a:solidFill>
          <a:ln>
            <a:noFill/>
          </a:ln>
        </p:spPr>
        <p:txBody>
          <a:bodyPr spcFirstLastPara="1" wrap="square" lIns="34275" tIns="17125" rIns="34275" bIns="171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Beneficiary submits proof</a:t>
            </a:r>
            <a:endParaRPr sz="500"/>
          </a:p>
        </p:txBody>
      </p:sp>
      <p:sp>
        <p:nvSpPr>
          <p:cNvPr id="439" name="Google Shape;439;p47"/>
          <p:cNvSpPr txBox="1"/>
          <p:nvPr/>
        </p:nvSpPr>
        <p:spPr>
          <a:xfrm>
            <a:off x="759521" y="3635587"/>
            <a:ext cx="3931920" cy="172200"/>
          </a:xfrm>
          <a:prstGeom prst="rect">
            <a:avLst/>
          </a:prstGeom>
          <a:solidFill>
            <a:srgbClr val="B2A0C7"/>
          </a:solidFill>
          <a:ln>
            <a:noFill/>
          </a:ln>
        </p:spPr>
        <p:txBody>
          <a:bodyPr spcFirstLastPara="1" wrap="square" lIns="34275" tIns="17125" rIns="34275" bIns="171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rgbClr val="000000"/>
                </a:solidFill>
                <a:latin typeface="Arial"/>
                <a:ea typeface="Arial"/>
                <a:cs typeface="Arial"/>
                <a:sym typeface="Arial"/>
              </a:rPr>
              <a:t>Validator validates proof</a:t>
            </a:r>
            <a:endParaRPr sz="500" dirty="0"/>
          </a:p>
        </p:txBody>
      </p:sp>
      <p:sp>
        <p:nvSpPr>
          <p:cNvPr id="440" name="Google Shape;440;p47"/>
          <p:cNvSpPr txBox="1"/>
          <p:nvPr/>
        </p:nvSpPr>
        <p:spPr>
          <a:xfrm>
            <a:off x="759521" y="4024550"/>
            <a:ext cx="3931920" cy="172200"/>
          </a:xfrm>
          <a:prstGeom prst="rect">
            <a:avLst/>
          </a:prstGeom>
          <a:solidFill>
            <a:srgbClr val="D99593"/>
          </a:solidFill>
          <a:ln>
            <a:noFill/>
          </a:ln>
        </p:spPr>
        <p:txBody>
          <a:bodyPr spcFirstLastPara="1" wrap="square" lIns="34275" tIns="17125" rIns="34275" bIns="171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rgbClr val="000000"/>
                </a:solidFill>
                <a:latin typeface="Arial"/>
                <a:ea typeface="Arial"/>
                <a:cs typeface="Arial"/>
                <a:sym typeface="Arial"/>
              </a:rPr>
              <a:t>Government closes Project</a:t>
            </a:r>
            <a:endParaRPr sz="500" dirty="0"/>
          </a:p>
        </p:txBody>
      </p:sp>
      <p:sp>
        <p:nvSpPr>
          <p:cNvPr id="441" name="Google Shape;441;p47"/>
          <p:cNvSpPr txBox="1"/>
          <p:nvPr/>
        </p:nvSpPr>
        <p:spPr>
          <a:xfrm>
            <a:off x="759521" y="3830068"/>
            <a:ext cx="3931920" cy="172200"/>
          </a:xfrm>
          <a:prstGeom prst="rect">
            <a:avLst/>
          </a:prstGeom>
          <a:solidFill>
            <a:srgbClr val="92D050"/>
          </a:solidFill>
          <a:ln>
            <a:noFill/>
          </a:ln>
        </p:spPr>
        <p:txBody>
          <a:bodyPr spcFirstLastPara="1" wrap="square" lIns="34275" tIns="17125" rIns="34275" bIns="171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dirty="0">
                <a:solidFill>
                  <a:srgbClr val="000000"/>
                </a:solidFill>
                <a:latin typeface="Arial"/>
                <a:ea typeface="Arial"/>
                <a:cs typeface="Arial"/>
                <a:sym typeface="Arial"/>
              </a:rPr>
              <a:t>Auditor reviews </a:t>
            </a:r>
            <a:r>
              <a:rPr lang="en" sz="1000" dirty="0"/>
              <a:t>Project</a:t>
            </a:r>
            <a:endParaRPr sz="1000" dirty="0"/>
          </a:p>
        </p:txBody>
      </p:sp>
      <p:grpSp>
        <p:nvGrpSpPr>
          <p:cNvPr id="442" name="Google Shape;442;p47"/>
          <p:cNvGrpSpPr/>
          <p:nvPr/>
        </p:nvGrpSpPr>
        <p:grpSpPr>
          <a:xfrm>
            <a:off x="5419288" y="1882831"/>
            <a:ext cx="1323625" cy="465073"/>
            <a:chOff x="9250764" y="2243116"/>
            <a:chExt cx="1760842" cy="707121"/>
          </a:xfrm>
        </p:grpSpPr>
        <p:sp>
          <p:nvSpPr>
            <p:cNvPr id="443" name="Google Shape;443;p47"/>
            <p:cNvSpPr/>
            <p:nvPr/>
          </p:nvSpPr>
          <p:spPr>
            <a:xfrm>
              <a:off x="9373536" y="2767237"/>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44" name="Google Shape;444;p47"/>
            <p:cNvSpPr/>
            <p:nvPr/>
          </p:nvSpPr>
          <p:spPr>
            <a:xfrm>
              <a:off x="9992514" y="2652313"/>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45" name="Google Shape;445;p47"/>
            <p:cNvSpPr/>
            <p:nvPr/>
          </p:nvSpPr>
          <p:spPr>
            <a:xfrm>
              <a:off x="10417539" y="2630032"/>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46" name="Google Shape;446;p47"/>
            <p:cNvSpPr/>
            <p:nvPr/>
          </p:nvSpPr>
          <p:spPr>
            <a:xfrm>
              <a:off x="9533309" y="2616130"/>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47" name="Google Shape;447;p47"/>
            <p:cNvSpPr/>
            <p:nvPr/>
          </p:nvSpPr>
          <p:spPr>
            <a:xfrm>
              <a:off x="10717855" y="2579077"/>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48" name="Google Shape;448;p47"/>
            <p:cNvSpPr/>
            <p:nvPr/>
          </p:nvSpPr>
          <p:spPr>
            <a:xfrm>
              <a:off x="9772380" y="2531867"/>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49" name="Google Shape;449;p47"/>
            <p:cNvSpPr/>
            <p:nvPr/>
          </p:nvSpPr>
          <p:spPr>
            <a:xfrm>
              <a:off x="10181955" y="2521807"/>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50" name="Google Shape;450;p47"/>
            <p:cNvSpPr/>
            <p:nvPr/>
          </p:nvSpPr>
          <p:spPr>
            <a:xfrm>
              <a:off x="9250764" y="2531306"/>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51" name="Google Shape;451;p47"/>
            <p:cNvSpPr/>
            <p:nvPr/>
          </p:nvSpPr>
          <p:spPr>
            <a:xfrm>
              <a:off x="9466765" y="2363494"/>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52" name="Google Shape;452;p47"/>
            <p:cNvSpPr/>
            <p:nvPr/>
          </p:nvSpPr>
          <p:spPr>
            <a:xfrm>
              <a:off x="10225106" y="2286538"/>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53" name="Google Shape;453;p47"/>
            <p:cNvSpPr/>
            <p:nvPr/>
          </p:nvSpPr>
          <p:spPr>
            <a:xfrm>
              <a:off x="10512219" y="2306085"/>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54" name="Google Shape;454;p47"/>
            <p:cNvSpPr/>
            <p:nvPr/>
          </p:nvSpPr>
          <p:spPr>
            <a:xfrm>
              <a:off x="10828606" y="2349308"/>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55" name="Google Shape;455;p47"/>
            <p:cNvSpPr/>
            <p:nvPr/>
          </p:nvSpPr>
          <p:spPr>
            <a:xfrm>
              <a:off x="10005916" y="2343631"/>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56" name="Google Shape;456;p47"/>
            <p:cNvSpPr/>
            <p:nvPr/>
          </p:nvSpPr>
          <p:spPr>
            <a:xfrm>
              <a:off x="9700301" y="2243116"/>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457" name="Google Shape;457;p47"/>
          <p:cNvGrpSpPr/>
          <p:nvPr/>
        </p:nvGrpSpPr>
        <p:grpSpPr>
          <a:xfrm>
            <a:off x="897769" y="865797"/>
            <a:ext cx="987508" cy="790125"/>
            <a:chOff x="1016778" y="678269"/>
            <a:chExt cx="1313700" cy="1201346"/>
          </a:xfrm>
        </p:grpSpPr>
        <p:sp>
          <p:nvSpPr>
            <p:cNvPr id="458" name="Google Shape;458;p47"/>
            <p:cNvSpPr/>
            <p:nvPr/>
          </p:nvSpPr>
          <p:spPr>
            <a:xfrm>
              <a:off x="1016778" y="678269"/>
              <a:ext cx="1313700" cy="914400"/>
            </a:xfrm>
            <a:prstGeom prst="rect">
              <a:avLst/>
            </a:prstGeom>
            <a:solidFill>
              <a:srgbClr val="D99593"/>
            </a:solidFill>
            <a:ln w="31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7000"/>
                </a:lnSpc>
                <a:spcBef>
                  <a:spcPts val="0"/>
                </a:spcBef>
                <a:spcAft>
                  <a:spcPts val="0"/>
                </a:spcAft>
                <a:buClr>
                  <a:schemeClr val="dk1"/>
                </a:buClr>
                <a:buSzPts val="1200"/>
                <a:buFont typeface="Arial"/>
                <a:buNone/>
              </a:pPr>
              <a:r>
                <a:rPr lang="en" sz="1200" b="0" i="0" u="none" strike="noStrike" cap="none" dirty="0">
                  <a:solidFill>
                    <a:schemeClr val="dk1"/>
                  </a:solidFill>
                  <a:latin typeface="Arial"/>
                  <a:ea typeface="Arial"/>
                  <a:cs typeface="Arial"/>
                  <a:sym typeface="Arial"/>
                </a:rPr>
                <a:t>Government</a:t>
              </a:r>
              <a:endParaRPr sz="500" dirty="0"/>
            </a:p>
          </p:txBody>
        </p:sp>
        <p:cxnSp>
          <p:nvCxnSpPr>
            <p:cNvPr id="459" name="Google Shape;459;p47"/>
            <p:cNvCxnSpPr/>
            <p:nvPr/>
          </p:nvCxnSpPr>
          <p:spPr>
            <a:xfrm>
              <a:off x="1705934" y="1605415"/>
              <a:ext cx="0" cy="274200"/>
            </a:xfrm>
            <a:prstGeom prst="straightConnector1">
              <a:avLst/>
            </a:prstGeom>
            <a:noFill/>
            <a:ln w="9525" cap="flat" cmpd="sng">
              <a:solidFill>
                <a:schemeClr val="dk1"/>
              </a:solidFill>
              <a:prstDash val="solid"/>
              <a:round/>
              <a:headEnd type="none" w="sm" len="sm"/>
              <a:tailEnd type="triangle" w="med" len="med"/>
            </a:ln>
          </p:spPr>
        </p:cxnSp>
      </p:grpSp>
      <p:grpSp>
        <p:nvGrpSpPr>
          <p:cNvPr id="460" name="Google Shape;460;p47"/>
          <p:cNvGrpSpPr/>
          <p:nvPr/>
        </p:nvGrpSpPr>
        <p:grpSpPr>
          <a:xfrm>
            <a:off x="2103059" y="865797"/>
            <a:ext cx="939024" cy="790125"/>
            <a:chOff x="2620198" y="678269"/>
            <a:chExt cx="1249200" cy="1201346"/>
          </a:xfrm>
        </p:grpSpPr>
        <p:sp>
          <p:nvSpPr>
            <p:cNvPr id="461" name="Google Shape;461;p47"/>
            <p:cNvSpPr/>
            <p:nvPr/>
          </p:nvSpPr>
          <p:spPr>
            <a:xfrm>
              <a:off x="2620198" y="678269"/>
              <a:ext cx="1249200" cy="914400"/>
            </a:xfrm>
            <a:prstGeom prst="rect">
              <a:avLst/>
            </a:prstGeom>
            <a:solidFill>
              <a:srgbClr val="CC99FF"/>
            </a:solidFill>
            <a:ln w="3175" cap="flat" cmpd="sng">
              <a:solidFill>
                <a:schemeClr val="tx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7000"/>
                </a:lnSpc>
                <a:spcBef>
                  <a:spcPts val="0"/>
                </a:spcBef>
                <a:spcAft>
                  <a:spcPts val="0"/>
                </a:spcAft>
                <a:buClr>
                  <a:schemeClr val="dk1"/>
                </a:buClr>
                <a:buSzPts val="1200"/>
                <a:buFont typeface="Arial"/>
                <a:buNone/>
              </a:pPr>
              <a:r>
                <a:rPr lang="en" sz="1200" b="0" i="0" u="none" strike="noStrike" cap="none">
                  <a:solidFill>
                    <a:schemeClr val="dk1"/>
                  </a:solidFill>
                  <a:latin typeface="Arial"/>
                  <a:ea typeface="Arial"/>
                  <a:cs typeface="Arial"/>
                  <a:sym typeface="Arial"/>
                </a:rPr>
                <a:t>Committee</a:t>
              </a:r>
              <a:endParaRPr sz="500"/>
            </a:p>
          </p:txBody>
        </p:sp>
        <p:cxnSp>
          <p:nvCxnSpPr>
            <p:cNvPr id="462" name="Google Shape;462;p47"/>
            <p:cNvCxnSpPr/>
            <p:nvPr/>
          </p:nvCxnSpPr>
          <p:spPr>
            <a:xfrm>
              <a:off x="3261755" y="1605415"/>
              <a:ext cx="0" cy="274200"/>
            </a:xfrm>
            <a:prstGeom prst="straightConnector1">
              <a:avLst/>
            </a:prstGeom>
            <a:noFill/>
            <a:ln w="9525" cap="flat" cmpd="sng">
              <a:solidFill>
                <a:schemeClr val="dk1"/>
              </a:solidFill>
              <a:prstDash val="solid"/>
              <a:round/>
              <a:headEnd type="none" w="sm" len="sm"/>
              <a:tailEnd type="triangle" w="med" len="med"/>
            </a:ln>
          </p:spPr>
        </p:cxnSp>
      </p:grpSp>
      <p:grpSp>
        <p:nvGrpSpPr>
          <p:cNvPr id="463" name="Google Shape;463;p47"/>
          <p:cNvGrpSpPr/>
          <p:nvPr/>
        </p:nvGrpSpPr>
        <p:grpSpPr>
          <a:xfrm>
            <a:off x="3348487" y="860805"/>
            <a:ext cx="939024" cy="790125"/>
            <a:chOff x="4277013" y="670679"/>
            <a:chExt cx="1249200" cy="1201346"/>
          </a:xfrm>
        </p:grpSpPr>
        <p:sp>
          <p:nvSpPr>
            <p:cNvPr id="464" name="Google Shape;464;p47"/>
            <p:cNvSpPr/>
            <p:nvPr/>
          </p:nvSpPr>
          <p:spPr>
            <a:xfrm>
              <a:off x="4277013" y="670679"/>
              <a:ext cx="1249200" cy="914400"/>
            </a:xfrm>
            <a:prstGeom prst="rect">
              <a:avLst/>
            </a:prstGeom>
            <a:solidFill>
              <a:srgbClr val="FF9999"/>
            </a:solidFill>
            <a:ln w="31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7000"/>
                </a:lnSpc>
                <a:spcBef>
                  <a:spcPts val="0"/>
                </a:spcBef>
                <a:spcAft>
                  <a:spcPts val="0"/>
                </a:spcAft>
                <a:buClr>
                  <a:schemeClr val="lt1"/>
                </a:buClr>
                <a:buSzPts val="1200"/>
                <a:buFont typeface="Arial"/>
                <a:buNone/>
              </a:pPr>
              <a:r>
                <a:rPr lang="en" sz="1200" b="0" i="0" u="none" strike="noStrike" cap="none">
                  <a:solidFill>
                    <a:schemeClr val="lt1"/>
                  </a:solidFill>
                  <a:latin typeface="Arial"/>
                  <a:ea typeface="Arial"/>
                  <a:cs typeface="Arial"/>
                  <a:sym typeface="Arial"/>
                </a:rPr>
                <a:t>Beneficiary</a:t>
              </a:r>
              <a:endParaRPr sz="500"/>
            </a:p>
          </p:txBody>
        </p:sp>
        <p:cxnSp>
          <p:nvCxnSpPr>
            <p:cNvPr id="465" name="Google Shape;465;p47"/>
            <p:cNvCxnSpPr/>
            <p:nvPr/>
          </p:nvCxnSpPr>
          <p:spPr>
            <a:xfrm>
              <a:off x="4871938" y="1597825"/>
              <a:ext cx="0" cy="274200"/>
            </a:xfrm>
            <a:prstGeom prst="straightConnector1">
              <a:avLst/>
            </a:prstGeom>
            <a:noFill/>
            <a:ln w="9525" cap="flat" cmpd="sng">
              <a:solidFill>
                <a:schemeClr val="dk1"/>
              </a:solidFill>
              <a:prstDash val="solid"/>
              <a:round/>
              <a:headEnd type="none" w="sm" len="sm"/>
              <a:tailEnd type="triangle" w="med" len="med"/>
            </a:ln>
          </p:spPr>
        </p:cxnSp>
      </p:grpSp>
      <p:grpSp>
        <p:nvGrpSpPr>
          <p:cNvPr id="466" name="Google Shape;466;p47"/>
          <p:cNvGrpSpPr/>
          <p:nvPr/>
        </p:nvGrpSpPr>
        <p:grpSpPr>
          <a:xfrm>
            <a:off x="4475628" y="865797"/>
            <a:ext cx="939024" cy="790125"/>
            <a:chOff x="5776469" y="678269"/>
            <a:chExt cx="1249200" cy="1201346"/>
          </a:xfrm>
        </p:grpSpPr>
        <p:sp>
          <p:nvSpPr>
            <p:cNvPr id="467" name="Google Shape;467;p47"/>
            <p:cNvSpPr/>
            <p:nvPr/>
          </p:nvSpPr>
          <p:spPr>
            <a:xfrm>
              <a:off x="5776469" y="678269"/>
              <a:ext cx="1249200" cy="914400"/>
            </a:xfrm>
            <a:prstGeom prst="rect">
              <a:avLst/>
            </a:prstGeom>
            <a:solidFill>
              <a:srgbClr val="B2A0C7"/>
            </a:solidFill>
            <a:ln w="31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7000"/>
                </a:lnSpc>
                <a:spcBef>
                  <a:spcPts val="0"/>
                </a:spcBef>
                <a:spcAft>
                  <a:spcPts val="0"/>
                </a:spcAft>
                <a:buClr>
                  <a:schemeClr val="lt1"/>
                </a:buClr>
                <a:buSzPts val="1200"/>
                <a:buFont typeface="Arial"/>
                <a:buNone/>
              </a:pPr>
              <a:r>
                <a:rPr lang="en" sz="1200" b="0" i="0" u="none" strike="noStrike" cap="none">
                  <a:solidFill>
                    <a:schemeClr val="lt1"/>
                  </a:solidFill>
                  <a:latin typeface="Arial"/>
                  <a:ea typeface="Arial"/>
                  <a:cs typeface="Arial"/>
                  <a:sym typeface="Arial"/>
                </a:rPr>
                <a:t>Validator</a:t>
              </a:r>
              <a:endParaRPr sz="500"/>
            </a:p>
          </p:txBody>
        </p:sp>
        <p:cxnSp>
          <p:nvCxnSpPr>
            <p:cNvPr id="468" name="Google Shape;468;p47"/>
            <p:cNvCxnSpPr/>
            <p:nvPr/>
          </p:nvCxnSpPr>
          <p:spPr>
            <a:xfrm>
              <a:off x="6432783" y="1605415"/>
              <a:ext cx="0" cy="274200"/>
            </a:xfrm>
            <a:prstGeom prst="straightConnector1">
              <a:avLst/>
            </a:prstGeom>
            <a:noFill/>
            <a:ln w="9525" cap="flat" cmpd="sng">
              <a:solidFill>
                <a:schemeClr val="dk1"/>
              </a:solidFill>
              <a:prstDash val="solid"/>
              <a:round/>
              <a:headEnd type="none" w="sm" len="sm"/>
              <a:tailEnd type="triangle" w="med" len="med"/>
            </a:ln>
          </p:spPr>
        </p:cxnSp>
      </p:grpSp>
      <p:grpSp>
        <p:nvGrpSpPr>
          <p:cNvPr id="469" name="Google Shape;469;p47"/>
          <p:cNvGrpSpPr/>
          <p:nvPr/>
        </p:nvGrpSpPr>
        <p:grpSpPr>
          <a:xfrm>
            <a:off x="5419289" y="3855809"/>
            <a:ext cx="1276090" cy="532982"/>
            <a:chOff x="9298452" y="5203688"/>
            <a:chExt cx="1697605" cy="810373"/>
          </a:xfrm>
        </p:grpSpPr>
        <p:sp>
          <p:nvSpPr>
            <p:cNvPr id="470" name="Google Shape;470;p47"/>
            <p:cNvSpPr/>
            <p:nvPr/>
          </p:nvSpPr>
          <p:spPr>
            <a:xfrm>
              <a:off x="9391973" y="5441661"/>
              <a:ext cx="183000" cy="183000"/>
            </a:xfrm>
            <a:prstGeom prst="ellipse">
              <a:avLst/>
            </a:prstGeom>
            <a:solidFill>
              <a:srgbClr val="B2A0C7"/>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71" name="Google Shape;471;p47"/>
            <p:cNvSpPr/>
            <p:nvPr/>
          </p:nvSpPr>
          <p:spPr>
            <a:xfrm>
              <a:off x="9544373" y="5594061"/>
              <a:ext cx="183000" cy="183000"/>
            </a:xfrm>
            <a:prstGeom prst="ellipse">
              <a:avLst/>
            </a:prstGeom>
            <a:solidFill>
              <a:srgbClr val="B2A0C7"/>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72" name="Google Shape;472;p47"/>
            <p:cNvSpPr/>
            <p:nvPr/>
          </p:nvSpPr>
          <p:spPr>
            <a:xfrm>
              <a:off x="9897657" y="5350221"/>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73" name="Google Shape;473;p47"/>
            <p:cNvSpPr/>
            <p:nvPr/>
          </p:nvSpPr>
          <p:spPr>
            <a:xfrm>
              <a:off x="9602790" y="5307424"/>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74" name="Google Shape;474;p47"/>
            <p:cNvSpPr/>
            <p:nvPr/>
          </p:nvSpPr>
          <p:spPr>
            <a:xfrm>
              <a:off x="9967695" y="5563767"/>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75" name="Google Shape;475;p47"/>
            <p:cNvSpPr/>
            <p:nvPr/>
          </p:nvSpPr>
          <p:spPr>
            <a:xfrm>
              <a:off x="9727253" y="5479394"/>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76" name="Google Shape;476;p47"/>
            <p:cNvSpPr/>
            <p:nvPr/>
          </p:nvSpPr>
          <p:spPr>
            <a:xfrm>
              <a:off x="10232937" y="5601314"/>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77" name="Google Shape;477;p47"/>
            <p:cNvSpPr/>
            <p:nvPr/>
          </p:nvSpPr>
          <p:spPr>
            <a:xfrm>
              <a:off x="10694387" y="5433003"/>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78" name="Google Shape;478;p47"/>
            <p:cNvSpPr/>
            <p:nvPr/>
          </p:nvSpPr>
          <p:spPr>
            <a:xfrm>
              <a:off x="10169563" y="5386568"/>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79" name="Google Shape;479;p47"/>
            <p:cNvSpPr/>
            <p:nvPr/>
          </p:nvSpPr>
          <p:spPr>
            <a:xfrm>
              <a:off x="10439817" y="5507219"/>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80" name="Google Shape;480;p47"/>
            <p:cNvSpPr/>
            <p:nvPr/>
          </p:nvSpPr>
          <p:spPr>
            <a:xfrm>
              <a:off x="9298452" y="5203688"/>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81" name="Google Shape;481;p47"/>
            <p:cNvSpPr/>
            <p:nvPr/>
          </p:nvSpPr>
          <p:spPr>
            <a:xfrm>
              <a:off x="10742164" y="5229190"/>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82" name="Google Shape;482;p47"/>
            <p:cNvSpPr/>
            <p:nvPr/>
          </p:nvSpPr>
          <p:spPr>
            <a:xfrm>
              <a:off x="10813058" y="5726963"/>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83" name="Google Shape;483;p47"/>
            <p:cNvSpPr/>
            <p:nvPr/>
          </p:nvSpPr>
          <p:spPr>
            <a:xfrm>
              <a:off x="10564819" y="5762242"/>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84" name="Google Shape;484;p47"/>
            <p:cNvSpPr/>
            <p:nvPr/>
          </p:nvSpPr>
          <p:spPr>
            <a:xfrm>
              <a:off x="9307694" y="5683394"/>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85" name="Google Shape;485;p47"/>
            <p:cNvSpPr/>
            <p:nvPr/>
          </p:nvSpPr>
          <p:spPr>
            <a:xfrm>
              <a:off x="9500145" y="5831061"/>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486" name="Google Shape;486;p47"/>
          <p:cNvGrpSpPr/>
          <p:nvPr/>
        </p:nvGrpSpPr>
        <p:grpSpPr>
          <a:xfrm>
            <a:off x="5419290" y="3488073"/>
            <a:ext cx="1225874" cy="407371"/>
            <a:chOff x="9361493" y="4645910"/>
            <a:chExt cx="1630802" cy="619387"/>
          </a:xfrm>
        </p:grpSpPr>
        <p:sp>
          <p:nvSpPr>
            <p:cNvPr id="487" name="Google Shape;487;p47"/>
            <p:cNvSpPr/>
            <p:nvPr/>
          </p:nvSpPr>
          <p:spPr>
            <a:xfrm>
              <a:off x="9384741" y="4939474"/>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88" name="Google Shape;488;p47"/>
            <p:cNvSpPr/>
            <p:nvPr/>
          </p:nvSpPr>
          <p:spPr>
            <a:xfrm>
              <a:off x="9694230" y="4968518"/>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89" name="Google Shape;489;p47"/>
            <p:cNvSpPr/>
            <p:nvPr/>
          </p:nvSpPr>
          <p:spPr>
            <a:xfrm>
              <a:off x="10003719" y="4824550"/>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90" name="Google Shape;490;p47"/>
            <p:cNvSpPr/>
            <p:nvPr/>
          </p:nvSpPr>
          <p:spPr>
            <a:xfrm>
              <a:off x="10375858" y="4802315"/>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91" name="Google Shape;491;p47"/>
            <p:cNvSpPr/>
            <p:nvPr/>
          </p:nvSpPr>
          <p:spPr>
            <a:xfrm>
              <a:off x="10068414" y="5082297"/>
              <a:ext cx="183000" cy="183000"/>
            </a:xfrm>
            <a:prstGeom prst="ellipse">
              <a:avLst/>
            </a:prstGeom>
            <a:solidFill>
              <a:srgbClr val="B2A0C7"/>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92" name="Google Shape;492;p47"/>
            <p:cNvSpPr/>
            <p:nvPr/>
          </p:nvSpPr>
          <p:spPr>
            <a:xfrm>
              <a:off x="10622697" y="4994532"/>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93" name="Google Shape;493;p47"/>
            <p:cNvSpPr/>
            <p:nvPr/>
          </p:nvSpPr>
          <p:spPr>
            <a:xfrm>
              <a:off x="10769863" y="4645910"/>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94" name="Google Shape;494;p47"/>
            <p:cNvSpPr/>
            <p:nvPr/>
          </p:nvSpPr>
          <p:spPr>
            <a:xfrm>
              <a:off x="9361493" y="4658666"/>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95" name="Google Shape;495;p47"/>
            <p:cNvSpPr/>
            <p:nvPr/>
          </p:nvSpPr>
          <p:spPr>
            <a:xfrm>
              <a:off x="9773610" y="4689627"/>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96" name="Google Shape;496;p47"/>
            <p:cNvSpPr/>
            <p:nvPr/>
          </p:nvSpPr>
          <p:spPr>
            <a:xfrm>
              <a:off x="10116469" y="4665403"/>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97" name="Google Shape;497;p47"/>
            <p:cNvSpPr/>
            <p:nvPr/>
          </p:nvSpPr>
          <p:spPr>
            <a:xfrm>
              <a:off x="10809295" y="4867563"/>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98" name="Google Shape;498;p47"/>
            <p:cNvSpPr/>
            <p:nvPr/>
          </p:nvSpPr>
          <p:spPr>
            <a:xfrm>
              <a:off x="10307529" y="5007430"/>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499" name="Google Shape;499;p47"/>
            <p:cNvSpPr/>
            <p:nvPr/>
          </p:nvSpPr>
          <p:spPr>
            <a:xfrm>
              <a:off x="10617972" y="4771990"/>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00" name="Google Shape;500;p47"/>
            <p:cNvSpPr/>
            <p:nvPr/>
          </p:nvSpPr>
          <p:spPr>
            <a:xfrm>
              <a:off x="10617972" y="4771990"/>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01" name="Google Shape;501;p47"/>
            <p:cNvSpPr/>
            <p:nvPr/>
          </p:nvSpPr>
          <p:spPr>
            <a:xfrm>
              <a:off x="9557474" y="4779042"/>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502" name="Google Shape;502;p47"/>
          <p:cNvGrpSpPr/>
          <p:nvPr/>
        </p:nvGrpSpPr>
        <p:grpSpPr>
          <a:xfrm>
            <a:off x="5419289" y="2978887"/>
            <a:ext cx="1286887" cy="441670"/>
            <a:chOff x="9280326" y="3948173"/>
            <a:chExt cx="1711970" cy="671537"/>
          </a:xfrm>
        </p:grpSpPr>
        <p:sp>
          <p:nvSpPr>
            <p:cNvPr id="503" name="Google Shape;503;p47"/>
            <p:cNvSpPr/>
            <p:nvPr/>
          </p:nvSpPr>
          <p:spPr>
            <a:xfrm>
              <a:off x="9472208" y="4307537"/>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04" name="Google Shape;504;p47"/>
            <p:cNvSpPr/>
            <p:nvPr/>
          </p:nvSpPr>
          <p:spPr>
            <a:xfrm>
              <a:off x="9977892" y="4216097"/>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05" name="Google Shape;505;p47"/>
            <p:cNvSpPr/>
            <p:nvPr/>
          </p:nvSpPr>
          <p:spPr>
            <a:xfrm>
              <a:off x="9683025" y="4173300"/>
              <a:ext cx="183000" cy="183000"/>
            </a:xfrm>
            <a:prstGeom prst="ellipse">
              <a:avLst/>
            </a:prstGeom>
            <a:solidFill>
              <a:srgbClr val="B2A0C7"/>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06" name="Google Shape;506;p47"/>
            <p:cNvSpPr/>
            <p:nvPr/>
          </p:nvSpPr>
          <p:spPr>
            <a:xfrm>
              <a:off x="10047930" y="4429643"/>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07" name="Google Shape;507;p47"/>
            <p:cNvSpPr/>
            <p:nvPr/>
          </p:nvSpPr>
          <p:spPr>
            <a:xfrm>
              <a:off x="9807488" y="4345270"/>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08" name="Google Shape;508;p47"/>
            <p:cNvSpPr/>
            <p:nvPr/>
          </p:nvSpPr>
          <p:spPr>
            <a:xfrm>
              <a:off x="10494124" y="4056444"/>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09" name="Google Shape;509;p47"/>
            <p:cNvSpPr/>
            <p:nvPr/>
          </p:nvSpPr>
          <p:spPr>
            <a:xfrm>
              <a:off x="10774622" y="4298879"/>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10" name="Google Shape;510;p47"/>
            <p:cNvSpPr/>
            <p:nvPr/>
          </p:nvSpPr>
          <p:spPr>
            <a:xfrm>
              <a:off x="10148649" y="3948173"/>
              <a:ext cx="183000" cy="183000"/>
            </a:xfrm>
            <a:prstGeom prst="ellipse">
              <a:avLst/>
            </a:prstGeom>
            <a:solidFill>
              <a:srgbClr val="B2A0C7"/>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11" name="Google Shape;511;p47"/>
            <p:cNvSpPr/>
            <p:nvPr/>
          </p:nvSpPr>
          <p:spPr>
            <a:xfrm>
              <a:off x="10263998" y="4201028"/>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12" name="Google Shape;512;p47"/>
            <p:cNvSpPr/>
            <p:nvPr/>
          </p:nvSpPr>
          <p:spPr>
            <a:xfrm>
              <a:off x="9298452" y="4034060"/>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13" name="Google Shape;513;p47"/>
            <p:cNvSpPr/>
            <p:nvPr/>
          </p:nvSpPr>
          <p:spPr>
            <a:xfrm>
              <a:off x="9280326" y="4436710"/>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14" name="Google Shape;514;p47"/>
            <p:cNvSpPr/>
            <p:nvPr/>
          </p:nvSpPr>
          <p:spPr>
            <a:xfrm>
              <a:off x="10526498" y="4349418"/>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15" name="Google Shape;515;p47"/>
            <p:cNvSpPr/>
            <p:nvPr/>
          </p:nvSpPr>
          <p:spPr>
            <a:xfrm>
              <a:off x="10809295" y="4005644"/>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16" name="Google Shape;516;p47"/>
            <p:cNvSpPr/>
            <p:nvPr/>
          </p:nvSpPr>
          <p:spPr>
            <a:xfrm>
              <a:off x="9929210" y="3995871"/>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17" name="Google Shape;517;p47"/>
            <p:cNvSpPr/>
            <p:nvPr/>
          </p:nvSpPr>
          <p:spPr>
            <a:xfrm>
              <a:off x="9546777" y="4002616"/>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518" name="Google Shape;518;p47"/>
          <p:cNvGrpSpPr/>
          <p:nvPr/>
        </p:nvGrpSpPr>
        <p:grpSpPr>
          <a:xfrm>
            <a:off x="5419289" y="2350354"/>
            <a:ext cx="1248967" cy="590907"/>
            <a:chOff x="9280326" y="2974982"/>
            <a:chExt cx="1661523" cy="898444"/>
          </a:xfrm>
        </p:grpSpPr>
        <p:sp>
          <p:nvSpPr>
            <p:cNvPr id="519" name="Google Shape;519;p47"/>
            <p:cNvSpPr/>
            <p:nvPr/>
          </p:nvSpPr>
          <p:spPr>
            <a:xfrm>
              <a:off x="10083954" y="3690426"/>
              <a:ext cx="183000" cy="183000"/>
            </a:xfrm>
            <a:prstGeom prst="ellipse">
              <a:avLst/>
            </a:prstGeom>
            <a:solidFill>
              <a:srgbClr val="B2A0C7"/>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20" name="Google Shape;520;p47"/>
            <p:cNvSpPr/>
            <p:nvPr/>
          </p:nvSpPr>
          <p:spPr>
            <a:xfrm>
              <a:off x="10456093" y="3668191"/>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21" name="Google Shape;521;p47"/>
            <p:cNvSpPr/>
            <p:nvPr/>
          </p:nvSpPr>
          <p:spPr>
            <a:xfrm>
              <a:off x="9380768" y="3269424"/>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22" name="Google Shape;522;p47"/>
            <p:cNvSpPr/>
            <p:nvPr/>
          </p:nvSpPr>
          <p:spPr>
            <a:xfrm>
              <a:off x="9533168" y="3421824"/>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23" name="Google Shape;523;p47"/>
            <p:cNvSpPr/>
            <p:nvPr/>
          </p:nvSpPr>
          <p:spPr>
            <a:xfrm>
              <a:off x="9886452" y="3177984"/>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24" name="Google Shape;524;p47"/>
            <p:cNvSpPr/>
            <p:nvPr/>
          </p:nvSpPr>
          <p:spPr>
            <a:xfrm>
              <a:off x="9591585" y="3135187"/>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25" name="Google Shape;525;p47"/>
            <p:cNvSpPr/>
            <p:nvPr/>
          </p:nvSpPr>
          <p:spPr>
            <a:xfrm>
              <a:off x="9956490" y="3391530"/>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26" name="Google Shape;526;p47"/>
            <p:cNvSpPr/>
            <p:nvPr/>
          </p:nvSpPr>
          <p:spPr>
            <a:xfrm>
              <a:off x="9716048" y="3307157"/>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27" name="Google Shape;527;p47"/>
            <p:cNvSpPr/>
            <p:nvPr/>
          </p:nvSpPr>
          <p:spPr>
            <a:xfrm>
              <a:off x="10221732" y="3429077"/>
              <a:ext cx="183000" cy="183000"/>
            </a:xfrm>
            <a:prstGeom prst="ellipse">
              <a:avLst/>
            </a:prstGeom>
            <a:solidFill>
              <a:srgbClr val="B2A0C7"/>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28" name="Google Shape;528;p47"/>
            <p:cNvSpPr/>
            <p:nvPr/>
          </p:nvSpPr>
          <p:spPr>
            <a:xfrm>
              <a:off x="10402684" y="3018331"/>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29" name="Google Shape;529;p47"/>
            <p:cNvSpPr/>
            <p:nvPr/>
          </p:nvSpPr>
          <p:spPr>
            <a:xfrm>
              <a:off x="10683182" y="3260766"/>
              <a:ext cx="183000" cy="183000"/>
            </a:xfrm>
            <a:prstGeom prst="ellipse">
              <a:avLst/>
            </a:prstGeom>
            <a:solidFill>
              <a:srgbClr val="B2A0C7"/>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30" name="Google Shape;530;p47"/>
            <p:cNvSpPr/>
            <p:nvPr/>
          </p:nvSpPr>
          <p:spPr>
            <a:xfrm>
              <a:off x="10758849" y="3037967"/>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31" name="Google Shape;531;p47"/>
            <p:cNvSpPr/>
            <p:nvPr/>
          </p:nvSpPr>
          <p:spPr>
            <a:xfrm>
              <a:off x="10133531" y="3166686"/>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32" name="Google Shape;532;p47"/>
            <p:cNvSpPr/>
            <p:nvPr/>
          </p:nvSpPr>
          <p:spPr>
            <a:xfrm>
              <a:off x="9798287" y="3578956"/>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33" name="Google Shape;533;p47"/>
            <p:cNvSpPr/>
            <p:nvPr/>
          </p:nvSpPr>
          <p:spPr>
            <a:xfrm>
              <a:off x="9280326" y="3607152"/>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34" name="Google Shape;534;p47"/>
            <p:cNvSpPr/>
            <p:nvPr/>
          </p:nvSpPr>
          <p:spPr>
            <a:xfrm>
              <a:off x="10694387" y="3513655"/>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35" name="Google Shape;535;p47"/>
            <p:cNvSpPr/>
            <p:nvPr/>
          </p:nvSpPr>
          <p:spPr>
            <a:xfrm>
              <a:off x="10465572" y="3382754"/>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36" name="Google Shape;536;p47"/>
            <p:cNvSpPr/>
            <p:nvPr/>
          </p:nvSpPr>
          <p:spPr>
            <a:xfrm>
              <a:off x="9336801" y="3018330"/>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37" name="Google Shape;537;p47"/>
            <p:cNvSpPr/>
            <p:nvPr/>
          </p:nvSpPr>
          <p:spPr>
            <a:xfrm>
              <a:off x="9807488" y="2974982"/>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538" name="Google Shape;538;p47"/>
          <p:cNvGrpSpPr/>
          <p:nvPr/>
        </p:nvGrpSpPr>
        <p:grpSpPr>
          <a:xfrm>
            <a:off x="5637954" y="865797"/>
            <a:ext cx="939024" cy="790125"/>
            <a:chOff x="7322731" y="678269"/>
            <a:chExt cx="1249200" cy="1201346"/>
          </a:xfrm>
        </p:grpSpPr>
        <p:sp>
          <p:nvSpPr>
            <p:cNvPr id="539" name="Google Shape;539;p47"/>
            <p:cNvSpPr/>
            <p:nvPr/>
          </p:nvSpPr>
          <p:spPr>
            <a:xfrm>
              <a:off x="7322731" y="678269"/>
              <a:ext cx="1249200" cy="914400"/>
            </a:xfrm>
            <a:prstGeom prst="rect">
              <a:avLst/>
            </a:prstGeom>
            <a:solidFill>
              <a:srgbClr val="92D050"/>
            </a:solidFill>
            <a:ln w="3175" cap="flat" cmpd="sng">
              <a:solidFill>
                <a:schemeClr val="dk1"/>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7000"/>
                </a:lnSpc>
                <a:spcBef>
                  <a:spcPts val="0"/>
                </a:spcBef>
                <a:spcAft>
                  <a:spcPts val="0"/>
                </a:spcAft>
                <a:buClr>
                  <a:schemeClr val="lt1"/>
                </a:buClr>
                <a:buSzPts val="1200"/>
                <a:buFont typeface="Arial"/>
                <a:buNone/>
              </a:pPr>
              <a:r>
                <a:rPr lang="en" sz="1200" b="0" i="0" u="none" strike="noStrike" cap="none">
                  <a:solidFill>
                    <a:schemeClr val="lt1"/>
                  </a:solidFill>
                  <a:latin typeface="Arial"/>
                  <a:ea typeface="Arial"/>
                  <a:cs typeface="Arial"/>
                  <a:sym typeface="Arial"/>
                </a:rPr>
                <a:t>Auditor</a:t>
              </a:r>
              <a:endParaRPr sz="500"/>
            </a:p>
          </p:txBody>
        </p:sp>
        <p:cxnSp>
          <p:nvCxnSpPr>
            <p:cNvPr id="540" name="Google Shape;540;p47"/>
            <p:cNvCxnSpPr/>
            <p:nvPr/>
          </p:nvCxnSpPr>
          <p:spPr>
            <a:xfrm>
              <a:off x="7979045" y="1605415"/>
              <a:ext cx="0" cy="274200"/>
            </a:xfrm>
            <a:prstGeom prst="straightConnector1">
              <a:avLst/>
            </a:prstGeom>
            <a:noFill/>
            <a:ln w="9525" cap="flat" cmpd="sng">
              <a:solidFill>
                <a:schemeClr val="dk1"/>
              </a:solidFill>
              <a:prstDash val="solid"/>
              <a:round/>
              <a:headEnd type="none" w="sm" len="sm"/>
              <a:tailEnd type="triangle" w="med" len="med"/>
            </a:ln>
          </p:spPr>
        </p:cxnSp>
      </p:grpSp>
      <p:grpSp>
        <p:nvGrpSpPr>
          <p:cNvPr id="541" name="Google Shape;541;p47"/>
          <p:cNvGrpSpPr/>
          <p:nvPr/>
        </p:nvGrpSpPr>
        <p:grpSpPr>
          <a:xfrm>
            <a:off x="7108536" y="1882831"/>
            <a:ext cx="1323625" cy="465073"/>
            <a:chOff x="9250764" y="2243116"/>
            <a:chExt cx="1760842" cy="707121"/>
          </a:xfrm>
        </p:grpSpPr>
        <p:sp>
          <p:nvSpPr>
            <p:cNvPr id="542" name="Google Shape;542;p47"/>
            <p:cNvSpPr/>
            <p:nvPr/>
          </p:nvSpPr>
          <p:spPr>
            <a:xfrm>
              <a:off x="9373536" y="2767237"/>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43" name="Google Shape;543;p47"/>
            <p:cNvSpPr/>
            <p:nvPr/>
          </p:nvSpPr>
          <p:spPr>
            <a:xfrm>
              <a:off x="9992514" y="2652313"/>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44" name="Google Shape;544;p47"/>
            <p:cNvSpPr/>
            <p:nvPr/>
          </p:nvSpPr>
          <p:spPr>
            <a:xfrm>
              <a:off x="10417539" y="2630032"/>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45" name="Google Shape;545;p47"/>
            <p:cNvSpPr/>
            <p:nvPr/>
          </p:nvSpPr>
          <p:spPr>
            <a:xfrm>
              <a:off x="9533309" y="2616130"/>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46" name="Google Shape;546;p47"/>
            <p:cNvSpPr/>
            <p:nvPr/>
          </p:nvSpPr>
          <p:spPr>
            <a:xfrm>
              <a:off x="10717855" y="2579077"/>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47" name="Google Shape;547;p47"/>
            <p:cNvSpPr/>
            <p:nvPr/>
          </p:nvSpPr>
          <p:spPr>
            <a:xfrm>
              <a:off x="9772380" y="2531867"/>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48" name="Google Shape;548;p47"/>
            <p:cNvSpPr/>
            <p:nvPr/>
          </p:nvSpPr>
          <p:spPr>
            <a:xfrm>
              <a:off x="10181955" y="2521807"/>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49" name="Google Shape;549;p47"/>
            <p:cNvSpPr/>
            <p:nvPr/>
          </p:nvSpPr>
          <p:spPr>
            <a:xfrm>
              <a:off x="9250764" y="2531306"/>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50" name="Google Shape;550;p47"/>
            <p:cNvSpPr/>
            <p:nvPr/>
          </p:nvSpPr>
          <p:spPr>
            <a:xfrm>
              <a:off x="9466765" y="2363494"/>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51" name="Google Shape;551;p47"/>
            <p:cNvSpPr/>
            <p:nvPr/>
          </p:nvSpPr>
          <p:spPr>
            <a:xfrm>
              <a:off x="10225106" y="2286538"/>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52" name="Google Shape;552;p47"/>
            <p:cNvSpPr/>
            <p:nvPr/>
          </p:nvSpPr>
          <p:spPr>
            <a:xfrm>
              <a:off x="10512219" y="2306085"/>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53" name="Google Shape;553;p47"/>
            <p:cNvSpPr/>
            <p:nvPr/>
          </p:nvSpPr>
          <p:spPr>
            <a:xfrm>
              <a:off x="10828606" y="2349308"/>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54" name="Google Shape;554;p47"/>
            <p:cNvSpPr/>
            <p:nvPr/>
          </p:nvSpPr>
          <p:spPr>
            <a:xfrm>
              <a:off x="10005916" y="2343631"/>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55" name="Google Shape;555;p47"/>
            <p:cNvSpPr/>
            <p:nvPr/>
          </p:nvSpPr>
          <p:spPr>
            <a:xfrm>
              <a:off x="9700301" y="2243116"/>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556" name="Google Shape;556;p47"/>
          <p:cNvGrpSpPr/>
          <p:nvPr/>
        </p:nvGrpSpPr>
        <p:grpSpPr>
          <a:xfrm>
            <a:off x="7108537" y="3855809"/>
            <a:ext cx="1276090" cy="532982"/>
            <a:chOff x="9298452" y="5203688"/>
            <a:chExt cx="1697605" cy="810373"/>
          </a:xfrm>
        </p:grpSpPr>
        <p:sp>
          <p:nvSpPr>
            <p:cNvPr id="557" name="Google Shape;557;p47"/>
            <p:cNvSpPr/>
            <p:nvPr/>
          </p:nvSpPr>
          <p:spPr>
            <a:xfrm>
              <a:off x="9391973" y="5441661"/>
              <a:ext cx="183000" cy="183000"/>
            </a:xfrm>
            <a:prstGeom prst="ellipse">
              <a:avLst/>
            </a:prstGeom>
            <a:solidFill>
              <a:srgbClr val="B2A0C7"/>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58" name="Google Shape;558;p47"/>
            <p:cNvSpPr/>
            <p:nvPr/>
          </p:nvSpPr>
          <p:spPr>
            <a:xfrm>
              <a:off x="9544373" y="5594061"/>
              <a:ext cx="183000" cy="183000"/>
            </a:xfrm>
            <a:prstGeom prst="ellipse">
              <a:avLst/>
            </a:prstGeom>
            <a:solidFill>
              <a:srgbClr val="B2A0C7"/>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59" name="Google Shape;559;p47"/>
            <p:cNvSpPr/>
            <p:nvPr/>
          </p:nvSpPr>
          <p:spPr>
            <a:xfrm>
              <a:off x="9897657" y="5350221"/>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60" name="Google Shape;560;p47"/>
            <p:cNvSpPr/>
            <p:nvPr/>
          </p:nvSpPr>
          <p:spPr>
            <a:xfrm>
              <a:off x="9602790" y="5307424"/>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61" name="Google Shape;561;p47"/>
            <p:cNvSpPr/>
            <p:nvPr/>
          </p:nvSpPr>
          <p:spPr>
            <a:xfrm>
              <a:off x="9967695" y="5563767"/>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62" name="Google Shape;562;p47"/>
            <p:cNvSpPr/>
            <p:nvPr/>
          </p:nvSpPr>
          <p:spPr>
            <a:xfrm>
              <a:off x="9727253" y="5479394"/>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63" name="Google Shape;563;p47"/>
            <p:cNvSpPr/>
            <p:nvPr/>
          </p:nvSpPr>
          <p:spPr>
            <a:xfrm>
              <a:off x="10232937" y="5601314"/>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64" name="Google Shape;564;p47"/>
            <p:cNvSpPr/>
            <p:nvPr/>
          </p:nvSpPr>
          <p:spPr>
            <a:xfrm>
              <a:off x="10694387" y="5433003"/>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65" name="Google Shape;565;p47"/>
            <p:cNvSpPr/>
            <p:nvPr/>
          </p:nvSpPr>
          <p:spPr>
            <a:xfrm>
              <a:off x="10169563" y="5386568"/>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66" name="Google Shape;566;p47"/>
            <p:cNvSpPr/>
            <p:nvPr/>
          </p:nvSpPr>
          <p:spPr>
            <a:xfrm>
              <a:off x="10439817" y="5507219"/>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67" name="Google Shape;567;p47"/>
            <p:cNvSpPr/>
            <p:nvPr/>
          </p:nvSpPr>
          <p:spPr>
            <a:xfrm>
              <a:off x="9298452" y="5203688"/>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68" name="Google Shape;568;p47"/>
            <p:cNvSpPr/>
            <p:nvPr/>
          </p:nvSpPr>
          <p:spPr>
            <a:xfrm>
              <a:off x="10742164" y="5229190"/>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69" name="Google Shape;569;p47"/>
            <p:cNvSpPr/>
            <p:nvPr/>
          </p:nvSpPr>
          <p:spPr>
            <a:xfrm>
              <a:off x="10813058" y="5726963"/>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70" name="Google Shape;570;p47"/>
            <p:cNvSpPr/>
            <p:nvPr/>
          </p:nvSpPr>
          <p:spPr>
            <a:xfrm>
              <a:off x="10564819" y="5762242"/>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71" name="Google Shape;571;p47"/>
            <p:cNvSpPr/>
            <p:nvPr/>
          </p:nvSpPr>
          <p:spPr>
            <a:xfrm>
              <a:off x="9307694" y="5683394"/>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72" name="Google Shape;572;p47"/>
            <p:cNvSpPr/>
            <p:nvPr/>
          </p:nvSpPr>
          <p:spPr>
            <a:xfrm>
              <a:off x="9500145" y="5831061"/>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573" name="Google Shape;573;p47"/>
          <p:cNvGrpSpPr/>
          <p:nvPr/>
        </p:nvGrpSpPr>
        <p:grpSpPr>
          <a:xfrm>
            <a:off x="7108538" y="3488073"/>
            <a:ext cx="1225874" cy="407371"/>
            <a:chOff x="9361493" y="4645910"/>
            <a:chExt cx="1630802" cy="619387"/>
          </a:xfrm>
        </p:grpSpPr>
        <p:sp>
          <p:nvSpPr>
            <p:cNvPr id="574" name="Google Shape;574;p47"/>
            <p:cNvSpPr/>
            <p:nvPr/>
          </p:nvSpPr>
          <p:spPr>
            <a:xfrm>
              <a:off x="9384741" y="4939474"/>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75" name="Google Shape;575;p47"/>
            <p:cNvSpPr/>
            <p:nvPr/>
          </p:nvSpPr>
          <p:spPr>
            <a:xfrm>
              <a:off x="9694230" y="4968518"/>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76" name="Google Shape;576;p47"/>
            <p:cNvSpPr/>
            <p:nvPr/>
          </p:nvSpPr>
          <p:spPr>
            <a:xfrm>
              <a:off x="10003719" y="4824550"/>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77" name="Google Shape;577;p47"/>
            <p:cNvSpPr/>
            <p:nvPr/>
          </p:nvSpPr>
          <p:spPr>
            <a:xfrm>
              <a:off x="10375858" y="4802315"/>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78" name="Google Shape;578;p47"/>
            <p:cNvSpPr/>
            <p:nvPr/>
          </p:nvSpPr>
          <p:spPr>
            <a:xfrm>
              <a:off x="10068414" y="5082297"/>
              <a:ext cx="183000" cy="183000"/>
            </a:xfrm>
            <a:prstGeom prst="ellipse">
              <a:avLst/>
            </a:prstGeom>
            <a:solidFill>
              <a:srgbClr val="B2A0C7"/>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79" name="Google Shape;579;p47"/>
            <p:cNvSpPr/>
            <p:nvPr/>
          </p:nvSpPr>
          <p:spPr>
            <a:xfrm>
              <a:off x="10622697" y="4994532"/>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80" name="Google Shape;580;p47"/>
            <p:cNvSpPr/>
            <p:nvPr/>
          </p:nvSpPr>
          <p:spPr>
            <a:xfrm>
              <a:off x="10769863" y="4645910"/>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81" name="Google Shape;581;p47"/>
            <p:cNvSpPr/>
            <p:nvPr/>
          </p:nvSpPr>
          <p:spPr>
            <a:xfrm>
              <a:off x="9361493" y="4658666"/>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82" name="Google Shape;582;p47"/>
            <p:cNvSpPr/>
            <p:nvPr/>
          </p:nvSpPr>
          <p:spPr>
            <a:xfrm>
              <a:off x="9773610" y="4689627"/>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83" name="Google Shape;583;p47"/>
            <p:cNvSpPr/>
            <p:nvPr/>
          </p:nvSpPr>
          <p:spPr>
            <a:xfrm>
              <a:off x="10116469" y="4665403"/>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84" name="Google Shape;584;p47"/>
            <p:cNvSpPr/>
            <p:nvPr/>
          </p:nvSpPr>
          <p:spPr>
            <a:xfrm>
              <a:off x="10809295" y="4867563"/>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85" name="Google Shape;585;p47"/>
            <p:cNvSpPr/>
            <p:nvPr/>
          </p:nvSpPr>
          <p:spPr>
            <a:xfrm>
              <a:off x="10307529" y="5007430"/>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86" name="Google Shape;586;p47"/>
            <p:cNvSpPr/>
            <p:nvPr/>
          </p:nvSpPr>
          <p:spPr>
            <a:xfrm>
              <a:off x="10617972" y="4771990"/>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87" name="Google Shape;587;p47"/>
            <p:cNvSpPr/>
            <p:nvPr/>
          </p:nvSpPr>
          <p:spPr>
            <a:xfrm>
              <a:off x="10617972" y="4771990"/>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88" name="Google Shape;588;p47"/>
            <p:cNvSpPr/>
            <p:nvPr/>
          </p:nvSpPr>
          <p:spPr>
            <a:xfrm>
              <a:off x="9557474" y="4779042"/>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589" name="Google Shape;589;p47"/>
          <p:cNvGrpSpPr/>
          <p:nvPr/>
        </p:nvGrpSpPr>
        <p:grpSpPr>
          <a:xfrm>
            <a:off x="7108536" y="2978887"/>
            <a:ext cx="1286887" cy="441670"/>
            <a:chOff x="9280326" y="3948173"/>
            <a:chExt cx="1711970" cy="671537"/>
          </a:xfrm>
        </p:grpSpPr>
        <p:sp>
          <p:nvSpPr>
            <p:cNvPr id="590" name="Google Shape;590;p47"/>
            <p:cNvSpPr/>
            <p:nvPr/>
          </p:nvSpPr>
          <p:spPr>
            <a:xfrm>
              <a:off x="9472208" y="4307537"/>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91" name="Google Shape;591;p47"/>
            <p:cNvSpPr/>
            <p:nvPr/>
          </p:nvSpPr>
          <p:spPr>
            <a:xfrm>
              <a:off x="9977892" y="4216097"/>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92" name="Google Shape;592;p47"/>
            <p:cNvSpPr/>
            <p:nvPr/>
          </p:nvSpPr>
          <p:spPr>
            <a:xfrm>
              <a:off x="9683025" y="4173300"/>
              <a:ext cx="183000" cy="183000"/>
            </a:xfrm>
            <a:prstGeom prst="ellipse">
              <a:avLst/>
            </a:prstGeom>
            <a:solidFill>
              <a:srgbClr val="B2A0C7"/>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93" name="Google Shape;593;p47"/>
            <p:cNvSpPr/>
            <p:nvPr/>
          </p:nvSpPr>
          <p:spPr>
            <a:xfrm>
              <a:off x="10047930" y="4429643"/>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94" name="Google Shape;594;p47"/>
            <p:cNvSpPr/>
            <p:nvPr/>
          </p:nvSpPr>
          <p:spPr>
            <a:xfrm>
              <a:off x="9807488" y="4345270"/>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95" name="Google Shape;595;p47"/>
            <p:cNvSpPr/>
            <p:nvPr/>
          </p:nvSpPr>
          <p:spPr>
            <a:xfrm>
              <a:off x="10494124" y="4056444"/>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96" name="Google Shape;596;p47"/>
            <p:cNvSpPr/>
            <p:nvPr/>
          </p:nvSpPr>
          <p:spPr>
            <a:xfrm>
              <a:off x="10774622" y="4298879"/>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97" name="Google Shape;597;p47"/>
            <p:cNvSpPr/>
            <p:nvPr/>
          </p:nvSpPr>
          <p:spPr>
            <a:xfrm>
              <a:off x="10148649" y="3948173"/>
              <a:ext cx="183000" cy="183000"/>
            </a:xfrm>
            <a:prstGeom prst="ellipse">
              <a:avLst/>
            </a:prstGeom>
            <a:solidFill>
              <a:srgbClr val="B2A0C7"/>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98" name="Google Shape;598;p47"/>
            <p:cNvSpPr/>
            <p:nvPr/>
          </p:nvSpPr>
          <p:spPr>
            <a:xfrm>
              <a:off x="10263998" y="4201028"/>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599" name="Google Shape;599;p47"/>
            <p:cNvSpPr/>
            <p:nvPr/>
          </p:nvSpPr>
          <p:spPr>
            <a:xfrm>
              <a:off x="9298452" y="4034060"/>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00" name="Google Shape;600;p47"/>
            <p:cNvSpPr/>
            <p:nvPr/>
          </p:nvSpPr>
          <p:spPr>
            <a:xfrm>
              <a:off x="9280326" y="4436710"/>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01" name="Google Shape;601;p47"/>
            <p:cNvSpPr/>
            <p:nvPr/>
          </p:nvSpPr>
          <p:spPr>
            <a:xfrm>
              <a:off x="10526498" y="4349418"/>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02" name="Google Shape;602;p47"/>
            <p:cNvSpPr/>
            <p:nvPr/>
          </p:nvSpPr>
          <p:spPr>
            <a:xfrm>
              <a:off x="10809295" y="4005644"/>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03" name="Google Shape;603;p47"/>
            <p:cNvSpPr/>
            <p:nvPr/>
          </p:nvSpPr>
          <p:spPr>
            <a:xfrm>
              <a:off x="9929210" y="3995871"/>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04" name="Google Shape;604;p47"/>
            <p:cNvSpPr/>
            <p:nvPr/>
          </p:nvSpPr>
          <p:spPr>
            <a:xfrm>
              <a:off x="9546777" y="4002616"/>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grpSp>
        <p:nvGrpSpPr>
          <p:cNvPr id="605" name="Google Shape;605;p47"/>
          <p:cNvGrpSpPr/>
          <p:nvPr/>
        </p:nvGrpSpPr>
        <p:grpSpPr>
          <a:xfrm>
            <a:off x="7108536" y="2350354"/>
            <a:ext cx="1248967" cy="590907"/>
            <a:chOff x="9280326" y="2974982"/>
            <a:chExt cx="1661523" cy="898444"/>
          </a:xfrm>
        </p:grpSpPr>
        <p:sp>
          <p:nvSpPr>
            <p:cNvPr id="606" name="Google Shape;606;p47"/>
            <p:cNvSpPr/>
            <p:nvPr/>
          </p:nvSpPr>
          <p:spPr>
            <a:xfrm>
              <a:off x="10083954" y="3690426"/>
              <a:ext cx="183000" cy="183000"/>
            </a:xfrm>
            <a:prstGeom prst="ellipse">
              <a:avLst/>
            </a:prstGeom>
            <a:solidFill>
              <a:srgbClr val="B2A0C7"/>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07" name="Google Shape;607;p47"/>
            <p:cNvSpPr/>
            <p:nvPr/>
          </p:nvSpPr>
          <p:spPr>
            <a:xfrm>
              <a:off x="10456093" y="3668191"/>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08" name="Google Shape;608;p47"/>
            <p:cNvSpPr/>
            <p:nvPr/>
          </p:nvSpPr>
          <p:spPr>
            <a:xfrm>
              <a:off x="9380768" y="3269424"/>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09" name="Google Shape;609;p47"/>
            <p:cNvSpPr/>
            <p:nvPr/>
          </p:nvSpPr>
          <p:spPr>
            <a:xfrm>
              <a:off x="9533168" y="3421824"/>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10" name="Google Shape;610;p47"/>
            <p:cNvSpPr/>
            <p:nvPr/>
          </p:nvSpPr>
          <p:spPr>
            <a:xfrm>
              <a:off x="9886452" y="3177984"/>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11" name="Google Shape;611;p47"/>
            <p:cNvSpPr/>
            <p:nvPr/>
          </p:nvSpPr>
          <p:spPr>
            <a:xfrm>
              <a:off x="9591585" y="3135187"/>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12" name="Google Shape;612;p47"/>
            <p:cNvSpPr/>
            <p:nvPr/>
          </p:nvSpPr>
          <p:spPr>
            <a:xfrm>
              <a:off x="9956490" y="3391530"/>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13" name="Google Shape;613;p47"/>
            <p:cNvSpPr/>
            <p:nvPr/>
          </p:nvSpPr>
          <p:spPr>
            <a:xfrm>
              <a:off x="9716048" y="3307157"/>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14" name="Google Shape;614;p47"/>
            <p:cNvSpPr/>
            <p:nvPr/>
          </p:nvSpPr>
          <p:spPr>
            <a:xfrm>
              <a:off x="10221732" y="3429077"/>
              <a:ext cx="183000" cy="183000"/>
            </a:xfrm>
            <a:prstGeom prst="ellipse">
              <a:avLst/>
            </a:prstGeom>
            <a:solidFill>
              <a:srgbClr val="B2A0C7"/>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15" name="Google Shape;615;p47"/>
            <p:cNvSpPr/>
            <p:nvPr/>
          </p:nvSpPr>
          <p:spPr>
            <a:xfrm>
              <a:off x="10402684" y="3018331"/>
              <a:ext cx="183000" cy="183000"/>
            </a:xfrm>
            <a:prstGeom prst="ellipse">
              <a:avLst/>
            </a:prstGeom>
            <a:solidFill>
              <a:schemeClr val="accent1"/>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16" name="Google Shape;616;p47"/>
            <p:cNvSpPr/>
            <p:nvPr/>
          </p:nvSpPr>
          <p:spPr>
            <a:xfrm>
              <a:off x="10683182" y="3260766"/>
              <a:ext cx="183000" cy="183000"/>
            </a:xfrm>
            <a:prstGeom prst="ellipse">
              <a:avLst/>
            </a:prstGeom>
            <a:solidFill>
              <a:srgbClr val="B2A0C7"/>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17" name="Google Shape;617;p47"/>
            <p:cNvSpPr/>
            <p:nvPr/>
          </p:nvSpPr>
          <p:spPr>
            <a:xfrm>
              <a:off x="10758849" y="3037967"/>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18" name="Google Shape;618;p47"/>
            <p:cNvSpPr/>
            <p:nvPr/>
          </p:nvSpPr>
          <p:spPr>
            <a:xfrm>
              <a:off x="10133531" y="3166686"/>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19" name="Google Shape;619;p47"/>
            <p:cNvSpPr/>
            <p:nvPr/>
          </p:nvSpPr>
          <p:spPr>
            <a:xfrm>
              <a:off x="9798287" y="3578956"/>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20" name="Google Shape;620;p47"/>
            <p:cNvSpPr/>
            <p:nvPr/>
          </p:nvSpPr>
          <p:spPr>
            <a:xfrm>
              <a:off x="9280326" y="3607152"/>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21" name="Google Shape;621;p47"/>
            <p:cNvSpPr/>
            <p:nvPr/>
          </p:nvSpPr>
          <p:spPr>
            <a:xfrm>
              <a:off x="10694387" y="3513655"/>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22" name="Google Shape;622;p47"/>
            <p:cNvSpPr/>
            <p:nvPr/>
          </p:nvSpPr>
          <p:spPr>
            <a:xfrm>
              <a:off x="10465572" y="3382754"/>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23" name="Google Shape;623;p47"/>
            <p:cNvSpPr/>
            <p:nvPr/>
          </p:nvSpPr>
          <p:spPr>
            <a:xfrm>
              <a:off x="9336801" y="3018330"/>
              <a:ext cx="183000" cy="183000"/>
            </a:xfrm>
            <a:prstGeom prst="ellipse">
              <a:avLst/>
            </a:prstGeom>
            <a:solidFill>
              <a:schemeClr val="accent6"/>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sp>
          <p:nvSpPr>
            <p:cNvPr id="624" name="Google Shape;624;p47"/>
            <p:cNvSpPr/>
            <p:nvPr/>
          </p:nvSpPr>
          <p:spPr>
            <a:xfrm>
              <a:off x="9807488" y="2974982"/>
              <a:ext cx="183000" cy="183000"/>
            </a:xfrm>
            <a:prstGeom prst="ellipse">
              <a:avLst/>
            </a:prstGeom>
            <a:solidFill>
              <a:srgbClr val="D99593"/>
            </a:solidFill>
            <a:ln w="3175" cap="flat" cmpd="sng">
              <a:no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chemeClr val="lt1"/>
                </a:solidFill>
                <a:latin typeface="Arial"/>
                <a:ea typeface="Arial"/>
                <a:cs typeface="Arial"/>
                <a:sym typeface="Arial"/>
              </a:endParaRPr>
            </a:p>
          </p:txBody>
        </p:sp>
      </p:grpSp>
      <p:sp>
        <p:nvSpPr>
          <p:cNvPr id="625" name="Google Shape;625;p47"/>
          <p:cNvSpPr/>
          <p:nvPr/>
        </p:nvSpPr>
        <p:spPr>
          <a:xfrm>
            <a:off x="4744950" y="2454797"/>
            <a:ext cx="171600" cy="150300"/>
          </a:xfrm>
          <a:prstGeom prst="verticalScroll">
            <a:avLst>
              <a:gd name="adj" fmla="val 12500"/>
            </a:avLst>
          </a:prstGeom>
          <a:solidFill>
            <a:srgbClr val="D8D8D8"/>
          </a:solidFill>
          <a:ln w="3175" cap="flat" cmpd="sng">
            <a:solidFill>
              <a:srgbClr val="395E89"/>
            </a:solid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chemeClr val="dk1"/>
              </a:buClr>
              <a:buSzPts val="400"/>
              <a:buFont typeface="Arial"/>
              <a:buNone/>
            </a:pPr>
            <a:r>
              <a:rPr lang="en" sz="200" b="0" i="0" u="none" strike="noStrike" cap="none">
                <a:solidFill>
                  <a:schemeClr val="dk1"/>
                </a:solidFill>
                <a:latin typeface="Arial"/>
                <a:ea typeface="Arial"/>
                <a:cs typeface="Arial"/>
                <a:sym typeface="Arial"/>
              </a:rPr>
              <a:t>Invoice</a:t>
            </a:r>
            <a:endParaRPr sz="300"/>
          </a:p>
        </p:txBody>
      </p:sp>
      <p:sp>
        <p:nvSpPr>
          <p:cNvPr id="626" name="Google Shape;626;p47"/>
          <p:cNvSpPr/>
          <p:nvPr/>
        </p:nvSpPr>
        <p:spPr>
          <a:xfrm>
            <a:off x="4744950" y="3031809"/>
            <a:ext cx="171600" cy="150300"/>
          </a:xfrm>
          <a:prstGeom prst="verticalScroll">
            <a:avLst>
              <a:gd name="adj" fmla="val 12500"/>
            </a:avLst>
          </a:prstGeom>
          <a:solidFill>
            <a:srgbClr val="D8D8D8"/>
          </a:solidFill>
          <a:ln w="3175" cap="flat" cmpd="sng">
            <a:solidFill>
              <a:srgbClr val="395E89"/>
            </a:solid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chemeClr val="dk1"/>
              </a:buClr>
              <a:buSzPts val="400"/>
              <a:buFont typeface="Arial"/>
              <a:buNone/>
            </a:pPr>
            <a:r>
              <a:rPr lang="en" sz="200" b="0" i="0" u="none" strike="noStrike" cap="none">
                <a:solidFill>
                  <a:schemeClr val="dk1"/>
                </a:solidFill>
                <a:latin typeface="Arial"/>
                <a:ea typeface="Arial"/>
                <a:cs typeface="Arial"/>
                <a:sym typeface="Arial"/>
              </a:rPr>
              <a:t>Invoice</a:t>
            </a:r>
            <a:endParaRPr sz="300"/>
          </a:p>
        </p:txBody>
      </p:sp>
      <p:sp>
        <p:nvSpPr>
          <p:cNvPr id="627" name="Google Shape;627;p47"/>
          <p:cNvSpPr/>
          <p:nvPr/>
        </p:nvSpPr>
        <p:spPr>
          <a:xfrm>
            <a:off x="4744950" y="3490448"/>
            <a:ext cx="171600" cy="150300"/>
          </a:xfrm>
          <a:prstGeom prst="verticalScroll">
            <a:avLst>
              <a:gd name="adj" fmla="val 12500"/>
            </a:avLst>
          </a:prstGeom>
          <a:solidFill>
            <a:srgbClr val="D8D8D8"/>
          </a:solidFill>
          <a:ln w="3175" cap="flat" cmpd="sng">
            <a:solidFill>
              <a:srgbClr val="395E89"/>
            </a:solid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chemeClr val="dk1"/>
              </a:buClr>
              <a:buSzPts val="400"/>
              <a:buFont typeface="Arial"/>
              <a:buNone/>
            </a:pPr>
            <a:r>
              <a:rPr lang="en" sz="200" b="0" i="0" u="none" strike="noStrike" cap="none">
                <a:solidFill>
                  <a:schemeClr val="dk1"/>
                </a:solidFill>
                <a:latin typeface="Arial"/>
                <a:ea typeface="Arial"/>
                <a:cs typeface="Arial"/>
                <a:sym typeface="Arial"/>
              </a:rPr>
              <a:t>Invoice</a:t>
            </a:r>
            <a:endParaRPr sz="300"/>
          </a:p>
        </p:txBody>
      </p:sp>
      <p:sp>
        <p:nvSpPr>
          <p:cNvPr id="628" name="Google Shape;628;p47"/>
          <p:cNvSpPr/>
          <p:nvPr/>
        </p:nvSpPr>
        <p:spPr>
          <a:xfrm>
            <a:off x="4744950" y="3914432"/>
            <a:ext cx="171600" cy="150300"/>
          </a:xfrm>
          <a:prstGeom prst="verticalScroll">
            <a:avLst>
              <a:gd name="adj" fmla="val 12500"/>
            </a:avLst>
          </a:prstGeom>
          <a:solidFill>
            <a:srgbClr val="D8D8D8"/>
          </a:solidFill>
          <a:ln w="3175" cap="flat" cmpd="sng">
            <a:solidFill>
              <a:srgbClr val="395E89"/>
            </a:solid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chemeClr val="dk1"/>
              </a:buClr>
              <a:buSzPts val="400"/>
              <a:buFont typeface="Arial"/>
              <a:buNone/>
            </a:pPr>
            <a:r>
              <a:rPr lang="en" sz="200" b="0" i="0" u="none" strike="noStrike" cap="none" dirty="0">
                <a:solidFill>
                  <a:schemeClr val="dk1"/>
                </a:solidFill>
                <a:latin typeface="Arial"/>
                <a:ea typeface="Arial"/>
                <a:cs typeface="Arial"/>
                <a:sym typeface="Arial"/>
              </a:rPr>
              <a:t>Invoice</a:t>
            </a:r>
            <a:endParaRPr sz="300" dirty="0"/>
          </a:p>
        </p:txBody>
      </p:sp>
      <p:sp>
        <p:nvSpPr>
          <p:cNvPr id="629" name="Google Shape;629;p47"/>
          <p:cNvSpPr/>
          <p:nvPr/>
        </p:nvSpPr>
        <p:spPr>
          <a:xfrm>
            <a:off x="4744950" y="1895504"/>
            <a:ext cx="171600" cy="150300"/>
          </a:xfrm>
          <a:prstGeom prst="verticalScroll">
            <a:avLst>
              <a:gd name="adj" fmla="val 12500"/>
            </a:avLst>
          </a:prstGeom>
          <a:solidFill>
            <a:srgbClr val="D8D8D8"/>
          </a:solidFill>
          <a:ln w="3175" cap="flat" cmpd="sng">
            <a:solidFill>
              <a:srgbClr val="395E89"/>
            </a:solidFill>
            <a:prstDash val="solid"/>
            <a:round/>
            <a:headEnd type="none" w="sm" len="sm"/>
            <a:tailEnd type="none" w="sm" len="sm"/>
          </a:ln>
        </p:spPr>
        <p:txBody>
          <a:bodyPr spcFirstLastPara="1" wrap="square" lIns="34275" tIns="17125" rIns="34275" bIns="17125" anchor="ctr" anchorCtr="0">
            <a:noAutofit/>
          </a:bodyPr>
          <a:lstStyle/>
          <a:p>
            <a:pPr marL="0" marR="0" lvl="0" indent="0" algn="ctr" rtl="0">
              <a:lnSpc>
                <a:spcPct val="100000"/>
              </a:lnSpc>
              <a:spcBef>
                <a:spcPts val="0"/>
              </a:spcBef>
              <a:spcAft>
                <a:spcPts val="0"/>
              </a:spcAft>
              <a:buClr>
                <a:schemeClr val="dk1"/>
              </a:buClr>
              <a:buSzPts val="400"/>
              <a:buFont typeface="Arial"/>
              <a:buNone/>
            </a:pPr>
            <a:r>
              <a:rPr lang="en" sz="200" b="0" i="0" u="none" strike="noStrike" cap="none">
                <a:solidFill>
                  <a:schemeClr val="dk1"/>
                </a:solidFill>
                <a:latin typeface="Arial"/>
                <a:ea typeface="Arial"/>
                <a:cs typeface="Arial"/>
                <a:sym typeface="Arial"/>
              </a:rPr>
              <a:t>Invoice</a:t>
            </a:r>
            <a:endParaRPr sz="300"/>
          </a:p>
        </p:txBody>
      </p:sp>
      <p:sp>
        <p:nvSpPr>
          <p:cNvPr id="630" name="Google Shape;630;p47"/>
          <p:cNvSpPr/>
          <p:nvPr/>
        </p:nvSpPr>
        <p:spPr>
          <a:xfrm>
            <a:off x="4904475" y="1813811"/>
            <a:ext cx="300000" cy="313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DAE5F1"/>
              </a:buClr>
              <a:buSzPts val="1900"/>
              <a:buFont typeface="Arial"/>
              <a:buNone/>
            </a:pPr>
            <a:r>
              <a:rPr lang="en" sz="1900" b="1" i="0" u="none" strike="noStrike" cap="none">
                <a:solidFill>
                  <a:srgbClr val="DAE5F1"/>
                </a:solidFill>
                <a:latin typeface="Arial"/>
                <a:ea typeface="Arial"/>
                <a:cs typeface="Arial"/>
                <a:sym typeface="Arial"/>
              </a:rPr>
              <a:t>V</a:t>
            </a:r>
            <a:endParaRPr sz="500"/>
          </a:p>
        </p:txBody>
      </p:sp>
      <p:sp>
        <p:nvSpPr>
          <p:cNvPr id="631" name="Google Shape;631;p47"/>
          <p:cNvSpPr/>
          <p:nvPr/>
        </p:nvSpPr>
        <p:spPr>
          <a:xfrm>
            <a:off x="4904475" y="2373104"/>
            <a:ext cx="300000" cy="313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DAE5F1"/>
              </a:buClr>
              <a:buSzPts val="1900"/>
              <a:buFont typeface="Arial"/>
              <a:buNone/>
            </a:pPr>
            <a:r>
              <a:rPr lang="en" sz="1900" b="1" i="0" u="none" strike="noStrike" cap="none">
                <a:solidFill>
                  <a:srgbClr val="DAE5F1"/>
                </a:solidFill>
                <a:latin typeface="Arial"/>
                <a:ea typeface="Arial"/>
                <a:cs typeface="Arial"/>
                <a:sym typeface="Arial"/>
              </a:rPr>
              <a:t>V</a:t>
            </a:r>
            <a:endParaRPr sz="500"/>
          </a:p>
        </p:txBody>
      </p:sp>
      <p:sp>
        <p:nvSpPr>
          <p:cNvPr id="632" name="Google Shape;632;p47"/>
          <p:cNvSpPr/>
          <p:nvPr/>
        </p:nvSpPr>
        <p:spPr>
          <a:xfrm>
            <a:off x="4904475" y="2950116"/>
            <a:ext cx="300000" cy="313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DAE5F1"/>
              </a:buClr>
              <a:buSzPts val="1900"/>
              <a:buFont typeface="Arial"/>
              <a:buNone/>
            </a:pPr>
            <a:r>
              <a:rPr lang="en" sz="1900" b="1" i="0" u="none" strike="noStrike" cap="none">
                <a:solidFill>
                  <a:srgbClr val="DAE5F1"/>
                </a:solidFill>
                <a:latin typeface="Arial"/>
                <a:ea typeface="Arial"/>
                <a:cs typeface="Arial"/>
                <a:sym typeface="Arial"/>
              </a:rPr>
              <a:t>V</a:t>
            </a:r>
            <a:endParaRPr sz="500"/>
          </a:p>
        </p:txBody>
      </p:sp>
      <p:sp>
        <p:nvSpPr>
          <p:cNvPr id="633" name="Google Shape;633;p47"/>
          <p:cNvSpPr/>
          <p:nvPr/>
        </p:nvSpPr>
        <p:spPr>
          <a:xfrm>
            <a:off x="4904475" y="3408755"/>
            <a:ext cx="300000" cy="313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DAE5F1"/>
              </a:buClr>
              <a:buSzPts val="1900"/>
              <a:buFont typeface="Arial"/>
              <a:buNone/>
            </a:pPr>
            <a:r>
              <a:rPr lang="en" sz="1900" b="1" i="0" u="none" strike="noStrike" cap="none">
                <a:solidFill>
                  <a:srgbClr val="DAE5F1"/>
                </a:solidFill>
                <a:latin typeface="Arial"/>
                <a:ea typeface="Arial"/>
                <a:cs typeface="Arial"/>
                <a:sym typeface="Arial"/>
              </a:rPr>
              <a:t>V</a:t>
            </a:r>
            <a:endParaRPr sz="500"/>
          </a:p>
        </p:txBody>
      </p:sp>
      <p:sp>
        <p:nvSpPr>
          <p:cNvPr id="634" name="Google Shape;634;p47"/>
          <p:cNvSpPr/>
          <p:nvPr/>
        </p:nvSpPr>
        <p:spPr>
          <a:xfrm>
            <a:off x="4904475" y="3832738"/>
            <a:ext cx="300000" cy="313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DAE5F1"/>
              </a:buClr>
              <a:buSzPts val="1900"/>
              <a:buFont typeface="Arial"/>
              <a:buNone/>
            </a:pPr>
            <a:r>
              <a:rPr lang="en" sz="1900" b="1" i="0" u="none" strike="noStrike" cap="none">
                <a:solidFill>
                  <a:srgbClr val="DAE5F1"/>
                </a:solidFill>
                <a:latin typeface="Arial"/>
                <a:ea typeface="Arial"/>
                <a:cs typeface="Arial"/>
                <a:sym typeface="Arial"/>
              </a:rPr>
              <a:t>V</a:t>
            </a:r>
            <a:endParaRPr sz="500"/>
          </a:p>
        </p:txBody>
      </p:sp>
      <p:sp>
        <p:nvSpPr>
          <p:cNvPr id="635" name="Google Shape;635;p47"/>
          <p:cNvSpPr/>
          <p:nvPr/>
        </p:nvSpPr>
        <p:spPr>
          <a:xfrm>
            <a:off x="5111833" y="1813811"/>
            <a:ext cx="312900" cy="313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FFFFFF"/>
              </a:buClr>
              <a:buSzPts val="1900"/>
              <a:buFont typeface="Arial"/>
              <a:buNone/>
            </a:pPr>
            <a:r>
              <a:rPr lang="en" sz="1900" b="1" i="0" u="none" strike="noStrike" cap="none">
                <a:solidFill>
                  <a:schemeClr val="bg2">
                    <a:lumMod val="60000"/>
                    <a:lumOff val="40000"/>
                  </a:schemeClr>
                </a:solidFill>
                <a:sym typeface="Arial"/>
              </a:rPr>
              <a:t>A</a:t>
            </a:r>
            <a:endParaRPr sz="500">
              <a:solidFill>
                <a:schemeClr val="bg2">
                  <a:lumMod val="60000"/>
                  <a:lumOff val="40000"/>
                </a:schemeClr>
              </a:solidFill>
            </a:endParaRPr>
          </a:p>
        </p:txBody>
      </p:sp>
      <p:sp>
        <p:nvSpPr>
          <p:cNvPr id="636" name="Google Shape;636;p47"/>
          <p:cNvSpPr/>
          <p:nvPr/>
        </p:nvSpPr>
        <p:spPr>
          <a:xfrm>
            <a:off x="5111833" y="2373104"/>
            <a:ext cx="312900" cy="313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FFFFFF"/>
              </a:buClr>
              <a:buSzPts val="1900"/>
              <a:buFont typeface="Arial"/>
              <a:buNone/>
            </a:pPr>
            <a:r>
              <a:rPr lang="en" sz="1900" b="1" i="0" u="none" strike="noStrike" cap="none">
                <a:solidFill>
                  <a:schemeClr val="bg2">
                    <a:lumMod val="60000"/>
                    <a:lumOff val="40000"/>
                  </a:schemeClr>
                </a:solidFill>
                <a:sym typeface="Arial"/>
              </a:rPr>
              <a:t>A</a:t>
            </a:r>
            <a:endParaRPr sz="500">
              <a:solidFill>
                <a:schemeClr val="bg2">
                  <a:lumMod val="60000"/>
                  <a:lumOff val="40000"/>
                </a:schemeClr>
              </a:solidFill>
            </a:endParaRPr>
          </a:p>
        </p:txBody>
      </p:sp>
      <p:sp>
        <p:nvSpPr>
          <p:cNvPr id="637" name="Google Shape;637;p47"/>
          <p:cNvSpPr/>
          <p:nvPr/>
        </p:nvSpPr>
        <p:spPr>
          <a:xfrm>
            <a:off x="5111833" y="2950116"/>
            <a:ext cx="312900" cy="313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FFFFFF"/>
              </a:buClr>
              <a:buSzPts val="1900"/>
              <a:buFont typeface="Arial"/>
              <a:buNone/>
            </a:pPr>
            <a:r>
              <a:rPr lang="en" sz="1900" b="1" i="0" u="none" strike="noStrike" cap="none">
                <a:solidFill>
                  <a:schemeClr val="bg2">
                    <a:lumMod val="60000"/>
                    <a:lumOff val="40000"/>
                  </a:schemeClr>
                </a:solidFill>
                <a:sym typeface="Arial"/>
              </a:rPr>
              <a:t>A</a:t>
            </a:r>
            <a:endParaRPr sz="500">
              <a:solidFill>
                <a:schemeClr val="bg2">
                  <a:lumMod val="60000"/>
                  <a:lumOff val="40000"/>
                </a:schemeClr>
              </a:solidFill>
            </a:endParaRPr>
          </a:p>
        </p:txBody>
      </p:sp>
      <p:sp>
        <p:nvSpPr>
          <p:cNvPr id="638" name="Google Shape;638;p47"/>
          <p:cNvSpPr/>
          <p:nvPr/>
        </p:nvSpPr>
        <p:spPr>
          <a:xfrm>
            <a:off x="5111833" y="3408755"/>
            <a:ext cx="312900" cy="313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FFFFFF"/>
              </a:buClr>
              <a:buSzPts val="1900"/>
              <a:buFont typeface="Arial"/>
              <a:buNone/>
            </a:pPr>
            <a:r>
              <a:rPr lang="en" sz="1900" b="1" i="0" u="none" strike="noStrike" cap="none" dirty="0">
                <a:solidFill>
                  <a:schemeClr val="bg2">
                    <a:lumMod val="60000"/>
                    <a:lumOff val="40000"/>
                  </a:schemeClr>
                </a:solidFill>
                <a:sym typeface="Arial"/>
              </a:rPr>
              <a:t>A</a:t>
            </a:r>
            <a:endParaRPr sz="500" dirty="0">
              <a:solidFill>
                <a:schemeClr val="bg2">
                  <a:lumMod val="60000"/>
                  <a:lumOff val="40000"/>
                </a:schemeClr>
              </a:solidFill>
            </a:endParaRPr>
          </a:p>
        </p:txBody>
      </p:sp>
      <p:sp>
        <p:nvSpPr>
          <p:cNvPr id="639" name="Google Shape;639;p47"/>
          <p:cNvSpPr/>
          <p:nvPr/>
        </p:nvSpPr>
        <p:spPr>
          <a:xfrm>
            <a:off x="5111833" y="3832738"/>
            <a:ext cx="312900" cy="313500"/>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Clr>
                <a:srgbClr val="FFFFFF"/>
              </a:buClr>
              <a:buSzPts val="1900"/>
              <a:buFont typeface="Arial"/>
              <a:buNone/>
            </a:pPr>
            <a:r>
              <a:rPr lang="en" sz="1900" b="1" i="0" u="none" strike="noStrike" cap="none">
                <a:solidFill>
                  <a:schemeClr val="bg2">
                    <a:lumMod val="60000"/>
                    <a:lumOff val="40000"/>
                  </a:schemeClr>
                </a:solidFill>
                <a:sym typeface="Arial"/>
              </a:rPr>
              <a:t>A</a:t>
            </a:r>
            <a:endParaRPr sz="500">
              <a:solidFill>
                <a:schemeClr val="bg2">
                  <a:lumMod val="60000"/>
                  <a:lumOff val="40000"/>
                </a:schemeClr>
              </a:solidFill>
            </a:endParaRPr>
          </a:p>
        </p:txBody>
      </p:sp>
    </p:spTree>
    <p:extLst>
      <p:ext uri="{BB962C8B-B14F-4D97-AF65-F5344CB8AC3E}">
        <p14:creationId xmlns:p14="http://schemas.microsoft.com/office/powerpoint/2010/main" val="345438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Decision Tree</a:t>
            </a:r>
            <a:endParaRPr lang="en-US" dirty="0"/>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13</a:t>
            </a:fld>
            <a:endParaRPr lang="en-GB"/>
          </a:p>
        </p:txBody>
      </p:sp>
      <p:sp>
        <p:nvSpPr>
          <p:cNvPr id="5" name="Rectangle 4"/>
          <p:cNvSpPr/>
          <p:nvPr/>
        </p:nvSpPr>
        <p:spPr>
          <a:xfrm>
            <a:off x="7395341" y="829188"/>
            <a:ext cx="1544121" cy="22747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05CAA"/>
              </a:solidFill>
            </a:endParaRPr>
          </a:p>
        </p:txBody>
      </p:sp>
      <p:sp>
        <p:nvSpPr>
          <p:cNvPr id="6" name="Rectangle 5"/>
          <p:cNvSpPr/>
          <p:nvPr/>
        </p:nvSpPr>
        <p:spPr>
          <a:xfrm>
            <a:off x="130790" y="829190"/>
            <a:ext cx="914400" cy="685800"/>
          </a:xfrm>
          <a:prstGeom prst="rect">
            <a:avLst/>
          </a:prstGeom>
          <a:solidFill>
            <a:srgbClr val="EE7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A. Are you trying to remove intermediaries or brokers?</a:t>
            </a:r>
          </a:p>
        </p:txBody>
      </p:sp>
      <p:sp>
        <p:nvSpPr>
          <p:cNvPr id="7" name="Rectangle 6"/>
          <p:cNvSpPr/>
          <p:nvPr/>
        </p:nvSpPr>
        <p:spPr>
          <a:xfrm>
            <a:off x="1168584" y="829190"/>
            <a:ext cx="914400" cy="685800"/>
          </a:xfrm>
          <a:prstGeom prst="rect">
            <a:avLst/>
          </a:prstGeom>
          <a:solidFill>
            <a:srgbClr val="EE7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B. Are you working with digital assets (versus physical assets)?</a:t>
            </a:r>
          </a:p>
        </p:txBody>
      </p:sp>
      <p:sp>
        <p:nvSpPr>
          <p:cNvPr id="8" name="Rectangle 7"/>
          <p:cNvSpPr/>
          <p:nvPr/>
        </p:nvSpPr>
        <p:spPr>
          <a:xfrm>
            <a:off x="2196853" y="829190"/>
            <a:ext cx="914400" cy="685800"/>
          </a:xfrm>
          <a:prstGeom prst="rect">
            <a:avLst/>
          </a:prstGeom>
          <a:solidFill>
            <a:srgbClr val="EE7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C. Can you create a permanent authoritative record of the digital asset in question?</a:t>
            </a:r>
          </a:p>
        </p:txBody>
      </p:sp>
      <p:sp>
        <p:nvSpPr>
          <p:cNvPr id="9" name="Rectangle 8"/>
          <p:cNvSpPr/>
          <p:nvPr/>
        </p:nvSpPr>
        <p:spPr>
          <a:xfrm>
            <a:off x="3234646" y="829190"/>
            <a:ext cx="914400" cy="685800"/>
          </a:xfrm>
          <a:prstGeom prst="rect">
            <a:avLst/>
          </a:prstGeom>
          <a:solidFill>
            <a:srgbClr val="EE7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D. Do you require high performance, rapid (~millisecond) transactions?</a:t>
            </a:r>
          </a:p>
        </p:txBody>
      </p:sp>
      <p:sp>
        <p:nvSpPr>
          <p:cNvPr id="10" name="Rectangle 9"/>
          <p:cNvSpPr/>
          <p:nvPr/>
        </p:nvSpPr>
        <p:spPr>
          <a:xfrm>
            <a:off x="3234646" y="1623659"/>
            <a:ext cx="914400" cy="685800"/>
          </a:xfrm>
          <a:prstGeom prst="rect">
            <a:avLst/>
          </a:prstGeom>
          <a:solidFill>
            <a:srgbClr val="EE7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t>   E</a:t>
            </a:r>
            <a:r>
              <a:rPr lang="en-US" sz="700" dirty="0"/>
              <a:t>. Do you intend to store large amounts of non-transactional data as part of your solution?</a:t>
            </a:r>
          </a:p>
        </p:txBody>
      </p:sp>
      <p:sp>
        <p:nvSpPr>
          <p:cNvPr id="11" name="Rectangle 10"/>
          <p:cNvSpPr/>
          <p:nvPr/>
        </p:nvSpPr>
        <p:spPr>
          <a:xfrm>
            <a:off x="3234646" y="2418128"/>
            <a:ext cx="914400" cy="685800"/>
          </a:xfrm>
          <a:prstGeom prst="rect">
            <a:avLst/>
          </a:prstGeom>
          <a:solidFill>
            <a:srgbClr val="EE7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F. Do you want/need to rely on a trusted party? (e.g., for compliance or liability reasons) </a:t>
            </a:r>
          </a:p>
        </p:txBody>
      </p:sp>
      <p:sp>
        <p:nvSpPr>
          <p:cNvPr id="12" name="Rectangle 11"/>
          <p:cNvSpPr/>
          <p:nvPr/>
        </p:nvSpPr>
        <p:spPr>
          <a:xfrm>
            <a:off x="4281964" y="2418128"/>
            <a:ext cx="914400" cy="685800"/>
          </a:xfrm>
          <a:prstGeom prst="rect">
            <a:avLst/>
          </a:prstGeom>
          <a:solidFill>
            <a:srgbClr val="EE7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G. Are you managing contractual relationships or value exchange?</a:t>
            </a:r>
          </a:p>
        </p:txBody>
      </p:sp>
      <p:sp>
        <p:nvSpPr>
          <p:cNvPr id="13" name="Rectangle 12"/>
          <p:cNvSpPr/>
          <p:nvPr/>
        </p:nvSpPr>
        <p:spPr>
          <a:xfrm>
            <a:off x="5319757" y="2418128"/>
            <a:ext cx="914400" cy="685800"/>
          </a:xfrm>
          <a:prstGeom prst="rect">
            <a:avLst/>
          </a:prstGeom>
          <a:solidFill>
            <a:srgbClr val="EE7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H. Do you require shared write access?</a:t>
            </a:r>
          </a:p>
        </p:txBody>
      </p:sp>
      <p:sp>
        <p:nvSpPr>
          <p:cNvPr id="14" name="Rectangle 13"/>
          <p:cNvSpPr/>
          <p:nvPr/>
        </p:nvSpPr>
        <p:spPr>
          <a:xfrm>
            <a:off x="6357550" y="2418128"/>
            <a:ext cx="914400" cy="685800"/>
          </a:xfrm>
          <a:prstGeom prst="rect">
            <a:avLst/>
          </a:prstGeom>
          <a:solidFill>
            <a:srgbClr val="EE7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I. Do contributors know and trust each other?</a:t>
            </a:r>
          </a:p>
        </p:txBody>
      </p:sp>
      <p:sp>
        <p:nvSpPr>
          <p:cNvPr id="15" name="Rectangle 14"/>
          <p:cNvSpPr/>
          <p:nvPr/>
        </p:nvSpPr>
        <p:spPr>
          <a:xfrm>
            <a:off x="6357550" y="3212597"/>
            <a:ext cx="914400" cy="685800"/>
          </a:xfrm>
          <a:prstGeom prst="rect">
            <a:avLst/>
          </a:prstGeom>
          <a:solidFill>
            <a:srgbClr val="EE7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J. Do you need to be able to control functionality?</a:t>
            </a:r>
          </a:p>
        </p:txBody>
      </p:sp>
      <p:sp>
        <p:nvSpPr>
          <p:cNvPr id="16" name="Rectangle 15"/>
          <p:cNvSpPr/>
          <p:nvPr/>
        </p:nvSpPr>
        <p:spPr>
          <a:xfrm>
            <a:off x="6357550" y="4007065"/>
            <a:ext cx="914400" cy="685800"/>
          </a:xfrm>
          <a:prstGeom prst="rect">
            <a:avLst/>
          </a:prstGeom>
          <a:solidFill>
            <a:srgbClr val="EE7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K. Should transactions be public?</a:t>
            </a:r>
          </a:p>
        </p:txBody>
      </p:sp>
      <p:sp>
        <p:nvSpPr>
          <p:cNvPr id="17" name="Rectangle 16"/>
          <p:cNvSpPr/>
          <p:nvPr/>
        </p:nvSpPr>
        <p:spPr>
          <a:xfrm>
            <a:off x="130790" y="1611628"/>
            <a:ext cx="2989988" cy="697832"/>
          </a:xfrm>
          <a:prstGeom prst="rect">
            <a:avLst/>
          </a:prstGeom>
          <a:solidFill>
            <a:srgbClr val="566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Do not use blockchain</a:t>
            </a:r>
          </a:p>
        </p:txBody>
      </p:sp>
      <p:sp>
        <p:nvSpPr>
          <p:cNvPr id="18" name="Rectangle 17"/>
          <p:cNvSpPr/>
          <p:nvPr/>
        </p:nvSpPr>
        <p:spPr>
          <a:xfrm>
            <a:off x="4281964" y="829189"/>
            <a:ext cx="2989986" cy="1444173"/>
          </a:xfrm>
          <a:prstGeom prst="rect">
            <a:avLst/>
          </a:prstGeom>
          <a:solidFill>
            <a:srgbClr val="566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Blockchain can’t do this efficiently yet, but solutions are in development </a:t>
            </a:r>
          </a:p>
        </p:txBody>
      </p:sp>
      <p:sp>
        <p:nvSpPr>
          <p:cNvPr id="19" name="Rectangle 18"/>
          <p:cNvSpPr/>
          <p:nvPr/>
        </p:nvSpPr>
        <p:spPr>
          <a:xfrm>
            <a:off x="3251848" y="3212597"/>
            <a:ext cx="2982310" cy="685800"/>
          </a:xfrm>
          <a:prstGeom prst="rect">
            <a:avLst/>
          </a:prstGeom>
          <a:solidFill>
            <a:srgbClr val="566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Blockchain may work – further research is needed</a:t>
            </a:r>
          </a:p>
        </p:txBody>
      </p:sp>
      <p:sp>
        <p:nvSpPr>
          <p:cNvPr id="20" name="Rectangle 19"/>
          <p:cNvSpPr/>
          <p:nvPr/>
        </p:nvSpPr>
        <p:spPr>
          <a:xfrm>
            <a:off x="7395342" y="3212428"/>
            <a:ext cx="1544121" cy="1480437"/>
          </a:xfrm>
          <a:prstGeom prst="rect">
            <a:avLst/>
          </a:prstGeom>
          <a:solidFill>
            <a:srgbClr val="566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Strong case</a:t>
            </a:r>
          </a:p>
          <a:p>
            <a:pPr algn="ctr"/>
            <a:r>
              <a:rPr lang="en-US" sz="1200" dirty="0">
                <a:solidFill>
                  <a:schemeClr val="bg1"/>
                </a:solidFill>
              </a:rPr>
              <a:t>for blockchain</a:t>
            </a:r>
          </a:p>
          <a:p>
            <a:pPr algn="ctr"/>
            <a:r>
              <a:rPr lang="en-US" sz="1200" dirty="0" smtClean="0">
                <a:solidFill>
                  <a:schemeClr val="bg1"/>
                </a:solidFill>
              </a:rPr>
              <a:t>(private/ permissioned ledger)</a:t>
            </a:r>
            <a:endParaRPr lang="en-US" sz="1200" dirty="0">
              <a:solidFill>
                <a:schemeClr val="bg1"/>
              </a:solidFill>
            </a:endParaRPr>
          </a:p>
        </p:txBody>
      </p:sp>
      <p:sp>
        <p:nvSpPr>
          <p:cNvPr id="21" name="Rectangle 20"/>
          <p:cNvSpPr/>
          <p:nvPr/>
        </p:nvSpPr>
        <p:spPr>
          <a:xfrm>
            <a:off x="4281964" y="4007065"/>
            <a:ext cx="1952193" cy="685801"/>
          </a:xfrm>
          <a:prstGeom prst="rect">
            <a:avLst/>
          </a:prstGeom>
          <a:solidFill>
            <a:srgbClr val="5665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Strong case</a:t>
            </a:r>
          </a:p>
          <a:p>
            <a:pPr algn="ctr"/>
            <a:r>
              <a:rPr lang="en-US" sz="1200" dirty="0">
                <a:solidFill>
                  <a:schemeClr val="bg1"/>
                </a:solidFill>
              </a:rPr>
              <a:t>for blockchain</a:t>
            </a:r>
          </a:p>
          <a:p>
            <a:pPr algn="ctr"/>
            <a:r>
              <a:rPr lang="en-US" sz="1200" dirty="0">
                <a:solidFill>
                  <a:schemeClr val="bg1"/>
                </a:solidFill>
              </a:rPr>
              <a:t>(public ledger)</a:t>
            </a:r>
          </a:p>
        </p:txBody>
      </p:sp>
      <p:sp>
        <p:nvSpPr>
          <p:cNvPr id="22" name="Rectangle 21"/>
          <p:cNvSpPr/>
          <p:nvPr/>
        </p:nvSpPr>
        <p:spPr>
          <a:xfrm>
            <a:off x="130791" y="3995032"/>
            <a:ext cx="4027780" cy="6858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For any organization, blockchain technology should not be a goal in itself but a tool deployed to achieve specific purposes.</a:t>
            </a:r>
            <a:endParaRPr lang="en-US" sz="1200" dirty="0">
              <a:solidFill>
                <a:schemeClr val="tx1"/>
              </a:solidFill>
            </a:endParaRPr>
          </a:p>
        </p:txBody>
      </p:sp>
      <p:sp>
        <p:nvSpPr>
          <p:cNvPr id="23" name="Rectangle 22"/>
          <p:cNvSpPr/>
          <p:nvPr/>
        </p:nvSpPr>
        <p:spPr>
          <a:xfrm>
            <a:off x="127716" y="2525702"/>
            <a:ext cx="3011494" cy="11564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spc="300" dirty="0" smtClean="0">
                <a:solidFill>
                  <a:srgbClr val="EE795B"/>
                </a:solidFill>
                <a:effectLst>
                  <a:outerShdw blurRad="38100" dist="38100" dir="2700000" algn="tl">
                    <a:srgbClr val="000000">
                      <a:alpha val="43137"/>
                    </a:srgbClr>
                  </a:outerShdw>
                </a:effectLst>
              </a:rPr>
              <a:t>Blockchain</a:t>
            </a:r>
          </a:p>
          <a:p>
            <a:r>
              <a:rPr lang="en-US" sz="2400" b="1" dirty="0" smtClean="0">
                <a:solidFill>
                  <a:schemeClr val="tx2">
                    <a:lumMod val="50000"/>
                  </a:schemeClr>
                </a:solidFill>
                <a:effectLst>
                  <a:outerShdw blurRad="38100" dist="38100" dir="2700000" algn="tl">
                    <a:srgbClr val="000000">
                      <a:alpha val="43137"/>
                    </a:srgbClr>
                  </a:outerShdw>
                </a:effectLst>
              </a:rPr>
              <a:t>Beyond the Hype</a:t>
            </a:r>
            <a:endParaRPr lang="en-US" sz="2400" b="1" dirty="0">
              <a:solidFill>
                <a:schemeClr val="tx2">
                  <a:lumMod val="50000"/>
                </a:schemeClr>
              </a:solidFill>
              <a:effectLst>
                <a:outerShdw blurRad="38100" dist="38100" dir="2700000" algn="tl">
                  <a:srgbClr val="000000">
                    <a:alpha val="43137"/>
                  </a:srgbClr>
                </a:outerShdw>
              </a:effectLst>
            </a:endParaRPr>
          </a:p>
        </p:txBody>
      </p:sp>
      <p:pic>
        <p:nvPicPr>
          <p:cNvPr id="24" name="Picture 23"/>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81602" y="971131"/>
            <a:ext cx="1371600" cy="878605"/>
          </a:xfrm>
          <a:prstGeom prst="rect">
            <a:avLst/>
          </a:prstGeom>
        </p:spPr>
      </p:pic>
      <p:sp>
        <p:nvSpPr>
          <p:cNvPr id="25" name="Down Arrow 24"/>
          <p:cNvSpPr/>
          <p:nvPr/>
        </p:nvSpPr>
        <p:spPr>
          <a:xfrm>
            <a:off x="127716" y="1454316"/>
            <a:ext cx="228600" cy="22860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a:off x="1170938" y="1448471"/>
            <a:ext cx="228600" cy="22860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a:off x="2214160" y="1446476"/>
            <a:ext cx="228600" cy="22860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a:off x="3227476" y="1449884"/>
            <a:ext cx="228600" cy="22860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1045190" y="825760"/>
            <a:ext cx="228600" cy="2286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32" name="Right Arrow 31"/>
          <p:cNvSpPr/>
          <p:nvPr/>
        </p:nvSpPr>
        <p:spPr>
          <a:xfrm>
            <a:off x="2083415" y="825760"/>
            <a:ext cx="228600" cy="2286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33" name="Right Arrow 32"/>
          <p:cNvSpPr/>
          <p:nvPr/>
        </p:nvSpPr>
        <p:spPr>
          <a:xfrm>
            <a:off x="3112115" y="827773"/>
            <a:ext cx="228600" cy="2286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34" name="Right Arrow 33"/>
          <p:cNvSpPr/>
          <p:nvPr/>
        </p:nvSpPr>
        <p:spPr>
          <a:xfrm>
            <a:off x="4150071" y="1286390"/>
            <a:ext cx="228600" cy="2286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35" name="Right Arrow 34"/>
          <p:cNvSpPr/>
          <p:nvPr/>
        </p:nvSpPr>
        <p:spPr>
          <a:xfrm>
            <a:off x="4149046" y="2044762"/>
            <a:ext cx="228600" cy="2286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36" name="Down Arrow 35"/>
          <p:cNvSpPr/>
          <p:nvPr/>
        </p:nvSpPr>
        <p:spPr>
          <a:xfrm>
            <a:off x="3234646" y="2251079"/>
            <a:ext cx="228600" cy="22860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own Arrow 36"/>
          <p:cNvSpPr/>
          <p:nvPr/>
        </p:nvSpPr>
        <p:spPr>
          <a:xfrm>
            <a:off x="3929971" y="3052483"/>
            <a:ext cx="228600" cy="2286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p:cNvSpPr/>
          <p:nvPr/>
        </p:nvSpPr>
        <p:spPr>
          <a:xfrm>
            <a:off x="4130182" y="2424145"/>
            <a:ext cx="228600" cy="2286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39" name="Down Arrow 38"/>
          <p:cNvSpPr/>
          <p:nvPr/>
        </p:nvSpPr>
        <p:spPr>
          <a:xfrm>
            <a:off x="4967764" y="3052483"/>
            <a:ext cx="228600" cy="22860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p:cNvSpPr/>
          <p:nvPr/>
        </p:nvSpPr>
        <p:spPr>
          <a:xfrm>
            <a:off x="5329282" y="3053152"/>
            <a:ext cx="228600" cy="22860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5970032" y="2911268"/>
            <a:ext cx="528250" cy="481955"/>
          </a:xfrm>
          <a:prstGeom prst="rect">
            <a:avLst/>
          </a:prstGeom>
          <a:solidFill>
            <a:srgbClr val="EE795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 dirty="0"/>
              <a:t>Are contributors interests unified or well-aligned?</a:t>
            </a:r>
            <a:endParaRPr lang="en-US" sz="300" dirty="0"/>
          </a:p>
        </p:txBody>
      </p:sp>
      <p:sp>
        <p:nvSpPr>
          <p:cNvPr id="42" name="Right Arrow 41"/>
          <p:cNvSpPr/>
          <p:nvPr/>
        </p:nvSpPr>
        <p:spPr>
          <a:xfrm>
            <a:off x="5195930" y="2418128"/>
            <a:ext cx="228600" cy="2286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43" name="Right Arrow 42"/>
          <p:cNvSpPr/>
          <p:nvPr/>
        </p:nvSpPr>
        <p:spPr>
          <a:xfrm>
            <a:off x="6224196" y="2417704"/>
            <a:ext cx="228600" cy="2286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44" name="Down Arrow 43"/>
          <p:cNvSpPr/>
          <p:nvPr/>
        </p:nvSpPr>
        <p:spPr>
          <a:xfrm>
            <a:off x="6298732" y="2851727"/>
            <a:ext cx="228600" cy="2286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Arrow 44"/>
          <p:cNvSpPr/>
          <p:nvPr/>
        </p:nvSpPr>
        <p:spPr>
          <a:xfrm flipH="1" flipV="1">
            <a:off x="5779189" y="3212428"/>
            <a:ext cx="228600" cy="2286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46" name="Right Arrow 45"/>
          <p:cNvSpPr/>
          <p:nvPr/>
        </p:nvSpPr>
        <p:spPr>
          <a:xfrm>
            <a:off x="6454087" y="3206935"/>
            <a:ext cx="228600" cy="2286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47" name="Down Arrow 46"/>
          <p:cNvSpPr/>
          <p:nvPr/>
        </p:nvSpPr>
        <p:spPr>
          <a:xfrm>
            <a:off x="7034257" y="3092635"/>
            <a:ext cx="228600" cy="22860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7043350" y="3880732"/>
            <a:ext cx="228600" cy="228600"/>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ight Arrow 48"/>
          <p:cNvSpPr/>
          <p:nvPr/>
        </p:nvSpPr>
        <p:spPr>
          <a:xfrm flipH="1" flipV="1">
            <a:off x="6119857" y="4483914"/>
            <a:ext cx="228600" cy="2286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51" name="Right Arrow 50"/>
          <p:cNvSpPr/>
          <p:nvPr/>
        </p:nvSpPr>
        <p:spPr>
          <a:xfrm>
            <a:off x="7253002" y="4464265"/>
            <a:ext cx="228600" cy="2286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
        <p:nvSpPr>
          <p:cNvPr id="52" name="Right Arrow 51"/>
          <p:cNvSpPr/>
          <p:nvPr/>
        </p:nvSpPr>
        <p:spPr>
          <a:xfrm>
            <a:off x="7262857" y="3682736"/>
            <a:ext cx="228600" cy="22860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dirty="0"/>
          </a:p>
        </p:txBody>
      </p:sp>
    </p:spTree>
    <p:extLst>
      <p:ext uri="{BB962C8B-B14F-4D97-AF65-F5344CB8AC3E}">
        <p14:creationId xmlns:p14="http://schemas.microsoft.com/office/powerpoint/2010/main" val="3426746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51"/>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Characters of </a:t>
            </a:r>
            <a:r>
              <a:rPr lang="en" dirty="0" smtClean="0">
                <a:solidFill>
                  <a:srgbClr val="EE795B"/>
                </a:solidFill>
              </a:rPr>
              <a:t>high potential use cases</a:t>
            </a:r>
            <a:endParaRPr dirty="0">
              <a:solidFill>
                <a:srgbClr val="EE795B"/>
              </a:solidFill>
            </a:endParaRPr>
          </a:p>
        </p:txBody>
      </p:sp>
      <p:sp>
        <p:nvSpPr>
          <p:cNvPr id="863" name="Google Shape;863;p51"/>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grpSp>
        <p:nvGrpSpPr>
          <p:cNvPr id="14" name="Group 13"/>
          <p:cNvGrpSpPr/>
          <p:nvPr/>
        </p:nvGrpSpPr>
        <p:grpSpPr>
          <a:xfrm>
            <a:off x="1689667" y="1208646"/>
            <a:ext cx="1828800" cy="2084336"/>
            <a:chOff x="1689667" y="1271724"/>
            <a:chExt cx="1828800" cy="2084336"/>
          </a:xfrm>
        </p:grpSpPr>
        <p:sp>
          <p:nvSpPr>
            <p:cNvPr id="873" name="Google Shape;873;p51"/>
            <p:cNvSpPr txBox="1"/>
            <p:nvPr/>
          </p:nvSpPr>
          <p:spPr>
            <a:xfrm>
              <a:off x="1942595" y="2459051"/>
              <a:ext cx="1322944" cy="291000"/>
            </a:xfrm>
            <a:prstGeom prst="rect">
              <a:avLst/>
            </a:prstGeom>
            <a:noFill/>
            <a:ln>
              <a:noFill/>
            </a:ln>
          </p:spPr>
          <p:txBody>
            <a:bodyPr spcFirstLastPara="1" wrap="square" lIns="91425" tIns="91425" rIns="91425" bIns="91425" anchor="ctr" anchorCtr="0">
              <a:noAutofit/>
            </a:bodyPr>
            <a:lstStyle/>
            <a:p>
              <a:pPr lvl="0" algn="ctr"/>
              <a:r>
                <a:rPr lang="en-US" sz="1500" dirty="0">
                  <a:solidFill>
                    <a:srgbClr val="566579"/>
                  </a:solidFill>
                  <a:latin typeface="Trebuchet MS"/>
                  <a:ea typeface="Trebuchet MS"/>
                  <a:cs typeface="Trebuchet MS"/>
                  <a:sym typeface="Trebuchet MS"/>
                </a:rPr>
                <a:t>Minimal trust</a:t>
              </a:r>
              <a:endParaRPr sz="1500" b="1" dirty="0">
                <a:solidFill>
                  <a:srgbClr val="566579"/>
                </a:solidFill>
                <a:latin typeface="Trebuchet MS"/>
                <a:ea typeface="Trebuchet MS"/>
                <a:cs typeface="Trebuchet MS"/>
                <a:sym typeface="Trebuchet MS"/>
              </a:endParaRPr>
            </a:p>
          </p:txBody>
        </p:sp>
        <p:sp>
          <p:nvSpPr>
            <p:cNvPr id="874" name="Google Shape;874;p51"/>
            <p:cNvSpPr txBox="1"/>
            <p:nvPr/>
          </p:nvSpPr>
          <p:spPr>
            <a:xfrm>
              <a:off x="1689667" y="2890460"/>
              <a:ext cx="1828800" cy="465600"/>
            </a:xfrm>
            <a:prstGeom prst="rect">
              <a:avLst/>
            </a:prstGeom>
            <a:noFill/>
            <a:ln>
              <a:noFill/>
            </a:ln>
          </p:spPr>
          <p:txBody>
            <a:bodyPr spcFirstLastPara="1" wrap="square" lIns="91425" tIns="91425" rIns="91425" bIns="91425" anchor="t" anchorCtr="0">
              <a:noAutofit/>
            </a:bodyPr>
            <a:lstStyle/>
            <a:p>
              <a:pPr lvl="0" algn="ctr"/>
              <a:r>
                <a:rPr lang="en-US" sz="1000" dirty="0">
                  <a:solidFill>
                    <a:srgbClr val="999999"/>
                  </a:solidFill>
                </a:rPr>
                <a:t>A level of mistrust exists between</a:t>
              </a:r>
            </a:p>
            <a:p>
              <a:pPr lvl="0" algn="ctr"/>
              <a:r>
                <a:rPr lang="en-US" sz="1000" dirty="0">
                  <a:solidFill>
                    <a:srgbClr val="999999"/>
                  </a:solidFill>
                </a:rPr>
                <a:t>entities that generate transactions</a:t>
              </a:r>
              <a:endParaRPr sz="1100" dirty="0">
                <a:solidFill>
                  <a:srgbClr val="999999"/>
                </a:solidFill>
              </a:endParaRPr>
            </a:p>
          </p:txBody>
        </p:sp>
        <p:grpSp>
          <p:nvGrpSpPr>
            <p:cNvPr id="3" name="Group 2"/>
            <p:cNvGrpSpPr/>
            <p:nvPr/>
          </p:nvGrpSpPr>
          <p:grpSpPr>
            <a:xfrm>
              <a:off x="2083717" y="1271724"/>
              <a:ext cx="1040700" cy="1040700"/>
              <a:chOff x="4628125" y="1680550"/>
              <a:chExt cx="1040700" cy="1040700"/>
            </a:xfrm>
          </p:grpSpPr>
          <p:sp>
            <p:nvSpPr>
              <p:cNvPr id="867" name="Google Shape;867;p51"/>
              <p:cNvSpPr/>
              <p:nvPr/>
            </p:nvSpPr>
            <p:spPr>
              <a:xfrm>
                <a:off x="4628125" y="1680550"/>
                <a:ext cx="1040700" cy="1040700"/>
              </a:xfrm>
              <a:prstGeom prst="ellipse">
                <a:avLst/>
              </a:prstGeom>
              <a:noFill/>
              <a:ln w="19050" cap="flat" cmpd="sng">
                <a:solidFill>
                  <a:srgbClr val="EE795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881" name="Google Shape;881;p51"/>
              <p:cNvGrpSpPr/>
              <p:nvPr/>
            </p:nvGrpSpPr>
            <p:grpSpPr>
              <a:xfrm>
                <a:off x="5023169" y="2003038"/>
                <a:ext cx="265758" cy="396069"/>
                <a:chOff x="7735888" y="1514475"/>
                <a:chExt cx="3201900" cy="4771913"/>
              </a:xfrm>
            </p:grpSpPr>
            <p:sp>
              <p:nvSpPr>
                <p:cNvPr id="882" name="Google Shape;882;p51"/>
                <p:cNvSpPr/>
                <p:nvPr/>
              </p:nvSpPr>
              <p:spPr>
                <a:xfrm>
                  <a:off x="8294688" y="1514475"/>
                  <a:ext cx="2084400" cy="1623900"/>
                </a:xfrm>
                <a:custGeom>
                  <a:avLst/>
                  <a:gdLst/>
                  <a:ahLst/>
                  <a:cxnLst/>
                  <a:rect l="l" t="t" r="r" b="b"/>
                  <a:pathLst>
                    <a:path w="120000" h="120000" extrusionOk="0">
                      <a:moveTo>
                        <a:pt x="60000" y="0"/>
                      </a:moveTo>
                      <a:lnTo>
                        <a:pt x="65437" y="293"/>
                      </a:lnTo>
                      <a:lnTo>
                        <a:pt x="70738" y="1290"/>
                      </a:lnTo>
                      <a:lnTo>
                        <a:pt x="75902" y="2756"/>
                      </a:lnTo>
                      <a:lnTo>
                        <a:pt x="80929" y="4809"/>
                      </a:lnTo>
                      <a:lnTo>
                        <a:pt x="85681" y="7390"/>
                      </a:lnTo>
                      <a:lnTo>
                        <a:pt x="90251" y="10498"/>
                      </a:lnTo>
                      <a:lnTo>
                        <a:pt x="94592" y="14076"/>
                      </a:lnTo>
                      <a:lnTo>
                        <a:pt x="98568" y="18064"/>
                      </a:lnTo>
                      <a:lnTo>
                        <a:pt x="102406" y="22521"/>
                      </a:lnTo>
                      <a:lnTo>
                        <a:pt x="105833" y="27331"/>
                      </a:lnTo>
                      <a:lnTo>
                        <a:pt x="108987" y="32609"/>
                      </a:lnTo>
                      <a:lnTo>
                        <a:pt x="111774" y="38123"/>
                      </a:lnTo>
                      <a:lnTo>
                        <a:pt x="114150" y="43929"/>
                      </a:lnTo>
                      <a:lnTo>
                        <a:pt x="116252" y="50087"/>
                      </a:lnTo>
                      <a:lnTo>
                        <a:pt x="117852" y="56539"/>
                      </a:lnTo>
                      <a:lnTo>
                        <a:pt x="118994" y="63049"/>
                      </a:lnTo>
                      <a:lnTo>
                        <a:pt x="119771" y="69853"/>
                      </a:lnTo>
                      <a:lnTo>
                        <a:pt x="120000" y="76950"/>
                      </a:lnTo>
                      <a:lnTo>
                        <a:pt x="120000" y="120000"/>
                      </a:lnTo>
                      <a:lnTo>
                        <a:pt x="102406" y="120000"/>
                      </a:lnTo>
                      <a:lnTo>
                        <a:pt x="102406" y="76950"/>
                      </a:lnTo>
                      <a:lnTo>
                        <a:pt x="102178" y="70967"/>
                      </a:lnTo>
                      <a:lnTo>
                        <a:pt x="101401" y="65278"/>
                      </a:lnTo>
                      <a:lnTo>
                        <a:pt x="100258" y="59706"/>
                      </a:lnTo>
                      <a:lnTo>
                        <a:pt x="98659" y="54486"/>
                      </a:lnTo>
                      <a:lnTo>
                        <a:pt x="96603" y="49501"/>
                      </a:lnTo>
                      <a:lnTo>
                        <a:pt x="94272" y="44750"/>
                      </a:lnTo>
                      <a:lnTo>
                        <a:pt x="91485" y="40469"/>
                      </a:lnTo>
                      <a:lnTo>
                        <a:pt x="88423" y="36539"/>
                      </a:lnTo>
                      <a:lnTo>
                        <a:pt x="84996" y="33020"/>
                      </a:lnTo>
                      <a:lnTo>
                        <a:pt x="81431" y="29912"/>
                      </a:lnTo>
                      <a:lnTo>
                        <a:pt x="77501" y="27331"/>
                      </a:lnTo>
                      <a:lnTo>
                        <a:pt x="73434" y="25337"/>
                      </a:lnTo>
                      <a:lnTo>
                        <a:pt x="69093" y="23695"/>
                      </a:lnTo>
                      <a:lnTo>
                        <a:pt x="64569" y="22873"/>
                      </a:lnTo>
                      <a:lnTo>
                        <a:pt x="60000" y="22521"/>
                      </a:lnTo>
                      <a:lnTo>
                        <a:pt x="55430" y="22873"/>
                      </a:lnTo>
                      <a:lnTo>
                        <a:pt x="50906" y="23695"/>
                      </a:lnTo>
                      <a:lnTo>
                        <a:pt x="46565" y="25337"/>
                      </a:lnTo>
                      <a:lnTo>
                        <a:pt x="42498" y="27331"/>
                      </a:lnTo>
                      <a:lnTo>
                        <a:pt x="38568" y="29912"/>
                      </a:lnTo>
                      <a:lnTo>
                        <a:pt x="35003" y="33020"/>
                      </a:lnTo>
                      <a:lnTo>
                        <a:pt x="31576" y="36539"/>
                      </a:lnTo>
                      <a:lnTo>
                        <a:pt x="28514" y="40469"/>
                      </a:lnTo>
                      <a:lnTo>
                        <a:pt x="25773" y="44750"/>
                      </a:lnTo>
                      <a:lnTo>
                        <a:pt x="23442" y="49501"/>
                      </a:lnTo>
                      <a:lnTo>
                        <a:pt x="21340" y="54486"/>
                      </a:lnTo>
                      <a:lnTo>
                        <a:pt x="19741" y="59706"/>
                      </a:lnTo>
                      <a:lnTo>
                        <a:pt x="18598" y="65278"/>
                      </a:lnTo>
                      <a:lnTo>
                        <a:pt x="17821" y="70967"/>
                      </a:lnTo>
                      <a:lnTo>
                        <a:pt x="17593" y="76950"/>
                      </a:lnTo>
                      <a:lnTo>
                        <a:pt x="17593" y="120000"/>
                      </a:lnTo>
                      <a:lnTo>
                        <a:pt x="0" y="120000"/>
                      </a:lnTo>
                      <a:lnTo>
                        <a:pt x="0" y="76950"/>
                      </a:lnTo>
                      <a:lnTo>
                        <a:pt x="274" y="69853"/>
                      </a:lnTo>
                      <a:lnTo>
                        <a:pt x="1005" y="63049"/>
                      </a:lnTo>
                      <a:lnTo>
                        <a:pt x="2193" y="56539"/>
                      </a:lnTo>
                      <a:lnTo>
                        <a:pt x="3747" y="50087"/>
                      </a:lnTo>
                      <a:lnTo>
                        <a:pt x="5849" y="43929"/>
                      </a:lnTo>
                      <a:lnTo>
                        <a:pt x="8271" y="38123"/>
                      </a:lnTo>
                      <a:lnTo>
                        <a:pt x="11012" y="32609"/>
                      </a:lnTo>
                      <a:lnTo>
                        <a:pt x="14166" y="27331"/>
                      </a:lnTo>
                      <a:lnTo>
                        <a:pt x="17593" y="22521"/>
                      </a:lnTo>
                      <a:lnTo>
                        <a:pt x="21431" y="18064"/>
                      </a:lnTo>
                      <a:lnTo>
                        <a:pt x="25407" y="14076"/>
                      </a:lnTo>
                      <a:lnTo>
                        <a:pt x="29748" y="10498"/>
                      </a:lnTo>
                      <a:lnTo>
                        <a:pt x="34318" y="7390"/>
                      </a:lnTo>
                      <a:lnTo>
                        <a:pt x="39070" y="4809"/>
                      </a:lnTo>
                      <a:lnTo>
                        <a:pt x="44097" y="2756"/>
                      </a:lnTo>
                      <a:lnTo>
                        <a:pt x="49261" y="1290"/>
                      </a:lnTo>
                      <a:lnTo>
                        <a:pt x="54607" y="293"/>
                      </a:lnTo>
                      <a:lnTo>
                        <a:pt x="60000" y="0"/>
                      </a:lnTo>
                      <a:close/>
                    </a:path>
                  </a:pathLst>
                </a:custGeom>
                <a:solidFill>
                  <a:srgbClr val="566579"/>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rgbClr val="000000"/>
                    </a:solidFill>
                    <a:latin typeface="Calibri"/>
                    <a:ea typeface="Calibri"/>
                    <a:cs typeface="Calibri"/>
                    <a:sym typeface="Calibri"/>
                  </a:endParaRPr>
                </a:p>
              </p:txBody>
            </p:sp>
            <p:sp>
              <p:nvSpPr>
                <p:cNvPr id="883" name="Google Shape;883;p51"/>
                <p:cNvSpPr/>
                <p:nvPr/>
              </p:nvSpPr>
              <p:spPr>
                <a:xfrm>
                  <a:off x="7735888" y="3443288"/>
                  <a:ext cx="3201900" cy="2843100"/>
                </a:xfrm>
                <a:custGeom>
                  <a:avLst/>
                  <a:gdLst/>
                  <a:ahLst/>
                  <a:cxnLst/>
                  <a:rect l="l" t="t" r="r" b="b"/>
                  <a:pathLst>
                    <a:path w="120000" h="120000" extrusionOk="0">
                      <a:moveTo>
                        <a:pt x="76598" y="41206"/>
                      </a:moveTo>
                      <a:lnTo>
                        <a:pt x="55270" y="65192"/>
                      </a:lnTo>
                      <a:lnTo>
                        <a:pt x="40961" y="49078"/>
                      </a:lnTo>
                      <a:lnTo>
                        <a:pt x="32870" y="58157"/>
                      </a:lnTo>
                      <a:lnTo>
                        <a:pt x="55270" y="83383"/>
                      </a:lnTo>
                      <a:lnTo>
                        <a:pt x="84690" y="50284"/>
                      </a:lnTo>
                      <a:lnTo>
                        <a:pt x="76598" y="41206"/>
                      </a:lnTo>
                      <a:close/>
                      <a:moveTo>
                        <a:pt x="0" y="0"/>
                      </a:moveTo>
                      <a:lnTo>
                        <a:pt x="120000" y="0"/>
                      </a:lnTo>
                      <a:lnTo>
                        <a:pt x="120000" y="119999"/>
                      </a:lnTo>
                      <a:lnTo>
                        <a:pt x="0" y="119999"/>
                      </a:lnTo>
                      <a:lnTo>
                        <a:pt x="0" y="0"/>
                      </a:lnTo>
                      <a:close/>
                    </a:path>
                  </a:pathLst>
                </a:custGeom>
                <a:solidFill>
                  <a:srgbClr val="566579"/>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rgbClr val="000000"/>
                    </a:solidFill>
                    <a:latin typeface="Calibri"/>
                    <a:ea typeface="Calibri"/>
                    <a:cs typeface="Calibri"/>
                    <a:sym typeface="Calibri"/>
                  </a:endParaRPr>
                </a:p>
              </p:txBody>
            </p:sp>
          </p:grpSp>
        </p:grpSp>
      </p:grpSp>
      <p:grpSp>
        <p:nvGrpSpPr>
          <p:cNvPr id="15" name="Group 14"/>
          <p:cNvGrpSpPr/>
          <p:nvPr/>
        </p:nvGrpSpPr>
        <p:grpSpPr>
          <a:xfrm>
            <a:off x="-9452" y="1208646"/>
            <a:ext cx="1855800" cy="2509829"/>
            <a:chOff x="-9452" y="1271724"/>
            <a:chExt cx="1855800" cy="2509829"/>
          </a:xfrm>
        </p:grpSpPr>
        <p:sp>
          <p:nvSpPr>
            <p:cNvPr id="870" name="Google Shape;870;p51"/>
            <p:cNvSpPr txBox="1"/>
            <p:nvPr/>
          </p:nvSpPr>
          <p:spPr>
            <a:xfrm>
              <a:off x="-9452" y="2459051"/>
              <a:ext cx="1855800" cy="291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smtClean="0">
                  <a:solidFill>
                    <a:srgbClr val="566579"/>
                  </a:solidFill>
                  <a:latin typeface="Trebuchet MS"/>
                  <a:ea typeface="Trebuchet MS"/>
                  <a:cs typeface="Trebuchet MS"/>
                  <a:sym typeface="Trebuchet MS"/>
                </a:rPr>
                <a:t>Multiple Writers</a:t>
              </a:r>
              <a:endParaRPr sz="1500" b="1" dirty="0">
                <a:solidFill>
                  <a:srgbClr val="566579"/>
                </a:solidFill>
                <a:latin typeface="Trebuchet MS"/>
                <a:ea typeface="Trebuchet MS"/>
                <a:cs typeface="Trebuchet MS"/>
                <a:sym typeface="Trebuchet MS"/>
              </a:endParaRPr>
            </a:p>
          </p:txBody>
        </p:sp>
        <p:sp>
          <p:nvSpPr>
            <p:cNvPr id="871" name="Google Shape;871;p51"/>
            <p:cNvSpPr txBox="1"/>
            <p:nvPr/>
          </p:nvSpPr>
          <p:spPr>
            <a:xfrm>
              <a:off x="4048" y="2909875"/>
              <a:ext cx="1828800" cy="871678"/>
            </a:xfrm>
            <a:prstGeom prst="rect">
              <a:avLst/>
            </a:prstGeom>
            <a:noFill/>
            <a:ln>
              <a:noFill/>
            </a:ln>
          </p:spPr>
          <p:txBody>
            <a:bodyPr spcFirstLastPara="1" wrap="square" lIns="91425" tIns="91425" rIns="91425" bIns="91425" anchor="t" anchorCtr="0">
              <a:noAutofit/>
            </a:bodyPr>
            <a:lstStyle/>
            <a:p>
              <a:pPr lvl="0" algn="ctr"/>
              <a:r>
                <a:rPr lang="en-US" sz="1000" dirty="0">
                  <a:solidFill>
                    <a:srgbClr val="999999"/>
                  </a:solidFill>
                </a:rPr>
                <a:t>More than one entity generates</a:t>
              </a:r>
            </a:p>
            <a:p>
              <a:pPr lvl="0" algn="ctr"/>
              <a:r>
                <a:rPr lang="en-US" sz="1000" dirty="0">
                  <a:solidFill>
                    <a:srgbClr val="999999"/>
                  </a:solidFill>
                </a:rPr>
                <a:t>transactions that require</a:t>
              </a:r>
            </a:p>
            <a:p>
              <a:pPr lvl="0" algn="ctr"/>
              <a:r>
                <a:rPr lang="en-US" sz="1000" dirty="0">
                  <a:solidFill>
                    <a:srgbClr val="999999"/>
                  </a:solidFill>
                </a:rPr>
                <a:t>modifications to the shared</a:t>
              </a:r>
            </a:p>
            <a:p>
              <a:pPr lvl="0" algn="ctr"/>
              <a:r>
                <a:rPr lang="en-US" sz="1000" dirty="0">
                  <a:solidFill>
                    <a:srgbClr val="999999"/>
                  </a:solidFill>
                </a:rPr>
                <a:t>repository</a:t>
              </a:r>
              <a:endParaRPr sz="1000" dirty="0">
                <a:solidFill>
                  <a:srgbClr val="999999"/>
                </a:solidFill>
              </a:endParaRPr>
            </a:p>
          </p:txBody>
        </p:sp>
        <p:grpSp>
          <p:nvGrpSpPr>
            <p:cNvPr id="2" name="Group 1"/>
            <p:cNvGrpSpPr/>
            <p:nvPr/>
          </p:nvGrpSpPr>
          <p:grpSpPr>
            <a:xfrm>
              <a:off x="398098" y="1271724"/>
              <a:ext cx="1040700" cy="1040700"/>
              <a:chOff x="3475175" y="1680550"/>
              <a:chExt cx="1040700" cy="1040700"/>
            </a:xfrm>
          </p:grpSpPr>
          <p:sp>
            <p:nvSpPr>
              <p:cNvPr id="865" name="Google Shape;865;p51"/>
              <p:cNvSpPr/>
              <p:nvPr/>
            </p:nvSpPr>
            <p:spPr>
              <a:xfrm>
                <a:off x="3475175" y="1680550"/>
                <a:ext cx="1040700" cy="1040700"/>
              </a:xfrm>
              <a:prstGeom prst="ellipse">
                <a:avLst/>
              </a:prstGeom>
              <a:noFill/>
              <a:ln w="19050" cap="flat" cmpd="sng">
                <a:solidFill>
                  <a:srgbClr val="EE795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884" name="Google Shape;884;p51"/>
              <p:cNvGrpSpPr/>
              <p:nvPr/>
            </p:nvGrpSpPr>
            <p:grpSpPr>
              <a:xfrm>
                <a:off x="3786079" y="1991398"/>
                <a:ext cx="419019" cy="419230"/>
                <a:chOff x="414338" y="3284538"/>
                <a:chExt cx="2978100" cy="2979600"/>
              </a:xfrm>
            </p:grpSpPr>
            <p:sp>
              <p:nvSpPr>
                <p:cNvPr id="885" name="Google Shape;885;p51"/>
                <p:cNvSpPr/>
                <p:nvPr/>
              </p:nvSpPr>
              <p:spPr>
                <a:xfrm>
                  <a:off x="1217613" y="4897438"/>
                  <a:ext cx="55500" cy="34800"/>
                </a:xfrm>
                <a:custGeom>
                  <a:avLst/>
                  <a:gdLst/>
                  <a:ahLst/>
                  <a:cxnLst/>
                  <a:rect l="l" t="t" r="r" b="b"/>
                  <a:pathLst>
                    <a:path w="120000" h="120000" extrusionOk="0">
                      <a:moveTo>
                        <a:pt x="36000" y="0"/>
                      </a:moveTo>
                      <a:lnTo>
                        <a:pt x="56571" y="8000"/>
                      </a:lnTo>
                      <a:lnTo>
                        <a:pt x="75428" y="21333"/>
                      </a:lnTo>
                      <a:lnTo>
                        <a:pt x="89142" y="40000"/>
                      </a:lnTo>
                      <a:lnTo>
                        <a:pt x="102857" y="61333"/>
                      </a:lnTo>
                      <a:lnTo>
                        <a:pt x="116571" y="82666"/>
                      </a:lnTo>
                      <a:lnTo>
                        <a:pt x="118285" y="90666"/>
                      </a:lnTo>
                      <a:lnTo>
                        <a:pt x="120000" y="96000"/>
                      </a:lnTo>
                      <a:lnTo>
                        <a:pt x="120000" y="104000"/>
                      </a:lnTo>
                      <a:lnTo>
                        <a:pt x="118285" y="112000"/>
                      </a:lnTo>
                      <a:lnTo>
                        <a:pt x="114857" y="117333"/>
                      </a:lnTo>
                      <a:lnTo>
                        <a:pt x="109714" y="120000"/>
                      </a:lnTo>
                      <a:lnTo>
                        <a:pt x="104571" y="120000"/>
                      </a:lnTo>
                      <a:lnTo>
                        <a:pt x="97714" y="120000"/>
                      </a:lnTo>
                      <a:lnTo>
                        <a:pt x="68571" y="93333"/>
                      </a:lnTo>
                      <a:lnTo>
                        <a:pt x="39428" y="69333"/>
                      </a:lnTo>
                      <a:lnTo>
                        <a:pt x="5142" y="37333"/>
                      </a:lnTo>
                      <a:lnTo>
                        <a:pt x="1714" y="32000"/>
                      </a:lnTo>
                      <a:lnTo>
                        <a:pt x="0" y="26666"/>
                      </a:lnTo>
                      <a:lnTo>
                        <a:pt x="0" y="18666"/>
                      </a:lnTo>
                      <a:lnTo>
                        <a:pt x="1714" y="13333"/>
                      </a:lnTo>
                      <a:lnTo>
                        <a:pt x="5142" y="8000"/>
                      </a:lnTo>
                      <a:lnTo>
                        <a:pt x="10285" y="5333"/>
                      </a:lnTo>
                      <a:lnTo>
                        <a:pt x="36000" y="0"/>
                      </a:lnTo>
                      <a:close/>
                    </a:path>
                  </a:pathLst>
                </a:custGeom>
                <a:solidFill>
                  <a:srgbClr val="D8D8D8">
                    <a:alpha val="78080"/>
                  </a:srgb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rgbClr val="000000"/>
                    </a:solidFill>
                    <a:latin typeface="Calibri"/>
                    <a:ea typeface="Calibri"/>
                    <a:cs typeface="Calibri"/>
                    <a:sym typeface="Calibri"/>
                  </a:endParaRPr>
                </a:p>
              </p:txBody>
            </p:sp>
            <p:sp>
              <p:nvSpPr>
                <p:cNvPr id="886" name="Google Shape;886;p51"/>
                <p:cNvSpPr/>
                <p:nvPr/>
              </p:nvSpPr>
              <p:spPr>
                <a:xfrm>
                  <a:off x="1524000" y="3884613"/>
                  <a:ext cx="501600" cy="293700"/>
                </a:xfrm>
                <a:custGeom>
                  <a:avLst/>
                  <a:gdLst/>
                  <a:ahLst/>
                  <a:cxnLst/>
                  <a:rect l="l" t="t" r="r" b="b"/>
                  <a:pathLst>
                    <a:path w="120000" h="120000" extrusionOk="0">
                      <a:moveTo>
                        <a:pt x="85904" y="0"/>
                      </a:moveTo>
                      <a:lnTo>
                        <a:pt x="90666" y="322"/>
                      </a:lnTo>
                      <a:lnTo>
                        <a:pt x="95238" y="1935"/>
                      </a:lnTo>
                      <a:lnTo>
                        <a:pt x="99428" y="5161"/>
                      </a:lnTo>
                      <a:lnTo>
                        <a:pt x="103619" y="10645"/>
                      </a:lnTo>
                      <a:lnTo>
                        <a:pt x="105904" y="13548"/>
                      </a:lnTo>
                      <a:lnTo>
                        <a:pt x="108952" y="15161"/>
                      </a:lnTo>
                      <a:lnTo>
                        <a:pt x="112380" y="16129"/>
                      </a:lnTo>
                      <a:lnTo>
                        <a:pt x="116000" y="17419"/>
                      </a:lnTo>
                      <a:lnTo>
                        <a:pt x="119428" y="18387"/>
                      </a:lnTo>
                      <a:lnTo>
                        <a:pt x="120000" y="24516"/>
                      </a:lnTo>
                      <a:lnTo>
                        <a:pt x="119619" y="30000"/>
                      </a:lnTo>
                      <a:lnTo>
                        <a:pt x="118095" y="35483"/>
                      </a:lnTo>
                      <a:lnTo>
                        <a:pt x="115238" y="40645"/>
                      </a:lnTo>
                      <a:lnTo>
                        <a:pt x="113714" y="43548"/>
                      </a:lnTo>
                      <a:lnTo>
                        <a:pt x="112190" y="47096"/>
                      </a:lnTo>
                      <a:lnTo>
                        <a:pt x="111428" y="51290"/>
                      </a:lnTo>
                      <a:lnTo>
                        <a:pt x="110857" y="54838"/>
                      </a:lnTo>
                      <a:lnTo>
                        <a:pt x="110666" y="60322"/>
                      </a:lnTo>
                      <a:lnTo>
                        <a:pt x="109714" y="64516"/>
                      </a:lnTo>
                      <a:lnTo>
                        <a:pt x="108380" y="68387"/>
                      </a:lnTo>
                      <a:lnTo>
                        <a:pt x="106666" y="71612"/>
                      </a:lnTo>
                      <a:lnTo>
                        <a:pt x="104571" y="74516"/>
                      </a:lnTo>
                      <a:lnTo>
                        <a:pt x="102476" y="77096"/>
                      </a:lnTo>
                      <a:lnTo>
                        <a:pt x="100190" y="80000"/>
                      </a:lnTo>
                      <a:lnTo>
                        <a:pt x="100000" y="80000"/>
                      </a:lnTo>
                      <a:lnTo>
                        <a:pt x="99619" y="80000"/>
                      </a:lnTo>
                      <a:lnTo>
                        <a:pt x="99238" y="80000"/>
                      </a:lnTo>
                      <a:lnTo>
                        <a:pt x="98666" y="80000"/>
                      </a:lnTo>
                      <a:lnTo>
                        <a:pt x="95047" y="84838"/>
                      </a:lnTo>
                      <a:lnTo>
                        <a:pt x="90857" y="89354"/>
                      </a:lnTo>
                      <a:lnTo>
                        <a:pt x="86857" y="92580"/>
                      </a:lnTo>
                      <a:lnTo>
                        <a:pt x="82476" y="95161"/>
                      </a:lnTo>
                      <a:lnTo>
                        <a:pt x="77904" y="96774"/>
                      </a:lnTo>
                      <a:lnTo>
                        <a:pt x="72571" y="97096"/>
                      </a:lnTo>
                      <a:lnTo>
                        <a:pt x="70857" y="97741"/>
                      </a:lnTo>
                      <a:lnTo>
                        <a:pt x="68952" y="100322"/>
                      </a:lnTo>
                      <a:lnTo>
                        <a:pt x="67047" y="104193"/>
                      </a:lnTo>
                      <a:lnTo>
                        <a:pt x="65142" y="108387"/>
                      </a:lnTo>
                      <a:lnTo>
                        <a:pt x="64000" y="112580"/>
                      </a:lnTo>
                      <a:lnTo>
                        <a:pt x="62666" y="116451"/>
                      </a:lnTo>
                      <a:lnTo>
                        <a:pt x="61142" y="118709"/>
                      </a:lnTo>
                      <a:lnTo>
                        <a:pt x="59428" y="120000"/>
                      </a:lnTo>
                      <a:lnTo>
                        <a:pt x="57523" y="119677"/>
                      </a:lnTo>
                      <a:lnTo>
                        <a:pt x="55809" y="118709"/>
                      </a:lnTo>
                      <a:lnTo>
                        <a:pt x="54476" y="117419"/>
                      </a:lnTo>
                      <a:lnTo>
                        <a:pt x="52190" y="114838"/>
                      </a:lnTo>
                      <a:lnTo>
                        <a:pt x="49904" y="112258"/>
                      </a:lnTo>
                      <a:lnTo>
                        <a:pt x="47809" y="108709"/>
                      </a:lnTo>
                      <a:lnTo>
                        <a:pt x="46285" y="104838"/>
                      </a:lnTo>
                      <a:lnTo>
                        <a:pt x="45333" y="100000"/>
                      </a:lnTo>
                      <a:lnTo>
                        <a:pt x="45333" y="94193"/>
                      </a:lnTo>
                      <a:lnTo>
                        <a:pt x="45714" y="82258"/>
                      </a:lnTo>
                      <a:lnTo>
                        <a:pt x="45333" y="70645"/>
                      </a:lnTo>
                      <a:lnTo>
                        <a:pt x="44952" y="62903"/>
                      </a:lnTo>
                      <a:lnTo>
                        <a:pt x="44190" y="56451"/>
                      </a:lnTo>
                      <a:lnTo>
                        <a:pt x="42666" y="50967"/>
                      </a:lnTo>
                      <a:lnTo>
                        <a:pt x="40380" y="46774"/>
                      </a:lnTo>
                      <a:lnTo>
                        <a:pt x="37333" y="43548"/>
                      </a:lnTo>
                      <a:lnTo>
                        <a:pt x="33714" y="41290"/>
                      </a:lnTo>
                      <a:lnTo>
                        <a:pt x="29333" y="40000"/>
                      </a:lnTo>
                      <a:lnTo>
                        <a:pt x="28571" y="40000"/>
                      </a:lnTo>
                      <a:lnTo>
                        <a:pt x="28000" y="40000"/>
                      </a:lnTo>
                      <a:lnTo>
                        <a:pt x="27428" y="39354"/>
                      </a:lnTo>
                      <a:lnTo>
                        <a:pt x="26666" y="39354"/>
                      </a:lnTo>
                      <a:lnTo>
                        <a:pt x="26285" y="38709"/>
                      </a:lnTo>
                      <a:lnTo>
                        <a:pt x="25904" y="38387"/>
                      </a:lnTo>
                      <a:lnTo>
                        <a:pt x="23047" y="32903"/>
                      </a:lnTo>
                      <a:lnTo>
                        <a:pt x="20000" y="28387"/>
                      </a:lnTo>
                      <a:lnTo>
                        <a:pt x="16380" y="25806"/>
                      </a:lnTo>
                      <a:lnTo>
                        <a:pt x="12761" y="23870"/>
                      </a:lnTo>
                      <a:lnTo>
                        <a:pt x="8571" y="23548"/>
                      </a:lnTo>
                      <a:lnTo>
                        <a:pt x="4571" y="23548"/>
                      </a:lnTo>
                      <a:lnTo>
                        <a:pt x="0" y="24838"/>
                      </a:lnTo>
                      <a:lnTo>
                        <a:pt x="2285" y="18387"/>
                      </a:lnTo>
                      <a:lnTo>
                        <a:pt x="4952" y="13548"/>
                      </a:lnTo>
                      <a:lnTo>
                        <a:pt x="7809" y="10322"/>
                      </a:lnTo>
                      <a:lnTo>
                        <a:pt x="11047" y="9032"/>
                      </a:lnTo>
                      <a:lnTo>
                        <a:pt x="14666" y="8387"/>
                      </a:lnTo>
                      <a:lnTo>
                        <a:pt x="29904" y="9354"/>
                      </a:lnTo>
                      <a:lnTo>
                        <a:pt x="44952" y="8387"/>
                      </a:lnTo>
                      <a:lnTo>
                        <a:pt x="49523" y="7096"/>
                      </a:lnTo>
                      <a:lnTo>
                        <a:pt x="54095" y="4838"/>
                      </a:lnTo>
                      <a:lnTo>
                        <a:pt x="58666" y="2258"/>
                      </a:lnTo>
                      <a:lnTo>
                        <a:pt x="61523" y="1290"/>
                      </a:lnTo>
                      <a:lnTo>
                        <a:pt x="64380" y="645"/>
                      </a:lnTo>
                      <a:lnTo>
                        <a:pt x="75238" y="645"/>
                      </a:lnTo>
                      <a:lnTo>
                        <a:pt x="85904" y="0"/>
                      </a:lnTo>
                      <a:close/>
                    </a:path>
                  </a:pathLst>
                </a:custGeom>
                <a:solidFill>
                  <a:srgbClr val="566579">
                    <a:alpha val="78080"/>
                  </a:srgb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rgbClr val="000000"/>
                    </a:solidFill>
                    <a:latin typeface="Calibri"/>
                    <a:ea typeface="Calibri"/>
                    <a:cs typeface="Calibri"/>
                    <a:sym typeface="Calibri"/>
                  </a:endParaRPr>
                </a:p>
              </p:txBody>
            </p:sp>
            <p:sp>
              <p:nvSpPr>
                <p:cNvPr id="887" name="Google Shape;887;p51"/>
                <p:cNvSpPr/>
                <p:nvPr/>
              </p:nvSpPr>
              <p:spPr>
                <a:xfrm>
                  <a:off x="414338" y="3284538"/>
                  <a:ext cx="2978100" cy="2979600"/>
                </a:xfrm>
                <a:custGeom>
                  <a:avLst/>
                  <a:gdLst/>
                  <a:ahLst/>
                  <a:cxnLst/>
                  <a:rect l="l" t="t" r="r" b="b"/>
                  <a:pathLst>
                    <a:path w="120000" h="120000" extrusionOk="0">
                      <a:moveTo>
                        <a:pt x="60111" y="21597"/>
                      </a:moveTo>
                      <a:lnTo>
                        <a:pt x="57168" y="21693"/>
                      </a:lnTo>
                      <a:lnTo>
                        <a:pt x="54257" y="22044"/>
                      </a:lnTo>
                      <a:lnTo>
                        <a:pt x="51442" y="22587"/>
                      </a:lnTo>
                      <a:lnTo>
                        <a:pt x="48691" y="23322"/>
                      </a:lnTo>
                      <a:lnTo>
                        <a:pt x="46035" y="24281"/>
                      </a:lnTo>
                      <a:lnTo>
                        <a:pt x="43476" y="25367"/>
                      </a:lnTo>
                      <a:lnTo>
                        <a:pt x="41013" y="26677"/>
                      </a:lnTo>
                      <a:lnTo>
                        <a:pt x="38645" y="28146"/>
                      </a:lnTo>
                      <a:lnTo>
                        <a:pt x="36406" y="29744"/>
                      </a:lnTo>
                      <a:lnTo>
                        <a:pt x="34294" y="31533"/>
                      </a:lnTo>
                      <a:lnTo>
                        <a:pt x="34646" y="31757"/>
                      </a:lnTo>
                      <a:lnTo>
                        <a:pt x="34998" y="32076"/>
                      </a:lnTo>
                      <a:lnTo>
                        <a:pt x="35254" y="32300"/>
                      </a:lnTo>
                      <a:lnTo>
                        <a:pt x="35574" y="32555"/>
                      </a:lnTo>
                      <a:lnTo>
                        <a:pt x="35926" y="32939"/>
                      </a:lnTo>
                      <a:lnTo>
                        <a:pt x="36406" y="32332"/>
                      </a:lnTo>
                      <a:lnTo>
                        <a:pt x="36854" y="31789"/>
                      </a:lnTo>
                      <a:lnTo>
                        <a:pt x="37334" y="31341"/>
                      </a:lnTo>
                      <a:lnTo>
                        <a:pt x="37909" y="31022"/>
                      </a:lnTo>
                      <a:lnTo>
                        <a:pt x="38485" y="30766"/>
                      </a:lnTo>
                      <a:lnTo>
                        <a:pt x="39125" y="30479"/>
                      </a:lnTo>
                      <a:lnTo>
                        <a:pt x="39669" y="30223"/>
                      </a:lnTo>
                      <a:lnTo>
                        <a:pt x="40181" y="29936"/>
                      </a:lnTo>
                      <a:lnTo>
                        <a:pt x="40629" y="29552"/>
                      </a:lnTo>
                      <a:lnTo>
                        <a:pt x="41141" y="29169"/>
                      </a:lnTo>
                      <a:lnTo>
                        <a:pt x="41588" y="28945"/>
                      </a:lnTo>
                      <a:lnTo>
                        <a:pt x="42068" y="28881"/>
                      </a:lnTo>
                      <a:lnTo>
                        <a:pt x="42548" y="28945"/>
                      </a:lnTo>
                      <a:lnTo>
                        <a:pt x="43060" y="29201"/>
                      </a:lnTo>
                      <a:lnTo>
                        <a:pt x="43572" y="29584"/>
                      </a:lnTo>
                      <a:lnTo>
                        <a:pt x="44116" y="30000"/>
                      </a:lnTo>
                      <a:lnTo>
                        <a:pt x="44756" y="30287"/>
                      </a:lnTo>
                      <a:lnTo>
                        <a:pt x="45395" y="30479"/>
                      </a:lnTo>
                      <a:lnTo>
                        <a:pt x="45843" y="30575"/>
                      </a:lnTo>
                      <a:lnTo>
                        <a:pt x="46291" y="30798"/>
                      </a:lnTo>
                      <a:lnTo>
                        <a:pt x="46803" y="31246"/>
                      </a:lnTo>
                      <a:lnTo>
                        <a:pt x="47187" y="31853"/>
                      </a:lnTo>
                      <a:lnTo>
                        <a:pt x="47443" y="32555"/>
                      </a:lnTo>
                      <a:lnTo>
                        <a:pt x="47475" y="33322"/>
                      </a:lnTo>
                      <a:lnTo>
                        <a:pt x="46035" y="34153"/>
                      </a:lnTo>
                      <a:lnTo>
                        <a:pt x="45875" y="34376"/>
                      </a:lnTo>
                      <a:lnTo>
                        <a:pt x="45683" y="34600"/>
                      </a:lnTo>
                      <a:lnTo>
                        <a:pt x="45395" y="34089"/>
                      </a:lnTo>
                      <a:lnTo>
                        <a:pt x="45107" y="33578"/>
                      </a:lnTo>
                      <a:lnTo>
                        <a:pt x="44756" y="33130"/>
                      </a:lnTo>
                      <a:lnTo>
                        <a:pt x="44084" y="32523"/>
                      </a:lnTo>
                      <a:lnTo>
                        <a:pt x="43380" y="32108"/>
                      </a:lnTo>
                      <a:lnTo>
                        <a:pt x="42772" y="31948"/>
                      </a:lnTo>
                      <a:lnTo>
                        <a:pt x="42100" y="31948"/>
                      </a:lnTo>
                      <a:lnTo>
                        <a:pt x="41460" y="32108"/>
                      </a:lnTo>
                      <a:lnTo>
                        <a:pt x="40789" y="32523"/>
                      </a:lnTo>
                      <a:lnTo>
                        <a:pt x="40117" y="33130"/>
                      </a:lnTo>
                      <a:lnTo>
                        <a:pt x="37557" y="35654"/>
                      </a:lnTo>
                      <a:lnTo>
                        <a:pt x="34934" y="38274"/>
                      </a:lnTo>
                      <a:lnTo>
                        <a:pt x="35350" y="38785"/>
                      </a:lnTo>
                      <a:lnTo>
                        <a:pt x="35766" y="39201"/>
                      </a:lnTo>
                      <a:lnTo>
                        <a:pt x="36182" y="39584"/>
                      </a:lnTo>
                      <a:lnTo>
                        <a:pt x="36662" y="39840"/>
                      </a:lnTo>
                      <a:lnTo>
                        <a:pt x="37238" y="39968"/>
                      </a:lnTo>
                      <a:lnTo>
                        <a:pt x="37909" y="39936"/>
                      </a:lnTo>
                      <a:lnTo>
                        <a:pt x="38645" y="39936"/>
                      </a:lnTo>
                      <a:lnTo>
                        <a:pt x="39413" y="39936"/>
                      </a:lnTo>
                      <a:lnTo>
                        <a:pt x="40149" y="39904"/>
                      </a:lnTo>
                      <a:lnTo>
                        <a:pt x="40789" y="39712"/>
                      </a:lnTo>
                      <a:lnTo>
                        <a:pt x="41460" y="39424"/>
                      </a:lnTo>
                      <a:lnTo>
                        <a:pt x="42068" y="39105"/>
                      </a:lnTo>
                      <a:lnTo>
                        <a:pt x="42708" y="38817"/>
                      </a:lnTo>
                      <a:lnTo>
                        <a:pt x="43284" y="38562"/>
                      </a:lnTo>
                      <a:lnTo>
                        <a:pt x="43956" y="38370"/>
                      </a:lnTo>
                      <a:lnTo>
                        <a:pt x="44628" y="38338"/>
                      </a:lnTo>
                      <a:lnTo>
                        <a:pt x="45363" y="38338"/>
                      </a:lnTo>
                      <a:lnTo>
                        <a:pt x="46067" y="38338"/>
                      </a:lnTo>
                      <a:lnTo>
                        <a:pt x="46675" y="38370"/>
                      </a:lnTo>
                      <a:lnTo>
                        <a:pt x="47315" y="38530"/>
                      </a:lnTo>
                      <a:lnTo>
                        <a:pt x="47891" y="38785"/>
                      </a:lnTo>
                      <a:lnTo>
                        <a:pt x="48403" y="39137"/>
                      </a:lnTo>
                      <a:lnTo>
                        <a:pt x="48595" y="39297"/>
                      </a:lnTo>
                      <a:lnTo>
                        <a:pt x="48754" y="39424"/>
                      </a:lnTo>
                      <a:lnTo>
                        <a:pt x="49170" y="39744"/>
                      </a:lnTo>
                      <a:lnTo>
                        <a:pt x="49426" y="40191"/>
                      </a:lnTo>
                      <a:lnTo>
                        <a:pt x="49586" y="40702"/>
                      </a:lnTo>
                      <a:lnTo>
                        <a:pt x="49522" y="41214"/>
                      </a:lnTo>
                      <a:lnTo>
                        <a:pt x="49394" y="41725"/>
                      </a:lnTo>
                      <a:lnTo>
                        <a:pt x="49074" y="42172"/>
                      </a:lnTo>
                      <a:lnTo>
                        <a:pt x="48371" y="42875"/>
                      </a:lnTo>
                      <a:lnTo>
                        <a:pt x="47667" y="43546"/>
                      </a:lnTo>
                      <a:lnTo>
                        <a:pt x="46867" y="44185"/>
                      </a:lnTo>
                      <a:lnTo>
                        <a:pt x="46035" y="44760"/>
                      </a:lnTo>
                      <a:lnTo>
                        <a:pt x="44340" y="45846"/>
                      </a:lnTo>
                      <a:lnTo>
                        <a:pt x="42740" y="47124"/>
                      </a:lnTo>
                      <a:lnTo>
                        <a:pt x="41268" y="48530"/>
                      </a:lnTo>
                      <a:lnTo>
                        <a:pt x="39957" y="50063"/>
                      </a:lnTo>
                      <a:lnTo>
                        <a:pt x="38485" y="51821"/>
                      </a:lnTo>
                      <a:lnTo>
                        <a:pt x="36982" y="53578"/>
                      </a:lnTo>
                      <a:lnTo>
                        <a:pt x="36790" y="53897"/>
                      </a:lnTo>
                      <a:lnTo>
                        <a:pt x="36598" y="54249"/>
                      </a:lnTo>
                      <a:lnTo>
                        <a:pt x="36470" y="54632"/>
                      </a:lnTo>
                      <a:lnTo>
                        <a:pt x="36310" y="55463"/>
                      </a:lnTo>
                      <a:lnTo>
                        <a:pt x="36054" y="56102"/>
                      </a:lnTo>
                      <a:lnTo>
                        <a:pt x="35638" y="56613"/>
                      </a:lnTo>
                      <a:lnTo>
                        <a:pt x="35094" y="56932"/>
                      </a:lnTo>
                      <a:lnTo>
                        <a:pt x="34422" y="57156"/>
                      </a:lnTo>
                      <a:lnTo>
                        <a:pt x="33591" y="57252"/>
                      </a:lnTo>
                      <a:lnTo>
                        <a:pt x="33015" y="57380"/>
                      </a:lnTo>
                      <a:lnTo>
                        <a:pt x="32439" y="57635"/>
                      </a:lnTo>
                      <a:lnTo>
                        <a:pt x="31863" y="57923"/>
                      </a:lnTo>
                      <a:lnTo>
                        <a:pt x="30647" y="58722"/>
                      </a:lnTo>
                      <a:lnTo>
                        <a:pt x="29464" y="59552"/>
                      </a:lnTo>
                      <a:lnTo>
                        <a:pt x="29016" y="59968"/>
                      </a:lnTo>
                      <a:lnTo>
                        <a:pt x="28728" y="60447"/>
                      </a:lnTo>
                      <a:lnTo>
                        <a:pt x="28600" y="60990"/>
                      </a:lnTo>
                      <a:lnTo>
                        <a:pt x="28600" y="61597"/>
                      </a:lnTo>
                      <a:lnTo>
                        <a:pt x="28632" y="62907"/>
                      </a:lnTo>
                      <a:lnTo>
                        <a:pt x="28632" y="64217"/>
                      </a:lnTo>
                      <a:lnTo>
                        <a:pt x="28600" y="64632"/>
                      </a:lnTo>
                      <a:lnTo>
                        <a:pt x="28472" y="64888"/>
                      </a:lnTo>
                      <a:lnTo>
                        <a:pt x="28216" y="65079"/>
                      </a:lnTo>
                      <a:lnTo>
                        <a:pt x="27928" y="65111"/>
                      </a:lnTo>
                      <a:lnTo>
                        <a:pt x="27576" y="65111"/>
                      </a:lnTo>
                      <a:lnTo>
                        <a:pt x="27128" y="65015"/>
                      </a:lnTo>
                      <a:lnTo>
                        <a:pt x="26680" y="64728"/>
                      </a:lnTo>
                      <a:lnTo>
                        <a:pt x="26233" y="64345"/>
                      </a:lnTo>
                      <a:lnTo>
                        <a:pt x="25881" y="63865"/>
                      </a:lnTo>
                      <a:lnTo>
                        <a:pt x="25625" y="63386"/>
                      </a:lnTo>
                      <a:lnTo>
                        <a:pt x="25465" y="62971"/>
                      </a:lnTo>
                      <a:lnTo>
                        <a:pt x="25465" y="62651"/>
                      </a:lnTo>
                      <a:lnTo>
                        <a:pt x="25529" y="62364"/>
                      </a:lnTo>
                      <a:lnTo>
                        <a:pt x="25465" y="62140"/>
                      </a:lnTo>
                      <a:lnTo>
                        <a:pt x="25401" y="61980"/>
                      </a:lnTo>
                      <a:lnTo>
                        <a:pt x="24889" y="61469"/>
                      </a:lnTo>
                      <a:lnTo>
                        <a:pt x="24505" y="60862"/>
                      </a:lnTo>
                      <a:lnTo>
                        <a:pt x="24153" y="60287"/>
                      </a:lnTo>
                      <a:lnTo>
                        <a:pt x="23865" y="59648"/>
                      </a:lnTo>
                      <a:lnTo>
                        <a:pt x="23609" y="58977"/>
                      </a:lnTo>
                      <a:lnTo>
                        <a:pt x="23289" y="58370"/>
                      </a:lnTo>
                      <a:lnTo>
                        <a:pt x="22905" y="57731"/>
                      </a:lnTo>
                      <a:lnTo>
                        <a:pt x="22490" y="57156"/>
                      </a:lnTo>
                      <a:lnTo>
                        <a:pt x="21882" y="56677"/>
                      </a:lnTo>
                      <a:lnTo>
                        <a:pt x="21818" y="56645"/>
                      </a:lnTo>
                      <a:lnTo>
                        <a:pt x="21786" y="56613"/>
                      </a:lnTo>
                      <a:lnTo>
                        <a:pt x="21754" y="56549"/>
                      </a:lnTo>
                      <a:lnTo>
                        <a:pt x="21626" y="58306"/>
                      </a:lnTo>
                      <a:lnTo>
                        <a:pt x="21562" y="60063"/>
                      </a:lnTo>
                      <a:lnTo>
                        <a:pt x="21690" y="63003"/>
                      </a:lnTo>
                      <a:lnTo>
                        <a:pt x="22010" y="65846"/>
                      </a:lnTo>
                      <a:lnTo>
                        <a:pt x="22521" y="68626"/>
                      </a:lnTo>
                      <a:lnTo>
                        <a:pt x="23257" y="71373"/>
                      </a:lnTo>
                      <a:lnTo>
                        <a:pt x="24153" y="73993"/>
                      </a:lnTo>
                      <a:lnTo>
                        <a:pt x="25273" y="76517"/>
                      </a:lnTo>
                      <a:lnTo>
                        <a:pt x="26552" y="78977"/>
                      </a:lnTo>
                      <a:lnTo>
                        <a:pt x="27960" y="81309"/>
                      </a:lnTo>
                      <a:lnTo>
                        <a:pt x="29560" y="83546"/>
                      </a:lnTo>
                      <a:lnTo>
                        <a:pt x="31319" y="85623"/>
                      </a:lnTo>
                      <a:lnTo>
                        <a:pt x="33207" y="87571"/>
                      </a:lnTo>
                      <a:lnTo>
                        <a:pt x="35254" y="89424"/>
                      </a:lnTo>
                      <a:lnTo>
                        <a:pt x="37366" y="91118"/>
                      </a:lnTo>
                      <a:lnTo>
                        <a:pt x="39637" y="92651"/>
                      </a:lnTo>
                      <a:lnTo>
                        <a:pt x="39669" y="88913"/>
                      </a:lnTo>
                      <a:lnTo>
                        <a:pt x="39701" y="85175"/>
                      </a:lnTo>
                      <a:lnTo>
                        <a:pt x="39669" y="84600"/>
                      </a:lnTo>
                      <a:lnTo>
                        <a:pt x="39509" y="84089"/>
                      </a:lnTo>
                      <a:lnTo>
                        <a:pt x="39253" y="83642"/>
                      </a:lnTo>
                      <a:lnTo>
                        <a:pt x="38869" y="83226"/>
                      </a:lnTo>
                      <a:lnTo>
                        <a:pt x="38133" y="82555"/>
                      </a:lnTo>
                      <a:lnTo>
                        <a:pt x="37462" y="81853"/>
                      </a:lnTo>
                      <a:lnTo>
                        <a:pt x="37366" y="81789"/>
                      </a:lnTo>
                      <a:lnTo>
                        <a:pt x="37302" y="81693"/>
                      </a:lnTo>
                      <a:lnTo>
                        <a:pt x="37206" y="81661"/>
                      </a:lnTo>
                      <a:lnTo>
                        <a:pt x="37142" y="81597"/>
                      </a:lnTo>
                      <a:lnTo>
                        <a:pt x="37110" y="81469"/>
                      </a:lnTo>
                      <a:lnTo>
                        <a:pt x="36886" y="80798"/>
                      </a:lnTo>
                      <a:lnTo>
                        <a:pt x="36566" y="80095"/>
                      </a:lnTo>
                      <a:lnTo>
                        <a:pt x="36182" y="79424"/>
                      </a:lnTo>
                      <a:lnTo>
                        <a:pt x="35798" y="78753"/>
                      </a:lnTo>
                      <a:lnTo>
                        <a:pt x="35414" y="78083"/>
                      </a:lnTo>
                      <a:lnTo>
                        <a:pt x="35094" y="77380"/>
                      </a:lnTo>
                      <a:lnTo>
                        <a:pt x="34902" y="76645"/>
                      </a:lnTo>
                      <a:lnTo>
                        <a:pt x="34838" y="75878"/>
                      </a:lnTo>
                      <a:lnTo>
                        <a:pt x="34934" y="75047"/>
                      </a:lnTo>
                      <a:lnTo>
                        <a:pt x="35062" y="74728"/>
                      </a:lnTo>
                      <a:lnTo>
                        <a:pt x="35254" y="74408"/>
                      </a:lnTo>
                      <a:lnTo>
                        <a:pt x="35446" y="74153"/>
                      </a:lnTo>
                      <a:lnTo>
                        <a:pt x="35926" y="73738"/>
                      </a:lnTo>
                      <a:lnTo>
                        <a:pt x="36214" y="73258"/>
                      </a:lnTo>
                      <a:lnTo>
                        <a:pt x="36438" y="72715"/>
                      </a:lnTo>
                      <a:lnTo>
                        <a:pt x="36534" y="72172"/>
                      </a:lnTo>
                      <a:lnTo>
                        <a:pt x="36534" y="71533"/>
                      </a:lnTo>
                      <a:lnTo>
                        <a:pt x="36566" y="70734"/>
                      </a:lnTo>
                      <a:lnTo>
                        <a:pt x="36662" y="70095"/>
                      </a:lnTo>
                      <a:lnTo>
                        <a:pt x="36886" y="69520"/>
                      </a:lnTo>
                      <a:lnTo>
                        <a:pt x="37206" y="69105"/>
                      </a:lnTo>
                      <a:lnTo>
                        <a:pt x="37653" y="68817"/>
                      </a:lnTo>
                      <a:lnTo>
                        <a:pt x="38197" y="68562"/>
                      </a:lnTo>
                      <a:lnTo>
                        <a:pt x="38901" y="68402"/>
                      </a:lnTo>
                      <a:lnTo>
                        <a:pt x="39701" y="68306"/>
                      </a:lnTo>
                      <a:lnTo>
                        <a:pt x="40757" y="68306"/>
                      </a:lnTo>
                      <a:lnTo>
                        <a:pt x="41748" y="68402"/>
                      </a:lnTo>
                      <a:lnTo>
                        <a:pt x="42676" y="68658"/>
                      </a:lnTo>
                      <a:lnTo>
                        <a:pt x="43508" y="69105"/>
                      </a:lnTo>
                      <a:lnTo>
                        <a:pt x="44276" y="69712"/>
                      </a:lnTo>
                      <a:lnTo>
                        <a:pt x="44980" y="70511"/>
                      </a:lnTo>
                      <a:lnTo>
                        <a:pt x="45267" y="70894"/>
                      </a:lnTo>
                      <a:lnTo>
                        <a:pt x="45619" y="71214"/>
                      </a:lnTo>
                      <a:lnTo>
                        <a:pt x="46035" y="71437"/>
                      </a:lnTo>
                      <a:lnTo>
                        <a:pt x="46515" y="71533"/>
                      </a:lnTo>
                      <a:lnTo>
                        <a:pt x="47059" y="71533"/>
                      </a:lnTo>
                      <a:lnTo>
                        <a:pt x="47411" y="71629"/>
                      </a:lnTo>
                      <a:lnTo>
                        <a:pt x="47731" y="71853"/>
                      </a:lnTo>
                      <a:lnTo>
                        <a:pt x="48083" y="72108"/>
                      </a:lnTo>
                      <a:lnTo>
                        <a:pt x="49522" y="73514"/>
                      </a:lnTo>
                      <a:lnTo>
                        <a:pt x="50962" y="74984"/>
                      </a:lnTo>
                      <a:lnTo>
                        <a:pt x="51410" y="75431"/>
                      </a:lnTo>
                      <a:lnTo>
                        <a:pt x="51826" y="75782"/>
                      </a:lnTo>
                      <a:lnTo>
                        <a:pt x="52306" y="76070"/>
                      </a:lnTo>
                      <a:lnTo>
                        <a:pt x="52817" y="76261"/>
                      </a:lnTo>
                      <a:lnTo>
                        <a:pt x="53489" y="76325"/>
                      </a:lnTo>
                      <a:lnTo>
                        <a:pt x="53841" y="76389"/>
                      </a:lnTo>
                      <a:lnTo>
                        <a:pt x="54225" y="76645"/>
                      </a:lnTo>
                      <a:lnTo>
                        <a:pt x="54577" y="76996"/>
                      </a:lnTo>
                      <a:lnTo>
                        <a:pt x="54961" y="77348"/>
                      </a:lnTo>
                      <a:lnTo>
                        <a:pt x="55249" y="77763"/>
                      </a:lnTo>
                      <a:lnTo>
                        <a:pt x="55377" y="78115"/>
                      </a:lnTo>
                      <a:lnTo>
                        <a:pt x="55473" y="78594"/>
                      </a:lnTo>
                      <a:lnTo>
                        <a:pt x="55409" y="79137"/>
                      </a:lnTo>
                      <a:lnTo>
                        <a:pt x="55345" y="79776"/>
                      </a:lnTo>
                      <a:lnTo>
                        <a:pt x="55217" y="80351"/>
                      </a:lnTo>
                      <a:lnTo>
                        <a:pt x="55025" y="80894"/>
                      </a:lnTo>
                      <a:lnTo>
                        <a:pt x="54801" y="81405"/>
                      </a:lnTo>
                      <a:lnTo>
                        <a:pt x="54545" y="81789"/>
                      </a:lnTo>
                      <a:lnTo>
                        <a:pt x="54225" y="82204"/>
                      </a:lnTo>
                      <a:lnTo>
                        <a:pt x="53969" y="82715"/>
                      </a:lnTo>
                      <a:lnTo>
                        <a:pt x="53841" y="83226"/>
                      </a:lnTo>
                      <a:lnTo>
                        <a:pt x="53777" y="83833"/>
                      </a:lnTo>
                      <a:lnTo>
                        <a:pt x="53553" y="84313"/>
                      </a:lnTo>
                      <a:lnTo>
                        <a:pt x="53233" y="84696"/>
                      </a:lnTo>
                      <a:lnTo>
                        <a:pt x="52849" y="85015"/>
                      </a:lnTo>
                      <a:lnTo>
                        <a:pt x="52434" y="85335"/>
                      </a:lnTo>
                      <a:lnTo>
                        <a:pt x="51986" y="85623"/>
                      </a:lnTo>
                      <a:lnTo>
                        <a:pt x="51730" y="85718"/>
                      </a:lnTo>
                      <a:lnTo>
                        <a:pt x="51474" y="85782"/>
                      </a:lnTo>
                      <a:lnTo>
                        <a:pt x="51218" y="85910"/>
                      </a:lnTo>
                      <a:lnTo>
                        <a:pt x="48211" y="88498"/>
                      </a:lnTo>
                      <a:lnTo>
                        <a:pt x="45171" y="91086"/>
                      </a:lnTo>
                      <a:lnTo>
                        <a:pt x="45107" y="91182"/>
                      </a:lnTo>
                      <a:lnTo>
                        <a:pt x="45011" y="91277"/>
                      </a:lnTo>
                      <a:lnTo>
                        <a:pt x="44980" y="91341"/>
                      </a:lnTo>
                      <a:lnTo>
                        <a:pt x="43380" y="94760"/>
                      </a:lnTo>
                      <a:lnTo>
                        <a:pt x="45939" y="95846"/>
                      </a:lnTo>
                      <a:lnTo>
                        <a:pt x="48627" y="96805"/>
                      </a:lnTo>
                      <a:lnTo>
                        <a:pt x="51378" y="97571"/>
                      </a:lnTo>
                      <a:lnTo>
                        <a:pt x="54193" y="98083"/>
                      </a:lnTo>
                      <a:lnTo>
                        <a:pt x="57072" y="98402"/>
                      </a:lnTo>
                      <a:lnTo>
                        <a:pt x="60015" y="98498"/>
                      </a:lnTo>
                      <a:lnTo>
                        <a:pt x="63023" y="98402"/>
                      </a:lnTo>
                      <a:lnTo>
                        <a:pt x="65998" y="98083"/>
                      </a:lnTo>
                      <a:lnTo>
                        <a:pt x="68845" y="97539"/>
                      </a:lnTo>
                      <a:lnTo>
                        <a:pt x="71660" y="96741"/>
                      </a:lnTo>
                      <a:lnTo>
                        <a:pt x="74348" y="95782"/>
                      </a:lnTo>
                      <a:lnTo>
                        <a:pt x="76971" y="94632"/>
                      </a:lnTo>
                      <a:lnTo>
                        <a:pt x="79434" y="93290"/>
                      </a:lnTo>
                      <a:lnTo>
                        <a:pt x="81834" y="91789"/>
                      </a:lnTo>
                      <a:lnTo>
                        <a:pt x="84073" y="90095"/>
                      </a:lnTo>
                      <a:lnTo>
                        <a:pt x="86217" y="88242"/>
                      </a:lnTo>
                      <a:lnTo>
                        <a:pt x="88232" y="86261"/>
                      </a:lnTo>
                      <a:lnTo>
                        <a:pt x="90055" y="84153"/>
                      </a:lnTo>
                      <a:lnTo>
                        <a:pt x="91719" y="81884"/>
                      </a:lnTo>
                      <a:lnTo>
                        <a:pt x="93255" y="79520"/>
                      </a:lnTo>
                      <a:lnTo>
                        <a:pt x="94630" y="76996"/>
                      </a:lnTo>
                      <a:lnTo>
                        <a:pt x="95750" y="74408"/>
                      </a:lnTo>
                      <a:lnTo>
                        <a:pt x="96742" y="71693"/>
                      </a:lnTo>
                      <a:lnTo>
                        <a:pt x="97509" y="68913"/>
                      </a:lnTo>
                      <a:lnTo>
                        <a:pt x="98085" y="66038"/>
                      </a:lnTo>
                      <a:lnTo>
                        <a:pt x="98405" y="63067"/>
                      </a:lnTo>
                      <a:lnTo>
                        <a:pt x="98533" y="60063"/>
                      </a:lnTo>
                      <a:lnTo>
                        <a:pt x="98533" y="59424"/>
                      </a:lnTo>
                      <a:lnTo>
                        <a:pt x="98533" y="58753"/>
                      </a:lnTo>
                      <a:lnTo>
                        <a:pt x="97733" y="58753"/>
                      </a:lnTo>
                      <a:lnTo>
                        <a:pt x="96998" y="58913"/>
                      </a:lnTo>
                      <a:lnTo>
                        <a:pt x="96326" y="59169"/>
                      </a:lnTo>
                      <a:lnTo>
                        <a:pt x="95750" y="59552"/>
                      </a:lnTo>
                      <a:lnTo>
                        <a:pt x="95206" y="60000"/>
                      </a:lnTo>
                      <a:lnTo>
                        <a:pt x="94694" y="60543"/>
                      </a:lnTo>
                      <a:lnTo>
                        <a:pt x="94246" y="61086"/>
                      </a:lnTo>
                      <a:lnTo>
                        <a:pt x="93798" y="61693"/>
                      </a:lnTo>
                      <a:lnTo>
                        <a:pt x="93415" y="62364"/>
                      </a:lnTo>
                      <a:lnTo>
                        <a:pt x="93031" y="63162"/>
                      </a:lnTo>
                      <a:lnTo>
                        <a:pt x="92711" y="63961"/>
                      </a:lnTo>
                      <a:lnTo>
                        <a:pt x="92359" y="64728"/>
                      </a:lnTo>
                      <a:lnTo>
                        <a:pt x="91847" y="65399"/>
                      </a:lnTo>
                      <a:lnTo>
                        <a:pt x="91719" y="65623"/>
                      </a:lnTo>
                      <a:lnTo>
                        <a:pt x="91719" y="65910"/>
                      </a:lnTo>
                      <a:lnTo>
                        <a:pt x="91751" y="66198"/>
                      </a:lnTo>
                      <a:lnTo>
                        <a:pt x="91815" y="66517"/>
                      </a:lnTo>
                      <a:lnTo>
                        <a:pt x="91815" y="67188"/>
                      </a:lnTo>
                      <a:lnTo>
                        <a:pt x="91655" y="67795"/>
                      </a:lnTo>
                      <a:lnTo>
                        <a:pt x="91431" y="68370"/>
                      </a:lnTo>
                      <a:lnTo>
                        <a:pt x="91111" y="68913"/>
                      </a:lnTo>
                      <a:lnTo>
                        <a:pt x="90727" y="69488"/>
                      </a:lnTo>
                      <a:lnTo>
                        <a:pt x="90055" y="70734"/>
                      </a:lnTo>
                      <a:lnTo>
                        <a:pt x="89384" y="72044"/>
                      </a:lnTo>
                      <a:lnTo>
                        <a:pt x="88680" y="73386"/>
                      </a:lnTo>
                      <a:lnTo>
                        <a:pt x="88552" y="73769"/>
                      </a:lnTo>
                      <a:lnTo>
                        <a:pt x="88488" y="74217"/>
                      </a:lnTo>
                      <a:lnTo>
                        <a:pt x="88488" y="74728"/>
                      </a:lnTo>
                      <a:lnTo>
                        <a:pt x="88520" y="75239"/>
                      </a:lnTo>
                      <a:lnTo>
                        <a:pt x="88584" y="75782"/>
                      </a:lnTo>
                      <a:lnTo>
                        <a:pt x="88584" y="76293"/>
                      </a:lnTo>
                      <a:lnTo>
                        <a:pt x="88616" y="76549"/>
                      </a:lnTo>
                      <a:lnTo>
                        <a:pt x="88616" y="76837"/>
                      </a:lnTo>
                      <a:lnTo>
                        <a:pt x="88648" y="77124"/>
                      </a:lnTo>
                      <a:lnTo>
                        <a:pt x="88616" y="77348"/>
                      </a:lnTo>
                      <a:lnTo>
                        <a:pt x="88552" y="77507"/>
                      </a:lnTo>
                      <a:lnTo>
                        <a:pt x="88072" y="78019"/>
                      </a:lnTo>
                      <a:lnTo>
                        <a:pt x="87720" y="78594"/>
                      </a:lnTo>
                      <a:lnTo>
                        <a:pt x="87400" y="79169"/>
                      </a:lnTo>
                      <a:lnTo>
                        <a:pt x="87208" y="79840"/>
                      </a:lnTo>
                      <a:lnTo>
                        <a:pt x="86952" y="80447"/>
                      </a:lnTo>
                      <a:lnTo>
                        <a:pt x="86696" y="81086"/>
                      </a:lnTo>
                      <a:lnTo>
                        <a:pt x="86312" y="81661"/>
                      </a:lnTo>
                      <a:lnTo>
                        <a:pt x="85993" y="82204"/>
                      </a:lnTo>
                      <a:lnTo>
                        <a:pt x="85737" y="82747"/>
                      </a:lnTo>
                      <a:lnTo>
                        <a:pt x="85481" y="83354"/>
                      </a:lnTo>
                      <a:lnTo>
                        <a:pt x="85449" y="83450"/>
                      </a:lnTo>
                      <a:lnTo>
                        <a:pt x="85449" y="83578"/>
                      </a:lnTo>
                      <a:lnTo>
                        <a:pt x="85417" y="83674"/>
                      </a:lnTo>
                      <a:lnTo>
                        <a:pt x="85417" y="83801"/>
                      </a:lnTo>
                      <a:lnTo>
                        <a:pt x="85353" y="83865"/>
                      </a:lnTo>
                      <a:lnTo>
                        <a:pt x="85321" y="83929"/>
                      </a:lnTo>
                      <a:lnTo>
                        <a:pt x="82474" y="85686"/>
                      </a:lnTo>
                      <a:lnTo>
                        <a:pt x="82282" y="85782"/>
                      </a:lnTo>
                      <a:lnTo>
                        <a:pt x="82122" y="85942"/>
                      </a:lnTo>
                      <a:lnTo>
                        <a:pt x="81930" y="86102"/>
                      </a:lnTo>
                      <a:lnTo>
                        <a:pt x="81642" y="86230"/>
                      </a:lnTo>
                      <a:lnTo>
                        <a:pt x="81322" y="86230"/>
                      </a:lnTo>
                      <a:lnTo>
                        <a:pt x="81066" y="86134"/>
                      </a:lnTo>
                      <a:lnTo>
                        <a:pt x="80810" y="85942"/>
                      </a:lnTo>
                      <a:lnTo>
                        <a:pt x="80650" y="85654"/>
                      </a:lnTo>
                      <a:lnTo>
                        <a:pt x="80394" y="85015"/>
                      </a:lnTo>
                      <a:lnTo>
                        <a:pt x="80106" y="84440"/>
                      </a:lnTo>
                      <a:lnTo>
                        <a:pt x="79722" y="83897"/>
                      </a:lnTo>
                      <a:lnTo>
                        <a:pt x="79370" y="83322"/>
                      </a:lnTo>
                      <a:lnTo>
                        <a:pt x="79178" y="82843"/>
                      </a:lnTo>
                      <a:lnTo>
                        <a:pt x="79082" y="82300"/>
                      </a:lnTo>
                      <a:lnTo>
                        <a:pt x="79114" y="81661"/>
                      </a:lnTo>
                      <a:lnTo>
                        <a:pt x="79178" y="81022"/>
                      </a:lnTo>
                      <a:lnTo>
                        <a:pt x="79338" y="80383"/>
                      </a:lnTo>
                      <a:lnTo>
                        <a:pt x="79530" y="79840"/>
                      </a:lnTo>
                      <a:lnTo>
                        <a:pt x="79690" y="79265"/>
                      </a:lnTo>
                      <a:lnTo>
                        <a:pt x="79818" y="78562"/>
                      </a:lnTo>
                      <a:lnTo>
                        <a:pt x="79850" y="77859"/>
                      </a:lnTo>
                      <a:lnTo>
                        <a:pt x="79818" y="77188"/>
                      </a:lnTo>
                      <a:lnTo>
                        <a:pt x="79658" y="76485"/>
                      </a:lnTo>
                      <a:lnTo>
                        <a:pt x="79434" y="75878"/>
                      </a:lnTo>
                      <a:lnTo>
                        <a:pt x="79114" y="75367"/>
                      </a:lnTo>
                      <a:lnTo>
                        <a:pt x="78762" y="74824"/>
                      </a:lnTo>
                      <a:lnTo>
                        <a:pt x="78507" y="74217"/>
                      </a:lnTo>
                      <a:lnTo>
                        <a:pt x="78347" y="73546"/>
                      </a:lnTo>
                      <a:lnTo>
                        <a:pt x="78283" y="72300"/>
                      </a:lnTo>
                      <a:lnTo>
                        <a:pt x="78347" y="71086"/>
                      </a:lnTo>
                      <a:lnTo>
                        <a:pt x="78347" y="70415"/>
                      </a:lnTo>
                      <a:lnTo>
                        <a:pt x="78187" y="69872"/>
                      </a:lnTo>
                      <a:lnTo>
                        <a:pt x="77931" y="69392"/>
                      </a:lnTo>
                      <a:lnTo>
                        <a:pt x="77579" y="68977"/>
                      </a:lnTo>
                      <a:lnTo>
                        <a:pt x="77131" y="68658"/>
                      </a:lnTo>
                      <a:lnTo>
                        <a:pt x="76715" y="68434"/>
                      </a:lnTo>
                      <a:lnTo>
                        <a:pt x="76203" y="68306"/>
                      </a:lnTo>
                      <a:lnTo>
                        <a:pt x="75691" y="68210"/>
                      </a:lnTo>
                      <a:lnTo>
                        <a:pt x="75179" y="68242"/>
                      </a:lnTo>
                      <a:lnTo>
                        <a:pt x="74604" y="68370"/>
                      </a:lnTo>
                      <a:lnTo>
                        <a:pt x="74092" y="68658"/>
                      </a:lnTo>
                      <a:lnTo>
                        <a:pt x="73644" y="69105"/>
                      </a:lnTo>
                      <a:lnTo>
                        <a:pt x="73132" y="69520"/>
                      </a:lnTo>
                      <a:lnTo>
                        <a:pt x="72524" y="69840"/>
                      </a:lnTo>
                      <a:lnTo>
                        <a:pt x="71884" y="70000"/>
                      </a:lnTo>
                      <a:lnTo>
                        <a:pt x="71181" y="70063"/>
                      </a:lnTo>
                      <a:lnTo>
                        <a:pt x="70509" y="69968"/>
                      </a:lnTo>
                      <a:lnTo>
                        <a:pt x="69869" y="69744"/>
                      </a:lnTo>
                      <a:lnTo>
                        <a:pt x="69229" y="69456"/>
                      </a:lnTo>
                      <a:lnTo>
                        <a:pt x="68717" y="69009"/>
                      </a:lnTo>
                      <a:lnTo>
                        <a:pt x="68301" y="68498"/>
                      </a:lnTo>
                      <a:lnTo>
                        <a:pt x="68205" y="68178"/>
                      </a:lnTo>
                      <a:lnTo>
                        <a:pt x="68141" y="67859"/>
                      </a:lnTo>
                      <a:lnTo>
                        <a:pt x="68109" y="67571"/>
                      </a:lnTo>
                      <a:lnTo>
                        <a:pt x="67949" y="67156"/>
                      </a:lnTo>
                      <a:lnTo>
                        <a:pt x="67853" y="66805"/>
                      </a:lnTo>
                      <a:lnTo>
                        <a:pt x="67693" y="66421"/>
                      </a:lnTo>
                      <a:lnTo>
                        <a:pt x="67501" y="66166"/>
                      </a:lnTo>
                      <a:lnTo>
                        <a:pt x="66990" y="65654"/>
                      </a:lnTo>
                      <a:lnTo>
                        <a:pt x="66670" y="65079"/>
                      </a:lnTo>
                      <a:lnTo>
                        <a:pt x="66510" y="64472"/>
                      </a:lnTo>
                      <a:lnTo>
                        <a:pt x="66510" y="63769"/>
                      </a:lnTo>
                      <a:lnTo>
                        <a:pt x="66574" y="62779"/>
                      </a:lnTo>
                      <a:lnTo>
                        <a:pt x="66510" y="61789"/>
                      </a:lnTo>
                      <a:lnTo>
                        <a:pt x="66510" y="61118"/>
                      </a:lnTo>
                      <a:lnTo>
                        <a:pt x="66638" y="60511"/>
                      </a:lnTo>
                      <a:lnTo>
                        <a:pt x="66926" y="59968"/>
                      </a:lnTo>
                      <a:lnTo>
                        <a:pt x="67406" y="59488"/>
                      </a:lnTo>
                      <a:lnTo>
                        <a:pt x="67629" y="59297"/>
                      </a:lnTo>
                      <a:lnTo>
                        <a:pt x="67853" y="59073"/>
                      </a:lnTo>
                      <a:lnTo>
                        <a:pt x="68013" y="58881"/>
                      </a:lnTo>
                      <a:lnTo>
                        <a:pt x="68045" y="58658"/>
                      </a:lnTo>
                      <a:lnTo>
                        <a:pt x="68077" y="57923"/>
                      </a:lnTo>
                      <a:lnTo>
                        <a:pt x="68269" y="57284"/>
                      </a:lnTo>
                      <a:lnTo>
                        <a:pt x="68557" y="56773"/>
                      </a:lnTo>
                      <a:lnTo>
                        <a:pt x="68909" y="56293"/>
                      </a:lnTo>
                      <a:lnTo>
                        <a:pt x="69357" y="55910"/>
                      </a:lnTo>
                      <a:lnTo>
                        <a:pt x="69805" y="55495"/>
                      </a:lnTo>
                      <a:lnTo>
                        <a:pt x="70317" y="55111"/>
                      </a:lnTo>
                      <a:lnTo>
                        <a:pt x="70733" y="54728"/>
                      </a:lnTo>
                      <a:lnTo>
                        <a:pt x="71181" y="54313"/>
                      </a:lnTo>
                      <a:lnTo>
                        <a:pt x="71468" y="54153"/>
                      </a:lnTo>
                      <a:lnTo>
                        <a:pt x="71852" y="54057"/>
                      </a:lnTo>
                      <a:lnTo>
                        <a:pt x="72300" y="54057"/>
                      </a:lnTo>
                      <a:lnTo>
                        <a:pt x="72748" y="54089"/>
                      </a:lnTo>
                      <a:lnTo>
                        <a:pt x="73228" y="54089"/>
                      </a:lnTo>
                      <a:lnTo>
                        <a:pt x="73804" y="54057"/>
                      </a:lnTo>
                      <a:lnTo>
                        <a:pt x="74348" y="53929"/>
                      </a:lnTo>
                      <a:lnTo>
                        <a:pt x="74828" y="53642"/>
                      </a:lnTo>
                      <a:lnTo>
                        <a:pt x="75307" y="53226"/>
                      </a:lnTo>
                      <a:lnTo>
                        <a:pt x="75883" y="52715"/>
                      </a:lnTo>
                      <a:lnTo>
                        <a:pt x="76523" y="52460"/>
                      </a:lnTo>
                      <a:lnTo>
                        <a:pt x="77099" y="52460"/>
                      </a:lnTo>
                      <a:lnTo>
                        <a:pt x="77739" y="52779"/>
                      </a:lnTo>
                      <a:lnTo>
                        <a:pt x="78347" y="53290"/>
                      </a:lnTo>
                      <a:lnTo>
                        <a:pt x="79434" y="54440"/>
                      </a:lnTo>
                      <a:lnTo>
                        <a:pt x="80554" y="55654"/>
                      </a:lnTo>
                      <a:lnTo>
                        <a:pt x="80618" y="55495"/>
                      </a:lnTo>
                      <a:lnTo>
                        <a:pt x="80682" y="55399"/>
                      </a:lnTo>
                      <a:lnTo>
                        <a:pt x="80810" y="55239"/>
                      </a:lnTo>
                      <a:lnTo>
                        <a:pt x="81834" y="55015"/>
                      </a:lnTo>
                      <a:lnTo>
                        <a:pt x="82889" y="54856"/>
                      </a:lnTo>
                      <a:lnTo>
                        <a:pt x="83817" y="54856"/>
                      </a:lnTo>
                      <a:lnTo>
                        <a:pt x="84777" y="54856"/>
                      </a:lnTo>
                      <a:lnTo>
                        <a:pt x="85737" y="54824"/>
                      </a:lnTo>
                      <a:lnTo>
                        <a:pt x="86025" y="54728"/>
                      </a:lnTo>
                      <a:lnTo>
                        <a:pt x="86376" y="54600"/>
                      </a:lnTo>
                      <a:lnTo>
                        <a:pt x="86792" y="54376"/>
                      </a:lnTo>
                      <a:lnTo>
                        <a:pt x="87336" y="54121"/>
                      </a:lnTo>
                      <a:lnTo>
                        <a:pt x="86472" y="53322"/>
                      </a:lnTo>
                      <a:lnTo>
                        <a:pt x="85673" y="52619"/>
                      </a:lnTo>
                      <a:lnTo>
                        <a:pt x="84937" y="51916"/>
                      </a:lnTo>
                      <a:lnTo>
                        <a:pt x="84233" y="51309"/>
                      </a:lnTo>
                      <a:lnTo>
                        <a:pt x="84169" y="51182"/>
                      </a:lnTo>
                      <a:lnTo>
                        <a:pt x="84073" y="51118"/>
                      </a:lnTo>
                      <a:lnTo>
                        <a:pt x="83977" y="51086"/>
                      </a:lnTo>
                      <a:lnTo>
                        <a:pt x="83913" y="51022"/>
                      </a:lnTo>
                      <a:lnTo>
                        <a:pt x="83817" y="51022"/>
                      </a:lnTo>
                      <a:lnTo>
                        <a:pt x="83177" y="51054"/>
                      </a:lnTo>
                      <a:lnTo>
                        <a:pt x="82633" y="50894"/>
                      </a:lnTo>
                      <a:lnTo>
                        <a:pt x="82122" y="50638"/>
                      </a:lnTo>
                      <a:lnTo>
                        <a:pt x="81674" y="50351"/>
                      </a:lnTo>
                      <a:lnTo>
                        <a:pt x="81258" y="49968"/>
                      </a:lnTo>
                      <a:lnTo>
                        <a:pt x="80906" y="49552"/>
                      </a:lnTo>
                      <a:lnTo>
                        <a:pt x="80554" y="49105"/>
                      </a:lnTo>
                      <a:lnTo>
                        <a:pt x="80138" y="48722"/>
                      </a:lnTo>
                      <a:lnTo>
                        <a:pt x="79530" y="48242"/>
                      </a:lnTo>
                      <a:lnTo>
                        <a:pt x="78826" y="47891"/>
                      </a:lnTo>
                      <a:lnTo>
                        <a:pt x="78091" y="47731"/>
                      </a:lnTo>
                      <a:lnTo>
                        <a:pt x="77355" y="47699"/>
                      </a:lnTo>
                      <a:lnTo>
                        <a:pt x="76619" y="47795"/>
                      </a:lnTo>
                      <a:lnTo>
                        <a:pt x="75947" y="48083"/>
                      </a:lnTo>
                      <a:lnTo>
                        <a:pt x="75307" y="48498"/>
                      </a:lnTo>
                      <a:lnTo>
                        <a:pt x="74764" y="49073"/>
                      </a:lnTo>
                      <a:lnTo>
                        <a:pt x="74572" y="49392"/>
                      </a:lnTo>
                      <a:lnTo>
                        <a:pt x="74508" y="49808"/>
                      </a:lnTo>
                      <a:lnTo>
                        <a:pt x="74444" y="50223"/>
                      </a:lnTo>
                      <a:lnTo>
                        <a:pt x="74316" y="50766"/>
                      </a:lnTo>
                      <a:lnTo>
                        <a:pt x="74060" y="51309"/>
                      </a:lnTo>
                      <a:lnTo>
                        <a:pt x="73708" y="51789"/>
                      </a:lnTo>
                      <a:lnTo>
                        <a:pt x="73228" y="52140"/>
                      </a:lnTo>
                      <a:lnTo>
                        <a:pt x="72748" y="52396"/>
                      </a:lnTo>
                      <a:lnTo>
                        <a:pt x="72204" y="52523"/>
                      </a:lnTo>
                      <a:lnTo>
                        <a:pt x="71660" y="52428"/>
                      </a:lnTo>
                      <a:lnTo>
                        <a:pt x="71117" y="52172"/>
                      </a:lnTo>
                      <a:lnTo>
                        <a:pt x="70573" y="51821"/>
                      </a:lnTo>
                      <a:lnTo>
                        <a:pt x="70125" y="51341"/>
                      </a:lnTo>
                      <a:lnTo>
                        <a:pt x="69741" y="50830"/>
                      </a:lnTo>
                      <a:lnTo>
                        <a:pt x="69613" y="50415"/>
                      </a:lnTo>
                      <a:lnTo>
                        <a:pt x="69581" y="49968"/>
                      </a:lnTo>
                      <a:lnTo>
                        <a:pt x="69677" y="49520"/>
                      </a:lnTo>
                      <a:lnTo>
                        <a:pt x="69901" y="49105"/>
                      </a:lnTo>
                      <a:lnTo>
                        <a:pt x="70253" y="48722"/>
                      </a:lnTo>
                      <a:lnTo>
                        <a:pt x="70733" y="48306"/>
                      </a:lnTo>
                      <a:lnTo>
                        <a:pt x="71181" y="47827"/>
                      </a:lnTo>
                      <a:lnTo>
                        <a:pt x="71628" y="47444"/>
                      </a:lnTo>
                      <a:lnTo>
                        <a:pt x="72140" y="46964"/>
                      </a:lnTo>
                      <a:lnTo>
                        <a:pt x="72460" y="46453"/>
                      </a:lnTo>
                      <a:lnTo>
                        <a:pt x="72716" y="45846"/>
                      </a:lnTo>
                      <a:lnTo>
                        <a:pt x="72812" y="45239"/>
                      </a:lnTo>
                      <a:lnTo>
                        <a:pt x="72908" y="44536"/>
                      </a:lnTo>
                      <a:lnTo>
                        <a:pt x="72876" y="43897"/>
                      </a:lnTo>
                      <a:lnTo>
                        <a:pt x="72716" y="43290"/>
                      </a:lnTo>
                      <a:lnTo>
                        <a:pt x="72428" y="42747"/>
                      </a:lnTo>
                      <a:lnTo>
                        <a:pt x="72044" y="42268"/>
                      </a:lnTo>
                      <a:lnTo>
                        <a:pt x="71948" y="42012"/>
                      </a:lnTo>
                      <a:lnTo>
                        <a:pt x="71980" y="41757"/>
                      </a:lnTo>
                      <a:lnTo>
                        <a:pt x="72172" y="41597"/>
                      </a:lnTo>
                      <a:lnTo>
                        <a:pt x="72428" y="41501"/>
                      </a:lnTo>
                      <a:lnTo>
                        <a:pt x="72972" y="41533"/>
                      </a:lnTo>
                      <a:lnTo>
                        <a:pt x="73516" y="41501"/>
                      </a:lnTo>
                      <a:lnTo>
                        <a:pt x="73996" y="41437"/>
                      </a:lnTo>
                      <a:lnTo>
                        <a:pt x="74540" y="41182"/>
                      </a:lnTo>
                      <a:lnTo>
                        <a:pt x="75051" y="40766"/>
                      </a:lnTo>
                      <a:lnTo>
                        <a:pt x="75627" y="40319"/>
                      </a:lnTo>
                      <a:lnTo>
                        <a:pt x="76331" y="39808"/>
                      </a:lnTo>
                      <a:lnTo>
                        <a:pt x="75755" y="39392"/>
                      </a:lnTo>
                      <a:lnTo>
                        <a:pt x="75275" y="39105"/>
                      </a:lnTo>
                      <a:lnTo>
                        <a:pt x="74860" y="38785"/>
                      </a:lnTo>
                      <a:lnTo>
                        <a:pt x="74700" y="38562"/>
                      </a:lnTo>
                      <a:lnTo>
                        <a:pt x="74508" y="38306"/>
                      </a:lnTo>
                      <a:lnTo>
                        <a:pt x="74412" y="38051"/>
                      </a:lnTo>
                      <a:lnTo>
                        <a:pt x="74412" y="37827"/>
                      </a:lnTo>
                      <a:lnTo>
                        <a:pt x="74572" y="37092"/>
                      </a:lnTo>
                      <a:lnTo>
                        <a:pt x="74764" y="36357"/>
                      </a:lnTo>
                      <a:lnTo>
                        <a:pt x="74956" y="35623"/>
                      </a:lnTo>
                      <a:lnTo>
                        <a:pt x="75179" y="34920"/>
                      </a:lnTo>
                      <a:lnTo>
                        <a:pt x="75499" y="34249"/>
                      </a:lnTo>
                      <a:lnTo>
                        <a:pt x="75883" y="33642"/>
                      </a:lnTo>
                      <a:lnTo>
                        <a:pt x="76491" y="33067"/>
                      </a:lnTo>
                      <a:lnTo>
                        <a:pt x="76747" y="32939"/>
                      </a:lnTo>
                      <a:lnTo>
                        <a:pt x="77003" y="32811"/>
                      </a:lnTo>
                      <a:lnTo>
                        <a:pt x="77259" y="32811"/>
                      </a:lnTo>
                      <a:lnTo>
                        <a:pt x="78123" y="33003"/>
                      </a:lnTo>
                      <a:lnTo>
                        <a:pt x="79018" y="33226"/>
                      </a:lnTo>
                      <a:lnTo>
                        <a:pt x="79850" y="33482"/>
                      </a:lnTo>
                      <a:lnTo>
                        <a:pt x="80682" y="33833"/>
                      </a:lnTo>
                      <a:lnTo>
                        <a:pt x="81450" y="34313"/>
                      </a:lnTo>
                      <a:lnTo>
                        <a:pt x="82026" y="34856"/>
                      </a:lnTo>
                      <a:lnTo>
                        <a:pt x="82601" y="35399"/>
                      </a:lnTo>
                      <a:lnTo>
                        <a:pt x="83145" y="36006"/>
                      </a:lnTo>
                      <a:lnTo>
                        <a:pt x="83209" y="36102"/>
                      </a:lnTo>
                      <a:lnTo>
                        <a:pt x="83305" y="36198"/>
                      </a:lnTo>
                      <a:lnTo>
                        <a:pt x="83401" y="36325"/>
                      </a:lnTo>
                      <a:lnTo>
                        <a:pt x="83497" y="36389"/>
                      </a:lnTo>
                      <a:lnTo>
                        <a:pt x="83561" y="36389"/>
                      </a:lnTo>
                      <a:lnTo>
                        <a:pt x="84233" y="36453"/>
                      </a:lnTo>
                      <a:lnTo>
                        <a:pt x="84841" y="36677"/>
                      </a:lnTo>
                      <a:lnTo>
                        <a:pt x="85449" y="36932"/>
                      </a:lnTo>
                      <a:lnTo>
                        <a:pt x="85993" y="37316"/>
                      </a:lnTo>
                      <a:lnTo>
                        <a:pt x="86568" y="37635"/>
                      </a:lnTo>
                      <a:lnTo>
                        <a:pt x="87112" y="37955"/>
                      </a:lnTo>
                      <a:lnTo>
                        <a:pt x="87752" y="38210"/>
                      </a:lnTo>
                      <a:lnTo>
                        <a:pt x="88392" y="38370"/>
                      </a:lnTo>
                      <a:lnTo>
                        <a:pt x="89128" y="38370"/>
                      </a:lnTo>
                      <a:lnTo>
                        <a:pt x="90087" y="38306"/>
                      </a:lnTo>
                      <a:lnTo>
                        <a:pt x="90823" y="38274"/>
                      </a:lnTo>
                      <a:lnTo>
                        <a:pt x="91431" y="38306"/>
                      </a:lnTo>
                      <a:lnTo>
                        <a:pt x="91911" y="38434"/>
                      </a:lnTo>
                      <a:lnTo>
                        <a:pt x="90375" y="36325"/>
                      </a:lnTo>
                      <a:lnTo>
                        <a:pt x="88648" y="34313"/>
                      </a:lnTo>
                      <a:lnTo>
                        <a:pt x="86856" y="32428"/>
                      </a:lnTo>
                      <a:lnTo>
                        <a:pt x="84905" y="30670"/>
                      </a:lnTo>
                      <a:lnTo>
                        <a:pt x="82857" y="29041"/>
                      </a:lnTo>
                      <a:lnTo>
                        <a:pt x="80650" y="27539"/>
                      </a:lnTo>
                      <a:lnTo>
                        <a:pt x="78379" y="26198"/>
                      </a:lnTo>
                      <a:lnTo>
                        <a:pt x="76011" y="25047"/>
                      </a:lnTo>
                      <a:lnTo>
                        <a:pt x="73516" y="24025"/>
                      </a:lnTo>
                      <a:lnTo>
                        <a:pt x="70989" y="23162"/>
                      </a:lnTo>
                      <a:lnTo>
                        <a:pt x="68365" y="22523"/>
                      </a:lnTo>
                      <a:lnTo>
                        <a:pt x="65646" y="22012"/>
                      </a:lnTo>
                      <a:lnTo>
                        <a:pt x="62927" y="21693"/>
                      </a:lnTo>
                      <a:lnTo>
                        <a:pt x="60111" y="21597"/>
                      </a:lnTo>
                      <a:close/>
                      <a:moveTo>
                        <a:pt x="56113" y="0"/>
                      </a:moveTo>
                      <a:lnTo>
                        <a:pt x="63950" y="0"/>
                      </a:lnTo>
                      <a:lnTo>
                        <a:pt x="64974" y="127"/>
                      </a:lnTo>
                      <a:lnTo>
                        <a:pt x="65902" y="415"/>
                      </a:lnTo>
                      <a:lnTo>
                        <a:pt x="66798" y="894"/>
                      </a:lnTo>
                      <a:lnTo>
                        <a:pt x="67533" y="1501"/>
                      </a:lnTo>
                      <a:lnTo>
                        <a:pt x="68141" y="2236"/>
                      </a:lnTo>
                      <a:lnTo>
                        <a:pt x="68621" y="3099"/>
                      </a:lnTo>
                      <a:lnTo>
                        <a:pt x="68909" y="4057"/>
                      </a:lnTo>
                      <a:lnTo>
                        <a:pt x="69037" y="5079"/>
                      </a:lnTo>
                      <a:lnTo>
                        <a:pt x="69037" y="12460"/>
                      </a:lnTo>
                      <a:lnTo>
                        <a:pt x="71852" y="13130"/>
                      </a:lnTo>
                      <a:lnTo>
                        <a:pt x="74604" y="13897"/>
                      </a:lnTo>
                      <a:lnTo>
                        <a:pt x="77291" y="14824"/>
                      </a:lnTo>
                      <a:lnTo>
                        <a:pt x="79914" y="15942"/>
                      </a:lnTo>
                      <a:lnTo>
                        <a:pt x="82442" y="17188"/>
                      </a:lnTo>
                      <a:lnTo>
                        <a:pt x="84905" y="18562"/>
                      </a:lnTo>
                      <a:lnTo>
                        <a:pt x="87272" y="20063"/>
                      </a:lnTo>
                      <a:lnTo>
                        <a:pt x="92519" y="14792"/>
                      </a:lnTo>
                      <a:lnTo>
                        <a:pt x="93223" y="14217"/>
                      </a:lnTo>
                      <a:lnTo>
                        <a:pt x="94022" y="13769"/>
                      </a:lnTo>
                      <a:lnTo>
                        <a:pt x="94822" y="13482"/>
                      </a:lnTo>
                      <a:lnTo>
                        <a:pt x="95686" y="13354"/>
                      </a:lnTo>
                      <a:lnTo>
                        <a:pt x="96550" y="13354"/>
                      </a:lnTo>
                      <a:lnTo>
                        <a:pt x="97382" y="13482"/>
                      </a:lnTo>
                      <a:lnTo>
                        <a:pt x="98245" y="13769"/>
                      </a:lnTo>
                      <a:lnTo>
                        <a:pt x="99013" y="14217"/>
                      </a:lnTo>
                      <a:lnTo>
                        <a:pt x="99685" y="14792"/>
                      </a:lnTo>
                      <a:lnTo>
                        <a:pt x="105251" y="20351"/>
                      </a:lnTo>
                      <a:lnTo>
                        <a:pt x="105827" y="21054"/>
                      </a:lnTo>
                      <a:lnTo>
                        <a:pt x="106275" y="21821"/>
                      </a:lnTo>
                      <a:lnTo>
                        <a:pt x="106563" y="22651"/>
                      </a:lnTo>
                      <a:lnTo>
                        <a:pt x="106723" y="23514"/>
                      </a:lnTo>
                      <a:lnTo>
                        <a:pt x="106723" y="24376"/>
                      </a:lnTo>
                      <a:lnTo>
                        <a:pt x="106563" y="25207"/>
                      </a:lnTo>
                      <a:lnTo>
                        <a:pt x="106275" y="26006"/>
                      </a:lnTo>
                      <a:lnTo>
                        <a:pt x="105827" y="26837"/>
                      </a:lnTo>
                      <a:lnTo>
                        <a:pt x="105251" y="27507"/>
                      </a:lnTo>
                      <a:lnTo>
                        <a:pt x="99909" y="32811"/>
                      </a:lnTo>
                      <a:lnTo>
                        <a:pt x="101444" y="35143"/>
                      </a:lnTo>
                      <a:lnTo>
                        <a:pt x="102820" y="37603"/>
                      </a:lnTo>
                      <a:lnTo>
                        <a:pt x="104036" y="40159"/>
                      </a:lnTo>
                      <a:lnTo>
                        <a:pt x="105123" y="42747"/>
                      </a:lnTo>
                      <a:lnTo>
                        <a:pt x="106051" y="45463"/>
                      </a:lnTo>
                      <a:lnTo>
                        <a:pt x="106819" y="48210"/>
                      </a:lnTo>
                      <a:lnTo>
                        <a:pt x="107427" y="51022"/>
                      </a:lnTo>
                      <a:lnTo>
                        <a:pt x="114977" y="51022"/>
                      </a:lnTo>
                      <a:lnTo>
                        <a:pt x="116001" y="51118"/>
                      </a:lnTo>
                      <a:lnTo>
                        <a:pt x="116960" y="51405"/>
                      </a:lnTo>
                      <a:lnTo>
                        <a:pt x="117824" y="51884"/>
                      </a:lnTo>
                      <a:lnTo>
                        <a:pt x="118560" y="52523"/>
                      </a:lnTo>
                      <a:lnTo>
                        <a:pt x="119200" y="53226"/>
                      </a:lnTo>
                      <a:lnTo>
                        <a:pt x="119616" y="54121"/>
                      </a:lnTo>
                      <a:lnTo>
                        <a:pt x="119904" y="55079"/>
                      </a:lnTo>
                      <a:lnTo>
                        <a:pt x="120000" y="56102"/>
                      </a:lnTo>
                      <a:lnTo>
                        <a:pt x="120000" y="63961"/>
                      </a:lnTo>
                      <a:lnTo>
                        <a:pt x="119872" y="64920"/>
                      </a:lnTo>
                      <a:lnTo>
                        <a:pt x="119584" y="65878"/>
                      </a:lnTo>
                      <a:lnTo>
                        <a:pt x="119104" y="66773"/>
                      </a:lnTo>
                      <a:lnTo>
                        <a:pt x="118496" y="67476"/>
                      </a:lnTo>
                      <a:lnTo>
                        <a:pt x="117760" y="68115"/>
                      </a:lnTo>
                      <a:lnTo>
                        <a:pt x="116896" y="68594"/>
                      </a:lnTo>
                      <a:lnTo>
                        <a:pt x="115937" y="68881"/>
                      </a:lnTo>
                      <a:lnTo>
                        <a:pt x="114913" y="68977"/>
                      </a:lnTo>
                      <a:lnTo>
                        <a:pt x="107299" y="68977"/>
                      </a:lnTo>
                      <a:lnTo>
                        <a:pt x="106691" y="71789"/>
                      </a:lnTo>
                      <a:lnTo>
                        <a:pt x="105923" y="74504"/>
                      </a:lnTo>
                      <a:lnTo>
                        <a:pt x="104964" y="77188"/>
                      </a:lnTo>
                      <a:lnTo>
                        <a:pt x="103876" y="79776"/>
                      </a:lnTo>
                      <a:lnTo>
                        <a:pt x="102628" y="82300"/>
                      </a:lnTo>
                      <a:lnTo>
                        <a:pt x="101284" y="84696"/>
                      </a:lnTo>
                      <a:lnTo>
                        <a:pt x="99781" y="87028"/>
                      </a:lnTo>
                      <a:lnTo>
                        <a:pt x="105187" y="92492"/>
                      </a:lnTo>
                      <a:lnTo>
                        <a:pt x="105763" y="93162"/>
                      </a:lnTo>
                      <a:lnTo>
                        <a:pt x="106211" y="93929"/>
                      </a:lnTo>
                      <a:lnTo>
                        <a:pt x="106531" y="94792"/>
                      </a:lnTo>
                      <a:lnTo>
                        <a:pt x="106691" y="95623"/>
                      </a:lnTo>
                      <a:lnTo>
                        <a:pt x="106691" y="96485"/>
                      </a:lnTo>
                      <a:lnTo>
                        <a:pt x="106531" y="97348"/>
                      </a:lnTo>
                      <a:lnTo>
                        <a:pt x="106211" y="98178"/>
                      </a:lnTo>
                      <a:lnTo>
                        <a:pt x="105763" y="98945"/>
                      </a:lnTo>
                      <a:lnTo>
                        <a:pt x="105187" y="99648"/>
                      </a:lnTo>
                      <a:lnTo>
                        <a:pt x="99653" y="105175"/>
                      </a:lnTo>
                      <a:lnTo>
                        <a:pt x="98981" y="105750"/>
                      </a:lnTo>
                      <a:lnTo>
                        <a:pt x="98213" y="106230"/>
                      </a:lnTo>
                      <a:lnTo>
                        <a:pt x="97350" y="106517"/>
                      </a:lnTo>
                      <a:lnTo>
                        <a:pt x="96518" y="106645"/>
                      </a:lnTo>
                      <a:lnTo>
                        <a:pt x="95654" y="106645"/>
                      </a:lnTo>
                      <a:lnTo>
                        <a:pt x="94790" y="106517"/>
                      </a:lnTo>
                      <a:lnTo>
                        <a:pt x="93958" y="106230"/>
                      </a:lnTo>
                      <a:lnTo>
                        <a:pt x="93191" y="105750"/>
                      </a:lnTo>
                      <a:lnTo>
                        <a:pt x="92487" y="105175"/>
                      </a:lnTo>
                      <a:lnTo>
                        <a:pt x="87048" y="99712"/>
                      </a:lnTo>
                      <a:lnTo>
                        <a:pt x="84713" y="101214"/>
                      </a:lnTo>
                      <a:lnTo>
                        <a:pt x="82250" y="102555"/>
                      </a:lnTo>
                      <a:lnTo>
                        <a:pt x="79786" y="103769"/>
                      </a:lnTo>
                      <a:lnTo>
                        <a:pt x="77163" y="104824"/>
                      </a:lnTo>
                      <a:lnTo>
                        <a:pt x="74508" y="105782"/>
                      </a:lnTo>
                      <a:lnTo>
                        <a:pt x="71756" y="106549"/>
                      </a:lnTo>
                      <a:lnTo>
                        <a:pt x="68973" y="107156"/>
                      </a:lnTo>
                      <a:lnTo>
                        <a:pt x="68973" y="114920"/>
                      </a:lnTo>
                      <a:lnTo>
                        <a:pt x="68877" y="115942"/>
                      </a:lnTo>
                      <a:lnTo>
                        <a:pt x="68589" y="116900"/>
                      </a:lnTo>
                      <a:lnTo>
                        <a:pt x="68141" y="117731"/>
                      </a:lnTo>
                      <a:lnTo>
                        <a:pt x="67533" y="118498"/>
                      </a:lnTo>
                      <a:lnTo>
                        <a:pt x="66766" y="119105"/>
                      </a:lnTo>
                      <a:lnTo>
                        <a:pt x="65902" y="119584"/>
                      </a:lnTo>
                      <a:lnTo>
                        <a:pt x="64974" y="119872"/>
                      </a:lnTo>
                      <a:lnTo>
                        <a:pt x="63950" y="120000"/>
                      </a:lnTo>
                      <a:lnTo>
                        <a:pt x="56081" y="120000"/>
                      </a:lnTo>
                      <a:lnTo>
                        <a:pt x="55057" y="119872"/>
                      </a:lnTo>
                      <a:lnTo>
                        <a:pt x="54129" y="119584"/>
                      </a:lnTo>
                      <a:lnTo>
                        <a:pt x="53265" y="119105"/>
                      </a:lnTo>
                      <a:lnTo>
                        <a:pt x="52529" y="118498"/>
                      </a:lnTo>
                      <a:lnTo>
                        <a:pt x="51922" y="117763"/>
                      </a:lnTo>
                      <a:lnTo>
                        <a:pt x="51442" y="116900"/>
                      </a:lnTo>
                      <a:lnTo>
                        <a:pt x="51154" y="115942"/>
                      </a:lnTo>
                      <a:lnTo>
                        <a:pt x="51026" y="114920"/>
                      </a:lnTo>
                      <a:lnTo>
                        <a:pt x="51026" y="107156"/>
                      </a:lnTo>
                      <a:lnTo>
                        <a:pt x="48243" y="106549"/>
                      </a:lnTo>
                      <a:lnTo>
                        <a:pt x="45523" y="105782"/>
                      </a:lnTo>
                      <a:lnTo>
                        <a:pt x="42836" y="104824"/>
                      </a:lnTo>
                      <a:lnTo>
                        <a:pt x="40245" y="103769"/>
                      </a:lnTo>
                      <a:lnTo>
                        <a:pt x="37749" y="102555"/>
                      </a:lnTo>
                      <a:lnTo>
                        <a:pt x="35318" y="101214"/>
                      </a:lnTo>
                      <a:lnTo>
                        <a:pt x="32983" y="99712"/>
                      </a:lnTo>
                      <a:lnTo>
                        <a:pt x="27512" y="105175"/>
                      </a:lnTo>
                      <a:lnTo>
                        <a:pt x="26840" y="105750"/>
                      </a:lnTo>
                      <a:lnTo>
                        <a:pt x="26073" y="106230"/>
                      </a:lnTo>
                      <a:lnTo>
                        <a:pt x="25209" y="106517"/>
                      </a:lnTo>
                      <a:lnTo>
                        <a:pt x="24377" y="106645"/>
                      </a:lnTo>
                      <a:lnTo>
                        <a:pt x="23513" y="106645"/>
                      </a:lnTo>
                      <a:lnTo>
                        <a:pt x="22649" y="106517"/>
                      </a:lnTo>
                      <a:lnTo>
                        <a:pt x="21818" y="106230"/>
                      </a:lnTo>
                      <a:lnTo>
                        <a:pt x="21050" y="105750"/>
                      </a:lnTo>
                      <a:lnTo>
                        <a:pt x="20346" y="105175"/>
                      </a:lnTo>
                      <a:lnTo>
                        <a:pt x="14844" y="99648"/>
                      </a:lnTo>
                      <a:lnTo>
                        <a:pt x="14268" y="98945"/>
                      </a:lnTo>
                      <a:lnTo>
                        <a:pt x="13788" y="98178"/>
                      </a:lnTo>
                      <a:lnTo>
                        <a:pt x="13500" y="97348"/>
                      </a:lnTo>
                      <a:lnTo>
                        <a:pt x="13340" y="96485"/>
                      </a:lnTo>
                      <a:lnTo>
                        <a:pt x="13340" y="95623"/>
                      </a:lnTo>
                      <a:lnTo>
                        <a:pt x="13500" y="94792"/>
                      </a:lnTo>
                      <a:lnTo>
                        <a:pt x="13788" y="93929"/>
                      </a:lnTo>
                      <a:lnTo>
                        <a:pt x="14268" y="93162"/>
                      </a:lnTo>
                      <a:lnTo>
                        <a:pt x="14844" y="92492"/>
                      </a:lnTo>
                      <a:lnTo>
                        <a:pt x="20250" y="87028"/>
                      </a:lnTo>
                      <a:lnTo>
                        <a:pt x="18747" y="84696"/>
                      </a:lnTo>
                      <a:lnTo>
                        <a:pt x="17371" y="82236"/>
                      </a:lnTo>
                      <a:lnTo>
                        <a:pt x="16123" y="79776"/>
                      </a:lnTo>
                      <a:lnTo>
                        <a:pt x="15067" y="77188"/>
                      </a:lnTo>
                      <a:lnTo>
                        <a:pt x="14108" y="74504"/>
                      </a:lnTo>
                      <a:lnTo>
                        <a:pt x="13308" y="71757"/>
                      </a:lnTo>
                      <a:lnTo>
                        <a:pt x="12668" y="68977"/>
                      </a:lnTo>
                      <a:lnTo>
                        <a:pt x="5086" y="68977"/>
                      </a:lnTo>
                      <a:lnTo>
                        <a:pt x="4062" y="68881"/>
                      </a:lnTo>
                      <a:lnTo>
                        <a:pt x="3103" y="68594"/>
                      </a:lnTo>
                      <a:lnTo>
                        <a:pt x="2271" y="68115"/>
                      </a:lnTo>
                      <a:lnTo>
                        <a:pt x="1503" y="67476"/>
                      </a:lnTo>
                      <a:lnTo>
                        <a:pt x="863" y="66773"/>
                      </a:lnTo>
                      <a:lnTo>
                        <a:pt x="383" y="65878"/>
                      </a:lnTo>
                      <a:lnTo>
                        <a:pt x="95" y="64920"/>
                      </a:lnTo>
                      <a:lnTo>
                        <a:pt x="0" y="63897"/>
                      </a:lnTo>
                      <a:lnTo>
                        <a:pt x="0" y="56102"/>
                      </a:lnTo>
                      <a:lnTo>
                        <a:pt x="95" y="55079"/>
                      </a:lnTo>
                      <a:lnTo>
                        <a:pt x="383" y="54121"/>
                      </a:lnTo>
                      <a:lnTo>
                        <a:pt x="863" y="53226"/>
                      </a:lnTo>
                      <a:lnTo>
                        <a:pt x="1503" y="52523"/>
                      </a:lnTo>
                      <a:lnTo>
                        <a:pt x="2239" y="51884"/>
                      </a:lnTo>
                      <a:lnTo>
                        <a:pt x="3103" y="51405"/>
                      </a:lnTo>
                      <a:lnTo>
                        <a:pt x="4062" y="51118"/>
                      </a:lnTo>
                      <a:lnTo>
                        <a:pt x="5086" y="51022"/>
                      </a:lnTo>
                      <a:lnTo>
                        <a:pt x="12636" y="51022"/>
                      </a:lnTo>
                      <a:lnTo>
                        <a:pt x="13276" y="48210"/>
                      </a:lnTo>
                      <a:lnTo>
                        <a:pt x="14044" y="45463"/>
                      </a:lnTo>
                      <a:lnTo>
                        <a:pt x="14940" y="42747"/>
                      </a:lnTo>
                      <a:lnTo>
                        <a:pt x="16059" y="40159"/>
                      </a:lnTo>
                      <a:lnTo>
                        <a:pt x="17243" y="37603"/>
                      </a:lnTo>
                      <a:lnTo>
                        <a:pt x="18651" y="35143"/>
                      </a:lnTo>
                      <a:lnTo>
                        <a:pt x="20154" y="32811"/>
                      </a:lnTo>
                      <a:lnTo>
                        <a:pt x="14844" y="27507"/>
                      </a:lnTo>
                      <a:lnTo>
                        <a:pt x="14268" y="26837"/>
                      </a:lnTo>
                      <a:lnTo>
                        <a:pt x="13788" y="26006"/>
                      </a:lnTo>
                      <a:lnTo>
                        <a:pt x="13500" y="25207"/>
                      </a:lnTo>
                      <a:lnTo>
                        <a:pt x="13340" y="24376"/>
                      </a:lnTo>
                      <a:lnTo>
                        <a:pt x="13340" y="23514"/>
                      </a:lnTo>
                      <a:lnTo>
                        <a:pt x="13500" y="22651"/>
                      </a:lnTo>
                      <a:lnTo>
                        <a:pt x="13788" y="21821"/>
                      </a:lnTo>
                      <a:lnTo>
                        <a:pt x="14268" y="21054"/>
                      </a:lnTo>
                      <a:lnTo>
                        <a:pt x="14844" y="20351"/>
                      </a:lnTo>
                      <a:lnTo>
                        <a:pt x="20346" y="14792"/>
                      </a:lnTo>
                      <a:lnTo>
                        <a:pt x="21050" y="14217"/>
                      </a:lnTo>
                      <a:lnTo>
                        <a:pt x="21818" y="13769"/>
                      </a:lnTo>
                      <a:lnTo>
                        <a:pt x="22649" y="13482"/>
                      </a:lnTo>
                      <a:lnTo>
                        <a:pt x="23513" y="13354"/>
                      </a:lnTo>
                      <a:lnTo>
                        <a:pt x="24377" y="13354"/>
                      </a:lnTo>
                      <a:lnTo>
                        <a:pt x="25209" y="13482"/>
                      </a:lnTo>
                      <a:lnTo>
                        <a:pt x="26073" y="13769"/>
                      </a:lnTo>
                      <a:lnTo>
                        <a:pt x="26840" y="14217"/>
                      </a:lnTo>
                      <a:lnTo>
                        <a:pt x="27512" y="14792"/>
                      </a:lnTo>
                      <a:lnTo>
                        <a:pt x="32823" y="20063"/>
                      </a:lnTo>
                      <a:lnTo>
                        <a:pt x="35158" y="18562"/>
                      </a:lnTo>
                      <a:lnTo>
                        <a:pt x="37621" y="17188"/>
                      </a:lnTo>
                      <a:lnTo>
                        <a:pt x="40149" y="15942"/>
                      </a:lnTo>
                      <a:lnTo>
                        <a:pt x="42772" y="14824"/>
                      </a:lnTo>
                      <a:lnTo>
                        <a:pt x="45491" y="13897"/>
                      </a:lnTo>
                      <a:lnTo>
                        <a:pt x="48211" y="13130"/>
                      </a:lnTo>
                      <a:lnTo>
                        <a:pt x="51026" y="12460"/>
                      </a:lnTo>
                      <a:lnTo>
                        <a:pt x="51026" y="5079"/>
                      </a:lnTo>
                      <a:lnTo>
                        <a:pt x="51154" y="4057"/>
                      </a:lnTo>
                      <a:lnTo>
                        <a:pt x="51442" y="3099"/>
                      </a:lnTo>
                      <a:lnTo>
                        <a:pt x="51922" y="2236"/>
                      </a:lnTo>
                      <a:lnTo>
                        <a:pt x="52529" y="1501"/>
                      </a:lnTo>
                      <a:lnTo>
                        <a:pt x="53265" y="894"/>
                      </a:lnTo>
                      <a:lnTo>
                        <a:pt x="54129" y="415"/>
                      </a:lnTo>
                      <a:lnTo>
                        <a:pt x="55089" y="127"/>
                      </a:lnTo>
                      <a:lnTo>
                        <a:pt x="56113" y="0"/>
                      </a:lnTo>
                      <a:close/>
                    </a:path>
                  </a:pathLst>
                </a:custGeom>
                <a:solidFill>
                  <a:srgbClr val="566579">
                    <a:alpha val="78080"/>
                  </a:srgbClr>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rgbClr val="000000"/>
                    </a:solidFill>
                    <a:latin typeface="Calibri"/>
                    <a:ea typeface="Calibri"/>
                    <a:cs typeface="Calibri"/>
                    <a:sym typeface="Calibri"/>
                  </a:endParaRPr>
                </a:p>
              </p:txBody>
            </p:sp>
          </p:grpSp>
        </p:grpSp>
      </p:grpSp>
      <p:grpSp>
        <p:nvGrpSpPr>
          <p:cNvPr id="12" name="Group 11"/>
          <p:cNvGrpSpPr/>
          <p:nvPr/>
        </p:nvGrpSpPr>
        <p:grpSpPr>
          <a:xfrm>
            <a:off x="5563399" y="1208646"/>
            <a:ext cx="1828800" cy="2166828"/>
            <a:chOff x="5563399" y="1208646"/>
            <a:chExt cx="1828800" cy="2166828"/>
          </a:xfrm>
        </p:grpSpPr>
        <p:sp>
          <p:nvSpPr>
            <p:cNvPr id="879" name="Google Shape;879;p51"/>
            <p:cNvSpPr txBox="1"/>
            <p:nvPr/>
          </p:nvSpPr>
          <p:spPr>
            <a:xfrm>
              <a:off x="5743064" y="2459051"/>
              <a:ext cx="1496471" cy="291000"/>
            </a:xfrm>
            <a:prstGeom prst="rect">
              <a:avLst/>
            </a:prstGeom>
            <a:noFill/>
            <a:ln>
              <a:noFill/>
            </a:ln>
          </p:spPr>
          <p:txBody>
            <a:bodyPr spcFirstLastPara="1" wrap="square" lIns="91425" tIns="91425" rIns="91425" bIns="91425" anchor="ctr" anchorCtr="0">
              <a:noAutofit/>
            </a:bodyPr>
            <a:lstStyle/>
            <a:p>
              <a:pPr lvl="0" algn="ctr"/>
              <a:r>
                <a:rPr lang="en-US" sz="1500" dirty="0" smtClean="0">
                  <a:solidFill>
                    <a:srgbClr val="566579"/>
                  </a:solidFill>
                  <a:latin typeface="Trebuchet MS"/>
                  <a:ea typeface="Trebuchet MS"/>
                  <a:cs typeface="Trebuchet MS"/>
                  <a:sym typeface="Trebuchet MS"/>
                </a:rPr>
                <a:t>Transaction </a:t>
              </a:r>
            </a:p>
            <a:p>
              <a:pPr lvl="0" algn="ctr"/>
              <a:r>
                <a:rPr lang="en-US" sz="1500" dirty="0" smtClean="0">
                  <a:solidFill>
                    <a:srgbClr val="566579"/>
                  </a:solidFill>
                  <a:latin typeface="Trebuchet MS"/>
                  <a:ea typeface="Trebuchet MS"/>
                  <a:cs typeface="Trebuchet MS"/>
                  <a:sym typeface="Trebuchet MS"/>
                </a:rPr>
                <a:t>dependencies</a:t>
              </a:r>
              <a:endParaRPr sz="1500" b="1" dirty="0">
                <a:solidFill>
                  <a:srgbClr val="566579"/>
                </a:solidFill>
                <a:latin typeface="Trebuchet MS"/>
                <a:ea typeface="Trebuchet MS"/>
                <a:cs typeface="Trebuchet MS"/>
                <a:sym typeface="Trebuchet MS"/>
              </a:endParaRPr>
            </a:p>
          </p:txBody>
        </p:sp>
        <p:sp>
          <p:nvSpPr>
            <p:cNvPr id="880" name="Google Shape;880;p51"/>
            <p:cNvSpPr txBox="1"/>
            <p:nvPr/>
          </p:nvSpPr>
          <p:spPr>
            <a:xfrm>
              <a:off x="5563399" y="2909874"/>
              <a:ext cx="1828800" cy="465600"/>
            </a:xfrm>
            <a:prstGeom prst="rect">
              <a:avLst/>
            </a:prstGeom>
            <a:noFill/>
            <a:ln>
              <a:noFill/>
            </a:ln>
          </p:spPr>
          <p:txBody>
            <a:bodyPr spcFirstLastPara="1" wrap="square" lIns="91425" tIns="91425" rIns="91425" bIns="91425" anchor="t" anchorCtr="0">
              <a:noAutofit/>
            </a:bodyPr>
            <a:lstStyle/>
            <a:p>
              <a:pPr lvl="0" algn="ctr"/>
              <a:r>
                <a:rPr lang="en-US" sz="1000" dirty="0">
                  <a:solidFill>
                    <a:srgbClr val="999999"/>
                  </a:solidFill>
                </a:rPr>
                <a:t>Interaction or dependency between</a:t>
              </a:r>
            </a:p>
            <a:p>
              <a:pPr lvl="0" algn="ctr"/>
              <a:r>
                <a:rPr lang="en-US" sz="1000" dirty="0">
                  <a:solidFill>
                    <a:srgbClr val="999999"/>
                  </a:solidFill>
                </a:rPr>
                <a:t>transactions is created by different</a:t>
              </a:r>
            </a:p>
            <a:p>
              <a:pPr lvl="0" algn="ctr"/>
              <a:r>
                <a:rPr lang="en-US" sz="1000" dirty="0">
                  <a:solidFill>
                    <a:srgbClr val="999999"/>
                  </a:solidFill>
                </a:rPr>
                <a:t>entities</a:t>
              </a:r>
              <a:r>
                <a:rPr lang="en" sz="1000" dirty="0" smtClean="0">
                  <a:solidFill>
                    <a:srgbClr val="999999"/>
                  </a:solidFill>
                </a:rPr>
                <a:t>.</a:t>
              </a:r>
              <a:endParaRPr sz="1100" dirty="0">
                <a:solidFill>
                  <a:srgbClr val="999999"/>
                </a:solidFill>
              </a:endParaRPr>
            </a:p>
          </p:txBody>
        </p:sp>
        <p:grpSp>
          <p:nvGrpSpPr>
            <p:cNvPr id="10" name="Group 9"/>
            <p:cNvGrpSpPr/>
            <p:nvPr/>
          </p:nvGrpSpPr>
          <p:grpSpPr>
            <a:xfrm>
              <a:off x="5970949" y="1208646"/>
              <a:ext cx="1040700" cy="1040700"/>
              <a:chOff x="5074143" y="1271724"/>
              <a:chExt cx="1040700" cy="1040700"/>
            </a:xfrm>
          </p:grpSpPr>
          <p:sp>
            <p:nvSpPr>
              <p:cNvPr id="868" name="Google Shape;868;p51"/>
              <p:cNvSpPr/>
              <p:nvPr/>
            </p:nvSpPr>
            <p:spPr>
              <a:xfrm>
                <a:off x="5074143" y="1271724"/>
                <a:ext cx="1040700" cy="1040700"/>
              </a:xfrm>
              <a:prstGeom prst="ellipse">
                <a:avLst/>
              </a:prstGeom>
              <a:noFill/>
              <a:ln w="19050" cap="flat" cmpd="sng">
                <a:solidFill>
                  <a:srgbClr val="EE79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roup 8"/>
              <p:cNvGrpSpPr/>
              <p:nvPr/>
            </p:nvGrpSpPr>
            <p:grpSpPr>
              <a:xfrm>
                <a:off x="5311001" y="1630608"/>
                <a:ext cx="566984" cy="322933"/>
                <a:chOff x="5273066" y="1678869"/>
                <a:chExt cx="566984" cy="322933"/>
              </a:xfrm>
            </p:grpSpPr>
            <p:sp>
              <p:nvSpPr>
                <p:cNvPr id="890" name="Google Shape;890;p51"/>
                <p:cNvSpPr/>
                <p:nvPr/>
              </p:nvSpPr>
              <p:spPr>
                <a:xfrm>
                  <a:off x="5273066" y="1678869"/>
                  <a:ext cx="566984" cy="322933"/>
                </a:xfrm>
                <a:custGeom>
                  <a:avLst/>
                  <a:gdLst/>
                  <a:ahLst/>
                  <a:cxnLst/>
                  <a:rect l="l" t="t" r="r" b="b"/>
                  <a:pathLst>
                    <a:path w="120000" h="120000" extrusionOk="0">
                      <a:moveTo>
                        <a:pt x="12737" y="77363"/>
                      </a:moveTo>
                      <a:lnTo>
                        <a:pt x="11508" y="77487"/>
                      </a:lnTo>
                      <a:lnTo>
                        <a:pt x="10395" y="78105"/>
                      </a:lnTo>
                      <a:lnTo>
                        <a:pt x="9282" y="79093"/>
                      </a:lnTo>
                      <a:lnTo>
                        <a:pt x="8345" y="80329"/>
                      </a:lnTo>
                      <a:lnTo>
                        <a:pt x="7467" y="81936"/>
                      </a:lnTo>
                      <a:lnTo>
                        <a:pt x="6705" y="83789"/>
                      </a:lnTo>
                      <a:lnTo>
                        <a:pt x="6090" y="85890"/>
                      </a:lnTo>
                      <a:lnTo>
                        <a:pt x="5651" y="88115"/>
                      </a:lnTo>
                      <a:lnTo>
                        <a:pt x="5358" y="90587"/>
                      </a:lnTo>
                      <a:lnTo>
                        <a:pt x="5270" y="93120"/>
                      </a:lnTo>
                      <a:lnTo>
                        <a:pt x="5358" y="95653"/>
                      </a:lnTo>
                      <a:lnTo>
                        <a:pt x="5651" y="98125"/>
                      </a:lnTo>
                      <a:lnTo>
                        <a:pt x="6090" y="100350"/>
                      </a:lnTo>
                      <a:lnTo>
                        <a:pt x="6705" y="102389"/>
                      </a:lnTo>
                      <a:lnTo>
                        <a:pt x="7467" y="104243"/>
                      </a:lnTo>
                      <a:lnTo>
                        <a:pt x="8345" y="105787"/>
                      </a:lnTo>
                      <a:lnTo>
                        <a:pt x="9282" y="107085"/>
                      </a:lnTo>
                      <a:lnTo>
                        <a:pt x="10395" y="108074"/>
                      </a:lnTo>
                      <a:lnTo>
                        <a:pt x="11508" y="108630"/>
                      </a:lnTo>
                      <a:lnTo>
                        <a:pt x="12737" y="108877"/>
                      </a:lnTo>
                      <a:lnTo>
                        <a:pt x="13938" y="108630"/>
                      </a:lnTo>
                      <a:lnTo>
                        <a:pt x="15080" y="108074"/>
                      </a:lnTo>
                      <a:lnTo>
                        <a:pt x="16163" y="107085"/>
                      </a:lnTo>
                      <a:lnTo>
                        <a:pt x="17159" y="105787"/>
                      </a:lnTo>
                      <a:lnTo>
                        <a:pt x="18038" y="104243"/>
                      </a:lnTo>
                      <a:lnTo>
                        <a:pt x="18770" y="102389"/>
                      </a:lnTo>
                      <a:lnTo>
                        <a:pt x="19385" y="100350"/>
                      </a:lnTo>
                      <a:lnTo>
                        <a:pt x="19824" y="98125"/>
                      </a:lnTo>
                      <a:lnTo>
                        <a:pt x="20117" y="95653"/>
                      </a:lnTo>
                      <a:lnTo>
                        <a:pt x="20204" y="93120"/>
                      </a:lnTo>
                      <a:lnTo>
                        <a:pt x="20117" y="90587"/>
                      </a:lnTo>
                      <a:lnTo>
                        <a:pt x="19824" y="88115"/>
                      </a:lnTo>
                      <a:lnTo>
                        <a:pt x="19385" y="85890"/>
                      </a:lnTo>
                      <a:lnTo>
                        <a:pt x="18770" y="83789"/>
                      </a:lnTo>
                      <a:lnTo>
                        <a:pt x="18038" y="81936"/>
                      </a:lnTo>
                      <a:lnTo>
                        <a:pt x="17159" y="80329"/>
                      </a:lnTo>
                      <a:lnTo>
                        <a:pt x="16163" y="79093"/>
                      </a:lnTo>
                      <a:lnTo>
                        <a:pt x="15080" y="78105"/>
                      </a:lnTo>
                      <a:lnTo>
                        <a:pt x="13938" y="77487"/>
                      </a:lnTo>
                      <a:lnTo>
                        <a:pt x="12737" y="77363"/>
                      </a:lnTo>
                      <a:close/>
                      <a:moveTo>
                        <a:pt x="75841" y="77363"/>
                      </a:moveTo>
                      <a:lnTo>
                        <a:pt x="74641" y="77487"/>
                      </a:lnTo>
                      <a:lnTo>
                        <a:pt x="73499" y="78105"/>
                      </a:lnTo>
                      <a:lnTo>
                        <a:pt x="72415" y="79093"/>
                      </a:lnTo>
                      <a:lnTo>
                        <a:pt x="71449" y="80329"/>
                      </a:lnTo>
                      <a:lnTo>
                        <a:pt x="70571" y="81936"/>
                      </a:lnTo>
                      <a:lnTo>
                        <a:pt x="69838" y="83789"/>
                      </a:lnTo>
                      <a:lnTo>
                        <a:pt x="69224" y="85890"/>
                      </a:lnTo>
                      <a:lnTo>
                        <a:pt x="68784" y="88115"/>
                      </a:lnTo>
                      <a:lnTo>
                        <a:pt x="68491" y="90587"/>
                      </a:lnTo>
                      <a:lnTo>
                        <a:pt x="68374" y="93120"/>
                      </a:lnTo>
                      <a:lnTo>
                        <a:pt x="68491" y="95653"/>
                      </a:lnTo>
                      <a:lnTo>
                        <a:pt x="68784" y="98125"/>
                      </a:lnTo>
                      <a:lnTo>
                        <a:pt x="69224" y="100350"/>
                      </a:lnTo>
                      <a:lnTo>
                        <a:pt x="69838" y="102389"/>
                      </a:lnTo>
                      <a:lnTo>
                        <a:pt x="70571" y="104243"/>
                      </a:lnTo>
                      <a:lnTo>
                        <a:pt x="71449" y="105787"/>
                      </a:lnTo>
                      <a:lnTo>
                        <a:pt x="72415" y="107085"/>
                      </a:lnTo>
                      <a:lnTo>
                        <a:pt x="73499" y="108074"/>
                      </a:lnTo>
                      <a:lnTo>
                        <a:pt x="74641" y="108630"/>
                      </a:lnTo>
                      <a:lnTo>
                        <a:pt x="75841" y="108877"/>
                      </a:lnTo>
                      <a:lnTo>
                        <a:pt x="77071" y="108630"/>
                      </a:lnTo>
                      <a:lnTo>
                        <a:pt x="78213" y="108074"/>
                      </a:lnTo>
                      <a:lnTo>
                        <a:pt x="79297" y="107085"/>
                      </a:lnTo>
                      <a:lnTo>
                        <a:pt x="80292" y="105787"/>
                      </a:lnTo>
                      <a:lnTo>
                        <a:pt x="81112" y="104243"/>
                      </a:lnTo>
                      <a:lnTo>
                        <a:pt x="81903" y="102389"/>
                      </a:lnTo>
                      <a:lnTo>
                        <a:pt x="82518" y="100350"/>
                      </a:lnTo>
                      <a:lnTo>
                        <a:pt x="82957" y="98125"/>
                      </a:lnTo>
                      <a:lnTo>
                        <a:pt x="83250" y="95653"/>
                      </a:lnTo>
                      <a:lnTo>
                        <a:pt x="83338" y="93120"/>
                      </a:lnTo>
                      <a:lnTo>
                        <a:pt x="83250" y="90587"/>
                      </a:lnTo>
                      <a:lnTo>
                        <a:pt x="82957" y="88115"/>
                      </a:lnTo>
                      <a:lnTo>
                        <a:pt x="82518" y="85890"/>
                      </a:lnTo>
                      <a:lnTo>
                        <a:pt x="81903" y="83789"/>
                      </a:lnTo>
                      <a:lnTo>
                        <a:pt x="81112" y="81936"/>
                      </a:lnTo>
                      <a:lnTo>
                        <a:pt x="80292" y="80329"/>
                      </a:lnTo>
                      <a:lnTo>
                        <a:pt x="79297" y="79093"/>
                      </a:lnTo>
                      <a:lnTo>
                        <a:pt x="78213" y="78105"/>
                      </a:lnTo>
                      <a:lnTo>
                        <a:pt x="77071" y="77487"/>
                      </a:lnTo>
                      <a:lnTo>
                        <a:pt x="75841" y="77363"/>
                      </a:lnTo>
                      <a:close/>
                      <a:moveTo>
                        <a:pt x="107232" y="11122"/>
                      </a:moveTo>
                      <a:lnTo>
                        <a:pt x="106032" y="11307"/>
                      </a:lnTo>
                      <a:lnTo>
                        <a:pt x="104890" y="11925"/>
                      </a:lnTo>
                      <a:lnTo>
                        <a:pt x="103806" y="12852"/>
                      </a:lnTo>
                      <a:lnTo>
                        <a:pt x="102840" y="14150"/>
                      </a:lnTo>
                      <a:lnTo>
                        <a:pt x="101961" y="15695"/>
                      </a:lnTo>
                      <a:lnTo>
                        <a:pt x="101200" y="17548"/>
                      </a:lnTo>
                      <a:lnTo>
                        <a:pt x="100614" y="19649"/>
                      </a:lnTo>
                      <a:lnTo>
                        <a:pt x="100146" y="21936"/>
                      </a:lnTo>
                      <a:lnTo>
                        <a:pt x="99853" y="24346"/>
                      </a:lnTo>
                      <a:lnTo>
                        <a:pt x="99765" y="26879"/>
                      </a:lnTo>
                      <a:lnTo>
                        <a:pt x="99853" y="29474"/>
                      </a:lnTo>
                      <a:lnTo>
                        <a:pt x="100146" y="31822"/>
                      </a:lnTo>
                      <a:lnTo>
                        <a:pt x="100614" y="34170"/>
                      </a:lnTo>
                      <a:lnTo>
                        <a:pt x="101200" y="36210"/>
                      </a:lnTo>
                      <a:lnTo>
                        <a:pt x="101961" y="38002"/>
                      </a:lnTo>
                      <a:lnTo>
                        <a:pt x="102840" y="39608"/>
                      </a:lnTo>
                      <a:lnTo>
                        <a:pt x="103806" y="40906"/>
                      </a:lnTo>
                      <a:lnTo>
                        <a:pt x="104890" y="41833"/>
                      </a:lnTo>
                      <a:lnTo>
                        <a:pt x="106032" y="42451"/>
                      </a:lnTo>
                      <a:lnTo>
                        <a:pt x="107232" y="42698"/>
                      </a:lnTo>
                      <a:lnTo>
                        <a:pt x="108433" y="42451"/>
                      </a:lnTo>
                      <a:lnTo>
                        <a:pt x="109604" y="41833"/>
                      </a:lnTo>
                      <a:lnTo>
                        <a:pt x="110658" y="40906"/>
                      </a:lnTo>
                      <a:lnTo>
                        <a:pt x="111654" y="39608"/>
                      </a:lnTo>
                      <a:lnTo>
                        <a:pt x="112532" y="38002"/>
                      </a:lnTo>
                      <a:lnTo>
                        <a:pt x="113265" y="36210"/>
                      </a:lnTo>
                      <a:lnTo>
                        <a:pt x="113879" y="34170"/>
                      </a:lnTo>
                      <a:lnTo>
                        <a:pt x="114348" y="31822"/>
                      </a:lnTo>
                      <a:lnTo>
                        <a:pt x="114612" y="29474"/>
                      </a:lnTo>
                      <a:lnTo>
                        <a:pt x="114699" y="26879"/>
                      </a:lnTo>
                      <a:lnTo>
                        <a:pt x="114612" y="24346"/>
                      </a:lnTo>
                      <a:lnTo>
                        <a:pt x="114348" y="21936"/>
                      </a:lnTo>
                      <a:lnTo>
                        <a:pt x="113879" y="19649"/>
                      </a:lnTo>
                      <a:lnTo>
                        <a:pt x="113265" y="17548"/>
                      </a:lnTo>
                      <a:lnTo>
                        <a:pt x="112532" y="15695"/>
                      </a:lnTo>
                      <a:lnTo>
                        <a:pt x="111654" y="14150"/>
                      </a:lnTo>
                      <a:lnTo>
                        <a:pt x="110658" y="12852"/>
                      </a:lnTo>
                      <a:lnTo>
                        <a:pt x="109604" y="11925"/>
                      </a:lnTo>
                      <a:lnTo>
                        <a:pt x="108433" y="11307"/>
                      </a:lnTo>
                      <a:lnTo>
                        <a:pt x="107232" y="11122"/>
                      </a:lnTo>
                      <a:close/>
                      <a:moveTo>
                        <a:pt x="44128" y="11122"/>
                      </a:moveTo>
                      <a:lnTo>
                        <a:pt x="42898" y="11307"/>
                      </a:lnTo>
                      <a:lnTo>
                        <a:pt x="41756" y="11925"/>
                      </a:lnTo>
                      <a:lnTo>
                        <a:pt x="40702" y="12852"/>
                      </a:lnTo>
                      <a:lnTo>
                        <a:pt x="39707" y="14150"/>
                      </a:lnTo>
                      <a:lnTo>
                        <a:pt x="38828" y="15695"/>
                      </a:lnTo>
                      <a:lnTo>
                        <a:pt x="38096" y="17548"/>
                      </a:lnTo>
                      <a:lnTo>
                        <a:pt x="37481" y="19649"/>
                      </a:lnTo>
                      <a:lnTo>
                        <a:pt x="37013" y="21936"/>
                      </a:lnTo>
                      <a:lnTo>
                        <a:pt x="36749" y="24346"/>
                      </a:lnTo>
                      <a:lnTo>
                        <a:pt x="36632" y="26879"/>
                      </a:lnTo>
                      <a:lnTo>
                        <a:pt x="36749" y="29474"/>
                      </a:lnTo>
                      <a:lnTo>
                        <a:pt x="37013" y="31822"/>
                      </a:lnTo>
                      <a:lnTo>
                        <a:pt x="37481" y="34170"/>
                      </a:lnTo>
                      <a:lnTo>
                        <a:pt x="38096" y="36210"/>
                      </a:lnTo>
                      <a:lnTo>
                        <a:pt x="38828" y="38002"/>
                      </a:lnTo>
                      <a:lnTo>
                        <a:pt x="39707" y="39608"/>
                      </a:lnTo>
                      <a:lnTo>
                        <a:pt x="40702" y="40906"/>
                      </a:lnTo>
                      <a:lnTo>
                        <a:pt x="41756" y="41833"/>
                      </a:lnTo>
                      <a:lnTo>
                        <a:pt x="42898" y="42451"/>
                      </a:lnTo>
                      <a:lnTo>
                        <a:pt x="44128" y="42698"/>
                      </a:lnTo>
                      <a:lnTo>
                        <a:pt x="45329" y="42451"/>
                      </a:lnTo>
                      <a:lnTo>
                        <a:pt x="46471" y="41833"/>
                      </a:lnTo>
                      <a:lnTo>
                        <a:pt x="47525" y="40906"/>
                      </a:lnTo>
                      <a:lnTo>
                        <a:pt x="48521" y="39608"/>
                      </a:lnTo>
                      <a:lnTo>
                        <a:pt x="49399" y="38002"/>
                      </a:lnTo>
                      <a:lnTo>
                        <a:pt x="50161" y="36210"/>
                      </a:lnTo>
                      <a:lnTo>
                        <a:pt x="50746" y="34170"/>
                      </a:lnTo>
                      <a:lnTo>
                        <a:pt x="51215" y="31822"/>
                      </a:lnTo>
                      <a:lnTo>
                        <a:pt x="51508" y="29474"/>
                      </a:lnTo>
                      <a:lnTo>
                        <a:pt x="51595" y="26879"/>
                      </a:lnTo>
                      <a:lnTo>
                        <a:pt x="51508" y="24346"/>
                      </a:lnTo>
                      <a:lnTo>
                        <a:pt x="51215" y="21936"/>
                      </a:lnTo>
                      <a:lnTo>
                        <a:pt x="50746" y="19649"/>
                      </a:lnTo>
                      <a:lnTo>
                        <a:pt x="50161" y="17548"/>
                      </a:lnTo>
                      <a:lnTo>
                        <a:pt x="49399" y="15695"/>
                      </a:lnTo>
                      <a:lnTo>
                        <a:pt x="48521" y="14150"/>
                      </a:lnTo>
                      <a:lnTo>
                        <a:pt x="47525" y="12852"/>
                      </a:lnTo>
                      <a:lnTo>
                        <a:pt x="46471" y="11925"/>
                      </a:lnTo>
                      <a:lnTo>
                        <a:pt x="45329" y="11307"/>
                      </a:lnTo>
                      <a:lnTo>
                        <a:pt x="44128" y="11122"/>
                      </a:lnTo>
                      <a:close/>
                      <a:moveTo>
                        <a:pt x="107232" y="0"/>
                      </a:moveTo>
                      <a:lnTo>
                        <a:pt x="108843" y="185"/>
                      </a:lnTo>
                      <a:lnTo>
                        <a:pt x="110366" y="803"/>
                      </a:lnTo>
                      <a:lnTo>
                        <a:pt x="111830" y="1791"/>
                      </a:lnTo>
                      <a:lnTo>
                        <a:pt x="113206" y="3151"/>
                      </a:lnTo>
                      <a:lnTo>
                        <a:pt x="114524" y="4819"/>
                      </a:lnTo>
                      <a:lnTo>
                        <a:pt x="115695" y="6797"/>
                      </a:lnTo>
                      <a:lnTo>
                        <a:pt x="116749" y="9021"/>
                      </a:lnTo>
                      <a:lnTo>
                        <a:pt x="117686" y="11555"/>
                      </a:lnTo>
                      <a:lnTo>
                        <a:pt x="118506" y="14273"/>
                      </a:lnTo>
                      <a:lnTo>
                        <a:pt x="119121" y="17178"/>
                      </a:lnTo>
                      <a:lnTo>
                        <a:pt x="119590" y="20267"/>
                      </a:lnTo>
                      <a:lnTo>
                        <a:pt x="119882" y="23542"/>
                      </a:lnTo>
                      <a:lnTo>
                        <a:pt x="120000" y="26879"/>
                      </a:lnTo>
                      <a:lnTo>
                        <a:pt x="119882" y="30216"/>
                      </a:lnTo>
                      <a:lnTo>
                        <a:pt x="119590" y="33491"/>
                      </a:lnTo>
                      <a:lnTo>
                        <a:pt x="119121" y="36642"/>
                      </a:lnTo>
                      <a:lnTo>
                        <a:pt x="118506" y="39546"/>
                      </a:lnTo>
                      <a:lnTo>
                        <a:pt x="117686" y="42203"/>
                      </a:lnTo>
                      <a:lnTo>
                        <a:pt x="116749" y="44737"/>
                      </a:lnTo>
                      <a:lnTo>
                        <a:pt x="115695" y="46961"/>
                      </a:lnTo>
                      <a:lnTo>
                        <a:pt x="114524" y="48939"/>
                      </a:lnTo>
                      <a:lnTo>
                        <a:pt x="113206" y="50607"/>
                      </a:lnTo>
                      <a:lnTo>
                        <a:pt x="111830" y="51967"/>
                      </a:lnTo>
                      <a:lnTo>
                        <a:pt x="110366" y="52893"/>
                      </a:lnTo>
                      <a:lnTo>
                        <a:pt x="108843" y="53511"/>
                      </a:lnTo>
                      <a:lnTo>
                        <a:pt x="107232" y="53759"/>
                      </a:lnTo>
                      <a:lnTo>
                        <a:pt x="105710" y="53573"/>
                      </a:lnTo>
                      <a:lnTo>
                        <a:pt x="104245" y="52955"/>
                      </a:lnTo>
                      <a:lnTo>
                        <a:pt x="102869" y="52152"/>
                      </a:lnTo>
                      <a:lnTo>
                        <a:pt x="101522" y="50916"/>
                      </a:lnTo>
                      <a:lnTo>
                        <a:pt x="100292" y="49371"/>
                      </a:lnTo>
                      <a:lnTo>
                        <a:pt x="86530" y="78414"/>
                      </a:lnTo>
                      <a:lnTo>
                        <a:pt x="87232" y="81009"/>
                      </a:lnTo>
                      <a:lnTo>
                        <a:pt x="87818" y="83851"/>
                      </a:lnTo>
                      <a:lnTo>
                        <a:pt x="88228" y="86817"/>
                      </a:lnTo>
                      <a:lnTo>
                        <a:pt x="88521" y="89845"/>
                      </a:lnTo>
                      <a:lnTo>
                        <a:pt x="88579" y="93120"/>
                      </a:lnTo>
                      <a:lnTo>
                        <a:pt x="88491" y="96457"/>
                      </a:lnTo>
                      <a:lnTo>
                        <a:pt x="88199" y="99732"/>
                      </a:lnTo>
                      <a:lnTo>
                        <a:pt x="87759" y="102760"/>
                      </a:lnTo>
                      <a:lnTo>
                        <a:pt x="87086" y="105726"/>
                      </a:lnTo>
                      <a:lnTo>
                        <a:pt x="86295" y="108444"/>
                      </a:lnTo>
                      <a:lnTo>
                        <a:pt x="85387" y="110916"/>
                      </a:lnTo>
                      <a:lnTo>
                        <a:pt x="84333" y="113141"/>
                      </a:lnTo>
                      <a:lnTo>
                        <a:pt x="83133" y="115180"/>
                      </a:lnTo>
                      <a:lnTo>
                        <a:pt x="81844" y="116848"/>
                      </a:lnTo>
                      <a:lnTo>
                        <a:pt x="80468" y="118146"/>
                      </a:lnTo>
                      <a:lnTo>
                        <a:pt x="78975" y="119134"/>
                      </a:lnTo>
                      <a:lnTo>
                        <a:pt x="77452" y="119752"/>
                      </a:lnTo>
                      <a:lnTo>
                        <a:pt x="75841" y="120000"/>
                      </a:lnTo>
                      <a:lnTo>
                        <a:pt x="74289" y="119752"/>
                      </a:lnTo>
                      <a:lnTo>
                        <a:pt x="72708" y="119134"/>
                      </a:lnTo>
                      <a:lnTo>
                        <a:pt x="71244" y="118146"/>
                      </a:lnTo>
                      <a:lnTo>
                        <a:pt x="69868" y="116848"/>
                      </a:lnTo>
                      <a:lnTo>
                        <a:pt x="68579" y="115180"/>
                      </a:lnTo>
                      <a:lnTo>
                        <a:pt x="67379" y="113141"/>
                      </a:lnTo>
                      <a:lnTo>
                        <a:pt x="66325" y="110916"/>
                      </a:lnTo>
                      <a:lnTo>
                        <a:pt x="65387" y="108444"/>
                      </a:lnTo>
                      <a:lnTo>
                        <a:pt x="64626" y="105726"/>
                      </a:lnTo>
                      <a:lnTo>
                        <a:pt x="63953" y="102760"/>
                      </a:lnTo>
                      <a:lnTo>
                        <a:pt x="63484" y="99732"/>
                      </a:lnTo>
                      <a:lnTo>
                        <a:pt x="63191" y="96457"/>
                      </a:lnTo>
                      <a:lnTo>
                        <a:pt x="63133" y="93120"/>
                      </a:lnTo>
                      <a:lnTo>
                        <a:pt x="63191" y="90030"/>
                      </a:lnTo>
                      <a:lnTo>
                        <a:pt x="63455" y="87003"/>
                      </a:lnTo>
                      <a:lnTo>
                        <a:pt x="63865" y="84160"/>
                      </a:lnTo>
                      <a:lnTo>
                        <a:pt x="64363" y="81441"/>
                      </a:lnTo>
                      <a:lnTo>
                        <a:pt x="65065" y="78908"/>
                      </a:lnTo>
                      <a:lnTo>
                        <a:pt x="51068" y="49371"/>
                      </a:lnTo>
                      <a:lnTo>
                        <a:pt x="49838" y="50916"/>
                      </a:lnTo>
                      <a:lnTo>
                        <a:pt x="48491" y="52152"/>
                      </a:lnTo>
                      <a:lnTo>
                        <a:pt x="47115" y="52955"/>
                      </a:lnTo>
                      <a:lnTo>
                        <a:pt x="45651" y="53573"/>
                      </a:lnTo>
                      <a:lnTo>
                        <a:pt x="44128" y="53759"/>
                      </a:lnTo>
                      <a:lnTo>
                        <a:pt x="42606" y="53573"/>
                      </a:lnTo>
                      <a:lnTo>
                        <a:pt x="41112" y="52955"/>
                      </a:lnTo>
                      <a:lnTo>
                        <a:pt x="39736" y="52152"/>
                      </a:lnTo>
                      <a:lnTo>
                        <a:pt x="38418" y="50916"/>
                      </a:lnTo>
                      <a:lnTo>
                        <a:pt x="37159" y="49371"/>
                      </a:lnTo>
                      <a:lnTo>
                        <a:pt x="23426" y="78414"/>
                      </a:lnTo>
                      <a:lnTo>
                        <a:pt x="24128" y="81009"/>
                      </a:lnTo>
                      <a:lnTo>
                        <a:pt x="24685" y="83851"/>
                      </a:lnTo>
                      <a:lnTo>
                        <a:pt x="25124" y="86817"/>
                      </a:lnTo>
                      <a:lnTo>
                        <a:pt x="25387" y="89845"/>
                      </a:lnTo>
                      <a:lnTo>
                        <a:pt x="25475" y="93120"/>
                      </a:lnTo>
                      <a:lnTo>
                        <a:pt x="25387" y="96457"/>
                      </a:lnTo>
                      <a:lnTo>
                        <a:pt x="25095" y="99732"/>
                      </a:lnTo>
                      <a:lnTo>
                        <a:pt x="24626" y="102760"/>
                      </a:lnTo>
                      <a:lnTo>
                        <a:pt x="23982" y="105726"/>
                      </a:lnTo>
                      <a:lnTo>
                        <a:pt x="23191" y="108444"/>
                      </a:lnTo>
                      <a:lnTo>
                        <a:pt x="22254" y="110916"/>
                      </a:lnTo>
                      <a:lnTo>
                        <a:pt x="21200" y="113141"/>
                      </a:lnTo>
                      <a:lnTo>
                        <a:pt x="20000" y="115180"/>
                      </a:lnTo>
                      <a:lnTo>
                        <a:pt x="18711" y="116848"/>
                      </a:lnTo>
                      <a:lnTo>
                        <a:pt x="17335" y="118146"/>
                      </a:lnTo>
                      <a:lnTo>
                        <a:pt x="15871" y="119134"/>
                      </a:lnTo>
                      <a:lnTo>
                        <a:pt x="14348" y="119752"/>
                      </a:lnTo>
                      <a:lnTo>
                        <a:pt x="12737" y="120000"/>
                      </a:lnTo>
                      <a:lnTo>
                        <a:pt x="11156" y="119752"/>
                      </a:lnTo>
                      <a:lnTo>
                        <a:pt x="9604" y="119134"/>
                      </a:lnTo>
                      <a:lnTo>
                        <a:pt x="8111" y="118146"/>
                      </a:lnTo>
                      <a:lnTo>
                        <a:pt x="6734" y="116848"/>
                      </a:lnTo>
                      <a:lnTo>
                        <a:pt x="5475" y="115180"/>
                      </a:lnTo>
                      <a:lnTo>
                        <a:pt x="4304" y="113141"/>
                      </a:lnTo>
                      <a:lnTo>
                        <a:pt x="3191" y="110916"/>
                      </a:lnTo>
                      <a:lnTo>
                        <a:pt x="2284" y="108444"/>
                      </a:lnTo>
                      <a:lnTo>
                        <a:pt x="1493" y="105726"/>
                      </a:lnTo>
                      <a:lnTo>
                        <a:pt x="878" y="102760"/>
                      </a:lnTo>
                      <a:lnTo>
                        <a:pt x="409" y="99732"/>
                      </a:lnTo>
                      <a:lnTo>
                        <a:pt x="117" y="96457"/>
                      </a:lnTo>
                      <a:lnTo>
                        <a:pt x="0" y="93120"/>
                      </a:lnTo>
                      <a:lnTo>
                        <a:pt x="117" y="89721"/>
                      </a:lnTo>
                      <a:lnTo>
                        <a:pt x="409" y="86508"/>
                      </a:lnTo>
                      <a:lnTo>
                        <a:pt x="878" y="83419"/>
                      </a:lnTo>
                      <a:lnTo>
                        <a:pt x="1493" y="80514"/>
                      </a:lnTo>
                      <a:lnTo>
                        <a:pt x="2284" y="77734"/>
                      </a:lnTo>
                      <a:lnTo>
                        <a:pt x="3191" y="75262"/>
                      </a:lnTo>
                      <a:lnTo>
                        <a:pt x="4304" y="73038"/>
                      </a:lnTo>
                      <a:lnTo>
                        <a:pt x="5475" y="71060"/>
                      </a:lnTo>
                      <a:lnTo>
                        <a:pt x="6734" y="69330"/>
                      </a:lnTo>
                      <a:lnTo>
                        <a:pt x="8111" y="68032"/>
                      </a:lnTo>
                      <a:lnTo>
                        <a:pt x="9604" y="67044"/>
                      </a:lnTo>
                      <a:lnTo>
                        <a:pt x="11156" y="66426"/>
                      </a:lnTo>
                      <a:lnTo>
                        <a:pt x="12737" y="66179"/>
                      </a:lnTo>
                      <a:lnTo>
                        <a:pt x="14231" y="66426"/>
                      </a:lnTo>
                      <a:lnTo>
                        <a:pt x="15695" y="66982"/>
                      </a:lnTo>
                      <a:lnTo>
                        <a:pt x="17130" y="67785"/>
                      </a:lnTo>
                      <a:lnTo>
                        <a:pt x="18418" y="69021"/>
                      </a:lnTo>
                      <a:lnTo>
                        <a:pt x="19677" y="70566"/>
                      </a:lnTo>
                      <a:lnTo>
                        <a:pt x="33440" y="41524"/>
                      </a:lnTo>
                      <a:lnTo>
                        <a:pt x="32737" y="38928"/>
                      </a:lnTo>
                      <a:lnTo>
                        <a:pt x="32152" y="36148"/>
                      </a:lnTo>
                      <a:lnTo>
                        <a:pt x="31742" y="33182"/>
                      </a:lnTo>
                      <a:lnTo>
                        <a:pt x="31478" y="30092"/>
                      </a:lnTo>
                      <a:lnTo>
                        <a:pt x="31361" y="26879"/>
                      </a:lnTo>
                      <a:lnTo>
                        <a:pt x="31478" y="23542"/>
                      </a:lnTo>
                      <a:lnTo>
                        <a:pt x="31771" y="20267"/>
                      </a:lnTo>
                      <a:lnTo>
                        <a:pt x="32240" y="17178"/>
                      </a:lnTo>
                      <a:lnTo>
                        <a:pt x="32855" y="14273"/>
                      </a:lnTo>
                      <a:lnTo>
                        <a:pt x="33645" y="11555"/>
                      </a:lnTo>
                      <a:lnTo>
                        <a:pt x="34612" y="9021"/>
                      </a:lnTo>
                      <a:lnTo>
                        <a:pt x="35666" y="6797"/>
                      </a:lnTo>
                      <a:lnTo>
                        <a:pt x="36837" y="4819"/>
                      </a:lnTo>
                      <a:lnTo>
                        <a:pt x="38125" y="3151"/>
                      </a:lnTo>
                      <a:lnTo>
                        <a:pt x="39531" y="1791"/>
                      </a:lnTo>
                      <a:lnTo>
                        <a:pt x="40995" y="803"/>
                      </a:lnTo>
                      <a:lnTo>
                        <a:pt x="42518" y="185"/>
                      </a:lnTo>
                      <a:lnTo>
                        <a:pt x="44128" y="0"/>
                      </a:lnTo>
                      <a:lnTo>
                        <a:pt x="45710" y="185"/>
                      </a:lnTo>
                      <a:lnTo>
                        <a:pt x="47232" y="803"/>
                      </a:lnTo>
                      <a:lnTo>
                        <a:pt x="48696" y="1791"/>
                      </a:lnTo>
                      <a:lnTo>
                        <a:pt x="50102" y="3151"/>
                      </a:lnTo>
                      <a:lnTo>
                        <a:pt x="51390" y="4819"/>
                      </a:lnTo>
                      <a:lnTo>
                        <a:pt x="52562" y="6797"/>
                      </a:lnTo>
                      <a:lnTo>
                        <a:pt x="53616" y="9021"/>
                      </a:lnTo>
                      <a:lnTo>
                        <a:pt x="54582" y="11555"/>
                      </a:lnTo>
                      <a:lnTo>
                        <a:pt x="55373" y="14273"/>
                      </a:lnTo>
                      <a:lnTo>
                        <a:pt x="55988" y="17178"/>
                      </a:lnTo>
                      <a:lnTo>
                        <a:pt x="56456" y="20267"/>
                      </a:lnTo>
                      <a:lnTo>
                        <a:pt x="56749" y="23542"/>
                      </a:lnTo>
                      <a:lnTo>
                        <a:pt x="56866" y="26879"/>
                      </a:lnTo>
                      <a:lnTo>
                        <a:pt x="56749" y="30092"/>
                      </a:lnTo>
                      <a:lnTo>
                        <a:pt x="56486" y="33182"/>
                      </a:lnTo>
                      <a:lnTo>
                        <a:pt x="56105" y="36148"/>
                      </a:lnTo>
                      <a:lnTo>
                        <a:pt x="55519" y="38928"/>
                      </a:lnTo>
                      <a:lnTo>
                        <a:pt x="54787" y="41524"/>
                      </a:lnTo>
                      <a:lnTo>
                        <a:pt x="68696" y="70875"/>
                      </a:lnTo>
                      <a:lnTo>
                        <a:pt x="69985" y="69268"/>
                      </a:lnTo>
                      <a:lnTo>
                        <a:pt x="71332" y="67971"/>
                      </a:lnTo>
                      <a:lnTo>
                        <a:pt x="72796" y="67044"/>
                      </a:lnTo>
                      <a:lnTo>
                        <a:pt x="74289" y="66426"/>
                      </a:lnTo>
                      <a:lnTo>
                        <a:pt x="75841" y="66179"/>
                      </a:lnTo>
                      <a:lnTo>
                        <a:pt x="77364" y="66426"/>
                      </a:lnTo>
                      <a:lnTo>
                        <a:pt x="78828" y="66982"/>
                      </a:lnTo>
                      <a:lnTo>
                        <a:pt x="80263" y="67785"/>
                      </a:lnTo>
                      <a:lnTo>
                        <a:pt x="81551" y="69021"/>
                      </a:lnTo>
                      <a:lnTo>
                        <a:pt x="82811" y="70566"/>
                      </a:lnTo>
                      <a:lnTo>
                        <a:pt x="96573" y="41524"/>
                      </a:lnTo>
                      <a:lnTo>
                        <a:pt x="95841" y="38928"/>
                      </a:lnTo>
                      <a:lnTo>
                        <a:pt x="95256" y="36148"/>
                      </a:lnTo>
                      <a:lnTo>
                        <a:pt x="94846" y="33182"/>
                      </a:lnTo>
                      <a:lnTo>
                        <a:pt x="94612" y="30092"/>
                      </a:lnTo>
                      <a:lnTo>
                        <a:pt x="94494" y="26879"/>
                      </a:lnTo>
                      <a:lnTo>
                        <a:pt x="94612" y="23542"/>
                      </a:lnTo>
                      <a:lnTo>
                        <a:pt x="94904" y="20267"/>
                      </a:lnTo>
                      <a:lnTo>
                        <a:pt x="95373" y="17178"/>
                      </a:lnTo>
                      <a:lnTo>
                        <a:pt x="95988" y="14273"/>
                      </a:lnTo>
                      <a:lnTo>
                        <a:pt x="96778" y="11555"/>
                      </a:lnTo>
                      <a:lnTo>
                        <a:pt x="97745" y="9021"/>
                      </a:lnTo>
                      <a:lnTo>
                        <a:pt x="98799" y="6797"/>
                      </a:lnTo>
                      <a:lnTo>
                        <a:pt x="99970" y="4819"/>
                      </a:lnTo>
                      <a:lnTo>
                        <a:pt x="101259" y="3151"/>
                      </a:lnTo>
                      <a:lnTo>
                        <a:pt x="102664" y="1791"/>
                      </a:lnTo>
                      <a:lnTo>
                        <a:pt x="104099" y="803"/>
                      </a:lnTo>
                      <a:lnTo>
                        <a:pt x="105651" y="185"/>
                      </a:lnTo>
                      <a:lnTo>
                        <a:pt x="107232" y="0"/>
                      </a:lnTo>
                      <a:close/>
                    </a:path>
                  </a:pathLst>
                </a:custGeom>
                <a:solidFill>
                  <a:srgbClr val="566579"/>
                </a:solidFill>
                <a:ln>
                  <a:solidFill>
                    <a:srgbClr val="566579"/>
                  </a:solid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566579"/>
                    </a:solidFill>
                    <a:latin typeface="Calibri"/>
                    <a:ea typeface="Calibri"/>
                    <a:cs typeface="Calibri"/>
                    <a:sym typeface="Calibri"/>
                  </a:endParaRPr>
                </a:p>
              </p:txBody>
            </p:sp>
            <p:sp>
              <p:nvSpPr>
                <p:cNvPr id="891" name="Google Shape;891;p51"/>
                <p:cNvSpPr/>
                <p:nvPr/>
              </p:nvSpPr>
              <p:spPr>
                <a:xfrm>
                  <a:off x="5446221" y="1846957"/>
                  <a:ext cx="42133" cy="42133"/>
                </a:xfrm>
                <a:custGeom>
                  <a:avLst/>
                  <a:gdLst/>
                  <a:ahLst/>
                  <a:cxnLst/>
                  <a:rect l="l" t="t" r="r" b="b"/>
                  <a:pathLst>
                    <a:path w="120000" h="120000" extrusionOk="0">
                      <a:moveTo>
                        <a:pt x="90165" y="0"/>
                      </a:moveTo>
                      <a:lnTo>
                        <a:pt x="97458" y="662"/>
                      </a:lnTo>
                      <a:lnTo>
                        <a:pt x="105082" y="3646"/>
                      </a:lnTo>
                      <a:lnTo>
                        <a:pt x="111049" y="8618"/>
                      </a:lnTo>
                      <a:lnTo>
                        <a:pt x="116022" y="14917"/>
                      </a:lnTo>
                      <a:lnTo>
                        <a:pt x="119005" y="21878"/>
                      </a:lnTo>
                      <a:lnTo>
                        <a:pt x="120000" y="29502"/>
                      </a:lnTo>
                      <a:lnTo>
                        <a:pt x="119005" y="37127"/>
                      </a:lnTo>
                      <a:lnTo>
                        <a:pt x="116022" y="44088"/>
                      </a:lnTo>
                      <a:lnTo>
                        <a:pt x="111049" y="50718"/>
                      </a:lnTo>
                      <a:lnTo>
                        <a:pt x="50718" y="111381"/>
                      </a:lnTo>
                      <a:lnTo>
                        <a:pt x="44419" y="116353"/>
                      </a:lnTo>
                      <a:lnTo>
                        <a:pt x="37127" y="119005"/>
                      </a:lnTo>
                      <a:lnTo>
                        <a:pt x="29502" y="120000"/>
                      </a:lnTo>
                      <a:lnTo>
                        <a:pt x="22209" y="119005"/>
                      </a:lnTo>
                      <a:lnTo>
                        <a:pt x="14585" y="116353"/>
                      </a:lnTo>
                      <a:lnTo>
                        <a:pt x="8618" y="111381"/>
                      </a:lnTo>
                      <a:lnTo>
                        <a:pt x="3646" y="105082"/>
                      </a:lnTo>
                      <a:lnTo>
                        <a:pt x="662" y="97790"/>
                      </a:lnTo>
                      <a:lnTo>
                        <a:pt x="0" y="90165"/>
                      </a:lnTo>
                      <a:lnTo>
                        <a:pt x="662" y="82541"/>
                      </a:lnTo>
                      <a:lnTo>
                        <a:pt x="3646" y="75248"/>
                      </a:lnTo>
                      <a:lnTo>
                        <a:pt x="8618" y="69281"/>
                      </a:lnTo>
                      <a:lnTo>
                        <a:pt x="69281" y="8618"/>
                      </a:lnTo>
                      <a:lnTo>
                        <a:pt x="75248" y="3646"/>
                      </a:lnTo>
                      <a:lnTo>
                        <a:pt x="82872" y="662"/>
                      </a:lnTo>
                      <a:lnTo>
                        <a:pt x="90165"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92" name="Google Shape;892;p51"/>
                <p:cNvSpPr/>
                <p:nvPr/>
              </p:nvSpPr>
              <p:spPr>
                <a:xfrm>
                  <a:off x="5629726" y="1780048"/>
                  <a:ext cx="42243" cy="42133"/>
                </a:xfrm>
                <a:custGeom>
                  <a:avLst/>
                  <a:gdLst/>
                  <a:ahLst/>
                  <a:cxnLst/>
                  <a:rect l="l" t="t" r="r" b="b"/>
                  <a:pathLst>
                    <a:path w="120000" h="120000" extrusionOk="0">
                      <a:moveTo>
                        <a:pt x="89917" y="0"/>
                      </a:moveTo>
                      <a:lnTo>
                        <a:pt x="97851" y="994"/>
                      </a:lnTo>
                      <a:lnTo>
                        <a:pt x="104793" y="3646"/>
                      </a:lnTo>
                      <a:lnTo>
                        <a:pt x="111404" y="8618"/>
                      </a:lnTo>
                      <a:lnTo>
                        <a:pt x="116033" y="14917"/>
                      </a:lnTo>
                      <a:lnTo>
                        <a:pt x="118677" y="22209"/>
                      </a:lnTo>
                      <a:lnTo>
                        <a:pt x="120000" y="29834"/>
                      </a:lnTo>
                      <a:lnTo>
                        <a:pt x="118677" y="37127"/>
                      </a:lnTo>
                      <a:lnTo>
                        <a:pt x="116033" y="44751"/>
                      </a:lnTo>
                      <a:lnTo>
                        <a:pt x="111404" y="50718"/>
                      </a:lnTo>
                      <a:lnTo>
                        <a:pt x="50909" y="111381"/>
                      </a:lnTo>
                      <a:lnTo>
                        <a:pt x="44297" y="116353"/>
                      </a:lnTo>
                      <a:lnTo>
                        <a:pt x="37355" y="119337"/>
                      </a:lnTo>
                      <a:lnTo>
                        <a:pt x="29752" y="120000"/>
                      </a:lnTo>
                      <a:lnTo>
                        <a:pt x="22148" y="119337"/>
                      </a:lnTo>
                      <a:lnTo>
                        <a:pt x="15206" y="116353"/>
                      </a:lnTo>
                      <a:lnTo>
                        <a:pt x="8595" y="111381"/>
                      </a:lnTo>
                      <a:lnTo>
                        <a:pt x="3966" y="105082"/>
                      </a:lnTo>
                      <a:lnTo>
                        <a:pt x="1322" y="97790"/>
                      </a:lnTo>
                      <a:lnTo>
                        <a:pt x="0" y="90497"/>
                      </a:lnTo>
                      <a:lnTo>
                        <a:pt x="1322" y="82872"/>
                      </a:lnTo>
                      <a:lnTo>
                        <a:pt x="3966" y="75580"/>
                      </a:lnTo>
                      <a:lnTo>
                        <a:pt x="8595" y="69281"/>
                      </a:lnTo>
                      <a:lnTo>
                        <a:pt x="69090" y="8618"/>
                      </a:lnTo>
                      <a:lnTo>
                        <a:pt x="75702" y="3646"/>
                      </a:lnTo>
                      <a:lnTo>
                        <a:pt x="82644" y="994"/>
                      </a:lnTo>
                      <a:lnTo>
                        <a:pt x="89917"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grpSp>
        <p:nvGrpSpPr>
          <p:cNvPr id="13" name="Group 12"/>
          <p:cNvGrpSpPr/>
          <p:nvPr/>
        </p:nvGrpSpPr>
        <p:grpSpPr>
          <a:xfrm>
            <a:off x="3643244" y="1208646"/>
            <a:ext cx="1855800" cy="2103750"/>
            <a:chOff x="3643244" y="1271724"/>
            <a:chExt cx="1855800" cy="2103750"/>
          </a:xfrm>
        </p:grpSpPr>
        <p:sp>
          <p:nvSpPr>
            <p:cNvPr id="876" name="Google Shape;876;p51"/>
            <p:cNvSpPr txBox="1"/>
            <p:nvPr/>
          </p:nvSpPr>
          <p:spPr>
            <a:xfrm>
              <a:off x="3643244" y="2459051"/>
              <a:ext cx="1855800" cy="291000"/>
            </a:xfrm>
            <a:prstGeom prst="rect">
              <a:avLst/>
            </a:prstGeom>
            <a:noFill/>
            <a:ln>
              <a:noFill/>
            </a:ln>
          </p:spPr>
          <p:txBody>
            <a:bodyPr spcFirstLastPara="1" wrap="square" lIns="91425" tIns="91425" rIns="91425" bIns="91425" anchor="ctr" anchorCtr="0">
              <a:noAutofit/>
            </a:bodyPr>
            <a:lstStyle/>
            <a:p>
              <a:pPr lvl="0" algn="ctr"/>
              <a:r>
                <a:rPr lang="en-US" sz="1500" dirty="0">
                  <a:solidFill>
                    <a:srgbClr val="566579"/>
                  </a:solidFill>
                  <a:latin typeface="Trebuchet MS"/>
                  <a:ea typeface="Trebuchet MS"/>
                  <a:cs typeface="Trebuchet MS"/>
                  <a:sym typeface="Trebuchet MS"/>
                </a:rPr>
                <a:t>Intermediaries</a:t>
              </a:r>
              <a:endParaRPr sz="1500" b="1" dirty="0">
                <a:solidFill>
                  <a:srgbClr val="566579"/>
                </a:solidFill>
                <a:latin typeface="Trebuchet MS"/>
                <a:ea typeface="Trebuchet MS"/>
                <a:cs typeface="Trebuchet MS"/>
                <a:sym typeface="Trebuchet MS"/>
              </a:endParaRPr>
            </a:p>
          </p:txBody>
        </p:sp>
        <p:sp>
          <p:nvSpPr>
            <p:cNvPr id="877" name="Google Shape;877;p51"/>
            <p:cNvSpPr txBox="1"/>
            <p:nvPr/>
          </p:nvSpPr>
          <p:spPr>
            <a:xfrm>
              <a:off x="3643244" y="2909874"/>
              <a:ext cx="1828800" cy="465600"/>
            </a:xfrm>
            <a:prstGeom prst="rect">
              <a:avLst/>
            </a:prstGeom>
            <a:noFill/>
            <a:ln>
              <a:noFill/>
            </a:ln>
          </p:spPr>
          <p:txBody>
            <a:bodyPr spcFirstLastPara="1" wrap="square" lIns="91425" tIns="91425" rIns="91425" bIns="91425" anchor="t" anchorCtr="0">
              <a:noAutofit/>
            </a:bodyPr>
            <a:lstStyle/>
            <a:p>
              <a:pPr lvl="0" algn="ctr"/>
              <a:r>
                <a:rPr lang="en-US" sz="1000" dirty="0">
                  <a:solidFill>
                    <a:srgbClr val="999999"/>
                  </a:solidFill>
                </a:rPr>
                <a:t>One (or multiple) intermediary or a</a:t>
              </a:r>
            </a:p>
            <a:p>
              <a:pPr lvl="0" algn="ctr"/>
              <a:r>
                <a:rPr lang="en-US" sz="1000" dirty="0">
                  <a:solidFill>
                    <a:srgbClr val="999999"/>
                  </a:solidFill>
                </a:rPr>
                <a:t>central gatekeeper is present </a:t>
              </a:r>
              <a:r>
                <a:rPr lang="en-US" sz="1000" dirty="0" smtClean="0">
                  <a:solidFill>
                    <a:srgbClr val="999999"/>
                  </a:solidFill>
                </a:rPr>
                <a:t>to enforce </a:t>
              </a:r>
              <a:r>
                <a:rPr lang="en-US" sz="1000" dirty="0">
                  <a:solidFill>
                    <a:srgbClr val="999999"/>
                  </a:solidFill>
                </a:rPr>
                <a:t>trust</a:t>
              </a:r>
              <a:endParaRPr sz="1100" dirty="0">
                <a:solidFill>
                  <a:srgbClr val="999999"/>
                </a:solidFill>
              </a:endParaRPr>
            </a:p>
          </p:txBody>
        </p:sp>
        <p:grpSp>
          <p:nvGrpSpPr>
            <p:cNvPr id="6" name="Group 5"/>
            <p:cNvGrpSpPr/>
            <p:nvPr/>
          </p:nvGrpSpPr>
          <p:grpSpPr>
            <a:xfrm>
              <a:off x="4050794" y="1271724"/>
              <a:ext cx="1040700" cy="1040700"/>
              <a:chOff x="3675393" y="1271724"/>
              <a:chExt cx="1040700" cy="1040700"/>
            </a:xfrm>
          </p:grpSpPr>
          <p:sp>
            <p:nvSpPr>
              <p:cNvPr id="866" name="Google Shape;866;p51"/>
              <p:cNvSpPr/>
              <p:nvPr/>
            </p:nvSpPr>
            <p:spPr>
              <a:xfrm>
                <a:off x="3675393" y="1271724"/>
                <a:ext cx="1040700" cy="1040700"/>
              </a:xfrm>
              <a:prstGeom prst="ellipse">
                <a:avLst/>
              </a:prstGeom>
              <a:noFill/>
              <a:ln w="19050" cap="flat" cmpd="sng">
                <a:solidFill>
                  <a:srgbClr val="EE79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Oval 25">
                <a:extLst>
                  <a:ext uri="{FF2B5EF4-FFF2-40B4-BE49-F238E27FC236}">
                    <a16:creationId xmlns="" xmlns:a16="http://schemas.microsoft.com/office/drawing/2014/main" id="{978E1C38-7316-4A08-9CD6-E1430CBBD68D}"/>
                  </a:ext>
                </a:extLst>
              </p:cNvPr>
              <p:cNvSpPr>
                <a:spLocks noChangeAspect="1"/>
              </p:cNvSpPr>
              <p:nvPr/>
            </p:nvSpPr>
            <p:spPr>
              <a:xfrm>
                <a:off x="3930853" y="1526823"/>
                <a:ext cx="529781" cy="530503"/>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1" name="Group 10"/>
          <p:cNvGrpSpPr/>
          <p:nvPr/>
        </p:nvGrpSpPr>
        <p:grpSpPr>
          <a:xfrm>
            <a:off x="7276661" y="1208646"/>
            <a:ext cx="1828800" cy="2141520"/>
            <a:chOff x="7276661" y="1233954"/>
            <a:chExt cx="1828800" cy="2141520"/>
          </a:xfrm>
        </p:grpSpPr>
        <p:sp>
          <p:nvSpPr>
            <p:cNvPr id="40" name="Google Shape;879;p51"/>
            <p:cNvSpPr txBox="1"/>
            <p:nvPr/>
          </p:nvSpPr>
          <p:spPr>
            <a:xfrm>
              <a:off x="7621769" y="2459051"/>
              <a:ext cx="1165584" cy="291000"/>
            </a:xfrm>
            <a:prstGeom prst="rect">
              <a:avLst/>
            </a:prstGeom>
            <a:noFill/>
            <a:ln>
              <a:noFill/>
            </a:ln>
          </p:spPr>
          <p:txBody>
            <a:bodyPr spcFirstLastPara="1" wrap="square" lIns="91425" tIns="91425" rIns="91425" bIns="91425" anchor="ctr" anchorCtr="0">
              <a:noAutofit/>
            </a:bodyPr>
            <a:lstStyle/>
            <a:p>
              <a:pPr lvl="0" algn="ctr"/>
              <a:r>
                <a:rPr lang="en-US" sz="1500" dirty="0" smtClean="0">
                  <a:solidFill>
                    <a:srgbClr val="566579"/>
                  </a:solidFill>
                  <a:latin typeface="Trebuchet MS"/>
                  <a:ea typeface="Trebuchet MS"/>
                  <a:cs typeface="Trebuchet MS"/>
                  <a:sym typeface="Trebuchet MS"/>
                </a:rPr>
                <a:t>Shared </a:t>
              </a:r>
            </a:p>
            <a:p>
              <a:pPr lvl="0" algn="ctr"/>
              <a:r>
                <a:rPr lang="en-US" sz="1500" dirty="0" smtClean="0">
                  <a:solidFill>
                    <a:srgbClr val="566579"/>
                  </a:solidFill>
                  <a:latin typeface="Trebuchet MS"/>
                  <a:ea typeface="Trebuchet MS"/>
                  <a:cs typeface="Trebuchet MS"/>
                  <a:sym typeface="Trebuchet MS"/>
                </a:rPr>
                <a:t>Repository</a:t>
              </a:r>
              <a:endParaRPr sz="1500" b="1" dirty="0">
                <a:solidFill>
                  <a:srgbClr val="566579"/>
                </a:solidFill>
                <a:latin typeface="Trebuchet MS"/>
                <a:ea typeface="Trebuchet MS"/>
                <a:cs typeface="Trebuchet MS"/>
                <a:sym typeface="Trebuchet MS"/>
              </a:endParaRPr>
            </a:p>
          </p:txBody>
        </p:sp>
        <p:sp>
          <p:nvSpPr>
            <p:cNvPr id="41" name="Google Shape;880;p51"/>
            <p:cNvSpPr txBox="1"/>
            <p:nvPr/>
          </p:nvSpPr>
          <p:spPr>
            <a:xfrm>
              <a:off x="7276661" y="2909874"/>
              <a:ext cx="1828800" cy="465600"/>
            </a:xfrm>
            <a:prstGeom prst="rect">
              <a:avLst/>
            </a:prstGeom>
            <a:noFill/>
            <a:ln>
              <a:noFill/>
            </a:ln>
          </p:spPr>
          <p:txBody>
            <a:bodyPr spcFirstLastPara="1" wrap="square" lIns="91425" tIns="91425" rIns="91425" bIns="91425" anchor="t" anchorCtr="0">
              <a:noAutofit/>
            </a:bodyPr>
            <a:lstStyle/>
            <a:p>
              <a:pPr lvl="0" algn="ctr"/>
              <a:r>
                <a:rPr lang="en-US" sz="1000" dirty="0">
                  <a:solidFill>
                    <a:srgbClr val="999999"/>
                  </a:solidFill>
                </a:rPr>
                <a:t>A shared repository of information is</a:t>
              </a:r>
            </a:p>
            <a:p>
              <a:pPr lvl="0" algn="ctr"/>
              <a:r>
                <a:rPr lang="en-US" sz="1000" dirty="0">
                  <a:solidFill>
                    <a:srgbClr val="999999"/>
                  </a:solidFill>
                </a:rPr>
                <a:t>used by multiple parties</a:t>
              </a:r>
              <a:endParaRPr sz="1100" dirty="0">
                <a:solidFill>
                  <a:srgbClr val="999999"/>
                </a:solidFill>
              </a:endParaRPr>
            </a:p>
          </p:txBody>
        </p:sp>
        <p:grpSp>
          <p:nvGrpSpPr>
            <p:cNvPr id="8" name="Group 7"/>
            <p:cNvGrpSpPr/>
            <p:nvPr/>
          </p:nvGrpSpPr>
          <p:grpSpPr>
            <a:xfrm>
              <a:off x="7684211" y="1233954"/>
              <a:ext cx="1040700" cy="1040700"/>
              <a:chOff x="6598672" y="1233954"/>
              <a:chExt cx="1040700" cy="1040700"/>
            </a:xfrm>
          </p:grpSpPr>
          <p:sp>
            <p:nvSpPr>
              <p:cNvPr id="43" name="Google Shape;868;p51"/>
              <p:cNvSpPr/>
              <p:nvPr/>
            </p:nvSpPr>
            <p:spPr>
              <a:xfrm>
                <a:off x="6598672" y="1233954"/>
                <a:ext cx="1040700" cy="1040700"/>
              </a:xfrm>
              <a:prstGeom prst="ellipse">
                <a:avLst/>
              </a:prstGeom>
              <a:noFill/>
              <a:ln w="19050" cap="flat" cmpd="sng">
                <a:solidFill>
                  <a:srgbClr val="EE79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roup 6"/>
              <p:cNvGrpSpPr/>
              <p:nvPr/>
            </p:nvGrpSpPr>
            <p:grpSpPr>
              <a:xfrm>
                <a:off x="6757801" y="1586759"/>
                <a:ext cx="722443" cy="335091"/>
                <a:chOff x="6843685" y="1594212"/>
                <a:chExt cx="722443" cy="335091"/>
              </a:xfrm>
            </p:grpSpPr>
            <p:sp>
              <p:nvSpPr>
                <p:cNvPr id="888" name="Google Shape;888;p51"/>
                <p:cNvSpPr/>
                <p:nvPr/>
              </p:nvSpPr>
              <p:spPr>
                <a:xfrm>
                  <a:off x="6843685" y="1594212"/>
                  <a:ext cx="324600" cy="333600"/>
                </a:xfrm>
                <a:custGeom>
                  <a:avLst/>
                  <a:gdLst/>
                  <a:ahLst/>
                  <a:cxnLst/>
                  <a:rect l="l" t="t" r="r" b="b"/>
                  <a:pathLst>
                    <a:path w="120000" h="120000" extrusionOk="0">
                      <a:moveTo>
                        <a:pt x="29828" y="80503"/>
                      </a:moveTo>
                      <a:lnTo>
                        <a:pt x="43067" y="80503"/>
                      </a:lnTo>
                      <a:lnTo>
                        <a:pt x="44065" y="80611"/>
                      </a:lnTo>
                      <a:lnTo>
                        <a:pt x="45019" y="80914"/>
                      </a:lnTo>
                      <a:lnTo>
                        <a:pt x="45839" y="81346"/>
                      </a:lnTo>
                      <a:lnTo>
                        <a:pt x="46593" y="81929"/>
                      </a:lnTo>
                      <a:lnTo>
                        <a:pt x="47192" y="82663"/>
                      </a:lnTo>
                      <a:lnTo>
                        <a:pt x="47636" y="83462"/>
                      </a:lnTo>
                      <a:lnTo>
                        <a:pt x="47946" y="84390"/>
                      </a:lnTo>
                      <a:lnTo>
                        <a:pt x="48013" y="85362"/>
                      </a:lnTo>
                      <a:lnTo>
                        <a:pt x="47946" y="86312"/>
                      </a:lnTo>
                      <a:lnTo>
                        <a:pt x="47636" y="87241"/>
                      </a:lnTo>
                      <a:lnTo>
                        <a:pt x="47192" y="88061"/>
                      </a:lnTo>
                      <a:lnTo>
                        <a:pt x="46593" y="88774"/>
                      </a:lnTo>
                      <a:lnTo>
                        <a:pt x="45839" y="89357"/>
                      </a:lnTo>
                      <a:lnTo>
                        <a:pt x="45019" y="89832"/>
                      </a:lnTo>
                      <a:lnTo>
                        <a:pt x="44065" y="90091"/>
                      </a:lnTo>
                      <a:lnTo>
                        <a:pt x="43067" y="90199"/>
                      </a:lnTo>
                      <a:lnTo>
                        <a:pt x="29828" y="90199"/>
                      </a:lnTo>
                      <a:lnTo>
                        <a:pt x="28830" y="90091"/>
                      </a:lnTo>
                      <a:lnTo>
                        <a:pt x="27876" y="89832"/>
                      </a:lnTo>
                      <a:lnTo>
                        <a:pt x="27055" y="89357"/>
                      </a:lnTo>
                      <a:lnTo>
                        <a:pt x="26301" y="88774"/>
                      </a:lnTo>
                      <a:lnTo>
                        <a:pt x="25703" y="88061"/>
                      </a:lnTo>
                      <a:lnTo>
                        <a:pt x="25259" y="87241"/>
                      </a:lnTo>
                      <a:lnTo>
                        <a:pt x="24949" y="86312"/>
                      </a:lnTo>
                      <a:lnTo>
                        <a:pt x="24838" y="85362"/>
                      </a:lnTo>
                      <a:lnTo>
                        <a:pt x="24949" y="84390"/>
                      </a:lnTo>
                      <a:lnTo>
                        <a:pt x="25259" y="83462"/>
                      </a:lnTo>
                      <a:lnTo>
                        <a:pt x="25703" y="82663"/>
                      </a:lnTo>
                      <a:lnTo>
                        <a:pt x="26301" y="81929"/>
                      </a:lnTo>
                      <a:lnTo>
                        <a:pt x="27055" y="81346"/>
                      </a:lnTo>
                      <a:lnTo>
                        <a:pt x="27876" y="80914"/>
                      </a:lnTo>
                      <a:lnTo>
                        <a:pt x="28830" y="80611"/>
                      </a:lnTo>
                      <a:lnTo>
                        <a:pt x="29828" y="80503"/>
                      </a:lnTo>
                      <a:close/>
                      <a:moveTo>
                        <a:pt x="115143" y="74155"/>
                      </a:moveTo>
                      <a:lnTo>
                        <a:pt x="116008" y="74219"/>
                      </a:lnTo>
                      <a:lnTo>
                        <a:pt x="116828" y="74479"/>
                      </a:lnTo>
                      <a:lnTo>
                        <a:pt x="117582" y="74846"/>
                      </a:lnTo>
                      <a:lnTo>
                        <a:pt x="118336" y="75364"/>
                      </a:lnTo>
                      <a:lnTo>
                        <a:pt x="118935" y="76012"/>
                      </a:lnTo>
                      <a:lnTo>
                        <a:pt x="119423" y="76703"/>
                      </a:lnTo>
                      <a:lnTo>
                        <a:pt x="119756" y="77480"/>
                      </a:lnTo>
                      <a:lnTo>
                        <a:pt x="119955" y="78322"/>
                      </a:lnTo>
                      <a:lnTo>
                        <a:pt x="120000" y="79121"/>
                      </a:lnTo>
                      <a:lnTo>
                        <a:pt x="119889" y="79964"/>
                      </a:lnTo>
                      <a:lnTo>
                        <a:pt x="119622" y="80806"/>
                      </a:lnTo>
                      <a:lnTo>
                        <a:pt x="119201" y="81561"/>
                      </a:lnTo>
                      <a:lnTo>
                        <a:pt x="118669" y="82296"/>
                      </a:lnTo>
                      <a:lnTo>
                        <a:pt x="88020" y="115465"/>
                      </a:lnTo>
                      <a:lnTo>
                        <a:pt x="87466" y="116005"/>
                      </a:lnTo>
                      <a:lnTo>
                        <a:pt x="86823" y="116415"/>
                      </a:lnTo>
                      <a:lnTo>
                        <a:pt x="86113" y="116739"/>
                      </a:lnTo>
                      <a:lnTo>
                        <a:pt x="85359" y="116955"/>
                      </a:lnTo>
                      <a:lnTo>
                        <a:pt x="84538" y="117063"/>
                      </a:lnTo>
                      <a:lnTo>
                        <a:pt x="84383" y="117063"/>
                      </a:lnTo>
                      <a:lnTo>
                        <a:pt x="83407" y="116998"/>
                      </a:lnTo>
                      <a:lnTo>
                        <a:pt x="82498" y="116739"/>
                      </a:lnTo>
                      <a:lnTo>
                        <a:pt x="81633" y="116307"/>
                      </a:lnTo>
                      <a:lnTo>
                        <a:pt x="80924" y="115724"/>
                      </a:lnTo>
                      <a:lnTo>
                        <a:pt x="63537" y="99442"/>
                      </a:lnTo>
                      <a:lnTo>
                        <a:pt x="62849" y="98707"/>
                      </a:lnTo>
                      <a:lnTo>
                        <a:pt x="62361" y="97865"/>
                      </a:lnTo>
                      <a:lnTo>
                        <a:pt x="62095" y="96980"/>
                      </a:lnTo>
                      <a:lnTo>
                        <a:pt x="61984" y="96073"/>
                      </a:lnTo>
                      <a:lnTo>
                        <a:pt x="62029" y="95123"/>
                      </a:lnTo>
                      <a:lnTo>
                        <a:pt x="62295" y="94237"/>
                      </a:lnTo>
                      <a:lnTo>
                        <a:pt x="62738" y="93374"/>
                      </a:lnTo>
                      <a:lnTo>
                        <a:pt x="63337" y="92596"/>
                      </a:lnTo>
                      <a:lnTo>
                        <a:pt x="64136" y="91970"/>
                      </a:lnTo>
                      <a:lnTo>
                        <a:pt x="64956" y="91495"/>
                      </a:lnTo>
                      <a:lnTo>
                        <a:pt x="65888" y="91214"/>
                      </a:lnTo>
                      <a:lnTo>
                        <a:pt x="66841" y="91106"/>
                      </a:lnTo>
                      <a:lnTo>
                        <a:pt x="67773" y="91171"/>
                      </a:lnTo>
                      <a:lnTo>
                        <a:pt x="68704" y="91430"/>
                      </a:lnTo>
                      <a:lnTo>
                        <a:pt x="69569" y="91840"/>
                      </a:lnTo>
                      <a:lnTo>
                        <a:pt x="70412" y="92445"/>
                      </a:lnTo>
                      <a:lnTo>
                        <a:pt x="84051" y="105229"/>
                      </a:lnTo>
                      <a:lnTo>
                        <a:pt x="111284" y="75753"/>
                      </a:lnTo>
                      <a:lnTo>
                        <a:pt x="111949" y="75170"/>
                      </a:lnTo>
                      <a:lnTo>
                        <a:pt x="112659" y="74694"/>
                      </a:lnTo>
                      <a:lnTo>
                        <a:pt x="113457" y="74371"/>
                      </a:lnTo>
                      <a:lnTo>
                        <a:pt x="114278" y="74198"/>
                      </a:lnTo>
                      <a:lnTo>
                        <a:pt x="115143" y="74155"/>
                      </a:lnTo>
                      <a:close/>
                      <a:moveTo>
                        <a:pt x="29828" y="54763"/>
                      </a:moveTo>
                      <a:lnTo>
                        <a:pt x="74537" y="54763"/>
                      </a:lnTo>
                      <a:lnTo>
                        <a:pt x="75512" y="54871"/>
                      </a:lnTo>
                      <a:lnTo>
                        <a:pt x="76444" y="55173"/>
                      </a:lnTo>
                      <a:lnTo>
                        <a:pt x="77309" y="55605"/>
                      </a:lnTo>
                      <a:lnTo>
                        <a:pt x="78041" y="56188"/>
                      </a:lnTo>
                      <a:lnTo>
                        <a:pt x="78639" y="56922"/>
                      </a:lnTo>
                      <a:lnTo>
                        <a:pt x="79127" y="57721"/>
                      </a:lnTo>
                      <a:lnTo>
                        <a:pt x="79393" y="58628"/>
                      </a:lnTo>
                      <a:lnTo>
                        <a:pt x="79504" y="59578"/>
                      </a:lnTo>
                      <a:lnTo>
                        <a:pt x="79393" y="60572"/>
                      </a:lnTo>
                      <a:lnTo>
                        <a:pt x="79127" y="61479"/>
                      </a:lnTo>
                      <a:lnTo>
                        <a:pt x="78639" y="62278"/>
                      </a:lnTo>
                      <a:lnTo>
                        <a:pt x="78041" y="63012"/>
                      </a:lnTo>
                      <a:lnTo>
                        <a:pt x="77309" y="63595"/>
                      </a:lnTo>
                      <a:lnTo>
                        <a:pt x="76444" y="64048"/>
                      </a:lnTo>
                      <a:lnTo>
                        <a:pt x="75512" y="64329"/>
                      </a:lnTo>
                      <a:lnTo>
                        <a:pt x="74537" y="64437"/>
                      </a:lnTo>
                      <a:lnTo>
                        <a:pt x="29828" y="64437"/>
                      </a:lnTo>
                      <a:lnTo>
                        <a:pt x="28830" y="64329"/>
                      </a:lnTo>
                      <a:lnTo>
                        <a:pt x="27876" y="64048"/>
                      </a:lnTo>
                      <a:lnTo>
                        <a:pt x="27055" y="63595"/>
                      </a:lnTo>
                      <a:lnTo>
                        <a:pt x="26301" y="63012"/>
                      </a:lnTo>
                      <a:lnTo>
                        <a:pt x="25703" y="62278"/>
                      </a:lnTo>
                      <a:lnTo>
                        <a:pt x="25259" y="61479"/>
                      </a:lnTo>
                      <a:lnTo>
                        <a:pt x="24949" y="60572"/>
                      </a:lnTo>
                      <a:lnTo>
                        <a:pt x="24838" y="59578"/>
                      </a:lnTo>
                      <a:lnTo>
                        <a:pt x="24949" y="58628"/>
                      </a:lnTo>
                      <a:lnTo>
                        <a:pt x="25259" y="57721"/>
                      </a:lnTo>
                      <a:lnTo>
                        <a:pt x="25703" y="56922"/>
                      </a:lnTo>
                      <a:lnTo>
                        <a:pt x="26301" y="56188"/>
                      </a:lnTo>
                      <a:lnTo>
                        <a:pt x="27055" y="55605"/>
                      </a:lnTo>
                      <a:lnTo>
                        <a:pt x="27876" y="55173"/>
                      </a:lnTo>
                      <a:lnTo>
                        <a:pt x="28830" y="54871"/>
                      </a:lnTo>
                      <a:lnTo>
                        <a:pt x="29828" y="54763"/>
                      </a:lnTo>
                      <a:close/>
                      <a:moveTo>
                        <a:pt x="29828" y="28202"/>
                      </a:moveTo>
                      <a:lnTo>
                        <a:pt x="74537" y="28202"/>
                      </a:lnTo>
                      <a:lnTo>
                        <a:pt x="75512" y="28288"/>
                      </a:lnTo>
                      <a:lnTo>
                        <a:pt x="76444" y="28569"/>
                      </a:lnTo>
                      <a:lnTo>
                        <a:pt x="77309" y="29001"/>
                      </a:lnTo>
                      <a:lnTo>
                        <a:pt x="78041" y="29627"/>
                      </a:lnTo>
                      <a:lnTo>
                        <a:pt x="78639" y="30318"/>
                      </a:lnTo>
                      <a:lnTo>
                        <a:pt x="79127" y="31160"/>
                      </a:lnTo>
                      <a:lnTo>
                        <a:pt x="79393" y="32046"/>
                      </a:lnTo>
                      <a:lnTo>
                        <a:pt x="79504" y="33039"/>
                      </a:lnTo>
                      <a:lnTo>
                        <a:pt x="79393" y="34011"/>
                      </a:lnTo>
                      <a:lnTo>
                        <a:pt x="79127" y="34896"/>
                      </a:lnTo>
                      <a:lnTo>
                        <a:pt x="78639" y="35738"/>
                      </a:lnTo>
                      <a:lnTo>
                        <a:pt x="78041" y="36429"/>
                      </a:lnTo>
                      <a:lnTo>
                        <a:pt x="77309" y="37055"/>
                      </a:lnTo>
                      <a:lnTo>
                        <a:pt x="76444" y="37487"/>
                      </a:lnTo>
                      <a:lnTo>
                        <a:pt x="75512" y="37768"/>
                      </a:lnTo>
                      <a:lnTo>
                        <a:pt x="74537" y="37854"/>
                      </a:lnTo>
                      <a:lnTo>
                        <a:pt x="29828" y="37854"/>
                      </a:lnTo>
                      <a:lnTo>
                        <a:pt x="28830" y="37768"/>
                      </a:lnTo>
                      <a:lnTo>
                        <a:pt x="27876" y="37487"/>
                      </a:lnTo>
                      <a:lnTo>
                        <a:pt x="27055" y="37055"/>
                      </a:lnTo>
                      <a:lnTo>
                        <a:pt x="26301" y="36429"/>
                      </a:lnTo>
                      <a:lnTo>
                        <a:pt x="25703" y="35738"/>
                      </a:lnTo>
                      <a:lnTo>
                        <a:pt x="25259" y="34896"/>
                      </a:lnTo>
                      <a:lnTo>
                        <a:pt x="24949" y="34011"/>
                      </a:lnTo>
                      <a:lnTo>
                        <a:pt x="24838" y="33039"/>
                      </a:lnTo>
                      <a:lnTo>
                        <a:pt x="24949" y="32046"/>
                      </a:lnTo>
                      <a:lnTo>
                        <a:pt x="25259" y="31160"/>
                      </a:lnTo>
                      <a:lnTo>
                        <a:pt x="25703" y="30318"/>
                      </a:lnTo>
                      <a:lnTo>
                        <a:pt x="26301" y="29627"/>
                      </a:lnTo>
                      <a:lnTo>
                        <a:pt x="27055" y="29001"/>
                      </a:lnTo>
                      <a:lnTo>
                        <a:pt x="27876" y="28569"/>
                      </a:lnTo>
                      <a:lnTo>
                        <a:pt x="28830" y="28288"/>
                      </a:lnTo>
                      <a:lnTo>
                        <a:pt x="29828" y="28202"/>
                      </a:lnTo>
                      <a:close/>
                      <a:moveTo>
                        <a:pt x="4967" y="0"/>
                      </a:moveTo>
                      <a:lnTo>
                        <a:pt x="97712" y="0"/>
                      </a:lnTo>
                      <a:lnTo>
                        <a:pt x="98732" y="129"/>
                      </a:lnTo>
                      <a:lnTo>
                        <a:pt x="99641" y="410"/>
                      </a:lnTo>
                      <a:lnTo>
                        <a:pt x="100484" y="842"/>
                      </a:lnTo>
                      <a:lnTo>
                        <a:pt x="101216" y="1425"/>
                      </a:lnTo>
                      <a:lnTo>
                        <a:pt x="101836" y="2159"/>
                      </a:lnTo>
                      <a:lnTo>
                        <a:pt x="102302" y="2958"/>
                      </a:lnTo>
                      <a:lnTo>
                        <a:pt x="102568" y="3886"/>
                      </a:lnTo>
                      <a:lnTo>
                        <a:pt x="102679" y="4858"/>
                      </a:lnTo>
                      <a:lnTo>
                        <a:pt x="102679" y="63638"/>
                      </a:lnTo>
                      <a:lnTo>
                        <a:pt x="102568" y="64588"/>
                      </a:lnTo>
                      <a:lnTo>
                        <a:pt x="102302" y="65495"/>
                      </a:lnTo>
                      <a:lnTo>
                        <a:pt x="101836" y="66294"/>
                      </a:lnTo>
                      <a:lnTo>
                        <a:pt x="101216" y="67028"/>
                      </a:lnTo>
                      <a:lnTo>
                        <a:pt x="100484" y="67612"/>
                      </a:lnTo>
                      <a:lnTo>
                        <a:pt x="99641" y="68065"/>
                      </a:lnTo>
                      <a:lnTo>
                        <a:pt x="98732" y="68346"/>
                      </a:lnTo>
                      <a:lnTo>
                        <a:pt x="97712" y="68454"/>
                      </a:lnTo>
                      <a:lnTo>
                        <a:pt x="96691" y="68346"/>
                      </a:lnTo>
                      <a:lnTo>
                        <a:pt x="95804" y="68065"/>
                      </a:lnTo>
                      <a:lnTo>
                        <a:pt x="94939" y="67612"/>
                      </a:lnTo>
                      <a:lnTo>
                        <a:pt x="94230" y="67028"/>
                      </a:lnTo>
                      <a:lnTo>
                        <a:pt x="93587" y="66294"/>
                      </a:lnTo>
                      <a:lnTo>
                        <a:pt x="93121" y="65495"/>
                      </a:lnTo>
                      <a:lnTo>
                        <a:pt x="92833" y="64588"/>
                      </a:lnTo>
                      <a:lnTo>
                        <a:pt x="92766" y="63638"/>
                      </a:lnTo>
                      <a:lnTo>
                        <a:pt x="92766" y="9695"/>
                      </a:lnTo>
                      <a:lnTo>
                        <a:pt x="9957" y="9695"/>
                      </a:lnTo>
                      <a:lnTo>
                        <a:pt x="9957" y="110325"/>
                      </a:lnTo>
                      <a:lnTo>
                        <a:pt x="48013" y="110325"/>
                      </a:lnTo>
                      <a:lnTo>
                        <a:pt x="49033" y="110433"/>
                      </a:lnTo>
                      <a:lnTo>
                        <a:pt x="49964" y="110671"/>
                      </a:lnTo>
                      <a:lnTo>
                        <a:pt x="50785" y="111146"/>
                      </a:lnTo>
                      <a:lnTo>
                        <a:pt x="51539" y="111750"/>
                      </a:lnTo>
                      <a:lnTo>
                        <a:pt x="52138" y="112441"/>
                      </a:lnTo>
                      <a:lnTo>
                        <a:pt x="52603" y="113284"/>
                      </a:lnTo>
                      <a:lnTo>
                        <a:pt x="52892" y="114191"/>
                      </a:lnTo>
                      <a:lnTo>
                        <a:pt x="53003" y="115141"/>
                      </a:lnTo>
                      <a:lnTo>
                        <a:pt x="52892" y="116113"/>
                      </a:lnTo>
                      <a:lnTo>
                        <a:pt x="52603" y="117041"/>
                      </a:lnTo>
                      <a:lnTo>
                        <a:pt x="52138" y="117840"/>
                      </a:lnTo>
                      <a:lnTo>
                        <a:pt x="51539" y="118574"/>
                      </a:lnTo>
                      <a:lnTo>
                        <a:pt x="50785" y="119157"/>
                      </a:lnTo>
                      <a:lnTo>
                        <a:pt x="49964" y="119589"/>
                      </a:lnTo>
                      <a:lnTo>
                        <a:pt x="49033" y="119892"/>
                      </a:lnTo>
                      <a:lnTo>
                        <a:pt x="48013" y="120000"/>
                      </a:lnTo>
                      <a:lnTo>
                        <a:pt x="4967" y="120000"/>
                      </a:lnTo>
                      <a:lnTo>
                        <a:pt x="3991" y="119892"/>
                      </a:lnTo>
                      <a:lnTo>
                        <a:pt x="3060" y="119589"/>
                      </a:lnTo>
                      <a:lnTo>
                        <a:pt x="2195" y="119157"/>
                      </a:lnTo>
                      <a:lnTo>
                        <a:pt x="1463" y="118574"/>
                      </a:lnTo>
                      <a:lnTo>
                        <a:pt x="864" y="117840"/>
                      </a:lnTo>
                      <a:lnTo>
                        <a:pt x="377" y="117041"/>
                      </a:lnTo>
                      <a:lnTo>
                        <a:pt x="110" y="116113"/>
                      </a:lnTo>
                      <a:lnTo>
                        <a:pt x="0" y="115141"/>
                      </a:lnTo>
                      <a:lnTo>
                        <a:pt x="0" y="4858"/>
                      </a:lnTo>
                      <a:lnTo>
                        <a:pt x="110" y="3886"/>
                      </a:lnTo>
                      <a:lnTo>
                        <a:pt x="377" y="2958"/>
                      </a:lnTo>
                      <a:lnTo>
                        <a:pt x="864" y="2159"/>
                      </a:lnTo>
                      <a:lnTo>
                        <a:pt x="1463" y="1425"/>
                      </a:lnTo>
                      <a:lnTo>
                        <a:pt x="2195" y="842"/>
                      </a:lnTo>
                      <a:lnTo>
                        <a:pt x="3060" y="410"/>
                      </a:lnTo>
                      <a:lnTo>
                        <a:pt x="3991" y="129"/>
                      </a:lnTo>
                      <a:lnTo>
                        <a:pt x="4967"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8" name="Google Shape;888;p51"/>
                <p:cNvSpPr/>
                <p:nvPr/>
              </p:nvSpPr>
              <p:spPr>
                <a:xfrm>
                  <a:off x="7241528" y="1595703"/>
                  <a:ext cx="324600" cy="333600"/>
                </a:xfrm>
                <a:custGeom>
                  <a:avLst/>
                  <a:gdLst/>
                  <a:ahLst/>
                  <a:cxnLst/>
                  <a:rect l="l" t="t" r="r" b="b"/>
                  <a:pathLst>
                    <a:path w="120000" h="120000" extrusionOk="0">
                      <a:moveTo>
                        <a:pt x="29828" y="80503"/>
                      </a:moveTo>
                      <a:lnTo>
                        <a:pt x="43067" y="80503"/>
                      </a:lnTo>
                      <a:lnTo>
                        <a:pt x="44065" y="80611"/>
                      </a:lnTo>
                      <a:lnTo>
                        <a:pt x="45019" y="80914"/>
                      </a:lnTo>
                      <a:lnTo>
                        <a:pt x="45839" y="81346"/>
                      </a:lnTo>
                      <a:lnTo>
                        <a:pt x="46593" y="81929"/>
                      </a:lnTo>
                      <a:lnTo>
                        <a:pt x="47192" y="82663"/>
                      </a:lnTo>
                      <a:lnTo>
                        <a:pt x="47636" y="83462"/>
                      </a:lnTo>
                      <a:lnTo>
                        <a:pt x="47946" y="84390"/>
                      </a:lnTo>
                      <a:lnTo>
                        <a:pt x="48013" y="85362"/>
                      </a:lnTo>
                      <a:lnTo>
                        <a:pt x="47946" y="86312"/>
                      </a:lnTo>
                      <a:lnTo>
                        <a:pt x="47636" y="87241"/>
                      </a:lnTo>
                      <a:lnTo>
                        <a:pt x="47192" y="88061"/>
                      </a:lnTo>
                      <a:lnTo>
                        <a:pt x="46593" y="88774"/>
                      </a:lnTo>
                      <a:lnTo>
                        <a:pt x="45839" y="89357"/>
                      </a:lnTo>
                      <a:lnTo>
                        <a:pt x="45019" y="89832"/>
                      </a:lnTo>
                      <a:lnTo>
                        <a:pt x="44065" y="90091"/>
                      </a:lnTo>
                      <a:lnTo>
                        <a:pt x="43067" y="90199"/>
                      </a:lnTo>
                      <a:lnTo>
                        <a:pt x="29828" y="90199"/>
                      </a:lnTo>
                      <a:lnTo>
                        <a:pt x="28830" y="90091"/>
                      </a:lnTo>
                      <a:lnTo>
                        <a:pt x="27876" y="89832"/>
                      </a:lnTo>
                      <a:lnTo>
                        <a:pt x="27055" y="89357"/>
                      </a:lnTo>
                      <a:lnTo>
                        <a:pt x="26301" y="88774"/>
                      </a:lnTo>
                      <a:lnTo>
                        <a:pt x="25703" y="88061"/>
                      </a:lnTo>
                      <a:lnTo>
                        <a:pt x="25259" y="87241"/>
                      </a:lnTo>
                      <a:lnTo>
                        <a:pt x="24949" y="86312"/>
                      </a:lnTo>
                      <a:lnTo>
                        <a:pt x="24838" y="85362"/>
                      </a:lnTo>
                      <a:lnTo>
                        <a:pt x="24949" y="84390"/>
                      </a:lnTo>
                      <a:lnTo>
                        <a:pt x="25259" y="83462"/>
                      </a:lnTo>
                      <a:lnTo>
                        <a:pt x="25703" y="82663"/>
                      </a:lnTo>
                      <a:lnTo>
                        <a:pt x="26301" y="81929"/>
                      </a:lnTo>
                      <a:lnTo>
                        <a:pt x="27055" y="81346"/>
                      </a:lnTo>
                      <a:lnTo>
                        <a:pt x="27876" y="80914"/>
                      </a:lnTo>
                      <a:lnTo>
                        <a:pt x="28830" y="80611"/>
                      </a:lnTo>
                      <a:lnTo>
                        <a:pt x="29828" y="80503"/>
                      </a:lnTo>
                      <a:close/>
                      <a:moveTo>
                        <a:pt x="115143" y="74155"/>
                      </a:moveTo>
                      <a:lnTo>
                        <a:pt x="116008" y="74219"/>
                      </a:lnTo>
                      <a:lnTo>
                        <a:pt x="116828" y="74479"/>
                      </a:lnTo>
                      <a:lnTo>
                        <a:pt x="117582" y="74846"/>
                      </a:lnTo>
                      <a:lnTo>
                        <a:pt x="118336" y="75364"/>
                      </a:lnTo>
                      <a:lnTo>
                        <a:pt x="118935" y="76012"/>
                      </a:lnTo>
                      <a:lnTo>
                        <a:pt x="119423" y="76703"/>
                      </a:lnTo>
                      <a:lnTo>
                        <a:pt x="119756" y="77480"/>
                      </a:lnTo>
                      <a:lnTo>
                        <a:pt x="119955" y="78322"/>
                      </a:lnTo>
                      <a:lnTo>
                        <a:pt x="120000" y="79121"/>
                      </a:lnTo>
                      <a:lnTo>
                        <a:pt x="119889" y="79964"/>
                      </a:lnTo>
                      <a:lnTo>
                        <a:pt x="119622" y="80806"/>
                      </a:lnTo>
                      <a:lnTo>
                        <a:pt x="119201" y="81561"/>
                      </a:lnTo>
                      <a:lnTo>
                        <a:pt x="118669" y="82296"/>
                      </a:lnTo>
                      <a:lnTo>
                        <a:pt x="88020" y="115465"/>
                      </a:lnTo>
                      <a:lnTo>
                        <a:pt x="87466" y="116005"/>
                      </a:lnTo>
                      <a:lnTo>
                        <a:pt x="86823" y="116415"/>
                      </a:lnTo>
                      <a:lnTo>
                        <a:pt x="86113" y="116739"/>
                      </a:lnTo>
                      <a:lnTo>
                        <a:pt x="85359" y="116955"/>
                      </a:lnTo>
                      <a:lnTo>
                        <a:pt x="84538" y="117063"/>
                      </a:lnTo>
                      <a:lnTo>
                        <a:pt x="84383" y="117063"/>
                      </a:lnTo>
                      <a:lnTo>
                        <a:pt x="83407" y="116998"/>
                      </a:lnTo>
                      <a:lnTo>
                        <a:pt x="82498" y="116739"/>
                      </a:lnTo>
                      <a:lnTo>
                        <a:pt x="81633" y="116307"/>
                      </a:lnTo>
                      <a:lnTo>
                        <a:pt x="80924" y="115724"/>
                      </a:lnTo>
                      <a:lnTo>
                        <a:pt x="63537" y="99442"/>
                      </a:lnTo>
                      <a:lnTo>
                        <a:pt x="62849" y="98707"/>
                      </a:lnTo>
                      <a:lnTo>
                        <a:pt x="62361" y="97865"/>
                      </a:lnTo>
                      <a:lnTo>
                        <a:pt x="62095" y="96980"/>
                      </a:lnTo>
                      <a:lnTo>
                        <a:pt x="61984" y="96073"/>
                      </a:lnTo>
                      <a:lnTo>
                        <a:pt x="62029" y="95123"/>
                      </a:lnTo>
                      <a:lnTo>
                        <a:pt x="62295" y="94237"/>
                      </a:lnTo>
                      <a:lnTo>
                        <a:pt x="62738" y="93374"/>
                      </a:lnTo>
                      <a:lnTo>
                        <a:pt x="63337" y="92596"/>
                      </a:lnTo>
                      <a:lnTo>
                        <a:pt x="64136" y="91970"/>
                      </a:lnTo>
                      <a:lnTo>
                        <a:pt x="64956" y="91495"/>
                      </a:lnTo>
                      <a:lnTo>
                        <a:pt x="65888" y="91214"/>
                      </a:lnTo>
                      <a:lnTo>
                        <a:pt x="66841" y="91106"/>
                      </a:lnTo>
                      <a:lnTo>
                        <a:pt x="67773" y="91171"/>
                      </a:lnTo>
                      <a:lnTo>
                        <a:pt x="68704" y="91430"/>
                      </a:lnTo>
                      <a:lnTo>
                        <a:pt x="69569" y="91840"/>
                      </a:lnTo>
                      <a:lnTo>
                        <a:pt x="70412" y="92445"/>
                      </a:lnTo>
                      <a:lnTo>
                        <a:pt x="84051" y="105229"/>
                      </a:lnTo>
                      <a:lnTo>
                        <a:pt x="111284" y="75753"/>
                      </a:lnTo>
                      <a:lnTo>
                        <a:pt x="111949" y="75170"/>
                      </a:lnTo>
                      <a:lnTo>
                        <a:pt x="112659" y="74694"/>
                      </a:lnTo>
                      <a:lnTo>
                        <a:pt x="113457" y="74371"/>
                      </a:lnTo>
                      <a:lnTo>
                        <a:pt x="114278" y="74198"/>
                      </a:lnTo>
                      <a:lnTo>
                        <a:pt x="115143" y="74155"/>
                      </a:lnTo>
                      <a:close/>
                      <a:moveTo>
                        <a:pt x="29828" y="54763"/>
                      </a:moveTo>
                      <a:lnTo>
                        <a:pt x="74537" y="54763"/>
                      </a:lnTo>
                      <a:lnTo>
                        <a:pt x="75512" y="54871"/>
                      </a:lnTo>
                      <a:lnTo>
                        <a:pt x="76444" y="55173"/>
                      </a:lnTo>
                      <a:lnTo>
                        <a:pt x="77309" y="55605"/>
                      </a:lnTo>
                      <a:lnTo>
                        <a:pt x="78041" y="56188"/>
                      </a:lnTo>
                      <a:lnTo>
                        <a:pt x="78639" y="56922"/>
                      </a:lnTo>
                      <a:lnTo>
                        <a:pt x="79127" y="57721"/>
                      </a:lnTo>
                      <a:lnTo>
                        <a:pt x="79393" y="58628"/>
                      </a:lnTo>
                      <a:lnTo>
                        <a:pt x="79504" y="59578"/>
                      </a:lnTo>
                      <a:lnTo>
                        <a:pt x="79393" y="60572"/>
                      </a:lnTo>
                      <a:lnTo>
                        <a:pt x="79127" y="61479"/>
                      </a:lnTo>
                      <a:lnTo>
                        <a:pt x="78639" y="62278"/>
                      </a:lnTo>
                      <a:lnTo>
                        <a:pt x="78041" y="63012"/>
                      </a:lnTo>
                      <a:lnTo>
                        <a:pt x="77309" y="63595"/>
                      </a:lnTo>
                      <a:lnTo>
                        <a:pt x="76444" y="64048"/>
                      </a:lnTo>
                      <a:lnTo>
                        <a:pt x="75512" y="64329"/>
                      </a:lnTo>
                      <a:lnTo>
                        <a:pt x="74537" y="64437"/>
                      </a:lnTo>
                      <a:lnTo>
                        <a:pt x="29828" y="64437"/>
                      </a:lnTo>
                      <a:lnTo>
                        <a:pt x="28830" y="64329"/>
                      </a:lnTo>
                      <a:lnTo>
                        <a:pt x="27876" y="64048"/>
                      </a:lnTo>
                      <a:lnTo>
                        <a:pt x="27055" y="63595"/>
                      </a:lnTo>
                      <a:lnTo>
                        <a:pt x="26301" y="63012"/>
                      </a:lnTo>
                      <a:lnTo>
                        <a:pt x="25703" y="62278"/>
                      </a:lnTo>
                      <a:lnTo>
                        <a:pt x="25259" y="61479"/>
                      </a:lnTo>
                      <a:lnTo>
                        <a:pt x="24949" y="60572"/>
                      </a:lnTo>
                      <a:lnTo>
                        <a:pt x="24838" y="59578"/>
                      </a:lnTo>
                      <a:lnTo>
                        <a:pt x="24949" y="58628"/>
                      </a:lnTo>
                      <a:lnTo>
                        <a:pt x="25259" y="57721"/>
                      </a:lnTo>
                      <a:lnTo>
                        <a:pt x="25703" y="56922"/>
                      </a:lnTo>
                      <a:lnTo>
                        <a:pt x="26301" y="56188"/>
                      </a:lnTo>
                      <a:lnTo>
                        <a:pt x="27055" y="55605"/>
                      </a:lnTo>
                      <a:lnTo>
                        <a:pt x="27876" y="55173"/>
                      </a:lnTo>
                      <a:lnTo>
                        <a:pt x="28830" y="54871"/>
                      </a:lnTo>
                      <a:lnTo>
                        <a:pt x="29828" y="54763"/>
                      </a:lnTo>
                      <a:close/>
                      <a:moveTo>
                        <a:pt x="29828" y="28202"/>
                      </a:moveTo>
                      <a:lnTo>
                        <a:pt x="74537" y="28202"/>
                      </a:lnTo>
                      <a:lnTo>
                        <a:pt x="75512" y="28288"/>
                      </a:lnTo>
                      <a:lnTo>
                        <a:pt x="76444" y="28569"/>
                      </a:lnTo>
                      <a:lnTo>
                        <a:pt x="77309" y="29001"/>
                      </a:lnTo>
                      <a:lnTo>
                        <a:pt x="78041" y="29627"/>
                      </a:lnTo>
                      <a:lnTo>
                        <a:pt x="78639" y="30318"/>
                      </a:lnTo>
                      <a:lnTo>
                        <a:pt x="79127" y="31160"/>
                      </a:lnTo>
                      <a:lnTo>
                        <a:pt x="79393" y="32046"/>
                      </a:lnTo>
                      <a:lnTo>
                        <a:pt x="79504" y="33039"/>
                      </a:lnTo>
                      <a:lnTo>
                        <a:pt x="79393" y="34011"/>
                      </a:lnTo>
                      <a:lnTo>
                        <a:pt x="79127" y="34896"/>
                      </a:lnTo>
                      <a:lnTo>
                        <a:pt x="78639" y="35738"/>
                      </a:lnTo>
                      <a:lnTo>
                        <a:pt x="78041" y="36429"/>
                      </a:lnTo>
                      <a:lnTo>
                        <a:pt x="77309" y="37055"/>
                      </a:lnTo>
                      <a:lnTo>
                        <a:pt x="76444" y="37487"/>
                      </a:lnTo>
                      <a:lnTo>
                        <a:pt x="75512" y="37768"/>
                      </a:lnTo>
                      <a:lnTo>
                        <a:pt x="74537" y="37854"/>
                      </a:lnTo>
                      <a:lnTo>
                        <a:pt x="29828" y="37854"/>
                      </a:lnTo>
                      <a:lnTo>
                        <a:pt x="28830" y="37768"/>
                      </a:lnTo>
                      <a:lnTo>
                        <a:pt x="27876" y="37487"/>
                      </a:lnTo>
                      <a:lnTo>
                        <a:pt x="27055" y="37055"/>
                      </a:lnTo>
                      <a:lnTo>
                        <a:pt x="26301" y="36429"/>
                      </a:lnTo>
                      <a:lnTo>
                        <a:pt x="25703" y="35738"/>
                      </a:lnTo>
                      <a:lnTo>
                        <a:pt x="25259" y="34896"/>
                      </a:lnTo>
                      <a:lnTo>
                        <a:pt x="24949" y="34011"/>
                      </a:lnTo>
                      <a:lnTo>
                        <a:pt x="24838" y="33039"/>
                      </a:lnTo>
                      <a:lnTo>
                        <a:pt x="24949" y="32046"/>
                      </a:lnTo>
                      <a:lnTo>
                        <a:pt x="25259" y="31160"/>
                      </a:lnTo>
                      <a:lnTo>
                        <a:pt x="25703" y="30318"/>
                      </a:lnTo>
                      <a:lnTo>
                        <a:pt x="26301" y="29627"/>
                      </a:lnTo>
                      <a:lnTo>
                        <a:pt x="27055" y="29001"/>
                      </a:lnTo>
                      <a:lnTo>
                        <a:pt x="27876" y="28569"/>
                      </a:lnTo>
                      <a:lnTo>
                        <a:pt x="28830" y="28288"/>
                      </a:lnTo>
                      <a:lnTo>
                        <a:pt x="29828" y="28202"/>
                      </a:lnTo>
                      <a:close/>
                      <a:moveTo>
                        <a:pt x="4967" y="0"/>
                      </a:moveTo>
                      <a:lnTo>
                        <a:pt x="97712" y="0"/>
                      </a:lnTo>
                      <a:lnTo>
                        <a:pt x="98732" y="129"/>
                      </a:lnTo>
                      <a:lnTo>
                        <a:pt x="99641" y="410"/>
                      </a:lnTo>
                      <a:lnTo>
                        <a:pt x="100484" y="842"/>
                      </a:lnTo>
                      <a:lnTo>
                        <a:pt x="101216" y="1425"/>
                      </a:lnTo>
                      <a:lnTo>
                        <a:pt x="101836" y="2159"/>
                      </a:lnTo>
                      <a:lnTo>
                        <a:pt x="102302" y="2958"/>
                      </a:lnTo>
                      <a:lnTo>
                        <a:pt x="102568" y="3886"/>
                      </a:lnTo>
                      <a:lnTo>
                        <a:pt x="102679" y="4858"/>
                      </a:lnTo>
                      <a:lnTo>
                        <a:pt x="102679" y="63638"/>
                      </a:lnTo>
                      <a:lnTo>
                        <a:pt x="102568" y="64588"/>
                      </a:lnTo>
                      <a:lnTo>
                        <a:pt x="102302" y="65495"/>
                      </a:lnTo>
                      <a:lnTo>
                        <a:pt x="101836" y="66294"/>
                      </a:lnTo>
                      <a:lnTo>
                        <a:pt x="101216" y="67028"/>
                      </a:lnTo>
                      <a:lnTo>
                        <a:pt x="100484" y="67612"/>
                      </a:lnTo>
                      <a:lnTo>
                        <a:pt x="99641" y="68065"/>
                      </a:lnTo>
                      <a:lnTo>
                        <a:pt x="98732" y="68346"/>
                      </a:lnTo>
                      <a:lnTo>
                        <a:pt x="97712" y="68454"/>
                      </a:lnTo>
                      <a:lnTo>
                        <a:pt x="96691" y="68346"/>
                      </a:lnTo>
                      <a:lnTo>
                        <a:pt x="95804" y="68065"/>
                      </a:lnTo>
                      <a:lnTo>
                        <a:pt x="94939" y="67612"/>
                      </a:lnTo>
                      <a:lnTo>
                        <a:pt x="94230" y="67028"/>
                      </a:lnTo>
                      <a:lnTo>
                        <a:pt x="93587" y="66294"/>
                      </a:lnTo>
                      <a:lnTo>
                        <a:pt x="93121" y="65495"/>
                      </a:lnTo>
                      <a:lnTo>
                        <a:pt x="92833" y="64588"/>
                      </a:lnTo>
                      <a:lnTo>
                        <a:pt x="92766" y="63638"/>
                      </a:lnTo>
                      <a:lnTo>
                        <a:pt x="92766" y="9695"/>
                      </a:lnTo>
                      <a:lnTo>
                        <a:pt x="9957" y="9695"/>
                      </a:lnTo>
                      <a:lnTo>
                        <a:pt x="9957" y="110325"/>
                      </a:lnTo>
                      <a:lnTo>
                        <a:pt x="48013" y="110325"/>
                      </a:lnTo>
                      <a:lnTo>
                        <a:pt x="49033" y="110433"/>
                      </a:lnTo>
                      <a:lnTo>
                        <a:pt x="49964" y="110671"/>
                      </a:lnTo>
                      <a:lnTo>
                        <a:pt x="50785" y="111146"/>
                      </a:lnTo>
                      <a:lnTo>
                        <a:pt x="51539" y="111750"/>
                      </a:lnTo>
                      <a:lnTo>
                        <a:pt x="52138" y="112441"/>
                      </a:lnTo>
                      <a:lnTo>
                        <a:pt x="52603" y="113284"/>
                      </a:lnTo>
                      <a:lnTo>
                        <a:pt x="52892" y="114191"/>
                      </a:lnTo>
                      <a:lnTo>
                        <a:pt x="53003" y="115141"/>
                      </a:lnTo>
                      <a:lnTo>
                        <a:pt x="52892" y="116113"/>
                      </a:lnTo>
                      <a:lnTo>
                        <a:pt x="52603" y="117041"/>
                      </a:lnTo>
                      <a:lnTo>
                        <a:pt x="52138" y="117840"/>
                      </a:lnTo>
                      <a:lnTo>
                        <a:pt x="51539" y="118574"/>
                      </a:lnTo>
                      <a:lnTo>
                        <a:pt x="50785" y="119157"/>
                      </a:lnTo>
                      <a:lnTo>
                        <a:pt x="49964" y="119589"/>
                      </a:lnTo>
                      <a:lnTo>
                        <a:pt x="49033" y="119892"/>
                      </a:lnTo>
                      <a:lnTo>
                        <a:pt x="48013" y="120000"/>
                      </a:lnTo>
                      <a:lnTo>
                        <a:pt x="4967" y="120000"/>
                      </a:lnTo>
                      <a:lnTo>
                        <a:pt x="3991" y="119892"/>
                      </a:lnTo>
                      <a:lnTo>
                        <a:pt x="3060" y="119589"/>
                      </a:lnTo>
                      <a:lnTo>
                        <a:pt x="2195" y="119157"/>
                      </a:lnTo>
                      <a:lnTo>
                        <a:pt x="1463" y="118574"/>
                      </a:lnTo>
                      <a:lnTo>
                        <a:pt x="864" y="117840"/>
                      </a:lnTo>
                      <a:lnTo>
                        <a:pt x="377" y="117041"/>
                      </a:lnTo>
                      <a:lnTo>
                        <a:pt x="110" y="116113"/>
                      </a:lnTo>
                      <a:lnTo>
                        <a:pt x="0" y="115141"/>
                      </a:lnTo>
                      <a:lnTo>
                        <a:pt x="0" y="4858"/>
                      </a:lnTo>
                      <a:lnTo>
                        <a:pt x="110" y="3886"/>
                      </a:lnTo>
                      <a:lnTo>
                        <a:pt x="377" y="2958"/>
                      </a:lnTo>
                      <a:lnTo>
                        <a:pt x="864" y="2159"/>
                      </a:lnTo>
                      <a:lnTo>
                        <a:pt x="1463" y="1425"/>
                      </a:lnTo>
                      <a:lnTo>
                        <a:pt x="2195" y="842"/>
                      </a:lnTo>
                      <a:lnTo>
                        <a:pt x="3060" y="410"/>
                      </a:lnTo>
                      <a:lnTo>
                        <a:pt x="3991" y="129"/>
                      </a:lnTo>
                      <a:lnTo>
                        <a:pt x="4967"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grpSp>
    </p:spTree>
    <p:extLst>
      <p:ext uri="{BB962C8B-B14F-4D97-AF65-F5344CB8AC3E}">
        <p14:creationId xmlns:p14="http://schemas.microsoft.com/office/powerpoint/2010/main" val="8450398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a:t>
            </a:r>
            <a:r>
              <a:rPr lang="en" b="1">
                <a:solidFill>
                  <a:srgbClr val="EE795B"/>
                </a:solidFill>
              </a:rPr>
              <a:t>Takeaways</a:t>
            </a:r>
            <a:endParaRPr/>
          </a:p>
        </p:txBody>
      </p:sp>
      <p:sp>
        <p:nvSpPr>
          <p:cNvPr id="899" name="Google Shape;899;p52"/>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900" name="Google Shape;900;p52"/>
          <p:cNvSpPr txBox="1"/>
          <p:nvPr/>
        </p:nvSpPr>
        <p:spPr>
          <a:xfrm>
            <a:off x="877875" y="2420850"/>
            <a:ext cx="7473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566579"/>
                </a:solidFill>
                <a:latin typeface="Trebuchet MS"/>
                <a:ea typeface="Trebuchet MS"/>
                <a:cs typeface="Trebuchet MS"/>
                <a:sym typeface="Trebuchet MS"/>
              </a:rPr>
              <a:t>It takes a village to raise a child</a:t>
            </a:r>
            <a:endParaRPr sz="3600" b="1">
              <a:solidFill>
                <a:srgbClr val="566579"/>
              </a:solidFill>
              <a:latin typeface="Trebuchet MS"/>
              <a:ea typeface="Trebuchet MS"/>
              <a:cs typeface="Trebuchet MS"/>
              <a:sym typeface="Trebuchet MS"/>
            </a:endParaRPr>
          </a:p>
        </p:txBody>
      </p:sp>
    </p:spTree>
    <p:extLst>
      <p:ext uri="{BB962C8B-B14F-4D97-AF65-F5344CB8AC3E}">
        <p14:creationId xmlns:p14="http://schemas.microsoft.com/office/powerpoint/2010/main" val="33916395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pic>
        <p:nvPicPr>
          <p:cNvPr id="905" name="Google Shape;905;p53"/>
          <p:cNvPicPr preferRelativeResize="0"/>
          <p:nvPr/>
        </p:nvPicPr>
        <p:blipFill>
          <a:blip r:embed="rId3">
            <a:alphaModFix/>
          </a:blip>
          <a:stretch>
            <a:fillRect/>
          </a:stretch>
        </p:blipFill>
        <p:spPr>
          <a:xfrm>
            <a:off x="6463725" y="2497050"/>
            <a:ext cx="2116050" cy="2116050"/>
          </a:xfrm>
          <a:prstGeom prst="rect">
            <a:avLst/>
          </a:prstGeom>
          <a:noFill/>
          <a:ln>
            <a:noFill/>
          </a:ln>
        </p:spPr>
      </p:pic>
      <p:sp>
        <p:nvSpPr>
          <p:cNvPr id="906" name="Google Shape;906;p53"/>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a:t>
            </a:r>
            <a:r>
              <a:rPr lang="en" b="1">
                <a:solidFill>
                  <a:srgbClr val="EE795B"/>
                </a:solidFill>
              </a:rPr>
              <a:t>Takeaways</a:t>
            </a:r>
            <a:endParaRPr/>
          </a:p>
        </p:txBody>
      </p:sp>
      <p:sp>
        <p:nvSpPr>
          <p:cNvPr id="907" name="Google Shape;907;p53"/>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908" name="Google Shape;908;p53"/>
          <p:cNvSpPr txBox="1"/>
          <p:nvPr/>
        </p:nvSpPr>
        <p:spPr>
          <a:xfrm>
            <a:off x="877875" y="2420850"/>
            <a:ext cx="7473300" cy="30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566579"/>
                </a:solidFill>
                <a:latin typeface="Trebuchet MS"/>
                <a:ea typeface="Trebuchet MS"/>
                <a:cs typeface="Trebuchet MS"/>
                <a:sym typeface="Trebuchet MS"/>
              </a:rPr>
              <a:t>Selling shovels during a gold rush is a great way to make money</a:t>
            </a:r>
            <a:endParaRPr sz="3600" b="1">
              <a:solidFill>
                <a:srgbClr val="566579"/>
              </a:solidFill>
              <a:latin typeface="Trebuchet MS"/>
              <a:ea typeface="Trebuchet MS"/>
              <a:cs typeface="Trebuchet MS"/>
              <a:sym typeface="Trebuchet MS"/>
            </a:endParaRPr>
          </a:p>
        </p:txBody>
      </p:sp>
    </p:spTree>
    <p:extLst>
      <p:ext uri="{BB962C8B-B14F-4D97-AF65-F5344CB8AC3E}">
        <p14:creationId xmlns:p14="http://schemas.microsoft.com/office/powerpoint/2010/main" val="17896192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t>Our </a:t>
            </a:r>
            <a:r>
              <a:rPr lang="en-US" b="1" dirty="0" smtClean="0">
                <a:solidFill>
                  <a:srgbClr val="EE795B"/>
                </a:solidFill>
              </a:rPr>
              <a:t>Customers</a:t>
            </a:r>
            <a:endParaRPr lang="en-US" b="1" dirty="0">
              <a:solidFill>
                <a:srgbClr val="EE795B"/>
              </a:solidFill>
            </a:endParaRPr>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17</a:t>
            </a:fld>
            <a:endParaRPr lang="en-GB"/>
          </a:p>
        </p:txBody>
      </p:sp>
      <p:pic>
        <p:nvPicPr>
          <p:cNvPr id="3" name="Google Shape;313;p43"/>
          <p:cNvPicPr preferRelativeResize="0"/>
          <p:nvPr/>
        </p:nvPicPr>
        <p:blipFill>
          <a:blip r:embed="rId2">
            <a:alphaModFix/>
          </a:blip>
          <a:stretch>
            <a:fillRect/>
          </a:stretch>
        </p:blipFill>
        <p:spPr>
          <a:xfrm>
            <a:off x="7274279" y="1362937"/>
            <a:ext cx="1433625" cy="587902"/>
          </a:xfrm>
          <a:prstGeom prst="rect">
            <a:avLst/>
          </a:prstGeom>
          <a:noFill/>
          <a:ln>
            <a:noFill/>
          </a:ln>
        </p:spPr>
      </p:pic>
      <p:pic>
        <p:nvPicPr>
          <p:cNvPr id="4" name="Google Shape;314;p43"/>
          <p:cNvPicPr preferRelativeResize="0"/>
          <p:nvPr/>
        </p:nvPicPr>
        <p:blipFill>
          <a:blip r:embed="rId3">
            <a:alphaModFix/>
          </a:blip>
          <a:stretch>
            <a:fillRect/>
          </a:stretch>
        </p:blipFill>
        <p:spPr>
          <a:xfrm>
            <a:off x="585416" y="1283438"/>
            <a:ext cx="2293800" cy="717000"/>
          </a:xfrm>
          <a:prstGeom prst="rect">
            <a:avLst/>
          </a:prstGeom>
          <a:noFill/>
          <a:ln>
            <a:noFill/>
          </a:ln>
        </p:spPr>
      </p:pic>
      <p:pic>
        <p:nvPicPr>
          <p:cNvPr id="5" name="Google Shape;315;p43"/>
          <p:cNvPicPr preferRelativeResize="0"/>
          <p:nvPr/>
        </p:nvPicPr>
        <p:blipFill>
          <a:blip r:embed="rId4">
            <a:alphaModFix/>
          </a:blip>
          <a:stretch>
            <a:fillRect/>
          </a:stretch>
        </p:blipFill>
        <p:spPr>
          <a:xfrm>
            <a:off x="3382706" y="1523540"/>
            <a:ext cx="2952750" cy="266700"/>
          </a:xfrm>
          <a:prstGeom prst="rect">
            <a:avLst/>
          </a:prstGeom>
          <a:noFill/>
          <a:ln>
            <a:noFill/>
          </a:ln>
        </p:spPr>
      </p:pic>
      <p:pic>
        <p:nvPicPr>
          <p:cNvPr id="7" name="Google Shape;857;p50"/>
          <p:cNvPicPr preferRelativeResize="0"/>
          <p:nvPr/>
        </p:nvPicPr>
        <p:blipFill>
          <a:blip r:embed="rId5">
            <a:alphaModFix/>
          </a:blip>
          <a:stretch>
            <a:fillRect/>
          </a:stretch>
        </p:blipFill>
        <p:spPr>
          <a:xfrm>
            <a:off x="624200" y="2492331"/>
            <a:ext cx="1531599" cy="876075"/>
          </a:xfrm>
          <a:prstGeom prst="rect">
            <a:avLst/>
          </a:prstGeom>
          <a:noFill/>
          <a:ln>
            <a:noFill/>
          </a:ln>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8512" y="2324654"/>
            <a:ext cx="2466975" cy="962025"/>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7665" y="2324654"/>
            <a:ext cx="2173228" cy="798578"/>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5416" y="3860299"/>
            <a:ext cx="2610629" cy="731520"/>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16949" y="3435594"/>
            <a:ext cx="2082800" cy="1384300"/>
          </a:xfrm>
          <a:prstGeom prst="rect">
            <a:avLst/>
          </a:prstGeom>
        </p:spPr>
      </p:pic>
      <p:pic>
        <p:nvPicPr>
          <p:cNvPr id="14" name="Picture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20653" y="3368406"/>
            <a:ext cx="1351067" cy="1351067"/>
          </a:xfrm>
          <a:prstGeom prst="rect">
            <a:avLst/>
          </a:prstGeom>
        </p:spPr>
      </p:pic>
    </p:spTree>
    <p:extLst>
      <p:ext uri="{BB962C8B-B14F-4D97-AF65-F5344CB8AC3E}">
        <p14:creationId xmlns:p14="http://schemas.microsoft.com/office/powerpoint/2010/main" val="146036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7"/>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Company </a:t>
            </a:r>
            <a:r>
              <a:rPr lang="en-GB" b="1">
                <a:solidFill>
                  <a:srgbClr val="EE795B"/>
                </a:solidFill>
              </a:rPr>
              <a:t>Contacts</a:t>
            </a:r>
            <a:endParaRPr b="1">
              <a:solidFill>
                <a:srgbClr val="EE795B"/>
              </a:solidFill>
            </a:endParaRPr>
          </a:p>
        </p:txBody>
      </p:sp>
      <p:sp>
        <p:nvSpPr>
          <p:cNvPr id="617" name="Google Shape;617;p27"/>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t>18</a:t>
            </a:fld>
            <a:endParaRPr/>
          </a:p>
        </p:txBody>
      </p:sp>
      <p:sp>
        <p:nvSpPr>
          <p:cNvPr id="618" name="Google Shape;618;p27"/>
          <p:cNvSpPr/>
          <p:nvPr/>
        </p:nvSpPr>
        <p:spPr>
          <a:xfrm>
            <a:off x="5297248" y="765653"/>
            <a:ext cx="0" cy="0"/>
          </a:xfrm>
          <a:prstGeom prst="ellipse">
            <a:avLst/>
          </a:prstGeom>
          <a:solidFill>
            <a:srgbClr val="626263"/>
          </a:solidFill>
          <a:ln>
            <a:noFill/>
          </a:ln>
        </p:spPr>
        <p:txBody>
          <a:bodyPr spcFirstLastPara="1" wrap="square" lIns="91375" tIns="45675" rIns="91375" bIns="45675" anchor="t" anchorCtr="0">
            <a:noAutofit/>
          </a:bodyPr>
          <a:lstStyle/>
          <a:p>
            <a:pPr marL="0" marR="0" lvl="0" indent="0" algn="ctr" rtl="0">
              <a:spcBef>
                <a:spcPts val="0"/>
              </a:spcBef>
              <a:spcAft>
                <a:spcPts val="0"/>
              </a:spcAft>
              <a:buNone/>
            </a:pPr>
            <a:endParaRPr sz="1200" b="0" i="0" u="none" strike="noStrike" cap="none">
              <a:solidFill>
                <a:srgbClr val="000000"/>
              </a:solidFill>
              <a:latin typeface="Arial"/>
              <a:ea typeface="Arial"/>
              <a:cs typeface="Arial"/>
              <a:sym typeface="Arial"/>
            </a:endParaRPr>
          </a:p>
        </p:txBody>
      </p:sp>
      <p:grpSp>
        <p:nvGrpSpPr>
          <p:cNvPr id="619" name="Google Shape;619;p27"/>
          <p:cNvGrpSpPr/>
          <p:nvPr/>
        </p:nvGrpSpPr>
        <p:grpSpPr>
          <a:xfrm>
            <a:off x="0" y="1271275"/>
            <a:ext cx="6595425" cy="2951700"/>
            <a:chOff x="0" y="1271275"/>
            <a:chExt cx="6595425" cy="2951700"/>
          </a:xfrm>
        </p:grpSpPr>
        <p:sp>
          <p:nvSpPr>
            <p:cNvPr id="620" name="Google Shape;620;p27"/>
            <p:cNvSpPr/>
            <p:nvPr/>
          </p:nvSpPr>
          <p:spPr>
            <a:xfrm>
              <a:off x="0" y="1271275"/>
              <a:ext cx="4157100" cy="2951700"/>
            </a:xfrm>
            <a:prstGeom prst="rect">
              <a:avLst/>
            </a:prstGeom>
            <a:solidFill>
              <a:srgbClr val="566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257613" y="3450946"/>
              <a:ext cx="0" cy="0"/>
            </a:xfrm>
            <a:prstGeom prst="ellipse">
              <a:avLst/>
            </a:prstGeom>
            <a:solidFill>
              <a:srgbClr val="D5D3D7"/>
            </a:solidFill>
            <a:ln>
              <a:noFill/>
            </a:ln>
          </p:spPr>
          <p:txBody>
            <a:bodyPr spcFirstLastPara="1" wrap="square" lIns="91375" tIns="45675" rIns="91375" bIns="45675" anchor="t" anchorCtr="0">
              <a:noAutofit/>
            </a:bodyPr>
            <a:lstStyle/>
            <a:p>
              <a:pPr marL="0" marR="0" lvl="0" indent="0" algn="ctr" rtl="0">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622" name="Google Shape;622;p27"/>
            <p:cNvSpPr txBox="1"/>
            <p:nvPr/>
          </p:nvSpPr>
          <p:spPr>
            <a:xfrm>
              <a:off x="1615725" y="1942100"/>
              <a:ext cx="1917300" cy="675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500"/>
                </a:spcBef>
                <a:spcAft>
                  <a:spcPts val="0"/>
                </a:spcAft>
                <a:buClr>
                  <a:schemeClr val="dk1"/>
                </a:buClr>
                <a:buSzPts val="1100"/>
                <a:buFont typeface="Arial"/>
                <a:buNone/>
              </a:pPr>
              <a:r>
                <a:rPr lang="en-GB" sz="900" dirty="0" smtClean="0">
                  <a:solidFill>
                    <a:srgbClr val="FFFFFF"/>
                  </a:solidFill>
                </a:rPr>
                <a:t>Unit No</a:t>
              </a:r>
              <a:r>
                <a:rPr lang="en-GB" sz="900" dirty="0">
                  <a:solidFill>
                    <a:srgbClr val="FFFFFF"/>
                  </a:solidFill>
                </a:rPr>
                <a:t>. 7,8, JK Tower, </a:t>
              </a:r>
              <a:r>
                <a:rPr lang="en-GB" sz="900" dirty="0" err="1">
                  <a:solidFill>
                    <a:srgbClr val="FFFFFF"/>
                  </a:solidFill>
                </a:rPr>
                <a:t>Phirojshah</a:t>
              </a:r>
              <a:r>
                <a:rPr lang="en-GB" sz="900" dirty="0">
                  <a:solidFill>
                    <a:srgbClr val="FFFFFF"/>
                  </a:solidFill>
                </a:rPr>
                <a:t> Nagar Road, Vikhroli (East), Mumbai - 400083</a:t>
              </a:r>
              <a:endParaRPr sz="900" dirty="0">
                <a:solidFill>
                  <a:srgbClr val="FFFFFF"/>
                </a:solidFill>
              </a:endParaRPr>
            </a:p>
            <a:p>
              <a:pPr marL="0" lvl="0" indent="0" algn="l" rtl="0">
                <a:lnSpc>
                  <a:spcPct val="115000"/>
                </a:lnSpc>
                <a:spcBef>
                  <a:spcPts val="0"/>
                </a:spcBef>
                <a:spcAft>
                  <a:spcPts val="0"/>
                </a:spcAft>
                <a:buClr>
                  <a:schemeClr val="dk1"/>
                </a:buClr>
                <a:buSzPts val="1100"/>
                <a:buFont typeface="Arial"/>
                <a:buNone/>
              </a:pPr>
              <a:endParaRPr sz="900" dirty="0">
                <a:solidFill>
                  <a:srgbClr val="5B5B5B"/>
                </a:solidFill>
              </a:endParaRPr>
            </a:p>
            <a:p>
              <a:pPr marL="0" lvl="0" indent="0" algn="l" rtl="0">
                <a:spcBef>
                  <a:spcPts val="0"/>
                </a:spcBef>
                <a:spcAft>
                  <a:spcPts val="0"/>
                </a:spcAft>
                <a:buNone/>
              </a:pPr>
              <a:endParaRPr sz="900" dirty="0">
                <a:solidFill>
                  <a:srgbClr val="FFFFFF"/>
                </a:solidFill>
              </a:endParaRPr>
            </a:p>
          </p:txBody>
        </p:sp>
        <p:sp>
          <p:nvSpPr>
            <p:cNvPr id="623" name="Google Shape;623;p27"/>
            <p:cNvSpPr txBox="1"/>
            <p:nvPr/>
          </p:nvSpPr>
          <p:spPr>
            <a:xfrm>
              <a:off x="1615725" y="1663200"/>
              <a:ext cx="1917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solidFill>
                    <a:srgbClr val="FFFFFF"/>
                  </a:solidFill>
                  <a:latin typeface="Trebuchet MS"/>
                  <a:ea typeface="Trebuchet MS"/>
                  <a:cs typeface="Trebuchet MS"/>
                  <a:sym typeface="Trebuchet MS"/>
                </a:rPr>
                <a:t>Address</a:t>
              </a:r>
              <a:endParaRPr sz="1200" b="1">
                <a:solidFill>
                  <a:srgbClr val="FFFFFF"/>
                </a:solidFill>
                <a:latin typeface="Trebuchet MS"/>
                <a:ea typeface="Trebuchet MS"/>
                <a:cs typeface="Trebuchet MS"/>
                <a:sym typeface="Trebuchet MS"/>
              </a:endParaRPr>
            </a:p>
          </p:txBody>
        </p:sp>
        <p:sp>
          <p:nvSpPr>
            <p:cNvPr id="624" name="Google Shape;624;p27"/>
            <p:cNvSpPr txBox="1"/>
            <p:nvPr/>
          </p:nvSpPr>
          <p:spPr>
            <a:xfrm>
              <a:off x="1615725" y="2896300"/>
              <a:ext cx="1917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rPr>
                <a:t>+91 9867767642</a:t>
              </a:r>
              <a:endParaRPr sz="900">
                <a:solidFill>
                  <a:srgbClr val="FFFFFF"/>
                </a:solidFill>
              </a:endParaRPr>
            </a:p>
          </p:txBody>
        </p:sp>
        <p:sp>
          <p:nvSpPr>
            <p:cNvPr id="625" name="Google Shape;625;p27"/>
            <p:cNvSpPr txBox="1"/>
            <p:nvPr/>
          </p:nvSpPr>
          <p:spPr>
            <a:xfrm>
              <a:off x="1615725" y="2617400"/>
              <a:ext cx="1917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solidFill>
                    <a:srgbClr val="FFFFFF"/>
                  </a:solidFill>
                  <a:latin typeface="Trebuchet MS"/>
                  <a:ea typeface="Trebuchet MS"/>
                  <a:cs typeface="Trebuchet MS"/>
                  <a:sym typeface="Trebuchet MS"/>
                </a:rPr>
                <a:t>Phone</a:t>
              </a:r>
              <a:endParaRPr sz="1200" b="1">
                <a:solidFill>
                  <a:srgbClr val="FFFFFF"/>
                </a:solidFill>
                <a:latin typeface="Trebuchet MS"/>
                <a:ea typeface="Trebuchet MS"/>
                <a:cs typeface="Trebuchet MS"/>
                <a:sym typeface="Trebuchet MS"/>
              </a:endParaRPr>
            </a:p>
          </p:txBody>
        </p:sp>
        <p:sp>
          <p:nvSpPr>
            <p:cNvPr id="626" name="Google Shape;626;p27"/>
            <p:cNvSpPr txBox="1"/>
            <p:nvPr/>
          </p:nvSpPr>
          <p:spPr>
            <a:xfrm>
              <a:off x="1615725" y="3394300"/>
              <a:ext cx="1917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rgbClr val="FFFFFF"/>
                  </a:solidFill>
                </a:rPr>
                <a:t>info@cateina.com</a:t>
              </a:r>
              <a:endParaRPr sz="900">
                <a:solidFill>
                  <a:srgbClr val="FFFFFF"/>
                </a:solidFill>
              </a:endParaRPr>
            </a:p>
          </p:txBody>
        </p:sp>
        <p:sp>
          <p:nvSpPr>
            <p:cNvPr id="627" name="Google Shape;627;p27"/>
            <p:cNvSpPr txBox="1"/>
            <p:nvPr/>
          </p:nvSpPr>
          <p:spPr>
            <a:xfrm>
              <a:off x="1615725" y="3115400"/>
              <a:ext cx="1917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solidFill>
                    <a:srgbClr val="FFFFFF"/>
                  </a:solidFill>
                  <a:latin typeface="Trebuchet MS"/>
                  <a:ea typeface="Trebuchet MS"/>
                  <a:cs typeface="Trebuchet MS"/>
                  <a:sym typeface="Trebuchet MS"/>
                </a:rPr>
                <a:t>Email</a:t>
              </a:r>
              <a:endParaRPr sz="1200" b="1">
                <a:solidFill>
                  <a:srgbClr val="FFFFFF"/>
                </a:solidFill>
                <a:latin typeface="Trebuchet MS"/>
                <a:ea typeface="Trebuchet MS"/>
                <a:cs typeface="Trebuchet MS"/>
                <a:sym typeface="Trebuchet MS"/>
              </a:endParaRPr>
            </a:p>
          </p:txBody>
        </p:sp>
        <p:sp>
          <p:nvSpPr>
            <p:cNvPr id="628" name="Google Shape;628;p27"/>
            <p:cNvSpPr txBox="1"/>
            <p:nvPr/>
          </p:nvSpPr>
          <p:spPr>
            <a:xfrm>
              <a:off x="4377525" y="2291275"/>
              <a:ext cx="22179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rgbClr val="999999"/>
                  </a:solidFill>
                </a:rPr>
                <a:t>google.com/+cateinatech</a:t>
              </a:r>
              <a:endParaRPr sz="1000">
                <a:solidFill>
                  <a:srgbClr val="999999"/>
                </a:solidFill>
              </a:endParaRPr>
            </a:p>
          </p:txBody>
        </p:sp>
        <p:sp>
          <p:nvSpPr>
            <p:cNvPr id="629" name="Google Shape;629;p27"/>
            <p:cNvSpPr txBox="1"/>
            <p:nvPr/>
          </p:nvSpPr>
          <p:spPr>
            <a:xfrm>
              <a:off x="4377525" y="2834975"/>
              <a:ext cx="22179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rgbClr val="999999"/>
                  </a:solidFill>
                </a:rPr>
                <a:t>twitter.com/cateinatech</a:t>
              </a:r>
              <a:endParaRPr sz="1000">
                <a:solidFill>
                  <a:srgbClr val="999999"/>
                </a:solidFill>
              </a:endParaRPr>
            </a:p>
          </p:txBody>
        </p:sp>
        <p:sp>
          <p:nvSpPr>
            <p:cNvPr id="630" name="Google Shape;630;p27"/>
            <p:cNvSpPr txBox="1"/>
            <p:nvPr/>
          </p:nvSpPr>
          <p:spPr>
            <a:xfrm>
              <a:off x="4377525" y="3322875"/>
              <a:ext cx="22179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rgbClr val="999999"/>
                  </a:solidFill>
                </a:rPr>
                <a:t>facebook.com/cateinatech</a:t>
              </a:r>
              <a:endParaRPr sz="1000">
                <a:solidFill>
                  <a:srgbClr val="999999"/>
                </a:solidFill>
              </a:endParaRPr>
            </a:p>
          </p:txBody>
        </p:sp>
        <p:sp>
          <p:nvSpPr>
            <p:cNvPr id="631" name="Google Shape;631;p27"/>
            <p:cNvSpPr txBox="1"/>
            <p:nvPr/>
          </p:nvSpPr>
          <p:spPr>
            <a:xfrm>
              <a:off x="4377525" y="1747575"/>
              <a:ext cx="22179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rgbClr val="999999"/>
                  </a:solidFill>
                </a:rPr>
                <a:t>www.cateina.com</a:t>
              </a:r>
              <a:endParaRPr sz="1000">
                <a:solidFill>
                  <a:srgbClr val="999999"/>
                </a:solidFill>
              </a:endParaRPr>
            </a:p>
          </p:txBody>
        </p:sp>
        <p:sp>
          <p:nvSpPr>
            <p:cNvPr id="632" name="Google Shape;632;p27"/>
            <p:cNvSpPr/>
            <p:nvPr/>
          </p:nvSpPr>
          <p:spPr>
            <a:xfrm>
              <a:off x="3945225" y="1703675"/>
              <a:ext cx="380100" cy="380100"/>
            </a:xfrm>
            <a:prstGeom prst="ellipse">
              <a:avLst/>
            </a:prstGeom>
            <a:solidFill>
              <a:srgbClr val="EE7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3945225" y="2258950"/>
              <a:ext cx="380100" cy="380100"/>
            </a:xfrm>
            <a:prstGeom prst="ellipse">
              <a:avLst/>
            </a:prstGeom>
            <a:solidFill>
              <a:srgbClr val="EE7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3945225" y="2791750"/>
              <a:ext cx="380100" cy="380100"/>
            </a:xfrm>
            <a:prstGeom prst="ellipse">
              <a:avLst/>
            </a:prstGeom>
            <a:solidFill>
              <a:srgbClr val="EE7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3945225" y="3297225"/>
              <a:ext cx="380100" cy="380100"/>
            </a:xfrm>
            <a:prstGeom prst="ellipse">
              <a:avLst/>
            </a:prstGeom>
            <a:solidFill>
              <a:srgbClr val="EE7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4101750" y="3397803"/>
              <a:ext cx="80700" cy="174600"/>
            </a:xfrm>
            <a:custGeom>
              <a:avLst/>
              <a:gdLst/>
              <a:ahLst/>
              <a:cxnLst/>
              <a:rect l="l" t="t" r="r" b="b"/>
              <a:pathLst>
                <a:path w="120000" h="120000" extrusionOk="0">
                  <a:moveTo>
                    <a:pt x="80111" y="0"/>
                  </a:moveTo>
                  <a:lnTo>
                    <a:pt x="120000" y="102"/>
                  </a:lnTo>
                  <a:lnTo>
                    <a:pt x="120000" y="20599"/>
                  </a:lnTo>
                  <a:lnTo>
                    <a:pt x="91111" y="20599"/>
                  </a:lnTo>
                  <a:lnTo>
                    <a:pt x="89666" y="20599"/>
                  </a:lnTo>
                  <a:lnTo>
                    <a:pt x="88000" y="20753"/>
                  </a:lnTo>
                  <a:lnTo>
                    <a:pt x="86444" y="20958"/>
                  </a:lnTo>
                  <a:lnTo>
                    <a:pt x="85000" y="21318"/>
                  </a:lnTo>
                  <a:lnTo>
                    <a:pt x="83555" y="21729"/>
                  </a:lnTo>
                  <a:lnTo>
                    <a:pt x="82222" y="22294"/>
                  </a:lnTo>
                  <a:lnTo>
                    <a:pt x="81222" y="23065"/>
                  </a:lnTo>
                  <a:lnTo>
                    <a:pt x="80333" y="23938"/>
                  </a:lnTo>
                  <a:lnTo>
                    <a:pt x="79777" y="25017"/>
                  </a:lnTo>
                  <a:lnTo>
                    <a:pt x="79555" y="26352"/>
                  </a:lnTo>
                  <a:lnTo>
                    <a:pt x="79555" y="38784"/>
                  </a:lnTo>
                  <a:lnTo>
                    <a:pt x="119888" y="38784"/>
                  </a:lnTo>
                  <a:lnTo>
                    <a:pt x="115222" y="59897"/>
                  </a:lnTo>
                  <a:lnTo>
                    <a:pt x="79555" y="59897"/>
                  </a:lnTo>
                  <a:lnTo>
                    <a:pt x="79555" y="119999"/>
                  </a:lnTo>
                  <a:lnTo>
                    <a:pt x="25666" y="119999"/>
                  </a:lnTo>
                  <a:lnTo>
                    <a:pt x="25666" y="59897"/>
                  </a:lnTo>
                  <a:lnTo>
                    <a:pt x="0" y="59897"/>
                  </a:lnTo>
                  <a:lnTo>
                    <a:pt x="0" y="38784"/>
                  </a:lnTo>
                  <a:lnTo>
                    <a:pt x="25666" y="38784"/>
                  </a:lnTo>
                  <a:lnTo>
                    <a:pt x="25666" y="25068"/>
                  </a:lnTo>
                  <a:lnTo>
                    <a:pt x="25777" y="23681"/>
                  </a:lnTo>
                  <a:lnTo>
                    <a:pt x="26000" y="22140"/>
                  </a:lnTo>
                  <a:lnTo>
                    <a:pt x="26333" y="20599"/>
                  </a:lnTo>
                  <a:lnTo>
                    <a:pt x="27000" y="19058"/>
                  </a:lnTo>
                  <a:lnTo>
                    <a:pt x="27777" y="17465"/>
                  </a:lnTo>
                  <a:lnTo>
                    <a:pt x="28666" y="15821"/>
                  </a:lnTo>
                  <a:lnTo>
                    <a:pt x="29888" y="14229"/>
                  </a:lnTo>
                  <a:lnTo>
                    <a:pt x="31444" y="12636"/>
                  </a:lnTo>
                  <a:lnTo>
                    <a:pt x="33111" y="11147"/>
                  </a:lnTo>
                  <a:lnTo>
                    <a:pt x="35222" y="9606"/>
                  </a:lnTo>
                  <a:lnTo>
                    <a:pt x="37444" y="8167"/>
                  </a:lnTo>
                  <a:lnTo>
                    <a:pt x="40111" y="6780"/>
                  </a:lnTo>
                  <a:lnTo>
                    <a:pt x="43000" y="5547"/>
                  </a:lnTo>
                  <a:lnTo>
                    <a:pt x="46222" y="4366"/>
                  </a:lnTo>
                  <a:lnTo>
                    <a:pt x="49888" y="3287"/>
                  </a:lnTo>
                  <a:lnTo>
                    <a:pt x="54000" y="2311"/>
                  </a:lnTo>
                  <a:lnTo>
                    <a:pt x="58333" y="1541"/>
                  </a:lnTo>
                  <a:lnTo>
                    <a:pt x="63111" y="924"/>
                  </a:lnTo>
                  <a:lnTo>
                    <a:pt x="68333" y="410"/>
                  </a:lnTo>
                  <a:lnTo>
                    <a:pt x="73888" y="102"/>
                  </a:lnTo>
                  <a:lnTo>
                    <a:pt x="8011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7" name="Google Shape;637;p27"/>
            <p:cNvSpPr/>
            <p:nvPr/>
          </p:nvSpPr>
          <p:spPr>
            <a:xfrm>
              <a:off x="4061104" y="2916236"/>
              <a:ext cx="162000" cy="131100"/>
            </a:xfrm>
            <a:custGeom>
              <a:avLst/>
              <a:gdLst/>
              <a:ahLst/>
              <a:cxnLst/>
              <a:rect l="l" t="t" r="r" b="b"/>
              <a:pathLst>
                <a:path w="120000" h="120000" extrusionOk="0">
                  <a:moveTo>
                    <a:pt x="83116" y="0"/>
                  </a:moveTo>
                  <a:lnTo>
                    <a:pt x="86099" y="212"/>
                  </a:lnTo>
                  <a:lnTo>
                    <a:pt x="88967" y="849"/>
                  </a:lnTo>
                  <a:lnTo>
                    <a:pt x="91778" y="1911"/>
                  </a:lnTo>
                  <a:lnTo>
                    <a:pt x="94359" y="3327"/>
                  </a:lnTo>
                  <a:lnTo>
                    <a:pt x="96768" y="5026"/>
                  </a:lnTo>
                  <a:lnTo>
                    <a:pt x="99063" y="7150"/>
                  </a:lnTo>
                  <a:lnTo>
                    <a:pt x="101070" y="9557"/>
                  </a:lnTo>
                  <a:lnTo>
                    <a:pt x="105200" y="8283"/>
                  </a:lnTo>
                  <a:lnTo>
                    <a:pt x="109216" y="6654"/>
                  </a:lnTo>
                  <a:lnTo>
                    <a:pt x="113059" y="4672"/>
                  </a:lnTo>
                  <a:lnTo>
                    <a:pt x="116730" y="2123"/>
                  </a:lnTo>
                  <a:lnTo>
                    <a:pt x="115640" y="5663"/>
                  </a:lnTo>
                  <a:lnTo>
                    <a:pt x="114263" y="8849"/>
                  </a:lnTo>
                  <a:lnTo>
                    <a:pt x="112543" y="11823"/>
                  </a:lnTo>
                  <a:lnTo>
                    <a:pt x="110592" y="14513"/>
                  </a:lnTo>
                  <a:lnTo>
                    <a:pt x="108355" y="16849"/>
                  </a:lnTo>
                  <a:lnTo>
                    <a:pt x="105889" y="18973"/>
                  </a:lnTo>
                  <a:lnTo>
                    <a:pt x="109560" y="18265"/>
                  </a:lnTo>
                  <a:lnTo>
                    <a:pt x="113173" y="17203"/>
                  </a:lnTo>
                  <a:lnTo>
                    <a:pt x="116615" y="15858"/>
                  </a:lnTo>
                  <a:lnTo>
                    <a:pt x="120000" y="14159"/>
                  </a:lnTo>
                  <a:lnTo>
                    <a:pt x="117992" y="17699"/>
                  </a:lnTo>
                  <a:lnTo>
                    <a:pt x="115697" y="21097"/>
                  </a:lnTo>
                  <a:lnTo>
                    <a:pt x="113231" y="24283"/>
                  </a:lnTo>
                  <a:lnTo>
                    <a:pt x="110592" y="27115"/>
                  </a:lnTo>
                  <a:lnTo>
                    <a:pt x="107724" y="29876"/>
                  </a:lnTo>
                  <a:lnTo>
                    <a:pt x="107839" y="33769"/>
                  </a:lnTo>
                  <a:lnTo>
                    <a:pt x="107724" y="38230"/>
                  </a:lnTo>
                  <a:lnTo>
                    <a:pt x="107380" y="42690"/>
                  </a:lnTo>
                  <a:lnTo>
                    <a:pt x="106921" y="47221"/>
                  </a:lnTo>
                  <a:lnTo>
                    <a:pt x="106175" y="51823"/>
                  </a:lnTo>
                  <a:lnTo>
                    <a:pt x="105315" y="56283"/>
                  </a:lnTo>
                  <a:lnTo>
                    <a:pt x="104168" y="60814"/>
                  </a:lnTo>
                  <a:lnTo>
                    <a:pt x="102906" y="65203"/>
                  </a:lnTo>
                  <a:lnTo>
                    <a:pt x="101414" y="69592"/>
                  </a:lnTo>
                  <a:lnTo>
                    <a:pt x="99751" y="73840"/>
                  </a:lnTo>
                  <a:lnTo>
                    <a:pt x="97858" y="78159"/>
                  </a:lnTo>
                  <a:lnTo>
                    <a:pt x="95736" y="82194"/>
                  </a:lnTo>
                  <a:lnTo>
                    <a:pt x="93499" y="86159"/>
                  </a:lnTo>
                  <a:lnTo>
                    <a:pt x="91089" y="89982"/>
                  </a:lnTo>
                  <a:lnTo>
                    <a:pt x="88393" y="93734"/>
                  </a:lnTo>
                  <a:lnTo>
                    <a:pt x="85640" y="97203"/>
                  </a:lnTo>
                  <a:lnTo>
                    <a:pt x="82600" y="100530"/>
                  </a:lnTo>
                  <a:lnTo>
                    <a:pt x="79445" y="103646"/>
                  </a:lnTo>
                  <a:lnTo>
                    <a:pt x="76061" y="106477"/>
                  </a:lnTo>
                  <a:lnTo>
                    <a:pt x="72447" y="109168"/>
                  </a:lnTo>
                  <a:lnTo>
                    <a:pt x="68776" y="111575"/>
                  </a:lnTo>
                  <a:lnTo>
                    <a:pt x="64875" y="113699"/>
                  </a:lnTo>
                  <a:lnTo>
                    <a:pt x="60745" y="115539"/>
                  </a:lnTo>
                  <a:lnTo>
                    <a:pt x="56500" y="117097"/>
                  </a:lnTo>
                  <a:lnTo>
                    <a:pt x="52084" y="118371"/>
                  </a:lnTo>
                  <a:lnTo>
                    <a:pt x="47495" y="119221"/>
                  </a:lnTo>
                  <a:lnTo>
                    <a:pt x="42734" y="119787"/>
                  </a:lnTo>
                  <a:lnTo>
                    <a:pt x="37801" y="120000"/>
                  </a:lnTo>
                  <a:lnTo>
                    <a:pt x="32581" y="119716"/>
                  </a:lnTo>
                  <a:lnTo>
                    <a:pt x="27533" y="119008"/>
                  </a:lnTo>
                  <a:lnTo>
                    <a:pt x="22600" y="117946"/>
                  </a:lnTo>
                  <a:lnTo>
                    <a:pt x="17782" y="116389"/>
                  </a:lnTo>
                  <a:lnTo>
                    <a:pt x="13078" y="114477"/>
                  </a:lnTo>
                  <a:lnTo>
                    <a:pt x="8546" y="112141"/>
                  </a:lnTo>
                  <a:lnTo>
                    <a:pt x="4187" y="109380"/>
                  </a:lnTo>
                  <a:lnTo>
                    <a:pt x="0" y="106336"/>
                  </a:lnTo>
                  <a:lnTo>
                    <a:pt x="2925" y="106690"/>
                  </a:lnTo>
                  <a:lnTo>
                    <a:pt x="5908" y="106831"/>
                  </a:lnTo>
                  <a:lnTo>
                    <a:pt x="10210" y="106548"/>
                  </a:lnTo>
                  <a:lnTo>
                    <a:pt x="14397" y="105911"/>
                  </a:lnTo>
                  <a:lnTo>
                    <a:pt x="18413" y="104778"/>
                  </a:lnTo>
                  <a:lnTo>
                    <a:pt x="22370" y="103292"/>
                  </a:lnTo>
                  <a:lnTo>
                    <a:pt x="26156" y="101522"/>
                  </a:lnTo>
                  <a:lnTo>
                    <a:pt x="29770" y="99256"/>
                  </a:lnTo>
                  <a:lnTo>
                    <a:pt x="33212" y="96707"/>
                  </a:lnTo>
                  <a:lnTo>
                    <a:pt x="36481" y="93805"/>
                  </a:lnTo>
                  <a:lnTo>
                    <a:pt x="33613" y="93592"/>
                  </a:lnTo>
                  <a:lnTo>
                    <a:pt x="30803" y="92884"/>
                  </a:lnTo>
                  <a:lnTo>
                    <a:pt x="28107" y="91752"/>
                  </a:lnTo>
                  <a:lnTo>
                    <a:pt x="25583" y="90477"/>
                  </a:lnTo>
                  <a:lnTo>
                    <a:pt x="23231" y="88637"/>
                  </a:lnTo>
                  <a:lnTo>
                    <a:pt x="20994" y="86654"/>
                  </a:lnTo>
                  <a:lnTo>
                    <a:pt x="19043" y="84389"/>
                  </a:lnTo>
                  <a:lnTo>
                    <a:pt x="17265" y="81840"/>
                  </a:lnTo>
                  <a:lnTo>
                    <a:pt x="15774" y="79008"/>
                  </a:lnTo>
                  <a:lnTo>
                    <a:pt x="14512" y="75964"/>
                  </a:lnTo>
                  <a:lnTo>
                    <a:pt x="13479" y="72778"/>
                  </a:lnTo>
                  <a:lnTo>
                    <a:pt x="15774" y="73203"/>
                  </a:lnTo>
                  <a:lnTo>
                    <a:pt x="18126" y="73345"/>
                  </a:lnTo>
                  <a:lnTo>
                    <a:pt x="20305" y="73203"/>
                  </a:lnTo>
                  <a:lnTo>
                    <a:pt x="22485" y="72849"/>
                  </a:lnTo>
                  <a:lnTo>
                    <a:pt x="24608" y="72212"/>
                  </a:lnTo>
                  <a:lnTo>
                    <a:pt x="21854" y="71362"/>
                  </a:lnTo>
                  <a:lnTo>
                    <a:pt x="19216" y="70159"/>
                  </a:lnTo>
                  <a:lnTo>
                    <a:pt x="16749" y="68530"/>
                  </a:lnTo>
                  <a:lnTo>
                    <a:pt x="14512" y="66548"/>
                  </a:lnTo>
                  <a:lnTo>
                    <a:pt x="12332" y="64353"/>
                  </a:lnTo>
                  <a:lnTo>
                    <a:pt x="10497" y="61876"/>
                  </a:lnTo>
                  <a:lnTo>
                    <a:pt x="8891" y="59185"/>
                  </a:lnTo>
                  <a:lnTo>
                    <a:pt x="7456" y="56141"/>
                  </a:lnTo>
                  <a:lnTo>
                    <a:pt x="6309" y="53026"/>
                  </a:lnTo>
                  <a:lnTo>
                    <a:pt x="5506" y="49628"/>
                  </a:lnTo>
                  <a:lnTo>
                    <a:pt x="4990" y="46159"/>
                  </a:lnTo>
                  <a:lnTo>
                    <a:pt x="4818" y="42548"/>
                  </a:lnTo>
                  <a:lnTo>
                    <a:pt x="4818" y="42194"/>
                  </a:lnTo>
                  <a:lnTo>
                    <a:pt x="7399" y="43681"/>
                  </a:lnTo>
                  <a:lnTo>
                    <a:pt x="10152" y="44814"/>
                  </a:lnTo>
                  <a:lnTo>
                    <a:pt x="13021" y="45592"/>
                  </a:lnTo>
                  <a:lnTo>
                    <a:pt x="16003" y="46017"/>
                  </a:lnTo>
                  <a:lnTo>
                    <a:pt x="13594" y="43752"/>
                  </a:lnTo>
                  <a:lnTo>
                    <a:pt x="11529" y="41274"/>
                  </a:lnTo>
                  <a:lnTo>
                    <a:pt x="9636" y="38371"/>
                  </a:lnTo>
                  <a:lnTo>
                    <a:pt x="8030" y="35256"/>
                  </a:lnTo>
                  <a:lnTo>
                    <a:pt x="6768" y="31929"/>
                  </a:lnTo>
                  <a:lnTo>
                    <a:pt x="5850" y="28318"/>
                  </a:lnTo>
                  <a:lnTo>
                    <a:pt x="5277" y="24637"/>
                  </a:lnTo>
                  <a:lnTo>
                    <a:pt x="5047" y="20743"/>
                  </a:lnTo>
                  <a:lnTo>
                    <a:pt x="5219" y="17486"/>
                  </a:lnTo>
                  <a:lnTo>
                    <a:pt x="5621" y="14300"/>
                  </a:lnTo>
                  <a:lnTo>
                    <a:pt x="6252" y="11185"/>
                  </a:lnTo>
                  <a:lnTo>
                    <a:pt x="7227" y="8283"/>
                  </a:lnTo>
                  <a:lnTo>
                    <a:pt x="8374" y="5522"/>
                  </a:lnTo>
                  <a:lnTo>
                    <a:pt x="11529" y="9911"/>
                  </a:lnTo>
                  <a:lnTo>
                    <a:pt x="14913" y="14159"/>
                  </a:lnTo>
                  <a:lnTo>
                    <a:pt x="18527" y="18053"/>
                  </a:lnTo>
                  <a:lnTo>
                    <a:pt x="22428" y="21592"/>
                  </a:lnTo>
                  <a:lnTo>
                    <a:pt x="26386" y="24778"/>
                  </a:lnTo>
                  <a:lnTo>
                    <a:pt x="30630" y="27752"/>
                  </a:lnTo>
                  <a:lnTo>
                    <a:pt x="34990" y="30230"/>
                  </a:lnTo>
                  <a:lnTo>
                    <a:pt x="39579" y="32424"/>
                  </a:lnTo>
                  <a:lnTo>
                    <a:pt x="44225" y="34265"/>
                  </a:lnTo>
                  <a:lnTo>
                    <a:pt x="49101" y="35610"/>
                  </a:lnTo>
                  <a:lnTo>
                    <a:pt x="54034" y="36672"/>
                  </a:lnTo>
                  <a:lnTo>
                    <a:pt x="59139" y="37168"/>
                  </a:lnTo>
                  <a:lnTo>
                    <a:pt x="58680" y="33769"/>
                  </a:lnTo>
                  <a:lnTo>
                    <a:pt x="58508" y="30230"/>
                  </a:lnTo>
                  <a:lnTo>
                    <a:pt x="58680" y="26477"/>
                  </a:lnTo>
                  <a:lnTo>
                    <a:pt x="59254" y="22796"/>
                  </a:lnTo>
                  <a:lnTo>
                    <a:pt x="60114" y="19256"/>
                  </a:lnTo>
                  <a:lnTo>
                    <a:pt x="61376" y="16000"/>
                  </a:lnTo>
                  <a:lnTo>
                    <a:pt x="62925" y="12955"/>
                  </a:lnTo>
                  <a:lnTo>
                    <a:pt x="64703" y="10194"/>
                  </a:lnTo>
                  <a:lnTo>
                    <a:pt x="66768" y="7575"/>
                  </a:lnTo>
                  <a:lnTo>
                    <a:pt x="69063" y="5451"/>
                  </a:lnTo>
                  <a:lnTo>
                    <a:pt x="71529" y="3539"/>
                  </a:lnTo>
                  <a:lnTo>
                    <a:pt x="74168" y="1982"/>
                  </a:lnTo>
                  <a:lnTo>
                    <a:pt x="77036" y="920"/>
                  </a:lnTo>
                  <a:lnTo>
                    <a:pt x="80019" y="212"/>
                  </a:lnTo>
                  <a:lnTo>
                    <a:pt x="83116"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638" name="Google Shape;638;p27"/>
            <p:cNvGrpSpPr/>
            <p:nvPr/>
          </p:nvGrpSpPr>
          <p:grpSpPr>
            <a:xfrm>
              <a:off x="4044325" y="2378362"/>
              <a:ext cx="202949" cy="128415"/>
              <a:chOff x="6339200" y="2792883"/>
              <a:chExt cx="585374" cy="370500"/>
            </a:xfrm>
          </p:grpSpPr>
          <p:sp>
            <p:nvSpPr>
              <p:cNvPr id="639" name="Google Shape;639;p27"/>
              <p:cNvSpPr/>
              <p:nvPr/>
            </p:nvSpPr>
            <p:spPr>
              <a:xfrm>
                <a:off x="6339200" y="2792883"/>
                <a:ext cx="364200" cy="370500"/>
              </a:xfrm>
              <a:custGeom>
                <a:avLst/>
                <a:gdLst/>
                <a:ahLst/>
                <a:cxnLst/>
                <a:rect l="l" t="t" r="r" b="b"/>
                <a:pathLst>
                  <a:path w="120000" h="120000" extrusionOk="0">
                    <a:moveTo>
                      <a:pt x="63475" y="0"/>
                    </a:moveTo>
                    <a:lnTo>
                      <a:pt x="68772" y="325"/>
                    </a:lnTo>
                    <a:lnTo>
                      <a:pt x="73986" y="1219"/>
                    </a:lnTo>
                    <a:lnTo>
                      <a:pt x="79117" y="2439"/>
                    </a:lnTo>
                    <a:lnTo>
                      <a:pt x="84000" y="4227"/>
                    </a:lnTo>
                    <a:lnTo>
                      <a:pt x="88882" y="6422"/>
                    </a:lnTo>
                    <a:lnTo>
                      <a:pt x="93517" y="8943"/>
                    </a:lnTo>
                    <a:lnTo>
                      <a:pt x="97903" y="11788"/>
                    </a:lnTo>
                    <a:lnTo>
                      <a:pt x="102124" y="14959"/>
                    </a:lnTo>
                    <a:lnTo>
                      <a:pt x="97075" y="20243"/>
                    </a:lnTo>
                    <a:lnTo>
                      <a:pt x="91862" y="25528"/>
                    </a:lnTo>
                    <a:lnTo>
                      <a:pt x="86565" y="30650"/>
                    </a:lnTo>
                    <a:lnTo>
                      <a:pt x="82924" y="28617"/>
                    </a:lnTo>
                    <a:lnTo>
                      <a:pt x="79117" y="26747"/>
                    </a:lnTo>
                    <a:lnTo>
                      <a:pt x="75144" y="25040"/>
                    </a:lnTo>
                    <a:lnTo>
                      <a:pt x="71172" y="23658"/>
                    </a:lnTo>
                    <a:lnTo>
                      <a:pt x="67034" y="22682"/>
                    </a:lnTo>
                    <a:lnTo>
                      <a:pt x="62979" y="22113"/>
                    </a:lnTo>
                    <a:lnTo>
                      <a:pt x="58758" y="22113"/>
                    </a:lnTo>
                    <a:lnTo>
                      <a:pt x="54537" y="22601"/>
                    </a:lnTo>
                    <a:lnTo>
                      <a:pt x="50317" y="23739"/>
                    </a:lnTo>
                    <a:lnTo>
                      <a:pt x="46427" y="25121"/>
                    </a:lnTo>
                    <a:lnTo>
                      <a:pt x="42703" y="26910"/>
                    </a:lnTo>
                    <a:lnTo>
                      <a:pt x="39310" y="29024"/>
                    </a:lnTo>
                    <a:lnTo>
                      <a:pt x="36082" y="31626"/>
                    </a:lnTo>
                    <a:lnTo>
                      <a:pt x="33186" y="34471"/>
                    </a:lnTo>
                    <a:lnTo>
                      <a:pt x="30620" y="37642"/>
                    </a:lnTo>
                    <a:lnTo>
                      <a:pt x="28468" y="41056"/>
                    </a:lnTo>
                    <a:lnTo>
                      <a:pt x="26648" y="44634"/>
                    </a:lnTo>
                    <a:lnTo>
                      <a:pt x="25075" y="48373"/>
                    </a:lnTo>
                    <a:lnTo>
                      <a:pt x="24000" y="52195"/>
                    </a:lnTo>
                    <a:lnTo>
                      <a:pt x="23337" y="56260"/>
                    </a:lnTo>
                    <a:lnTo>
                      <a:pt x="23172" y="60243"/>
                    </a:lnTo>
                    <a:lnTo>
                      <a:pt x="23420" y="64308"/>
                    </a:lnTo>
                    <a:lnTo>
                      <a:pt x="24165" y="68211"/>
                    </a:lnTo>
                    <a:lnTo>
                      <a:pt x="25324" y="72113"/>
                    </a:lnTo>
                    <a:lnTo>
                      <a:pt x="26731" y="75772"/>
                    </a:lnTo>
                    <a:lnTo>
                      <a:pt x="28551" y="79268"/>
                    </a:lnTo>
                    <a:lnTo>
                      <a:pt x="30703" y="82520"/>
                    </a:lnTo>
                    <a:lnTo>
                      <a:pt x="33186" y="85447"/>
                    </a:lnTo>
                    <a:lnTo>
                      <a:pt x="36000" y="88130"/>
                    </a:lnTo>
                    <a:lnTo>
                      <a:pt x="39062" y="90569"/>
                    </a:lnTo>
                    <a:lnTo>
                      <a:pt x="42289" y="92601"/>
                    </a:lnTo>
                    <a:lnTo>
                      <a:pt x="45765" y="94390"/>
                    </a:lnTo>
                    <a:lnTo>
                      <a:pt x="49406" y="95853"/>
                    </a:lnTo>
                    <a:lnTo>
                      <a:pt x="53296" y="96910"/>
                    </a:lnTo>
                    <a:lnTo>
                      <a:pt x="57103" y="97560"/>
                    </a:lnTo>
                    <a:lnTo>
                      <a:pt x="60993" y="97886"/>
                    </a:lnTo>
                    <a:lnTo>
                      <a:pt x="64965" y="97804"/>
                    </a:lnTo>
                    <a:lnTo>
                      <a:pt x="68772" y="97398"/>
                    </a:lnTo>
                    <a:lnTo>
                      <a:pt x="72744" y="96341"/>
                    </a:lnTo>
                    <a:lnTo>
                      <a:pt x="76468" y="95040"/>
                    </a:lnTo>
                    <a:lnTo>
                      <a:pt x="79696" y="93577"/>
                    </a:lnTo>
                    <a:lnTo>
                      <a:pt x="82675" y="91869"/>
                    </a:lnTo>
                    <a:lnTo>
                      <a:pt x="85489" y="89756"/>
                    </a:lnTo>
                    <a:lnTo>
                      <a:pt x="87972" y="87317"/>
                    </a:lnTo>
                    <a:lnTo>
                      <a:pt x="90124" y="84634"/>
                    </a:lnTo>
                    <a:lnTo>
                      <a:pt x="92110" y="81788"/>
                    </a:lnTo>
                    <a:lnTo>
                      <a:pt x="93848" y="78780"/>
                    </a:lnTo>
                    <a:lnTo>
                      <a:pt x="95172" y="75609"/>
                    </a:lnTo>
                    <a:lnTo>
                      <a:pt x="96331" y="72357"/>
                    </a:lnTo>
                    <a:lnTo>
                      <a:pt x="78703" y="72113"/>
                    </a:lnTo>
                    <a:lnTo>
                      <a:pt x="61241" y="71869"/>
                    </a:lnTo>
                    <a:lnTo>
                      <a:pt x="61241" y="51463"/>
                    </a:lnTo>
                    <a:lnTo>
                      <a:pt x="90455" y="51463"/>
                    </a:lnTo>
                    <a:lnTo>
                      <a:pt x="119751" y="51544"/>
                    </a:lnTo>
                    <a:lnTo>
                      <a:pt x="120000" y="56097"/>
                    </a:lnTo>
                    <a:lnTo>
                      <a:pt x="120000" y="60813"/>
                    </a:lnTo>
                    <a:lnTo>
                      <a:pt x="119834" y="65365"/>
                    </a:lnTo>
                    <a:lnTo>
                      <a:pt x="119337" y="70000"/>
                    </a:lnTo>
                    <a:lnTo>
                      <a:pt x="118675" y="74552"/>
                    </a:lnTo>
                    <a:lnTo>
                      <a:pt x="117600" y="79024"/>
                    </a:lnTo>
                    <a:lnTo>
                      <a:pt x="116275" y="83414"/>
                    </a:lnTo>
                    <a:lnTo>
                      <a:pt x="114620" y="87723"/>
                    </a:lnTo>
                    <a:lnTo>
                      <a:pt x="112634" y="91788"/>
                    </a:lnTo>
                    <a:lnTo>
                      <a:pt x="110151" y="95853"/>
                    </a:lnTo>
                    <a:lnTo>
                      <a:pt x="107337" y="99593"/>
                    </a:lnTo>
                    <a:lnTo>
                      <a:pt x="104110" y="103170"/>
                    </a:lnTo>
                    <a:lnTo>
                      <a:pt x="100634" y="106504"/>
                    </a:lnTo>
                    <a:lnTo>
                      <a:pt x="96827" y="109430"/>
                    </a:lnTo>
                    <a:lnTo>
                      <a:pt x="92772" y="112032"/>
                    </a:lnTo>
                    <a:lnTo>
                      <a:pt x="88634" y="114146"/>
                    </a:lnTo>
                    <a:lnTo>
                      <a:pt x="84165" y="116016"/>
                    </a:lnTo>
                    <a:lnTo>
                      <a:pt x="79531" y="117560"/>
                    </a:lnTo>
                    <a:lnTo>
                      <a:pt x="74813" y="118699"/>
                    </a:lnTo>
                    <a:lnTo>
                      <a:pt x="70096" y="119512"/>
                    </a:lnTo>
                    <a:lnTo>
                      <a:pt x="65213" y="119918"/>
                    </a:lnTo>
                    <a:lnTo>
                      <a:pt x="60413" y="120000"/>
                    </a:lnTo>
                    <a:lnTo>
                      <a:pt x="55448" y="119756"/>
                    </a:lnTo>
                    <a:lnTo>
                      <a:pt x="50731" y="119105"/>
                    </a:lnTo>
                    <a:lnTo>
                      <a:pt x="45931" y="118130"/>
                    </a:lnTo>
                    <a:lnTo>
                      <a:pt x="41296" y="116747"/>
                    </a:lnTo>
                    <a:lnTo>
                      <a:pt x="36165" y="114878"/>
                    </a:lnTo>
                    <a:lnTo>
                      <a:pt x="31365" y="112601"/>
                    </a:lnTo>
                    <a:lnTo>
                      <a:pt x="26813" y="109674"/>
                    </a:lnTo>
                    <a:lnTo>
                      <a:pt x="22427" y="106585"/>
                    </a:lnTo>
                    <a:lnTo>
                      <a:pt x="18372" y="103008"/>
                    </a:lnTo>
                    <a:lnTo>
                      <a:pt x="14731" y="99024"/>
                    </a:lnTo>
                    <a:lnTo>
                      <a:pt x="11337" y="94959"/>
                    </a:lnTo>
                    <a:lnTo>
                      <a:pt x="8441" y="90487"/>
                    </a:lnTo>
                    <a:lnTo>
                      <a:pt x="5875" y="85853"/>
                    </a:lnTo>
                    <a:lnTo>
                      <a:pt x="3724" y="80894"/>
                    </a:lnTo>
                    <a:lnTo>
                      <a:pt x="2068" y="75934"/>
                    </a:lnTo>
                    <a:lnTo>
                      <a:pt x="827" y="70731"/>
                    </a:lnTo>
                    <a:lnTo>
                      <a:pt x="248" y="65447"/>
                    </a:lnTo>
                    <a:lnTo>
                      <a:pt x="0" y="60081"/>
                    </a:lnTo>
                    <a:lnTo>
                      <a:pt x="165" y="54634"/>
                    </a:lnTo>
                    <a:lnTo>
                      <a:pt x="744" y="49349"/>
                    </a:lnTo>
                    <a:lnTo>
                      <a:pt x="1986" y="44065"/>
                    </a:lnTo>
                    <a:lnTo>
                      <a:pt x="3558" y="38943"/>
                    </a:lnTo>
                    <a:lnTo>
                      <a:pt x="5793" y="34065"/>
                    </a:lnTo>
                    <a:lnTo>
                      <a:pt x="8441" y="29268"/>
                    </a:lnTo>
                    <a:lnTo>
                      <a:pt x="11420" y="24796"/>
                    </a:lnTo>
                    <a:lnTo>
                      <a:pt x="14896" y="20650"/>
                    </a:lnTo>
                    <a:lnTo>
                      <a:pt x="18703" y="16747"/>
                    </a:lnTo>
                    <a:lnTo>
                      <a:pt x="22758" y="13170"/>
                    </a:lnTo>
                    <a:lnTo>
                      <a:pt x="27227" y="10000"/>
                    </a:lnTo>
                    <a:lnTo>
                      <a:pt x="31944" y="7154"/>
                    </a:lnTo>
                    <a:lnTo>
                      <a:pt x="36744" y="4796"/>
                    </a:lnTo>
                    <a:lnTo>
                      <a:pt x="41875" y="2845"/>
                    </a:lnTo>
                    <a:lnTo>
                      <a:pt x="47172" y="1382"/>
                    </a:lnTo>
                    <a:lnTo>
                      <a:pt x="52551" y="487"/>
                    </a:lnTo>
                    <a:lnTo>
                      <a:pt x="58096" y="162"/>
                    </a:lnTo>
                    <a:lnTo>
                      <a:pt x="63475"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0" name="Google Shape;640;p27"/>
              <p:cNvSpPr/>
              <p:nvPr/>
            </p:nvSpPr>
            <p:spPr>
              <a:xfrm>
                <a:off x="6764974" y="2898384"/>
                <a:ext cx="159600" cy="159600"/>
              </a:xfrm>
              <a:custGeom>
                <a:avLst/>
                <a:gdLst/>
                <a:ahLst/>
                <a:cxnLst/>
                <a:rect l="l" t="t" r="r" b="b"/>
                <a:pathLst>
                  <a:path w="120000" h="120000" extrusionOk="0">
                    <a:moveTo>
                      <a:pt x="40251" y="0"/>
                    </a:moveTo>
                    <a:lnTo>
                      <a:pt x="80125" y="0"/>
                    </a:lnTo>
                    <a:lnTo>
                      <a:pt x="80314" y="39747"/>
                    </a:lnTo>
                    <a:lnTo>
                      <a:pt x="120000" y="40126"/>
                    </a:lnTo>
                    <a:lnTo>
                      <a:pt x="120000" y="79873"/>
                    </a:lnTo>
                    <a:lnTo>
                      <a:pt x="80314" y="80252"/>
                    </a:lnTo>
                    <a:lnTo>
                      <a:pt x="80125" y="120000"/>
                    </a:lnTo>
                    <a:lnTo>
                      <a:pt x="40251" y="120000"/>
                    </a:lnTo>
                    <a:lnTo>
                      <a:pt x="39874" y="80252"/>
                    </a:lnTo>
                    <a:lnTo>
                      <a:pt x="0" y="79873"/>
                    </a:lnTo>
                    <a:lnTo>
                      <a:pt x="0" y="40126"/>
                    </a:lnTo>
                    <a:lnTo>
                      <a:pt x="39874" y="39747"/>
                    </a:lnTo>
                    <a:lnTo>
                      <a:pt x="4025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641" name="Google Shape;641;p27"/>
            <p:cNvSpPr/>
            <p:nvPr/>
          </p:nvSpPr>
          <p:spPr>
            <a:xfrm>
              <a:off x="4046631" y="1804472"/>
              <a:ext cx="177300" cy="177300"/>
            </a:xfrm>
            <a:custGeom>
              <a:avLst/>
              <a:gdLst/>
              <a:ahLst/>
              <a:cxnLst/>
              <a:rect l="l" t="t" r="r" b="b"/>
              <a:pathLst>
                <a:path w="120000" h="120000" extrusionOk="0">
                  <a:moveTo>
                    <a:pt x="87293" y="81671"/>
                  </a:moveTo>
                  <a:lnTo>
                    <a:pt x="86339" y="84557"/>
                  </a:lnTo>
                  <a:lnTo>
                    <a:pt x="85301" y="87303"/>
                  </a:lnTo>
                  <a:lnTo>
                    <a:pt x="84151" y="89936"/>
                  </a:lnTo>
                  <a:lnTo>
                    <a:pt x="83001" y="92402"/>
                  </a:lnTo>
                  <a:lnTo>
                    <a:pt x="81711" y="94784"/>
                  </a:lnTo>
                  <a:lnTo>
                    <a:pt x="80392" y="96997"/>
                  </a:lnTo>
                  <a:lnTo>
                    <a:pt x="79074" y="99098"/>
                  </a:lnTo>
                  <a:lnTo>
                    <a:pt x="77699" y="101060"/>
                  </a:lnTo>
                  <a:lnTo>
                    <a:pt x="80392" y="99771"/>
                  </a:lnTo>
                  <a:lnTo>
                    <a:pt x="82945" y="98370"/>
                  </a:lnTo>
                  <a:lnTo>
                    <a:pt x="85441" y="96745"/>
                  </a:lnTo>
                  <a:lnTo>
                    <a:pt x="87798" y="95008"/>
                  </a:lnTo>
                  <a:lnTo>
                    <a:pt x="90042" y="93102"/>
                  </a:lnTo>
                  <a:lnTo>
                    <a:pt x="92117" y="91057"/>
                  </a:lnTo>
                  <a:lnTo>
                    <a:pt x="94081" y="88900"/>
                  </a:lnTo>
                  <a:lnTo>
                    <a:pt x="95904" y="86602"/>
                  </a:lnTo>
                  <a:lnTo>
                    <a:pt x="97587" y="84193"/>
                  </a:lnTo>
                  <a:lnTo>
                    <a:pt x="99102" y="81671"/>
                  </a:lnTo>
                  <a:lnTo>
                    <a:pt x="87293" y="81671"/>
                  </a:lnTo>
                  <a:close/>
                  <a:moveTo>
                    <a:pt x="64516" y="81671"/>
                  </a:moveTo>
                  <a:lnTo>
                    <a:pt x="64516" y="102825"/>
                  </a:lnTo>
                  <a:lnTo>
                    <a:pt x="65834" y="101452"/>
                  </a:lnTo>
                  <a:lnTo>
                    <a:pt x="67208" y="99883"/>
                  </a:lnTo>
                  <a:lnTo>
                    <a:pt x="68639" y="98202"/>
                  </a:lnTo>
                  <a:lnTo>
                    <a:pt x="70070" y="96353"/>
                  </a:lnTo>
                  <a:lnTo>
                    <a:pt x="71472" y="94307"/>
                  </a:lnTo>
                  <a:lnTo>
                    <a:pt x="72875" y="92122"/>
                  </a:lnTo>
                  <a:lnTo>
                    <a:pt x="74221" y="89740"/>
                  </a:lnTo>
                  <a:lnTo>
                    <a:pt x="75539" y="87219"/>
                  </a:lnTo>
                  <a:lnTo>
                    <a:pt x="76746" y="84529"/>
                  </a:lnTo>
                  <a:lnTo>
                    <a:pt x="77840" y="81671"/>
                  </a:lnTo>
                  <a:lnTo>
                    <a:pt x="64516" y="81671"/>
                  </a:lnTo>
                  <a:close/>
                  <a:moveTo>
                    <a:pt x="42215" y="81671"/>
                  </a:moveTo>
                  <a:lnTo>
                    <a:pt x="43309" y="84529"/>
                  </a:lnTo>
                  <a:lnTo>
                    <a:pt x="44544" y="87191"/>
                  </a:lnTo>
                  <a:lnTo>
                    <a:pt x="45806" y="89712"/>
                  </a:lnTo>
                  <a:lnTo>
                    <a:pt x="47180" y="92038"/>
                  </a:lnTo>
                  <a:lnTo>
                    <a:pt x="48555" y="94223"/>
                  </a:lnTo>
                  <a:lnTo>
                    <a:pt x="49985" y="96240"/>
                  </a:lnTo>
                  <a:lnTo>
                    <a:pt x="51416" y="98090"/>
                  </a:lnTo>
                  <a:lnTo>
                    <a:pt x="52791" y="99827"/>
                  </a:lnTo>
                  <a:lnTo>
                    <a:pt x="54165" y="101340"/>
                  </a:lnTo>
                  <a:lnTo>
                    <a:pt x="55483" y="102741"/>
                  </a:lnTo>
                  <a:lnTo>
                    <a:pt x="55483" y="81671"/>
                  </a:lnTo>
                  <a:lnTo>
                    <a:pt x="42215" y="81671"/>
                  </a:lnTo>
                  <a:close/>
                  <a:moveTo>
                    <a:pt x="20925" y="81671"/>
                  </a:moveTo>
                  <a:lnTo>
                    <a:pt x="22412" y="84193"/>
                  </a:lnTo>
                  <a:lnTo>
                    <a:pt x="24095" y="86602"/>
                  </a:lnTo>
                  <a:lnTo>
                    <a:pt x="25918" y="88900"/>
                  </a:lnTo>
                  <a:lnTo>
                    <a:pt x="27882" y="91057"/>
                  </a:lnTo>
                  <a:lnTo>
                    <a:pt x="29957" y="93102"/>
                  </a:lnTo>
                  <a:lnTo>
                    <a:pt x="32201" y="95008"/>
                  </a:lnTo>
                  <a:lnTo>
                    <a:pt x="34558" y="96745"/>
                  </a:lnTo>
                  <a:lnTo>
                    <a:pt x="37054" y="98370"/>
                  </a:lnTo>
                  <a:lnTo>
                    <a:pt x="39607" y="99771"/>
                  </a:lnTo>
                  <a:lnTo>
                    <a:pt x="42300" y="101060"/>
                  </a:lnTo>
                  <a:lnTo>
                    <a:pt x="40925" y="99098"/>
                  </a:lnTo>
                  <a:lnTo>
                    <a:pt x="39607" y="96969"/>
                  </a:lnTo>
                  <a:lnTo>
                    <a:pt x="38288" y="94756"/>
                  </a:lnTo>
                  <a:lnTo>
                    <a:pt x="37054" y="92402"/>
                  </a:lnTo>
                  <a:lnTo>
                    <a:pt x="35848" y="89936"/>
                  </a:lnTo>
                  <a:lnTo>
                    <a:pt x="34726" y="87303"/>
                  </a:lnTo>
                  <a:lnTo>
                    <a:pt x="33660" y="84557"/>
                  </a:lnTo>
                  <a:lnTo>
                    <a:pt x="32706" y="81671"/>
                  </a:lnTo>
                  <a:lnTo>
                    <a:pt x="20925" y="81671"/>
                  </a:lnTo>
                  <a:close/>
                  <a:moveTo>
                    <a:pt x="89424" y="47321"/>
                  </a:moveTo>
                  <a:lnTo>
                    <a:pt x="89845" y="50319"/>
                  </a:lnTo>
                  <a:lnTo>
                    <a:pt x="90182" y="53429"/>
                  </a:lnTo>
                  <a:lnTo>
                    <a:pt x="90350" y="56679"/>
                  </a:lnTo>
                  <a:lnTo>
                    <a:pt x="90434" y="59985"/>
                  </a:lnTo>
                  <a:lnTo>
                    <a:pt x="90350" y="63348"/>
                  </a:lnTo>
                  <a:lnTo>
                    <a:pt x="90182" y="66570"/>
                  </a:lnTo>
                  <a:lnTo>
                    <a:pt x="89845" y="69652"/>
                  </a:lnTo>
                  <a:lnTo>
                    <a:pt x="89424" y="72706"/>
                  </a:lnTo>
                  <a:lnTo>
                    <a:pt x="102861" y="72706"/>
                  </a:lnTo>
                  <a:lnTo>
                    <a:pt x="103506" y="70240"/>
                  </a:lnTo>
                  <a:lnTo>
                    <a:pt x="104011" y="67774"/>
                  </a:lnTo>
                  <a:lnTo>
                    <a:pt x="104431" y="65197"/>
                  </a:lnTo>
                  <a:lnTo>
                    <a:pt x="104628" y="62619"/>
                  </a:lnTo>
                  <a:lnTo>
                    <a:pt x="104712" y="59985"/>
                  </a:lnTo>
                  <a:lnTo>
                    <a:pt x="104628" y="57352"/>
                  </a:lnTo>
                  <a:lnTo>
                    <a:pt x="104375" y="54802"/>
                  </a:lnTo>
                  <a:lnTo>
                    <a:pt x="104011" y="52253"/>
                  </a:lnTo>
                  <a:lnTo>
                    <a:pt x="103506" y="49759"/>
                  </a:lnTo>
                  <a:lnTo>
                    <a:pt x="102861" y="47321"/>
                  </a:lnTo>
                  <a:lnTo>
                    <a:pt x="89424" y="47321"/>
                  </a:lnTo>
                  <a:close/>
                  <a:moveTo>
                    <a:pt x="64488" y="47321"/>
                  </a:moveTo>
                  <a:lnTo>
                    <a:pt x="64488" y="72706"/>
                  </a:lnTo>
                  <a:lnTo>
                    <a:pt x="80252" y="72706"/>
                  </a:lnTo>
                  <a:lnTo>
                    <a:pt x="80701" y="70324"/>
                  </a:lnTo>
                  <a:lnTo>
                    <a:pt x="81009" y="67886"/>
                  </a:lnTo>
                  <a:lnTo>
                    <a:pt x="81262" y="65309"/>
                  </a:lnTo>
                  <a:lnTo>
                    <a:pt x="81430" y="62703"/>
                  </a:lnTo>
                  <a:lnTo>
                    <a:pt x="81458" y="59985"/>
                  </a:lnTo>
                  <a:lnTo>
                    <a:pt x="81430" y="57296"/>
                  </a:lnTo>
                  <a:lnTo>
                    <a:pt x="81262" y="54690"/>
                  </a:lnTo>
                  <a:lnTo>
                    <a:pt x="81009" y="52141"/>
                  </a:lnTo>
                  <a:lnTo>
                    <a:pt x="80701" y="49703"/>
                  </a:lnTo>
                  <a:lnTo>
                    <a:pt x="80252" y="47321"/>
                  </a:lnTo>
                  <a:lnTo>
                    <a:pt x="64488" y="47321"/>
                  </a:lnTo>
                  <a:close/>
                  <a:moveTo>
                    <a:pt x="39747" y="47321"/>
                  </a:moveTo>
                  <a:lnTo>
                    <a:pt x="39326" y="49703"/>
                  </a:lnTo>
                  <a:lnTo>
                    <a:pt x="38990" y="52141"/>
                  </a:lnTo>
                  <a:lnTo>
                    <a:pt x="38737" y="54690"/>
                  </a:lnTo>
                  <a:lnTo>
                    <a:pt x="38597" y="57296"/>
                  </a:lnTo>
                  <a:lnTo>
                    <a:pt x="38541" y="59985"/>
                  </a:lnTo>
                  <a:lnTo>
                    <a:pt x="38597" y="62703"/>
                  </a:lnTo>
                  <a:lnTo>
                    <a:pt x="38737" y="65309"/>
                  </a:lnTo>
                  <a:lnTo>
                    <a:pt x="38990" y="67886"/>
                  </a:lnTo>
                  <a:lnTo>
                    <a:pt x="39326" y="70324"/>
                  </a:lnTo>
                  <a:lnTo>
                    <a:pt x="39747" y="72706"/>
                  </a:lnTo>
                  <a:lnTo>
                    <a:pt x="55539" y="72706"/>
                  </a:lnTo>
                  <a:lnTo>
                    <a:pt x="55539" y="47321"/>
                  </a:lnTo>
                  <a:lnTo>
                    <a:pt x="39747" y="47321"/>
                  </a:lnTo>
                  <a:close/>
                  <a:moveTo>
                    <a:pt x="17110" y="47321"/>
                  </a:moveTo>
                  <a:lnTo>
                    <a:pt x="16465" y="49759"/>
                  </a:lnTo>
                  <a:lnTo>
                    <a:pt x="15960" y="52253"/>
                  </a:lnTo>
                  <a:lnTo>
                    <a:pt x="15596" y="54802"/>
                  </a:lnTo>
                  <a:lnTo>
                    <a:pt x="15371" y="57352"/>
                  </a:lnTo>
                  <a:lnTo>
                    <a:pt x="15259" y="59985"/>
                  </a:lnTo>
                  <a:lnTo>
                    <a:pt x="15371" y="62619"/>
                  </a:lnTo>
                  <a:lnTo>
                    <a:pt x="15596" y="65197"/>
                  </a:lnTo>
                  <a:lnTo>
                    <a:pt x="15960" y="67774"/>
                  </a:lnTo>
                  <a:lnTo>
                    <a:pt x="16465" y="70240"/>
                  </a:lnTo>
                  <a:lnTo>
                    <a:pt x="17110" y="72706"/>
                  </a:lnTo>
                  <a:lnTo>
                    <a:pt x="30546" y="72706"/>
                  </a:lnTo>
                  <a:lnTo>
                    <a:pt x="30154" y="69652"/>
                  </a:lnTo>
                  <a:lnTo>
                    <a:pt x="29817" y="66570"/>
                  </a:lnTo>
                  <a:lnTo>
                    <a:pt x="29593" y="63348"/>
                  </a:lnTo>
                  <a:lnTo>
                    <a:pt x="29537" y="59985"/>
                  </a:lnTo>
                  <a:lnTo>
                    <a:pt x="29593" y="56679"/>
                  </a:lnTo>
                  <a:lnTo>
                    <a:pt x="29789" y="53429"/>
                  </a:lnTo>
                  <a:lnTo>
                    <a:pt x="30126" y="50319"/>
                  </a:lnTo>
                  <a:lnTo>
                    <a:pt x="30546" y="47321"/>
                  </a:lnTo>
                  <a:lnTo>
                    <a:pt x="17110" y="47321"/>
                  </a:lnTo>
                  <a:close/>
                  <a:moveTo>
                    <a:pt x="77699" y="18939"/>
                  </a:moveTo>
                  <a:lnTo>
                    <a:pt x="79074" y="20929"/>
                  </a:lnTo>
                  <a:lnTo>
                    <a:pt x="80392" y="23002"/>
                  </a:lnTo>
                  <a:lnTo>
                    <a:pt x="81711" y="25243"/>
                  </a:lnTo>
                  <a:lnTo>
                    <a:pt x="82945" y="27597"/>
                  </a:lnTo>
                  <a:lnTo>
                    <a:pt x="84151" y="30091"/>
                  </a:lnTo>
                  <a:lnTo>
                    <a:pt x="85301" y="32724"/>
                  </a:lnTo>
                  <a:lnTo>
                    <a:pt x="86339" y="35442"/>
                  </a:lnTo>
                  <a:lnTo>
                    <a:pt x="87293" y="38328"/>
                  </a:lnTo>
                  <a:lnTo>
                    <a:pt x="99102" y="38328"/>
                  </a:lnTo>
                  <a:lnTo>
                    <a:pt x="97587" y="35806"/>
                  </a:lnTo>
                  <a:lnTo>
                    <a:pt x="95904" y="33397"/>
                  </a:lnTo>
                  <a:lnTo>
                    <a:pt x="94081" y="31099"/>
                  </a:lnTo>
                  <a:lnTo>
                    <a:pt x="92117" y="28914"/>
                  </a:lnTo>
                  <a:lnTo>
                    <a:pt x="90042" y="26869"/>
                  </a:lnTo>
                  <a:lnTo>
                    <a:pt x="87798" y="24963"/>
                  </a:lnTo>
                  <a:lnTo>
                    <a:pt x="85441" y="23226"/>
                  </a:lnTo>
                  <a:lnTo>
                    <a:pt x="82945" y="21657"/>
                  </a:lnTo>
                  <a:lnTo>
                    <a:pt x="80392" y="20200"/>
                  </a:lnTo>
                  <a:lnTo>
                    <a:pt x="77699" y="18939"/>
                  </a:lnTo>
                  <a:close/>
                  <a:moveTo>
                    <a:pt x="42300" y="18939"/>
                  </a:moveTo>
                  <a:lnTo>
                    <a:pt x="39607" y="20200"/>
                  </a:lnTo>
                  <a:lnTo>
                    <a:pt x="37054" y="21657"/>
                  </a:lnTo>
                  <a:lnTo>
                    <a:pt x="34558" y="23226"/>
                  </a:lnTo>
                  <a:lnTo>
                    <a:pt x="32201" y="24963"/>
                  </a:lnTo>
                  <a:lnTo>
                    <a:pt x="29957" y="26869"/>
                  </a:lnTo>
                  <a:lnTo>
                    <a:pt x="27882" y="28914"/>
                  </a:lnTo>
                  <a:lnTo>
                    <a:pt x="25918" y="31099"/>
                  </a:lnTo>
                  <a:lnTo>
                    <a:pt x="24095" y="33397"/>
                  </a:lnTo>
                  <a:lnTo>
                    <a:pt x="22412" y="35806"/>
                  </a:lnTo>
                  <a:lnTo>
                    <a:pt x="20925" y="38328"/>
                  </a:lnTo>
                  <a:lnTo>
                    <a:pt x="32706" y="38328"/>
                  </a:lnTo>
                  <a:lnTo>
                    <a:pt x="33660" y="35442"/>
                  </a:lnTo>
                  <a:lnTo>
                    <a:pt x="34726" y="32668"/>
                  </a:lnTo>
                  <a:lnTo>
                    <a:pt x="35848" y="30091"/>
                  </a:lnTo>
                  <a:lnTo>
                    <a:pt x="37026" y="27597"/>
                  </a:lnTo>
                  <a:lnTo>
                    <a:pt x="38288" y="25243"/>
                  </a:lnTo>
                  <a:lnTo>
                    <a:pt x="39579" y="23002"/>
                  </a:lnTo>
                  <a:lnTo>
                    <a:pt x="40925" y="20929"/>
                  </a:lnTo>
                  <a:lnTo>
                    <a:pt x="42300" y="18939"/>
                  </a:lnTo>
                  <a:close/>
                  <a:moveTo>
                    <a:pt x="64516" y="17230"/>
                  </a:moveTo>
                  <a:lnTo>
                    <a:pt x="64516" y="38328"/>
                  </a:lnTo>
                  <a:lnTo>
                    <a:pt x="77812" y="38328"/>
                  </a:lnTo>
                  <a:lnTo>
                    <a:pt x="76718" y="35498"/>
                  </a:lnTo>
                  <a:lnTo>
                    <a:pt x="75455" y="32836"/>
                  </a:lnTo>
                  <a:lnTo>
                    <a:pt x="74193" y="30315"/>
                  </a:lnTo>
                  <a:lnTo>
                    <a:pt x="72847" y="27961"/>
                  </a:lnTo>
                  <a:lnTo>
                    <a:pt x="71444" y="25776"/>
                  </a:lnTo>
                  <a:lnTo>
                    <a:pt x="70014" y="23731"/>
                  </a:lnTo>
                  <a:lnTo>
                    <a:pt x="68611" y="21881"/>
                  </a:lnTo>
                  <a:lnTo>
                    <a:pt x="67208" y="20200"/>
                  </a:lnTo>
                  <a:lnTo>
                    <a:pt x="65834" y="18631"/>
                  </a:lnTo>
                  <a:lnTo>
                    <a:pt x="64516" y="17230"/>
                  </a:lnTo>
                  <a:close/>
                  <a:moveTo>
                    <a:pt x="55483" y="17174"/>
                  </a:moveTo>
                  <a:lnTo>
                    <a:pt x="54165" y="18547"/>
                  </a:lnTo>
                  <a:lnTo>
                    <a:pt x="52791" y="20116"/>
                  </a:lnTo>
                  <a:lnTo>
                    <a:pt x="51360" y="21797"/>
                  </a:lnTo>
                  <a:lnTo>
                    <a:pt x="49929" y="23674"/>
                  </a:lnTo>
                  <a:lnTo>
                    <a:pt x="48527" y="25720"/>
                  </a:lnTo>
                  <a:lnTo>
                    <a:pt x="47124" y="27905"/>
                  </a:lnTo>
                  <a:lnTo>
                    <a:pt x="45778" y="30231"/>
                  </a:lnTo>
                  <a:lnTo>
                    <a:pt x="44460" y="32752"/>
                  </a:lnTo>
                  <a:lnTo>
                    <a:pt x="43253" y="35442"/>
                  </a:lnTo>
                  <a:lnTo>
                    <a:pt x="42159" y="38328"/>
                  </a:lnTo>
                  <a:lnTo>
                    <a:pt x="55483" y="38328"/>
                  </a:lnTo>
                  <a:lnTo>
                    <a:pt x="55483" y="17174"/>
                  </a:lnTo>
                  <a:close/>
                  <a:moveTo>
                    <a:pt x="59971" y="0"/>
                  </a:moveTo>
                  <a:lnTo>
                    <a:pt x="63646" y="112"/>
                  </a:lnTo>
                  <a:lnTo>
                    <a:pt x="67237" y="448"/>
                  </a:lnTo>
                  <a:lnTo>
                    <a:pt x="70743" y="980"/>
                  </a:lnTo>
                  <a:lnTo>
                    <a:pt x="74221" y="1709"/>
                  </a:lnTo>
                  <a:lnTo>
                    <a:pt x="77615" y="2633"/>
                  </a:lnTo>
                  <a:lnTo>
                    <a:pt x="80897" y="3754"/>
                  </a:lnTo>
                  <a:lnTo>
                    <a:pt x="84123" y="5071"/>
                  </a:lnTo>
                  <a:lnTo>
                    <a:pt x="87237" y="6528"/>
                  </a:lnTo>
                  <a:lnTo>
                    <a:pt x="90266" y="8209"/>
                  </a:lnTo>
                  <a:lnTo>
                    <a:pt x="93183" y="10058"/>
                  </a:lnTo>
                  <a:lnTo>
                    <a:pt x="95960" y="12019"/>
                  </a:lnTo>
                  <a:lnTo>
                    <a:pt x="98625" y="14120"/>
                  </a:lnTo>
                  <a:lnTo>
                    <a:pt x="101178" y="16390"/>
                  </a:lnTo>
                  <a:lnTo>
                    <a:pt x="103590" y="18855"/>
                  </a:lnTo>
                  <a:lnTo>
                    <a:pt x="105890" y="21349"/>
                  </a:lnTo>
                  <a:lnTo>
                    <a:pt x="107994" y="24067"/>
                  </a:lnTo>
                  <a:lnTo>
                    <a:pt x="109985" y="26840"/>
                  </a:lnTo>
                  <a:lnTo>
                    <a:pt x="111809" y="29754"/>
                  </a:lnTo>
                  <a:lnTo>
                    <a:pt x="113436" y="32752"/>
                  </a:lnTo>
                  <a:lnTo>
                    <a:pt x="114950" y="35890"/>
                  </a:lnTo>
                  <a:lnTo>
                    <a:pt x="116241" y="39112"/>
                  </a:lnTo>
                  <a:lnTo>
                    <a:pt x="117335" y="42390"/>
                  </a:lnTo>
                  <a:lnTo>
                    <a:pt x="118288" y="45780"/>
                  </a:lnTo>
                  <a:lnTo>
                    <a:pt x="119018" y="49227"/>
                  </a:lnTo>
                  <a:lnTo>
                    <a:pt x="119579" y="52757"/>
                  </a:lnTo>
                  <a:lnTo>
                    <a:pt x="119915" y="56343"/>
                  </a:lnTo>
                  <a:lnTo>
                    <a:pt x="120000" y="59985"/>
                  </a:lnTo>
                  <a:lnTo>
                    <a:pt x="119915" y="63628"/>
                  </a:lnTo>
                  <a:lnTo>
                    <a:pt x="119579" y="67242"/>
                  </a:lnTo>
                  <a:lnTo>
                    <a:pt x="119018" y="70744"/>
                  </a:lnTo>
                  <a:lnTo>
                    <a:pt x="118288" y="74219"/>
                  </a:lnTo>
                  <a:lnTo>
                    <a:pt x="117335" y="77609"/>
                  </a:lnTo>
                  <a:lnTo>
                    <a:pt x="116241" y="80915"/>
                  </a:lnTo>
                  <a:lnTo>
                    <a:pt x="114950" y="84109"/>
                  </a:lnTo>
                  <a:lnTo>
                    <a:pt x="113436" y="87219"/>
                  </a:lnTo>
                  <a:lnTo>
                    <a:pt x="111809" y="90245"/>
                  </a:lnTo>
                  <a:lnTo>
                    <a:pt x="109985" y="93187"/>
                  </a:lnTo>
                  <a:lnTo>
                    <a:pt x="107994" y="95960"/>
                  </a:lnTo>
                  <a:lnTo>
                    <a:pt x="105890" y="98622"/>
                  </a:lnTo>
                  <a:lnTo>
                    <a:pt x="103590" y="101172"/>
                  </a:lnTo>
                  <a:lnTo>
                    <a:pt x="101178" y="103581"/>
                  </a:lnTo>
                  <a:lnTo>
                    <a:pt x="98625" y="105879"/>
                  </a:lnTo>
                  <a:lnTo>
                    <a:pt x="95960" y="108008"/>
                  </a:lnTo>
                  <a:lnTo>
                    <a:pt x="93183" y="109969"/>
                  </a:lnTo>
                  <a:lnTo>
                    <a:pt x="90266" y="111790"/>
                  </a:lnTo>
                  <a:lnTo>
                    <a:pt x="87237" y="113443"/>
                  </a:lnTo>
                  <a:lnTo>
                    <a:pt x="84123" y="114928"/>
                  </a:lnTo>
                  <a:lnTo>
                    <a:pt x="80897" y="116245"/>
                  </a:lnTo>
                  <a:lnTo>
                    <a:pt x="77615" y="117338"/>
                  </a:lnTo>
                  <a:lnTo>
                    <a:pt x="74221" y="118290"/>
                  </a:lnTo>
                  <a:lnTo>
                    <a:pt x="70743" y="119019"/>
                  </a:lnTo>
                  <a:lnTo>
                    <a:pt x="67237" y="119579"/>
                  </a:lnTo>
                  <a:lnTo>
                    <a:pt x="63646" y="119887"/>
                  </a:lnTo>
                  <a:lnTo>
                    <a:pt x="59971" y="119999"/>
                  </a:lnTo>
                  <a:lnTo>
                    <a:pt x="56381" y="119887"/>
                  </a:lnTo>
                  <a:lnTo>
                    <a:pt x="52762" y="119579"/>
                  </a:lnTo>
                  <a:lnTo>
                    <a:pt x="49256" y="119019"/>
                  </a:lnTo>
                  <a:lnTo>
                    <a:pt x="45778" y="118290"/>
                  </a:lnTo>
                  <a:lnTo>
                    <a:pt x="42384" y="117338"/>
                  </a:lnTo>
                  <a:lnTo>
                    <a:pt x="39102" y="116245"/>
                  </a:lnTo>
                  <a:lnTo>
                    <a:pt x="35876" y="114928"/>
                  </a:lnTo>
                  <a:lnTo>
                    <a:pt x="32734" y="113443"/>
                  </a:lnTo>
                  <a:lnTo>
                    <a:pt x="29761" y="111790"/>
                  </a:lnTo>
                  <a:lnTo>
                    <a:pt x="26816" y="109969"/>
                  </a:lnTo>
                  <a:lnTo>
                    <a:pt x="24067" y="108008"/>
                  </a:lnTo>
                  <a:lnTo>
                    <a:pt x="21346" y="105879"/>
                  </a:lnTo>
                  <a:lnTo>
                    <a:pt x="18821" y="103581"/>
                  </a:lnTo>
                  <a:lnTo>
                    <a:pt x="16409" y="101172"/>
                  </a:lnTo>
                  <a:lnTo>
                    <a:pt x="14109" y="98622"/>
                  </a:lnTo>
                  <a:lnTo>
                    <a:pt x="12005" y="95960"/>
                  </a:lnTo>
                  <a:lnTo>
                    <a:pt x="10042" y="93187"/>
                  </a:lnTo>
                  <a:lnTo>
                    <a:pt x="8218" y="90245"/>
                  </a:lnTo>
                  <a:lnTo>
                    <a:pt x="6563" y="87219"/>
                  </a:lnTo>
                  <a:lnTo>
                    <a:pt x="5077" y="84109"/>
                  </a:lnTo>
                  <a:lnTo>
                    <a:pt x="3758" y="80915"/>
                  </a:lnTo>
                  <a:lnTo>
                    <a:pt x="2608" y="77609"/>
                  </a:lnTo>
                  <a:lnTo>
                    <a:pt x="1711" y="74219"/>
                  </a:lnTo>
                  <a:lnTo>
                    <a:pt x="981" y="70744"/>
                  </a:lnTo>
                  <a:lnTo>
                    <a:pt x="420" y="67242"/>
                  </a:lnTo>
                  <a:lnTo>
                    <a:pt x="112" y="63628"/>
                  </a:lnTo>
                  <a:lnTo>
                    <a:pt x="0" y="59985"/>
                  </a:lnTo>
                  <a:lnTo>
                    <a:pt x="112" y="56343"/>
                  </a:lnTo>
                  <a:lnTo>
                    <a:pt x="420" y="52757"/>
                  </a:lnTo>
                  <a:lnTo>
                    <a:pt x="981" y="49227"/>
                  </a:lnTo>
                  <a:lnTo>
                    <a:pt x="1711" y="45780"/>
                  </a:lnTo>
                  <a:lnTo>
                    <a:pt x="2608" y="42390"/>
                  </a:lnTo>
                  <a:lnTo>
                    <a:pt x="3758" y="39112"/>
                  </a:lnTo>
                  <a:lnTo>
                    <a:pt x="5077" y="35890"/>
                  </a:lnTo>
                  <a:lnTo>
                    <a:pt x="6563" y="32752"/>
                  </a:lnTo>
                  <a:lnTo>
                    <a:pt x="8218" y="29754"/>
                  </a:lnTo>
                  <a:lnTo>
                    <a:pt x="10042" y="26840"/>
                  </a:lnTo>
                  <a:lnTo>
                    <a:pt x="12005" y="24067"/>
                  </a:lnTo>
                  <a:lnTo>
                    <a:pt x="14109" y="21349"/>
                  </a:lnTo>
                  <a:lnTo>
                    <a:pt x="16409" y="18855"/>
                  </a:lnTo>
                  <a:lnTo>
                    <a:pt x="18821" y="16390"/>
                  </a:lnTo>
                  <a:lnTo>
                    <a:pt x="21346" y="14120"/>
                  </a:lnTo>
                  <a:lnTo>
                    <a:pt x="24067" y="12019"/>
                  </a:lnTo>
                  <a:lnTo>
                    <a:pt x="26816" y="10058"/>
                  </a:lnTo>
                  <a:lnTo>
                    <a:pt x="29761" y="8209"/>
                  </a:lnTo>
                  <a:lnTo>
                    <a:pt x="32734" y="6528"/>
                  </a:lnTo>
                  <a:lnTo>
                    <a:pt x="35876" y="5071"/>
                  </a:lnTo>
                  <a:lnTo>
                    <a:pt x="39102" y="3754"/>
                  </a:lnTo>
                  <a:lnTo>
                    <a:pt x="42384" y="2633"/>
                  </a:lnTo>
                  <a:lnTo>
                    <a:pt x="45778" y="1709"/>
                  </a:lnTo>
                  <a:lnTo>
                    <a:pt x="49256" y="980"/>
                  </a:lnTo>
                  <a:lnTo>
                    <a:pt x="52762" y="448"/>
                  </a:lnTo>
                  <a:lnTo>
                    <a:pt x="56381" y="112"/>
                  </a:lnTo>
                  <a:lnTo>
                    <a:pt x="5997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900">
                <a:solidFill>
                  <a:srgbClr val="FFFFFF"/>
                </a:solidFill>
              </a:rPr>
              <a:t>2</a:t>
            </a:fld>
            <a:endParaRPr sz="900">
              <a:solidFill>
                <a:srgbClr val="FFFFFF"/>
              </a:solidFill>
            </a:endParaRPr>
          </a:p>
        </p:txBody>
      </p:sp>
      <p:pic>
        <p:nvPicPr>
          <p:cNvPr id="255" name="Google Shape;255;p40" descr="Loan Collections Systems.png"/>
          <p:cNvPicPr preferRelativeResize="0"/>
          <p:nvPr/>
        </p:nvPicPr>
        <p:blipFill>
          <a:blip r:embed="rId3">
            <a:alphaModFix/>
          </a:blip>
          <a:stretch>
            <a:fillRect/>
          </a:stretch>
        </p:blipFill>
        <p:spPr>
          <a:xfrm>
            <a:off x="1046700" y="813425"/>
            <a:ext cx="7304526" cy="3858575"/>
          </a:xfrm>
          <a:prstGeom prst="rect">
            <a:avLst/>
          </a:prstGeom>
          <a:noFill/>
          <a:ln>
            <a:noFill/>
          </a:ln>
        </p:spPr>
      </p:pic>
      <p:sp>
        <p:nvSpPr>
          <p:cNvPr id="256" name="Google Shape;256;p40"/>
          <p:cNvSpPr txBox="1">
            <a:spLocks noGrp="1"/>
          </p:cNvSpPr>
          <p:nvPr>
            <p:ph type="title"/>
          </p:nvPr>
        </p:nvSpPr>
        <p:spPr>
          <a:xfrm>
            <a:off x="311700" y="20245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Banks </a:t>
            </a:r>
            <a:r>
              <a:rPr lang="en" b="1">
                <a:solidFill>
                  <a:srgbClr val="EE795B"/>
                </a:solidFill>
              </a:rPr>
              <a:t>Today - </a:t>
            </a:r>
            <a:r>
              <a:rPr lang="en" sz="2500" b="1">
                <a:solidFill>
                  <a:srgbClr val="EE795B"/>
                </a:solidFill>
              </a:rPr>
              <a:t>A $1 Trillion opportunity for disruption</a:t>
            </a:r>
            <a:endParaRPr sz="2500"/>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8693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900">
                <a:solidFill>
                  <a:srgbClr val="FFFFFF"/>
                </a:solidFill>
              </a:rPr>
              <a:t>3</a:t>
            </a:fld>
            <a:endParaRPr sz="900">
              <a:solidFill>
                <a:srgbClr val="FFFFFF"/>
              </a:solidFill>
            </a:endParaRPr>
          </a:p>
        </p:txBody>
      </p:sp>
      <p:sp>
        <p:nvSpPr>
          <p:cNvPr id="262" name="Google Shape;262;p41"/>
          <p:cNvSpPr txBox="1">
            <a:spLocks noGrp="1"/>
          </p:cNvSpPr>
          <p:nvPr>
            <p:ph type="title"/>
          </p:nvPr>
        </p:nvSpPr>
        <p:spPr>
          <a:xfrm>
            <a:off x="311700" y="20245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Fintech </a:t>
            </a:r>
            <a:r>
              <a:rPr lang="en" sz="2500" b="1">
                <a:solidFill>
                  <a:srgbClr val="EE795B"/>
                </a:solidFill>
              </a:rPr>
              <a:t>- The modern age Gold Rush</a:t>
            </a:r>
            <a:endParaRPr sz="2500"/>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pic>
        <p:nvPicPr>
          <p:cNvPr id="263" name="Google Shape;263;p41"/>
          <p:cNvPicPr preferRelativeResize="0"/>
          <p:nvPr/>
        </p:nvPicPr>
        <p:blipFill rotWithShape="1">
          <a:blip r:embed="rId3">
            <a:alphaModFix/>
          </a:blip>
          <a:srcRect b="10112"/>
          <a:stretch/>
        </p:blipFill>
        <p:spPr>
          <a:xfrm>
            <a:off x="1459575" y="820450"/>
            <a:ext cx="6224850" cy="3749051"/>
          </a:xfrm>
          <a:prstGeom prst="rect">
            <a:avLst/>
          </a:prstGeom>
          <a:noFill/>
          <a:ln>
            <a:noFill/>
          </a:ln>
        </p:spPr>
      </p:pic>
    </p:spTree>
    <p:extLst>
      <p:ext uri="{BB962C8B-B14F-4D97-AF65-F5344CB8AC3E}">
        <p14:creationId xmlns:p14="http://schemas.microsoft.com/office/powerpoint/2010/main" val="321717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42"/>
          <p:cNvPicPr preferRelativeResize="0"/>
          <p:nvPr/>
        </p:nvPicPr>
        <p:blipFill rotWithShape="1">
          <a:blip r:embed="rId3">
            <a:alphaModFix/>
          </a:blip>
          <a:srcRect l="28674" t="22756" r="4233"/>
          <a:stretch/>
        </p:blipFill>
        <p:spPr>
          <a:xfrm>
            <a:off x="449626" y="-443450"/>
            <a:ext cx="7946100" cy="5143500"/>
          </a:xfrm>
          <a:prstGeom prst="rtTriangle">
            <a:avLst/>
          </a:prstGeom>
          <a:noFill/>
          <a:ln>
            <a:noFill/>
          </a:ln>
        </p:spPr>
      </p:pic>
      <p:sp>
        <p:nvSpPr>
          <p:cNvPr id="269" name="Google Shape;269;p42"/>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Arial"/>
                <a:ea typeface="Arial"/>
                <a:cs typeface="Arial"/>
                <a:sym typeface="Arial"/>
              </a:rPr>
              <a:t>Banks </a:t>
            </a:r>
            <a:r>
              <a:rPr lang="en" b="1">
                <a:solidFill>
                  <a:srgbClr val="EE795B"/>
                </a:solidFill>
                <a:latin typeface="Arial"/>
                <a:ea typeface="Arial"/>
                <a:cs typeface="Arial"/>
                <a:sym typeface="Arial"/>
              </a:rPr>
              <a:t>Tomorrow - API Banking</a:t>
            </a:r>
            <a:endParaRPr/>
          </a:p>
        </p:txBody>
      </p:sp>
      <p:sp>
        <p:nvSpPr>
          <p:cNvPr id="270" name="Google Shape;270;p42"/>
          <p:cNvSpPr txBox="1"/>
          <p:nvPr/>
        </p:nvSpPr>
        <p:spPr>
          <a:xfrm>
            <a:off x="3236080" y="930100"/>
            <a:ext cx="1437900" cy="26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434343"/>
                </a:solidFill>
              </a:rPr>
              <a:t>What is possible to plug &amp; play?</a:t>
            </a:r>
            <a:endParaRPr sz="1200" b="1">
              <a:solidFill>
                <a:srgbClr val="434343"/>
              </a:solidFill>
            </a:endParaRPr>
          </a:p>
        </p:txBody>
      </p:sp>
      <p:sp>
        <p:nvSpPr>
          <p:cNvPr id="271" name="Google Shape;271;p42"/>
          <p:cNvSpPr txBox="1"/>
          <p:nvPr/>
        </p:nvSpPr>
        <p:spPr>
          <a:xfrm>
            <a:off x="6885181" y="1097925"/>
            <a:ext cx="1553100" cy="26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434343"/>
                </a:solidFill>
              </a:rPr>
              <a:t>Banks as BaaS platforms and BaaS providers</a:t>
            </a:r>
            <a:endParaRPr sz="1200" b="1">
              <a:solidFill>
                <a:srgbClr val="434343"/>
              </a:solidFill>
            </a:endParaRPr>
          </a:p>
        </p:txBody>
      </p:sp>
      <p:sp>
        <p:nvSpPr>
          <p:cNvPr id="272" name="Google Shape;272;p42"/>
          <p:cNvSpPr txBox="1"/>
          <p:nvPr/>
        </p:nvSpPr>
        <p:spPr>
          <a:xfrm>
            <a:off x="6767884" y="2987500"/>
            <a:ext cx="1787700" cy="26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434343"/>
                </a:solidFill>
              </a:rPr>
              <a:t>Technology as a Revenue driver, not a cost centre</a:t>
            </a:r>
            <a:endParaRPr sz="1200" b="1">
              <a:solidFill>
                <a:srgbClr val="434343"/>
              </a:solidFill>
            </a:endParaRPr>
          </a:p>
        </p:txBody>
      </p:sp>
      <p:sp>
        <p:nvSpPr>
          <p:cNvPr id="273" name="Google Shape;273;p42"/>
          <p:cNvSpPr txBox="1"/>
          <p:nvPr/>
        </p:nvSpPr>
        <p:spPr>
          <a:xfrm>
            <a:off x="5015281" y="1920700"/>
            <a:ext cx="1553100" cy="26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434343"/>
                </a:solidFill>
              </a:rPr>
              <a:t>Value Proposition for ecosystem partners</a:t>
            </a:r>
            <a:endParaRPr sz="1200" b="1">
              <a:solidFill>
                <a:srgbClr val="434343"/>
              </a:solidFill>
            </a:endParaRPr>
          </a:p>
        </p:txBody>
      </p:sp>
      <p:sp>
        <p:nvSpPr>
          <p:cNvPr id="274" name="Google Shape;274;p42"/>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900">
                <a:solidFill>
                  <a:srgbClr val="FFFFFF"/>
                </a:solidFill>
              </a:rPr>
              <a:t>4</a:t>
            </a:fld>
            <a:endParaRPr sz="900">
              <a:solidFill>
                <a:srgbClr val="FFFFFF"/>
              </a:solidFill>
            </a:endParaRPr>
          </a:p>
        </p:txBody>
      </p:sp>
      <p:sp>
        <p:nvSpPr>
          <p:cNvPr id="275" name="Google Shape;275;p42"/>
          <p:cNvSpPr txBox="1"/>
          <p:nvPr/>
        </p:nvSpPr>
        <p:spPr>
          <a:xfrm>
            <a:off x="341925" y="781425"/>
            <a:ext cx="8520600" cy="316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rgbClr val="999999"/>
                </a:solidFill>
              </a:rPr>
              <a:t>Unbundling Banks, building revenue streams</a:t>
            </a:r>
            <a:endParaRPr>
              <a:solidFill>
                <a:srgbClr val="999999"/>
              </a:solidFill>
            </a:endParaRPr>
          </a:p>
        </p:txBody>
      </p:sp>
    </p:spTree>
    <p:extLst>
      <p:ext uri="{BB962C8B-B14F-4D97-AF65-F5344CB8AC3E}">
        <p14:creationId xmlns:p14="http://schemas.microsoft.com/office/powerpoint/2010/main" val="2104039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4"/>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Next Wave - Community </a:t>
            </a:r>
            <a:r>
              <a:rPr lang="en" b="1">
                <a:solidFill>
                  <a:srgbClr val="EE795B"/>
                </a:solidFill>
              </a:rPr>
              <a:t>Compute FTW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pic>
        <p:nvPicPr>
          <p:cNvPr id="321" name="Google Shape;321;p44"/>
          <p:cNvPicPr preferRelativeResize="0"/>
          <p:nvPr/>
        </p:nvPicPr>
        <p:blipFill>
          <a:blip r:embed="rId3">
            <a:alphaModFix/>
          </a:blip>
          <a:stretch>
            <a:fillRect/>
          </a:stretch>
        </p:blipFill>
        <p:spPr>
          <a:xfrm>
            <a:off x="4726025" y="3527299"/>
            <a:ext cx="840774" cy="773116"/>
          </a:xfrm>
          <a:prstGeom prst="rect">
            <a:avLst/>
          </a:prstGeom>
          <a:noFill/>
          <a:ln>
            <a:noFill/>
          </a:ln>
        </p:spPr>
      </p:pic>
      <p:pic>
        <p:nvPicPr>
          <p:cNvPr id="322" name="Google Shape;322;p44"/>
          <p:cNvPicPr preferRelativeResize="0"/>
          <p:nvPr/>
        </p:nvPicPr>
        <p:blipFill>
          <a:blip r:embed="rId4">
            <a:alphaModFix/>
          </a:blip>
          <a:stretch>
            <a:fillRect/>
          </a:stretch>
        </p:blipFill>
        <p:spPr>
          <a:xfrm>
            <a:off x="6496397" y="2238426"/>
            <a:ext cx="935300" cy="935300"/>
          </a:xfrm>
          <a:prstGeom prst="rect">
            <a:avLst/>
          </a:prstGeom>
          <a:noFill/>
          <a:ln>
            <a:noFill/>
          </a:ln>
        </p:spPr>
      </p:pic>
      <p:pic>
        <p:nvPicPr>
          <p:cNvPr id="323" name="Google Shape;323;p44"/>
          <p:cNvPicPr preferRelativeResize="0"/>
          <p:nvPr/>
        </p:nvPicPr>
        <p:blipFill>
          <a:blip r:embed="rId5">
            <a:alphaModFix/>
          </a:blip>
          <a:stretch>
            <a:fillRect/>
          </a:stretch>
        </p:blipFill>
        <p:spPr>
          <a:xfrm>
            <a:off x="6548125" y="3509438"/>
            <a:ext cx="808850" cy="808850"/>
          </a:xfrm>
          <a:prstGeom prst="rect">
            <a:avLst/>
          </a:prstGeom>
          <a:noFill/>
          <a:ln>
            <a:noFill/>
          </a:ln>
        </p:spPr>
      </p:pic>
      <p:pic>
        <p:nvPicPr>
          <p:cNvPr id="324" name="Google Shape;324;p44"/>
          <p:cNvPicPr preferRelativeResize="0"/>
          <p:nvPr/>
        </p:nvPicPr>
        <p:blipFill>
          <a:blip r:embed="rId6">
            <a:alphaModFix/>
          </a:blip>
          <a:stretch>
            <a:fillRect/>
          </a:stretch>
        </p:blipFill>
        <p:spPr>
          <a:xfrm>
            <a:off x="6448900" y="785000"/>
            <a:ext cx="1007300" cy="1234299"/>
          </a:xfrm>
          <a:prstGeom prst="rect">
            <a:avLst/>
          </a:prstGeom>
          <a:noFill/>
          <a:ln>
            <a:noFill/>
          </a:ln>
        </p:spPr>
      </p:pic>
      <p:pic>
        <p:nvPicPr>
          <p:cNvPr id="325" name="Google Shape;325;p44"/>
          <p:cNvPicPr preferRelativeResize="0"/>
          <p:nvPr/>
        </p:nvPicPr>
        <p:blipFill>
          <a:blip r:embed="rId7">
            <a:alphaModFix/>
          </a:blip>
          <a:stretch>
            <a:fillRect/>
          </a:stretch>
        </p:blipFill>
        <p:spPr>
          <a:xfrm>
            <a:off x="3235875" y="3446213"/>
            <a:ext cx="935300" cy="935300"/>
          </a:xfrm>
          <a:prstGeom prst="rect">
            <a:avLst/>
          </a:prstGeom>
          <a:noFill/>
          <a:ln>
            <a:noFill/>
          </a:ln>
        </p:spPr>
      </p:pic>
      <p:pic>
        <p:nvPicPr>
          <p:cNvPr id="326" name="Google Shape;326;p44"/>
          <p:cNvPicPr preferRelativeResize="0"/>
          <p:nvPr/>
        </p:nvPicPr>
        <p:blipFill>
          <a:blip r:embed="rId8">
            <a:alphaModFix/>
          </a:blip>
          <a:stretch>
            <a:fillRect/>
          </a:stretch>
        </p:blipFill>
        <p:spPr>
          <a:xfrm>
            <a:off x="1604772" y="2348454"/>
            <a:ext cx="840772" cy="731520"/>
          </a:xfrm>
          <a:prstGeom prst="rect">
            <a:avLst/>
          </a:prstGeom>
          <a:noFill/>
          <a:ln>
            <a:noFill/>
          </a:ln>
        </p:spPr>
      </p:pic>
      <p:cxnSp>
        <p:nvCxnSpPr>
          <p:cNvPr id="327" name="Google Shape;327;p44"/>
          <p:cNvCxnSpPr>
            <a:endCxn id="326" idx="0"/>
          </p:cNvCxnSpPr>
          <p:nvPr/>
        </p:nvCxnSpPr>
        <p:spPr>
          <a:xfrm flipH="1">
            <a:off x="2025158" y="1418154"/>
            <a:ext cx="4423800" cy="930300"/>
          </a:xfrm>
          <a:prstGeom prst="bentConnector2">
            <a:avLst/>
          </a:prstGeom>
          <a:noFill/>
          <a:ln w="9525" cap="flat" cmpd="sng">
            <a:solidFill>
              <a:schemeClr val="dk2"/>
            </a:solidFill>
            <a:prstDash val="dot"/>
            <a:round/>
            <a:headEnd type="stealth" w="med" len="med"/>
            <a:tailEnd type="none" w="med" len="med"/>
          </a:ln>
        </p:spPr>
      </p:cxnSp>
      <p:pic>
        <p:nvPicPr>
          <p:cNvPr id="328" name="Google Shape;328;p44"/>
          <p:cNvPicPr preferRelativeResize="0"/>
          <p:nvPr/>
        </p:nvPicPr>
        <p:blipFill>
          <a:blip r:embed="rId8">
            <a:alphaModFix/>
          </a:blip>
          <a:stretch>
            <a:fillRect/>
          </a:stretch>
        </p:blipFill>
        <p:spPr>
          <a:xfrm>
            <a:off x="1604784" y="2348454"/>
            <a:ext cx="840772" cy="731520"/>
          </a:xfrm>
          <a:prstGeom prst="rect">
            <a:avLst/>
          </a:prstGeom>
          <a:noFill/>
          <a:ln>
            <a:noFill/>
          </a:ln>
        </p:spPr>
      </p:pic>
      <p:cxnSp>
        <p:nvCxnSpPr>
          <p:cNvPr id="329" name="Google Shape;329;p44"/>
          <p:cNvCxnSpPr>
            <a:endCxn id="328" idx="2"/>
          </p:cNvCxnSpPr>
          <p:nvPr/>
        </p:nvCxnSpPr>
        <p:spPr>
          <a:xfrm rot="10800000">
            <a:off x="2025170" y="3079974"/>
            <a:ext cx="1227600" cy="825600"/>
          </a:xfrm>
          <a:prstGeom prst="bentConnector2">
            <a:avLst/>
          </a:prstGeom>
          <a:noFill/>
          <a:ln w="9525" cap="flat" cmpd="sng">
            <a:solidFill>
              <a:schemeClr val="dk2"/>
            </a:solidFill>
            <a:prstDash val="dot"/>
            <a:round/>
            <a:headEnd type="stealth" w="med" len="med"/>
            <a:tailEnd type="none" w="med" len="med"/>
          </a:ln>
        </p:spPr>
      </p:cxnSp>
      <p:cxnSp>
        <p:nvCxnSpPr>
          <p:cNvPr id="330" name="Google Shape;330;p44"/>
          <p:cNvCxnSpPr>
            <a:endCxn id="322" idx="1"/>
          </p:cNvCxnSpPr>
          <p:nvPr/>
        </p:nvCxnSpPr>
        <p:spPr>
          <a:xfrm rot="10800000" flipH="1">
            <a:off x="2534597" y="2706076"/>
            <a:ext cx="3961800" cy="35100"/>
          </a:xfrm>
          <a:prstGeom prst="straightConnector1">
            <a:avLst/>
          </a:prstGeom>
          <a:noFill/>
          <a:ln w="9525" cap="flat" cmpd="sng">
            <a:solidFill>
              <a:schemeClr val="dk2"/>
            </a:solidFill>
            <a:prstDash val="dot"/>
            <a:round/>
            <a:headEnd type="none" w="med" len="med"/>
            <a:tailEnd type="stealth" w="med" len="med"/>
          </a:ln>
        </p:spPr>
      </p:cxnSp>
      <p:cxnSp>
        <p:nvCxnSpPr>
          <p:cNvPr id="331" name="Google Shape;331;p44"/>
          <p:cNvCxnSpPr>
            <a:endCxn id="321" idx="1"/>
          </p:cNvCxnSpPr>
          <p:nvPr/>
        </p:nvCxnSpPr>
        <p:spPr>
          <a:xfrm rot="10800000" flipH="1">
            <a:off x="4175525" y="3913857"/>
            <a:ext cx="550500" cy="14100"/>
          </a:xfrm>
          <a:prstGeom prst="straightConnector1">
            <a:avLst/>
          </a:prstGeom>
          <a:noFill/>
          <a:ln w="9525" cap="flat" cmpd="sng">
            <a:solidFill>
              <a:schemeClr val="dk2"/>
            </a:solidFill>
            <a:prstDash val="dot"/>
            <a:round/>
            <a:headEnd type="none" w="med" len="med"/>
            <a:tailEnd type="stealth" w="med" len="med"/>
          </a:ln>
        </p:spPr>
      </p:cxnSp>
      <p:cxnSp>
        <p:nvCxnSpPr>
          <p:cNvPr id="332" name="Google Shape;332;p44"/>
          <p:cNvCxnSpPr>
            <a:endCxn id="323" idx="1"/>
          </p:cNvCxnSpPr>
          <p:nvPr/>
        </p:nvCxnSpPr>
        <p:spPr>
          <a:xfrm rot="10800000" flipH="1">
            <a:off x="5571325" y="3913862"/>
            <a:ext cx="976800" cy="25500"/>
          </a:xfrm>
          <a:prstGeom prst="straightConnector1">
            <a:avLst/>
          </a:prstGeom>
          <a:noFill/>
          <a:ln w="9525" cap="flat" cmpd="sng">
            <a:solidFill>
              <a:schemeClr val="dk2"/>
            </a:solidFill>
            <a:prstDash val="dot"/>
            <a:round/>
            <a:headEnd type="none" w="med" len="med"/>
            <a:tailEnd type="stealth" w="med" len="med"/>
          </a:ln>
        </p:spPr>
      </p:cxnSp>
      <p:sp>
        <p:nvSpPr>
          <p:cNvPr id="333" name="Google Shape;333;p44"/>
          <p:cNvSpPr txBox="1"/>
          <p:nvPr/>
        </p:nvSpPr>
        <p:spPr>
          <a:xfrm>
            <a:off x="4462550" y="4216700"/>
            <a:ext cx="1497000" cy="26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434343"/>
                </a:solidFill>
              </a:rPr>
              <a:t>Smart Contract</a:t>
            </a:r>
            <a:endParaRPr sz="1200">
              <a:solidFill>
                <a:srgbClr val="434343"/>
              </a:solidFill>
            </a:endParaRPr>
          </a:p>
        </p:txBody>
      </p:sp>
      <p:sp>
        <p:nvSpPr>
          <p:cNvPr id="334" name="Google Shape;334;p44"/>
          <p:cNvSpPr txBox="1"/>
          <p:nvPr/>
        </p:nvSpPr>
        <p:spPr>
          <a:xfrm>
            <a:off x="3188425" y="4216708"/>
            <a:ext cx="1030200" cy="26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434343"/>
                </a:solidFill>
              </a:rPr>
              <a:t>API Gateway</a:t>
            </a:r>
            <a:endParaRPr sz="1200">
              <a:solidFill>
                <a:srgbClr val="434343"/>
              </a:solidFill>
            </a:endParaRPr>
          </a:p>
        </p:txBody>
      </p:sp>
      <p:sp>
        <p:nvSpPr>
          <p:cNvPr id="335" name="Google Shape;335;p44"/>
          <p:cNvSpPr txBox="1"/>
          <p:nvPr/>
        </p:nvSpPr>
        <p:spPr>
          <a:xfrm>
            <a:off x="6448938" y="4216708"/>
            <a:ext cx="1030200" cy="26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434343"/>
                </a:solidFill>
              </a:rPr>
              <a:t>DLT Ledger</a:t>
            </a:r>
            <a:endParaRPr sz="1200">
              <a:solidFill>
                <a:srgbClr val="434343"/>
              </a:solidFill>
            </a:endParaRPr>
          </a:p>
        </p:txBody>
      </p:sp>
      <p:sp>
        <p:nvSpPr>
          <p:cNvPr id="336" name="Google Shape;336;p44"/>
          <p:cNvSpPr txBox="1"/>
          <p:nvPr/>
        </p:nvSpPr>
        <p:spPr>
          <a:xfrm>
            <a:off x="6108350" y="2916813"/>
            <a:ext cx="1688400" cy="26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434343"/>
                </a:solidFill>
              </a:rPr>
              <a:t>User Directory &amp; Validation</a:t>
            </a:r>
            <a:endParaRPr sz="1200">
              <a:solidFill>
                <a:srgbClr val="434343"/>
              </a:solidFill>
            </a:endParaRPr>
          </a:p>
        </p:txBody>
      </p:sp>
      <p:sp>
        <p:nvSpPr>
          <p:cNvPr id="337" name="Google Shape;337;p44"/>
          <p:cNvSpPr txBox="1"/>
          <p:nvPr/>
        </p:nvSpPr>
        <p:spPr>
          <a:xfrm>
            <a:off x="6187100" y="1747338"/>
            <a:ext cx="1530900" cy="26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434343"/>
                </a:solidFill>
              </a:rPr>
              <a:t>Object Storage</a:t>
            </a:r>
            <a:endParaRPr sz="1200">
              <a:solidFill>
                <a:srgbClr val="434343"/>
              </a:solidFill>
            </a:endParaRPr>
          </a:p>
        </p:txBody>
      </p:sp>
      <p:sp>
        <p:nvSpPr>
          <p:cNvPr id="338" name="Google Shape;338;p44"/>
          <p:cNvSpPr txBox="1"/>
          <p:nvPr/>
        </p:nvSpPr>
        <p:spPr>
          <a:xfrm>
            <a:off x="3709704" y="938095"/>
            <a:ext cx="1783500" cy="61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999999"/>
                </a:solidFill>
              </a:rPr>
              <a:t>Distributed object storage holds HTML, CSS, Js etc.</a:t>
            </a:r>
            <a:endParaRPr sz="1100">
              <a:solidFill>
                <a:srgbClr val="999999"/>
              </a:solidFill>
            </a:endParaRPr>
          </a:p>
        </p:txBody>
      </p:sp>
      <p:sp>
        <p:nvSpPr>
          <p:cNvPr id="339" name="Google Shape;339;p44"/>
          <p:cNvSpPr txBox="1"/>
          <p:nvPr/>
        </p:nvSpPr>
        <p:spPr>
          <a:xfrm>
            <a:off x="3769149" y="2095275"/>
            <a:ext cx="2083500" cy="61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999999"/>
                </a:solidFill>
              </a:rPr>
              <a:t>Membership Service Registers and authenticates new users to the application</a:t>
            </a:r>
            <a:endParaRPr sz="1100">
              <a:solidFill>
                <a:srgbClr val="999999"/>
              </a:solidFill>
            </a:endParaRPr>
          </a:p>
        </p:txBody>
      </p:sp>
      <p:sp>
        <p:nvSpPr>
          <p:cNvPr id="340" name="Google Shape;340;p44"/>
          <p:cNvSpPr txBox="1"/>
          <p:nvPr/>
        </p:nvSpPr>
        <p:spPr>
          <a:xfrm>
            <a:off x="4319304" y="4367095"/>
            <a:ext cx="1783500" cy="61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999999"/>
                </a:solidFill>
              </a:rPr>
              <a:t>Serverless Compute FTW!!!</a:t>
            </a:r>
            <a:endParaRPr sz="1100">
              <a:solidFill>
                <a:srgbClr val="999999"/>
              </a:solidFill>
            </a:endParaRPr>
          </a:p>
        </p:txBody>
      </p:sp>
      <p:sp>
        <p:nvSpPr>
          <p:cNvPr id="341" name="Google Shape;341;p44"/>
          <p:cNvSpPr txBox="1"/>
          <p:nvPr/>
        </p:nvSpPr>
        <p:spPr>
          <a:xfrm>
            <a:off x="6299750" y="4367100"/>
            <a:ext cx="1497000" cy="31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999999"/>
                </a:solidFill>
              </a:rPr>
              <a:t>No SQL Database</a:t>
            </a:r>
            <a:endParaRPr sz="1100">
              <a:solidFill>
                <a:srgbClr val="999999"/>
              </a:solidFill>
            </a:endParaRPr>
          </a:p>
        </p:txBody>
      </p:sp>
      <p:sp>
        <p:nvSpPr>
          <p:cNvPr id="342" name="Google Shape;342;p44"/>
          <p:cNvSpPr txBox="1"/>
          <p:nvPr/>
        </p:nvSpPr>
        <p:spPr>
          <a:xfrm>
            <a:off x="1118904" y="3909895"/>
            <a:ext cx="1783500" cy="61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rgbClr val="999999"/>
                </a:solidFill>
              </a:rPr>
              <a:t>The app’s Smart Contract backend receives dynamic API calls and performs business logic</a:t>
            </a:r>
            <a:endParaRPr sz="1100">
              <a:solidFill>
                <a:srgbClr val="999999"/>
              </a:solidFill>
            </a:endParaRPr>
          </a:p>
        </p:txBody>
      </p:sp>
      <p:sp>
        <p:nvSpPr>
          <p:cNvPr id="343" name="Google Shape;343;p44"/>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sz="900">
                <a:solidFill>
                  <a:srgbClr val="FFFFFF"/>
                </a:solidFill>
              </a:rPr>
              <a:t>5</a:t>
            </a:fld>
            <a:endParaRPr sz="900">
              <a:solidFill>
                <a:srgbClr val="FFFFFF"/>
              </a:solidFill>
            </a:endParaRPr>
          </a:p>
        </p:txBody>
      </p:sp>
      <p:sp>
        <p:nvSpPr>
          <p:cNvPr id="344" name="Google Shape;344;p44"/>
          <p:cNvSpPr txBox="1"/>
          <p:nvPr/>
        </p:nvSpPr>
        <p:spPr>
          <a:xfrm>
            <a:off x="341925" y="781425"/>
            <a:ext cx="8520600" cy="31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999999"/>
                </a:solidFill>
              </a:rPr>
              <a:t>High level workflows</a:t>
            </a:r>
            <a:endParaRPr>
              <a:solidFill>
                <a:srgbClr val="999999"/>
              </a:solidFill>
            </a:endParaRPr>
          </a:p>
        </p:txBody>
      </p:sp>
      <p:sp>
        <p:nvSpPr>
          <p:cNvPr id="345" name="Google Shape;345;p44"/>
          <p:cNvSpPr/>
          <p:nvPr/>
        </p:nvSpPr>
        <p:spPr>
          <a:xfrm>
            <a:off x="2993800" y="3466525"/>
            <a:ext cx="4724100" cy="1234200"/>
          </a:xfrm>
          <a:prstGeom prst="rect">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7309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p:txBody>
          <a:bodyPr/>
          <a:lstStyle/>
          <a:p>
            <a:r>
              <a:rPr lang="en-US" b="1" dirty="0" smtClean="0"/>
              <a:t>IBM Blockchain </a:t>
            </a:r>
            <a:r>
              <a:rPr lang="en-US" b="1" dirty="0" smtClean="0">
                <a:solidFill>
                  <a:srgbClr val="EE795B"/>
                </a:solidFill>
              </a:rPr>
              <a:t>Platform</a:t>
            </a:r>
            <a:endParaRPr lang="en-US" b="1" dirty="0">
              <a:solidFill>
                <a:srgbClr val="EE795B"/>
              </a:solidFill>
            </a:endParaRPr>
          </a:p>
        </p:txBody>
      </p:sp>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6</a:t>
            </a:fld>
            <a:endParaRPr lang="en-GB"/>
          </a:p>
        </p:txBody>
      </p:sp>
      <p:pic>
        <p:nvPicPr>
          <p:cNvPr id="61" name="Picture 6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414" y="895815"/>
            <a:ext cx="6509173" cy="3657600"/>
          </a:xfrm>
          <a:prstGeom prst="rect">
            <a:avLst/>
          </a:prstGeom>
        </p:spPr>
      </p:pic>
    </p:spTree>
    <p:extLst>
      <p:ext uri="{BB962C8B-B14F-4D97-AF65-F5344CB8AC3E}">
        <p14:creationId xmlns:p14="http://schemas.microsoft.com/office/powerpoint/2010/main" val="333606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EE795B"/>
                </a:solidFill>
              </a:rPr>
              <a:t>Why IBM </a:t>
            </a:r>
            <a:r>
              <a:rPr lang="en-US" b="1" dirty="0"/>
              <a:t>Blockchain </a:t>
            </a:r>
            <a:r>
              <a:rPr lang="en-US" b="1" dirty="0" smtClean="0"/>
              <a:t>Platform?</a:t>
            </a:r>
            <a:endParaRPr lang="en-US" b="1" dirty="0"/>
          </a:p>
        </p:txBody>
      </p:sp>
      <p:graphicFrame>
        <p:nvGraphicFramePr>
          <p:cNvPr id="13" name="Group 146"/>
          <p:cNvGraphicFramePr>
            <a:graphicFrameLocks noGrp="1"/>
          </p:cNvGraphicFramePr>
          <p:nvPr>
            <p:extLst>
              <p:ext uri="{D42A27DB-BD31-4B8C-83A1-F6EECF244321}">
                <p14:modId xmlns:p14="http://schemas.microsoft.com/office/powerpoint/2010/main" val="515378894"/>
              </p:ext>
            </p:extLst>
          </p:nvPr>
        </p:nvGraphicFramePr>
        <p:xfrm>
          <a:off x="145562" y="2171997"/>
          <a:ext cx="8745717" cy="2850481"/>
        </p:xfrm>
        <a:graphic>
          <a:graphicData uri="http://schemas.openxmlformats.org/drawingml/2006/table">
            <a:tbl>
              <a:tblPr/>
              <a:tblGrid>
                <a:gridCol w="2178855">
                  <a:extLst>
                    <a:ext uri="{9D8B030D-6E8A-4147-A177-3AD203B41FA5}">
                      <a16:colId xmlns:a16="http://schemas.microsoft.com/office/drawing/2014/main" xmlns="" val="20000"/>
                    </a:ext>
                  </a:extLst>
                </a:gridCol>
                <a:gridCol w="2119476">
                  <a:extLst>
                    <a:ext uri="{9D8B030D-6E8A-4147-A177-3AD203B41FA5}">
                      <a16:colId xmlns:a16="http://schemas.microsoft.com/office/drawing/2014/main" xmlns="" val="20001"/>
                    </a:ext>
                  </a:extLst>
                </a:gridCol>
                <a:gridCol w="2223693">
                  <a:extLst>
                    <a:ext uri="{9D8B030D-6E8A-4147-A177-3AD203B41FA5}">
                      <a16:colId xmlns:a16="http://schemas.microsoft.com/office/drawing/2014/main" xmlns="" val="20002"/>
                    </a:ext>
                  </a:extLst>
                </a:gridCol>
                <a:gridCol w="2223693">
                  <a:extLst>
                    <a:ext uri="{9D8B030D-6E8A-4147-A177-3AD203B41FA5}">
                      <a16:colId xmlns:a16="http://schemas.microsoft.com/office/drawing/2014/main" xmlns="" val="20003"/>
                    </a:ext>
                  </a:extLst>
                </a:gridCol>
              </a:tblGrid>
              <a:tr h="958615">
                <a:tc>
                  <a:txBody>
                    <a:bodyPr/>
                    <a:lstStyle/>
                    <a:p>
                      <a:pPr marL="0" marR="0" lvl="0" indent="0" algn="ctr" defTabSz="4572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rgbClr val="EE795B"/>
                          </a:solidFill>
                          <a:effectLst/>
                          <a:latin typeface="Arial" charset="0"/>
                          <a:ea typeface="Arial" charset="0"/>
                        </a:rPr>
                        <a:t>Reduces risk</a:t>
                      </a:r>
                    </a:p>
                  </a:txBody>
                  <a:tcPr marL="68580" marR="68580" marT="34290" marB="34290" anchor="ctr" horzOverflow="overflow">
                    <a:lnL>
                      <a:noFill/>
                    </a:lnL>
                    <a:lnR w="6350" cap="flat" cmpd="sng" algn="ctr">
                      <a:solidFill>
                        <a:schemeClr val="tx1"/>
                      </a:solidFill>
                      <a:prstDash val="sysDot"/>
                      <a:round/>
                      <a:headEnd type="none" w="med" len="med"/>
                      <a:tailEnd type="none" w="med" len="med"/>
                    </a:lnR>
                    <a:lnT cap="fla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rgbClr val="EE795B"/>
                          </a:solidFill>
                          <a:effectLst/>
                          <a:latin typeface="Arial" charset="0"/>
                          <a:ea typeface="Arial" charset="0"/>
                        </a:rPr>
                        <a:t>Saves time</a:t>
                      </a:r>
                    </a:p>
                  </a:txBody>
                  <a:tcPr marL="68580" marR="68580" marT="34290" marB="34290"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cap="fla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20000"/>
                        </a:spcBef>
                        <a:spcAft>
                          <a:spcPct val="0"/>
                        </a:spcAft>
                        <a:buClrTx/>
                        <a:buSzTx/>
                        <a:buFont typeface="Arial" pitchFamily="34" charset="0"/>
                        <a:buNone/>
                        <a:tabLst/>
                      </a:pPr>
                      <a:r>
                        <a:rPr kumimoji="0" lang="en-US" sz="1800" b="0" i="0" u="none" strike="noStrike" cap="none" normalizeH="0" baseline="0" dirty="0">
                          <a:ln>
                            <a:noFill/>
                          </a:ln>
                          <a:solidFill>
                            <a:srgbClr val="EE795B"/>
                          </a:solidFill>
                          <a:effectLst/>
                          <a:latin typeface="Arial" charset="0"/>
                          <a:ea typeface="Arial" charset="0"/>
                        </a:rPr>
                        <a:t>Enterprise ready</a:t>
                      </a:r>
                    </a:p>
                  </a:txBody>
                  <a:tcPr marL="68580" marR="68580" marT="34290" marB="34290"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cap="flat">
                      <a:noFill/>
                    </a:lnT>
                    <a:lnB>
                      <a:noFill/>
                    </a:lnB>
                    <a:lnTlToBr>
                      <a:noFill/>
                    </a:lnTlToBr>
                    <a:lnBlToTr>
                      <a:noFill/>
                    </a:lnBlToTr>
                    <a:noFill/>
                  </a:tcPr>
                </a:tc>
                <a:tc>
                  <a:txBody>
                    <a:bodyPr/>
                    <a:lstStyle/>
                    <a:p>
                      <a:pPr marL="114300" marR="0" lvl="0" indent="0" algn="ctr" defTabSz="457200" rtl="0" eaLnBrk="1" fontAlgn="base" latinLnBrk="0" hangingPunct="1">
                        <a:lnSpc>
                          <a:spcPct val="95000"/>
                        </a:lnSpc>
                        <a:spcBef>
                          <a:spcPct val="5000"/>
                        </a:spcBef>
                        <a:spcAft>
                          <a:spcPct val="10000"/>
                        </a:spcAft>
                        <a:buClrTx/>
                        <a:buSzTx/>
                        <a:buFont typeface="Arial" panose="020B0604020202020204" pitchFamily="34" charset="0"/>
                        <a:buNone/>
                        <a:tabLst/>
                      </a:pPr>
                      <a:r>
                        <a:rPr kumimoji="0" lang="en-US" sz="1800" b="0" i="0" u="none" strike="noStrike" kern="1200" cap="none" normalizeH="0" baseline="0" dirty="0">
                          <a:ln>
                            <a:noFill/>
                          </a:ln>
                          <a:solidFill>
                            <a:srgbClr val="EE795B"/>
                          </a:solidFill>
                          <a:effectLst/>
                          <a:latin typeface="Arial" charset="0"/>
                          <a:ea typeface="Arial" charset="0"/>
                          <a:cs typeface="+mn-cs"/>
                        </a:rPr>
                        <a:t>Open</a:t>
                      </a:r>
                    </a:p>
                  </a:txBody>
                  <a:tcPr marL="68580" marR="68580" marT="34290" marB="34290" anchor="ctr" horzOverflow="overflow">
                    <a:lnL w="6350" cap="flat" cmpd="sng" algn="ctr">
                      <a:solidFill>
                        <a:schemeClr val="tx1"/>
                      </a:solidFill>
                      <a:prstDash val="sysDot"/>
                      <a:round/>
                      <a:headEnd type="none" w="med" len="med"/>
                      <a:tailEnd type="none" w="med" len="med"/>
                    </a:lnL>
                    <a:lnR>
                      <a:noFill/>
                    </a:lnR>
                    <a:lnT cap="flat">
                      <a:noFill/>
                    </a:lnT>
                    <a:lnB>
                      <a:noFill/>
                    </a:lnB>
                    <a:lnTlToBr>
                      <a:noFill/>
                    </a:lnTlToBr>
                    <a:lnBlToTr>
                      <a:noFill/>
                    </a:lnBlToTr>
                    <a:noFill/>
                  </a:tcPr>
                </a:tc>
                <a:extLst>
                  <a:ext uri="{0D108BD9-81ED-4DB2-BD59-A6C34878D82A}">
                    <a16:rowId xmlns:a16="http://schemas.microsoft.com/office/drawing/2014/main" xmlns="" val="10000"/>
                  </a:ext>
                </a:extLst>
              </a:tr>
              <a:tr h="1891866">
                <a:tc>
                  <a:txBody>
                    <a:bodyPr/>
                    <a:lstStyle/>
                    <a:p>
                      <a:pPr marL="342900" marR="0" lvl="0" indent="-304792" algn="l" defTabSz="1219170" rtl="0" eaLnBrk="1" fontAlgn="base" latinLnBrk="0" hangingPunct="1">
                        <a:lnSpc>
                          <a:spcPct val="95000"/>
                        </a:lnSpc>
                        <a:spcBef>
                          <a:spcPct val="5000"/>
                        </a:spcBef>
                        <a:spcAft>
                          <a:spcPct val="5000"/>
                        </a:spcAft>
                        <a:buClrTx/>
                        <a:buSzTx/>
                        <a:buFont typeface="Arial" charset="0"/>
                        <a:buChar char="–"/>
                        <a:tabLst/>
                        <a:defRPr/>
                      </a:pPr>
                      <a:r>
                        <a:rPr lang="en-US" sz="1200" b="0" i="0" kern="1200" dirty="0">
                          <a:solidFill>
                            <a:srgbClr val="5A5A5A"/>
                          </a:solidFill>
                          <a:latin typeface="+mn-lt"/>
                          <a:ea typeface="Arial" charset="0"/>
                          <a:cs typeface="Arial" charset="0"/>
                        </a:rPr>
                        <a:t>Flexible pricing and support options for all sizes of deployments</a:t>
                      </a:r>
                    </a:p>
                    <a:p>
                      <a:pPr marL="342900" marR="0" lvl="0" indent="-304792" algn="l" defTabSz="1219170" rtl="0" eaLnBrk="1" fontAlgn="base" latinLnBrk="0" hangingPunct="1">
                        <a:lnSpc>
                          <a:spcPct val="95000"/>
                        </a:lnSpc>
                        <a:spcBef>
                          <a:spcPct val="5000"/>
                        </a:spcBef>
                        <a:spcAft>
                          <a:spcPct val="5000"/>
                        </a:spcAft>
                        <a:buClrTx/>
                        <a:buSzTx/>
                        <a:buFont typeface="Arial" charset="0"/>
                        <a:buChar char="–"/>
                        <a:tabLst/>
                        <a:defRPr/>
                      </a:pPr>
                      <a:endParaRPr lang="en-US" sz="1200" b="0" i="0" kern="1200" dirty="0">
                        <a:solidFill>
                          <a:srgbClr val="5A5A5A"/>
                        </a:solidFill>
                        <a:latin typeface="+mn-lt"/>
                        <a:ea typeface="Arial" charset="0"/>
                        <a:cs typeface="Arial" charset="0"/>
                      </a:endParaRPr>
                    </a:p>
                    <a:p>
                      <a:pPr marL="342900" marR="0" lvl="0" indent="-304792" algn="l" defTabSz="1219170" rtl="0" eaLnBrk="1" fontAlgn="base" latinLnBrk="0" hangingPunct="1">
                        <a:lnSpc>
                          <a:spcPct val="95000"/>
                        </a:lnSpc>
                        <a:spcBef>
                          <a:spcPct val="5000"/>
                        </a:spcBef>
                        <a:spcAft>
                          <a:spcPct val="5000"/>
                        </a:spcAft>
                        <a:buClrTx/>
                        <a:buSzTx/>
                        <a:buFont typeface="Arial" charset="0"/>
                        <a:buChar char="–"/>
                        <a:tabLst/>
                      </a:pPr>
                      <a:r>
                        <a:rPr lang="en-US" sz="1200" b="0" i="0" kern="1200" dirty="0">
                          <a:solidFill>
                            <a:srgbClr val="5A5A5A"/>
                          </a:solidFill>
                          <a:latin typeface="+mn-lt"/>
                          <a:ea typeface="Arial" charset="0"/>
                          <a:cs typeface="Arial" charset="0"/>
                        </a:rPr>
                        <a:t>Democratic</a:t>
                      </a:r>
                      <a:r>
                        <a:rPr lang="en-US" sz="1200" b="0" i="0" kern="1200" baseline="0" dirty="0">
                          <a:solidFill>
                            <a:srgbClr val="5A5A5A"/>
                          </a:solidFill>
                          <a:latin typeface="+mn-lt"/>
                          <a:ea typeface="Arial" charset="0"/>
                          <a:cs typeface="Arial" charset="0"/>
                        </a:rPr>
                        <a:t> </a:t>
                      </a:r>
                      <a:r>
                        <a:rPr lang="en-US" sz="1200" b="0" i="0" kern="1200" dirty="0">
                          <a:solidFill>
                            <a:srgbClr val="5A5A5A"/>
                          </a:solidFill>
                          <a:latin typeface="+mn-lt"/>
                          <a:ea typeface="Arial" charset="0"/>
                          <a:cs typeface="Arial" charset="0"/>
                        </a:rPr>
                        <a:t>governance</a:t>
                      </a:r>
                      <a:r>
                        <a:rPr lang="en-US" sz="1200" b="0" i="0" kern="1200" baseline="0" dirty="0">
                          <a:solidFill>
                            <a:srgbClr val="5A5A5A"/>
                          </a:solidFill>
                          <a:latin typeface="+mn-lt"/>
                          <a:ea typeface="Arial" charset="0"/>
                          <a:cs typeface="Arial" charset="0"/>
                        </a:rPr>
                        <a:t> policies to help prevent unauthorized network changes</a:t>
                      </a:r>
                      <a:r>
                        <a:rPr lang="en-US" sz="1200" b="0" i="0" kern="1200" dirty="0">
                          <a:solidFill>
                            <a:srgbClr val="5A5A5A"/>
                          </a:solidFill>
                          <a:latin typeface="+mn-lt"/>
                          <a:ea typeface="Arial" charset="0"/>
                          <a:cs typeface="Arial" charset="0"/>
                        </a:rPr>
                        <a:t> </a:t>
                      </a:r>
                    </a:p>
                  </a:txBody>
                  <a:tcPr marL="68580" marR="68580" marT="34290" marB="34290" horzOverflow="overflow">
                    <a:lnL>
                      <a:noFill/>
                    </a:lnL>
                    <a:lnR w="6350" cap="flat" cmpd="sng" algn="ctr">
                      <a:solidFill>
                        <a:schemeClr val="tx1"/>
                      </a:solidFill>
                      <a:prstDash val="sysDot"/>
                      <a:round/>
                      <a:headEnd type="none" w="med" len="med"/>
                      <a:tailEnd type="none" w="med" len="med"/>
                    </a:lnR>
                    <a:lnT>
                      <a:noFill/>
                    </a:lnT>
                    <a:lnB>
                      <a:noFill/>
                    </a:lnB>
                    <a:lnTlToBr>
                      <a:noFill/>
                    </a:lnTlToBr>
                    <a:lnBlToTr>
                      <a:noFill/>
                    </a:lnBlToTr>
                    <a:noFill/>
                  </a:tcPr>
                </a:tc>
                <a:tc>
                  <a:txBody>
                    <a:bodyPr/>
                    <a:lstStyle/>
                    <a:p>
                      <a:pPr marL="342900" marR="0" lvl="0" indent="-304792" algn="l" defTabSz="1219170" rtl="0" eaLnBrk="1" fontAlgn="base" latinLnBrk="0" hangingPunct="1">
                        <a:lnSpc>
                          <a:spcPct val="95000"/>
                        </a:lnSpc>
                        <a:spcBef>
                          <a:spcPct val="5000"/>
                        </a:spcBef>
                        <a:spcAft>
                          <a:spcPct val="5000"/>
                        </a:spcAft>
                        <a:buClrTx/>
                        <a:buSzTx/>
                        <a:buFont typeface="Arial" charset="0"/>
                        <a:buChar char="–"/>
                        <a:tabLst/>
                      </a:pPr>
                      <a:r>
                        <a:rPr lang="en-US" sz="1200" b="0" i="0" kern="1200" dirty="0">
                          <a:solidFill>
                            <a:srgbClr val="5A5A5A"/>
                          </a:solidFill>
                          <a:latin typeface="+mn-lt"/>
                          <a:ea typeface="Arial" charset="0"/>
                          <a:cs typeface="Arial" charset="0"/>
                        </a:rPr>
                        <a:t>Implement blockchain projects more quickly</a:t>
                      </a:r>
                    </a:p>
                    <a:p>
                      <a:pPr marL="342900" marR="0" lvl="0" indent="-304792" algn="l" defTabSz="1219170" rtl="0" eaLnBrk="1" fontAlgn="base" latinLnBrk="0" hangingPunct="1">
                        <a:lnSpc>
                          <a:spcPct val="95000"/>
                        </a:lnSpc>
                        <a:spcBef>
                          <a:spcPct val="5000"/>
                        </a:spcBef>
                        <a:spcAft>
                          <a:spcPct val="5000"/>
                        </a:spcAft>
                        <a:buClrTx/>
                        <a:buSzTx/>
                        <a:buFont typeface="Arial" charset="0"/>
                        <a:buChar char="–"/>
                        <a:tabLst/>
                      </a:pPr>
                      <a:endParaRPr lang="en-US" sz="1200" b="0" i="0" kern="1200" dirty="0" smtClean="0">
                        <a:solidFill>
                          <a:srgbClr val="5A5A5A"/>
                        </a:solidFill>
                        <a:latin typeface="+mn-lt"/>
                        <a:ea typeface="Arial" charset="0"/>
                        <a:cs typeface="Arial" charset="0"/>
                      </a:endParaRPr>
                    </a:p>
                    <a:p>
                      <a:pPr marL="342900" marR="0" lvl="0" indent="-304792" algn="l" defTabSz="1219170" rtl="0" eaLnBrk="1" fontAlgn="base" latinLnBrk="0" hangingPunct="1">
                        <a:lnSpc>
                          <a:spcPct val="95000"/>
                        </a:lnSpc>
                        <a:spcBef>
                          <a:spcPct val="5000"/>
                        </a:spcBef>
                        <a:spcAft>
                          <a:spcPct val="5000"/>
                        </a:spcAft>
                        <a:buClrTx/>
                        <a:buSzTx/>
                        <a:buFont typeface="Arial" charset="0"/>
                        <a:buChar char="–"/>
                        <a:tabLst/>
                      </a:pPr>
                      <a:endParaRPr lang="en-US" sz="1200" b="0" i="0" kern="1200" dirty="0">
                        <a:solidFill>
                          <a:srgbClr val="5A5A5A"/>
                        </a:solidFill>
                        <a:latin typeface="+mn-lt"/>
                        <a:ea typeface="Arial" charset="0"/>
                        <a:cs typeface="Arial" charset="0"/>
                      </a:endParaRPr>
                    </a:p>
                    <a:p>
                      <a:pPr marL="342900" marR="0" lvl="0" indent="-304792" algn="l" defTabSz="1219170" rtl="0" eaLnBrk="1" fontAlgn="base" latinLnBrk="0" hangingPunct="1">
                        <a:lnSpc>
                          <a:spcPct val="95000"/>
                        </a:lnSpc>
                        <a:spcBef>
                          <a:spcPct val="5000"/>
                        </a:spcBef>
                        <a:spcAft>
                          <a:spcPct val="5000"/>
                        </a:spcAft>
                        <a:buClrTx/>
                        <a:buSzTx/>
                        <a:buFont typeface="Arial" charset="0"/>
                        <a:buChar char="–"/>
                        <a:tabLst/>
                      </a:pPr>
                      <a:r>
                        <a:rPr lang="en-US" sz="1200" b="0" i="0" kern="1200" dirty="0">
                          <a:solidFill>
                            <a:srgbClr val="5A5A5A"/>
                          </a:solidFill>
                          <a:latin typeface="+mn-lt"/>
                          <a:ea typeface="Arial" charset="0"/>
                          <a:cs typeface="Arial" charset="0"/>
                        </a:rPr>
                        <a:t>Extensive</a:t>
                      </a:r>
                      <a:r>
                        <a:rPr lang="en-US" sz="1200" b="0" i="0" kern="1200" baseline="0" dirty="0">
                          <a:solidFill>
                            <a:srgbClr val="5A5A5A"/>
                          </a:solidFill>
                          <a:latin typeface="+mn-lt"/>
                          <a:ea typeface="Arial" charset="0"/>
                          <a:cs typeface="Arial" charset="0"/>
                        </a:rPr>
                        <a:t> toolset for development, governance and operation of blockchain networks</a:t>
                      </a:r>
                      <a:endParaRPr lang="en-US" sz="1200" b="0" i="0" kern="1200" dirty="0">
                        <a:solidFill>
                          <a:srgbClr val="5A5A5A"/>
                        </a:solidFill>
                        <a:latin typeface="+mn-lt"/>
                        <a:ea typeface="Arial" charset="0"/>
                        <a:cs typeface="Arial" charset="0"/>
                      </a:endParaRPr>
                    </a:p>
                  </a:txBody>
                  <a:tcPr marL="68580" marR="68580" marT="34290" marB="34290"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a:noFill/>
                    </a:lnT>
                    <a:lnB>
                      <a:noFill/>
                    </a:lnB>
                    <a:lnTlToBr>
                      <a:noFill/>
                    </a:lnTlToBr>
                    <a:lnBlToTr>
                      <a:noFill/>
                    </a:lnBlToTr>
                    <a:noFill/>
                  </a:tcPr>
                </a:tc>
                <a:tc>
                  <a:txBody>
                    <a:bodyPr/>
                    <a:lstStyle/>
                    <a:p>
                      <a:pPr marL="342900" marR="0" lvl="0" indent="-304792" algn="l" defTabSz="1219170" rtl="0" eaLnBrk="1" fontAlgn="base" latinLnBrk="0" hangingPunct="1">
                        <a:lnSpc>
                          <a:spcPct val="95000"/>
                        </a:lnSpc>
                        <a:spcBef>
                          <a:spcPct val="5000"/>
                        </a:spcBef>
                        <a:spcAft>
                          <a:spcPct val="5000"/>
                        </a:spcAft>
                        <a:buClrTx/>
                        <a:buSzTx/>
                        <a:buFont typeface="Arial" charset="0"/>
                        <a:buChar char="–"/>
                        <a:tabLst/>
                        <a:defRPr/>
                      </a:pPr>
                      <a:r>
                        <a:rPr lang="en-US" sz="1200" b="0" i="0" kern="1200" dirty="0">
                          <a:solidFill>
                            <a:srgbClr val="5A5A5A"/>
                          </a:solidFill>
                          <a:latin typeface="+mn-lt"/>
                          <a:ea typeface="Arial" charset="0"/>
                          <a:cs typeface="Arial" charset="0"/>
                        </a:rPr>
                        <a:t>Architected for High Availability and Disaster Recovery</a:t>
                      </a:r>
                    </a:p>
                    <a:p>
                      <a:pPr marL="342900" marR="0" lvl="0" indent="-304792" algn="l" defTabSz="1219170" rtl="0" eaLnBrk="1" fontAlgn="base" latinLnBrk="0" hangingPunct="1">
                        <a:lnSpc>
                          <a:spcPct val="95000"/>
                        </a:lnSpc>
                        <a:spcBef>
                          <a:spcPct val="5000"/>
                        </a:spcBef>
                        <a:spcAft>
                          <a:spcPct val="5000"/>
                        </a:spcAft>
                        <a:buClrTx/>
                        <a:buSzTx/>
                        <a:buFont typeface="Arial" charset="0"/>
                        <a:buChar char="–"/>
                        <a:tabLst/>
                        <a:defRPr/>
                      </a:pPr>
                      <a:endParaRPr lang="en-US" sz="1200" b="0" i="0" kern="1200" dirty="0">
                        <a:solidFill>
                          <a:srgbClr val="5A5A5A"/>
                        </a:solidFill>
                        <a:latin typeface="+mn-lt"/>
                        <a:ea typeface="Arial" charset="0"/>
                        <a:cs typeface="Arial" charset="0"/>
                      </a:endParaRPr>
                    </a:p>
                    <a:p>
                      <a:pPr marL="342900" marR="0" lvl="0" indent="-304792" algn="l" defTabSz="1219170" rtl="0" eaLnBrk="1" fontAlgn="base" latinLnBrk="0" hangingPunct="1">
                        <a:lnSpc>
                          <a:spcPct val="95000"/>
                        </a:lnSpc>
                        <a:spcBef>
                          <a:spcPct val="5000"/>
                        </a:spcBef>
                        <a:spcAft>
                          <a:spcPct val="5000"/>
                        </a:spcAft>
                        <a:buClrTx/>
                        <a:buSzTx/>
                        <a:buFont typeface="Arial" charset="0"/>
                        <a:buChar char="–"/>
                        <a:tabLst/>
                        <a:defRPr/>
                      </a:pPr>
                      <a:r>
                        <a:rPr lang="en-US" sz="1200" b="0" i="0" kern="1200" dirty="0">
                          <a:solidFill>
                            <a:srgbClr val="5A5A5A"/>
                          </a:solidFill>
                          <a:latin typeface="+mn-lt"/>
                          <a:ea typeface="Arial" charset="0"/>
                          <a:cs typeface="Arial" charset="0"/>
                        </a:rPr>
                        <a:t>Highly secured and suitable for transactional workloads</a:t>
                      </a:r>
                    </a:p>
                  </a:txBody>
                  <a:tcPr marL="68580" marR="68580" marT="34290" marB="34290"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a:noFill/>
                    </a:lnT>
                    <a:lnB>
                      <a:noFill/>
                    </a:lnB>
                    <a:lnTlToBr>
                      <a:noFill/>
                    </a:lnTlToBr>
                    <a:lnBlToTr>
                      <a:noFill/>
                    </a:lnBlToTr>
                    <a:noFill/>
                  </a:tcPr>
                </a:tc>
                <a:tc>
                  <a:txBody>
                    <a:bodyPr/>
                    <a:lstStyle/>
                    <a:p>
                      <a:pPr marL="342900" marR="0" lvl="0" indent="-304792" algn="l" defTabSz="1219170" rtl="0" eaLnBrk="1" fontAlgn="base" latinLnBrk="0" hangingPunct="1">
                        <a:lnSpc>
                          <a:spcPct val="95000"/>
                        </a:lnSpc>
                        <a:spcBef>
                          <a:spcPct val="5000"/>
                        </a:spcBef>
                        <a:spcAft>
                          <a:spcPct val="5000"/>
                        </a:spcAft>
                        <a:buClrTx/>
                        <a:buSzTx/>
                        <a:buFont typeface="Arial" charset="0"/>
                        <a:buChar char="–"/>
                        <a:tabLst/>
                        <a:defRPr/>
                      </a:pPr>
                      <a:r>
                        <a:rPr lang="en-US" sz="1200" b="0" i="0" kern="1200" dirty="0">
                          <a:solidFill>
                            <a:srgbClr val="5A5A5A"/>
                          </a:solidFill>
                          <a:latin typeface="+mn-lt"/>
                          <a:ea typeface="Arial" charset="0"/>
                          <a:cs typeface="Arial" charset="0"/>
                        </a:rPr>
                        <a:t>Based on popular and open Linux Foundation Hyperledger technologies</a:t>
                      </a:r>
                    </a:p>
                    <a:p>
                      <a:pPr marL="342900" marR="0" lvl="0" indent="-304792" algn="l" defTabSz="1219170" rtl="0" eaLnBrk="1" fontAlgn="base" latinLnBrk="0" hangingPunct="1">
                        <a:lnSpc>
                          <a:spcPct val="95000"/>
                        </a:lnSpc>
                        <a:spcBef>
                          <a:spcPct val="5000"/>
                        </a:spcBef>
                        <a:spcAft>
                          <a:spcPct val="5000"/>
                        </a:spcAft>
                        <a:buClrTx/>
                        <a:buSzTx/>
                        <a:buFont typeface="Arial" charset="0"/>
                        <a:buChar char="–"/>
                        <a:tabLst/>
                        <a:defRPr/>
                      </a:pPr>
                      <a:endParaRPr lang="en-US" sz="1200" b="0" i="0" kern="1200" dirty="0">
                        <a:solidFill>
                          <a:srgbClr val="5A5A5A"/>
                        </a:solidFill>
                        <a:latin typeface="+mn-lt"/>
                        <a:ea typeface="Arial" charset="0"/>
                        <a:cs typeface="Arial" charset="0"/>
                      </a:endParaRPr>
                    </a:p>
                    <a:p>
                      <a:pPr marL="342900" marR="0" lvl="0" indent="-304792" algn="l" defTabSz="1219170" rtl="0" eaLnBrk="1" fontAlgn="base" latinLnBrk="0" hangingPunct="1">
                        <a:lnSpc>
                          <a:spcPct val="95000"/>
                        </a:lnSpc>
                        <a:spcBef>
                          <a:spcPct val="5000"/>
                        </a:spcBef>
                        <a:spcAft>
                          <a:spcPct val="5000"/>
                        </a:spcAft>
                        <a:buClrTx/>
                        <a:buSzTx/>
                        <a:buFont typeface="Arial" charset="0"/>
                        <a:buChar char="–"/>
                        <a:tabLst/>
                        <a:defRPr/>
                      </a:pPr>
                      <a:r>
                        <a:rPr lang="en-US" sz="1200" b="0" i="0" kern="1200" dirty="0">
                          <a:solidFill>
                            <a:srgbClr val="5A5A5A"/>
                          </a:solidFill>
                          <a:latin typeface="+mn-lt"/>
                          <a:ea typeface="Arial" charset="0"/>
                          <a:cs typeface="Arial" charset="0"/>
                        </a:rPr>
                        <a:t>Avoid vendor lock-in! Embraces open source, open standards</a:t>
                      </a:r>
                      <a:r>
                        <a:rPr lang="en-US" sz="1200" b="0" i="0" kern="1200" baseline="0" dirty="0">
                          <a:solidFill>
                            <a:srgbClr val="5A5A5A"/>
                          </a:solidFill>
                          <a:latin typeface="+mn-lt"/>
                          <a:ea typeface="Arial" charset="0"/>
                          <a:cs typeface="Arial" charset="0"/>
                        </a:rPr>
                        <a:t> and open governance</a:t>
                      </a:r>
                      <a:endParaRPr lang="en-US" sz="1200" b="0" i="0" kern="1200" dirty="0">
                        <a:solidFill>
                          <a:srgbClr val="5A5A5A"/>
                        </a:solidFill>
                        <a:latin typeface="+mn-lt"/>
                        <a:ea typeface="Arial" charset="0"/>
                        <a:cs typeface="Arial" charset="0"/>
                      </a:endParaRPr>
                    </a:p>
                  </a:txBody>
                  <a:tcPr marL="68580" marR="68580" marT="34290" marB="34290" horzOverflow="overflow">
                    <a:lnL w="6350" cap="flat" cmpd="sng" algn="ctr">
                      <a:solidFill>
                        <a:schemeClr val="tx1"/>
                      </a:solidFill>
                      <a:prstDash val="sysDot"/>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xmlns="" val="10001"/>
                  </a:ext>
                </a:extLst>
              </a:tr>
            </a:tbl>
          </a:graphicData>
        </a:graphic>
      </p:graphicFrame>
      <p:pic>
        <p:nvPicPr>
          <p:cNvPr id="10" name="Picture 9"/>
          <p:cNvPicPr>
            <a:picLocks noChangeAspect="1"/>
          </p:cNvPicPr>
          <p:nvPr/>
        </p:nvPicPr>
        <p:blipFill>
          <a:blip r:embed="rId3">
            <a:lum bright="70000" contrast="-70000"/>
          </a:blip>
          <a:stretch>
            <a:fillRect/>
          </a:stretch>
        </p:blipFill>
        <p:spPr>
          <a:xfrm>
            <a:off x="660683" y="1093777"/>
            <a:ext cx="1069813" cy="1069813"/>
          </a:xfrm>
          <a:prstGeom prst="rect">
            <a:avLst/>
          </a:prstGeom>
          <a:ln>
            <a:noFill/>
          </a:ln>
        </p:spPr>
      </p:pic>
      <p:pic>
        <p:nvPicPr>
          <p:cNvPr id="11" name="Picture 10"/>
          <p:cNvPicPr>
            <a:picLocks noChangeAspect="1"/>
          </p:cNvPicPr>
          <p:nvPr/>
        </p:nvPicPr>
        <p:blipFill>
          <a:blip r:embed="rId4">
            <a:lum bright="70000" contrast="-70000"/>
          </a:blip>
          <a:stretch>
            <a:fillRect/>
          </a:stretch>
        </p:blipFill>
        <p:spPr>
          <a:xfrm>
            <a:off x="2864031" y="1093777"/>
            <a:ext cx="1069813" cy="1069813"/>
          </a:xfrm>
          <a:prstGeom prst="rect">
            <a:avLst/>
          </a:prstGeom>
          <a:noFill/>
          <a:ln>
            <a:noFill/>
          </a:ln>
        </p:spPr>
      </p:pic>
      <p:pic>
        <p:nvPicPr>
          <p:cNvPr id="12" name="Picture 11"/>
          <p:cNvPicPr>
            <a:picLocks noChangeAspect="1"/>
          </p:cNvPicPr>
          <p:nvPr/>
        </p:nvPicPr>
        <p:blipFill>
          <a:blip r:embed="rId5">
            <a:lum bright="70000" contrast="-70000"/>
          </a:blip>
          <a:stretch>
            <a:fillRect/>
          </a:stretch>
        </p:blipFill>
        <p:spPr>
          <a:xfrm>
            <a:off x="7237614" y="1093777"/>
            <a:ext cx="1069813" cy="1069813"/>
          </a:xfrm>
          <a:prstGeom prst="rect">
            <a:avLst/>
          </a:prstGeom>
          <a:noFill/>
          <a:ln>
            <a:noFill/>
          </a:ln>
        </p:spPr>
      </p:pic>
      <p:pic>
        <p:nvPicPr>
          <p:cNvPr id="14" name="Picture 13"/>
          <p:cNvPicPr>
            <a:picLocks noChangeAspect="1"/>
          </p:cNvPicPr>
          <p:nvPr/>
        </p:nvPicPr>
        <p:blipFill>
          <a:blip r:embed="rId6">
            <a:lum bright="70000" contrast="-70000"/>
            <a:extLst>
              <a:ext uri="{28A0092B-C50C-407E-A947-70E740481C1C}">
                <a14:useLocalDpi xmlns:a14="http://schemas.microsoft.com/office/drawing/2010/main"/>
              </a:ext>
            </a:extLst>
          </a:blip>
          <a:stretch>
            <a:fillRect/>
          </a:stretch>
        </p:blipFill>
        <p:spPr>
          <a:xfrm>
            <a:off x="4972051" y="1070084"/>
            <a:ext cx="1132028" cy="1093505"/>
          </a:xfrm>
          <a:prstGeom prst="rect">
            <a:avLst/>
          </a:prstGeom>
          <a:noFill/>
          <a:ln>
            <a:noFill/>
          </a:ln>
        </p:spPr>
      </p:pic>
    </p:spTree>
    <p:extLst>
      <p:ext uri="{BB962C8B-B14F-4D97-AF65-F5344CB8AC3E}">
        <p14:creationId xmlns:p14="http://schemas.microsoft.com/office/powerpoint/2010/main" val="2837283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200" dirty="0">
                <a:solidFill>
                  <a:srgbClr val="EE795B"/>
                </a:solidFill>
              </a:rPr>
              <a:t>Platform Value: </a:t>
            </a:r>
            <a:r>
              <a:rPr lang="en-GB" sz="1800" i="1" dirty="0"/>
              <a:t>Simplicity in the face of overwhelming complexity</a:t>
            </a:r>
            <a:endParaRPr lang="en-US" sz="1800" i="1" dirty="0"/>
          </a:p>
        </p:txBody>
      </p:sp>
      <p:graphicFrame>
        <p:nvGraphicFramePr>
          <p:cNvPr id="4" name="Table 3"/>
          <p:cNvGraphicFramePr>
            <a:graphicFrameLocks noGrp="1"/>
          </p:cNvGraphicFramePr>
          <p:nvPr>
            <p:extLst>
              <p:ext uri="{D42A27DB-BD31-4B8C-83A1-F6EECF244321}">
                <p14:modId xmlns:p14="http://schemas.microsoft.com/office/powerpoint/2010/main" val="359642717"/>
              </p:ext>
            </p:extLst>
          </p:nvPr>
        </p:nvGraphicFramePr>
        <p:xfrm>
          <a:off x="415735" y="816021"/>
          <a:ext cx="6016965" cy="3837138"/>
        </p:xfrm>
        <a:graphic>
          <a:graphicData uri="http://schemas.openxmlformats.org/drawingml/2006/table">
            <a:tbl>
              <a:tblPr firstRow="1" bandRow="1">
                <a:tableStyleId>{5C22544A-7EE6-4342-B048-85BDC9FD1C3A}</a:tableStyleId>
              </a:tblPr>
              <a:tblGrid>
                <a:gridCol w="2005655">
                  <a:extLst>
                    <a:ext uri="{9D8B030D-6E8A-4147-A177-3AD203B41FA5}">
                      <a16:colId xmlns:a16="http://schemas.microsoft.com/office/drawing/2014/main" xmlns="" val="20000"/>
                    </a:ext>
                  </a:extLst>
                </a:gridCol>
                <a:gridCol w="2005655">
                  <a:extLst>
                    <a:ext uri="{9D8B030D-6E8A-4147-A177-3AD203B41FA5}">
                      <a16:colId xmlns:a16="http://schemas.microsoft.com/office/drawing/2014/main" xmlns="" val="20001"/>
                    </a:ext>
                  </a:extLst>
                </a:gridCol>
                <a:gridCol w="2005655">
                  <a:extLst>
                    <a:ext uri="{9D8B030D-6E8A-4147-A177-3AD203B41FA5}">
                      <a16:colId xmlns:a16="http://schemas.microsoft.com/office/drawing/2014/main" xmlns="" val="20002"/>
                    </a:ext>
                  </a:extLst>
                </a:gridCol>
              </a:tblGrid>
              <a:tr h="359871">
                <a:tc>
                  <a:txBody>
                    <a:bodyPr/>
                    <a:lstStyle/>
                    <a:p>
                      <a:endParaRPr lang="en-US" sz="1000" dirty="0"/>
                    </a:p>
                  </a:txBody>
                  <a:tcPr>
                    <a:solidFill>
                      <a:srgbClr val="566579"/>
                    </a:solidFill>
                  </a:tcPr>
                </a:tc>
                <a:tc>
                  <a:txBody>
                    <a:bodyPr/>
                    <a:lstStyle/>
                    <a:p>
                      <a:r>
                        <a:rPr lang="en-US" sz="1000" dirty="0"/>
                        <a:t>IBM Blockchain Platform</a:t>
                      </a:r>
                    </a:p>
                  </a:txBody>
                  <a:tcPr>
                    <a:solidFill>
                      <a:srgbClr val="566579"/>
                    </a:solidFill>
                  </a:tcPr>
                </a:tc>
                <a:tc>
                  <a:txBody>
                    <a:bodyPr/>
                    <a:lstStyle/>
                    <a:p>
                      <a:r>
                        <a:rPr lang="en-US" sz="1000" dirty="0"/>
                        <a:t>Community Code Deployment</a:t>
                      </a:r>
                    </a:p>
                  </a:txBody>
                  <a:tcPr>
                    <a:solidFill>
                      <a:srgbClr val="566579"/>
                    </a:solidFill>
                  </a:tcPr>
                </a:tc>
                <a:extLst>
                  <a:ext uri="{0D108BD9-81ED-4DB2-BD59-A6C34878D82A}">
                    <a16:rowId xmlns:a16="http://schemas.microsoft.com/office/drawing/2014/main" xmlns="" val="10000"/>
                  </a:ext>
                </a:extLst>
              </a:tr>
              <a:tr h="218493">
                <a:tc>
                  <a:txBody>
                    <a:bodyPr/>
                    <a:lstStyle/>
                    <a:p>
                      <a:r>
                        <a:rPr lang="en-US" sz="1000" b="1" dirty="0">
                          <a:solidFill>
                            <a:schemeClr val="bg1"/>
                          </a:solidFill>
                        </a:rPr>
                        <a:t>Inviting members</a:t>
                      </a:r>
                    </a:p>
                  </a:txBody>
                  <a:tcPr>
                    <a:solidFill>
                      <a:srgbClr val="EE795B"/>
                    </a:solidFill>
                  </a:tcPr>
                </a:tc>
                <a:tc>
                  <a:txBody>
                    <a:bodyPr/>
                    <a:lstStyle/>
                    <a:p>
                      <a:r>
                        <a:rPr lang="en-US" sz="1000" dirty="0">
                          <a:solidFill>
                            <a:schemeClr val="accent5"/>
                          </a:solidFill>
                        </a:rPr>
                        <a:t>5 seconds</a:t>
                      </a:r>
                    </a:p>
                  </a:txBody>
                  <a:tcPr>
                    <a:solidFill>
                      <a:schemeClr val="bg1">
                        <a:lumMod val="95000"/>
                      </a:schemeClr>
                    </a:solidFill>
                  </a:tcPr>
                </a:tc>
                <a:tc>
                  <a:txBody>
                    <a:bodyPr/>
                    <a:lstStyle/>
                    <a:p>
                      <a:r>
                        <a:rPr lang="en-US" sz="1000" dirty="0">
                          <a:solidFill>
                            <a:schemeClr val="accent5"/>
                          </a:solidFill>
                        </a:rPr>
                        <a:t>20 minutes per instance</a:t>
                      </a:r>
                    </a:p>
                  </a:txBody>
                  <a:tcPr>
                    <a:solidFill>
                      <a:schemeClr val="bg1">
                        <a:lumMod val="95000"/>
                      </a:schemeClr>
                    </a:solidFill>
                  </a:tcPr>
                </a:tc>
                <a:extLst>
                  <a:ext uri="{0D108BD9-81ED-4DB2-BD59-A6C34878D82A}">
                    <a16:rowId xmlns:a16="http://schemas.microsoft.com/office/drawing/2014/main" xmlns="" val="10001"/>
                  </a:ext>
                </a:extLst>
              </a:tr>
              <a:tr h="359871">
                <a:tc>
                  <a:txBody>
                    <a:bodyPr/>
                    <a:lstStyle/>
                    <a:p>
                      <a:r>
                        <a:rPr lang="en-US" sz="1000" b="1" dirty="0">
                          <a:solidFill>
                            <a:schemeClr val="bg1"/>
                          </a:solidFill>
                        </a:rPr>
                        <a:t>Installing</a:t>
                      </a:r>
                      <a:r>
                        <a:rPr lang="en-US" sz="1000" b="1" baseline="0" dirty="0">
                          <a:solidFill>
                            <a:schemeClr val="bg1"/>
                          </a:solidFill>
                        </a:rPr>
                        <a:t> and instantiating smart contracts</a:t>
                      </a:r>
                      <a:endParaRPr lang="en-US" sz="1000" b="1" dirty="0">
                        <a:solidFill>
                          <a:schemeClr val="bg1"/>
                        </a:solidFill>
                      </a:endParaRPr>
                    </a:p>
                  </a:txBody>
                  <a:tcPr>
                    <a:solidFill>
                      <a:srgbClr val="EE795B"/>
                    </a:solidFill>
                  </a:tcPr>
                </a:tc>
                <a:tc>
                  <a:txBody>
                    <a:bodyPr/>
                    <a:lstStyle/>
                    <a:p>
                      <a:r>
                        <a:rPr lang="en-US" sz="1000" dirty="0">
                          <a:solidFill>
                            <a:schemeClr val="accent5"/>
                          </a:solidFill>
                        </a:rPr>
                        <a:t>Single click installation</a:t>
                      </a:r>
                    </a:p>
                  </a:txBody>
                  <a:tcPr>
                    <a:solidFill>
                      <a:schemeClr val="bg1">
                        <a:lumMod val="95000"/>
                      </a:schemeClr>
                    </a:solidFill>
                  </a:tcPr>
                </a:tc>
                <a:tc>
                  <a:txBody>
                    <a:bodyPr/>
                    <a:lstStyle/>
                    <a:p>
                      <a:r>
                        <a:rPr lang="en-US" sz="1000" dirty="0">
                          <a:solidFill>
                            <a:schemeClr val="accent5"/>
                          </a:solidFill>
                        </a:rPr>
                        <a:t>10 minutes per</a:t>
                      </a:r>
                      <a:r>
                        <a:rPr lang="en-US" sz="1000" baseline="0" dirty="0">
                          <a:solidFill>
                            <a:schemeClr val="accent5"/>
                          </a:solidFill>
                        </a:rPr>
                        <a:t> smart contract per peer</a:t>
                      </a:r>
                      <a:endParaRPr lang="en-US" sz="1000" dirty="0">
                        <a:solidFill>
                          <a:schemeClr val="accent5"/>
                        </a:solidFill>
                      </a:endParaRPr>
                    </a:p>
                  </a:txBody>
                  <a:tcPr>
                    <a:solidFill>
                      <a:schemeClr val="bg1">
                        <a:lumMod val="95000"/>
                      </a:schemeClr>
                    </a:solidFill>
                  </a:tcPr>
                </a:tc>
                <a:extLst>
                  <a:ext uri="{0D108BD9-81ED-4DB2-BD59-A6C34878D82A}">
                    <a16:rowId xmlns:a16="http://schemas.microsoft.com/office/drawing/2014/main" xmlns="" val="10002"/>
                  </a:ext>
                </a:extLst>
              </a:tr>
              <a:tr h="501249">
                <a:tc>
                  <a:txBody>
                    <a:bodyPr/>
                    <a:lstStyle/>
                    <a:p>
                      <a:r>
                        <a:rPr lang="en-US" sz="1000" b="1" dirty="0">
                          <a:solidFill>
                            <a:schemeClr val="bg1"/>
                          </a:solidFill>
                        </a:rPr>
                        <a:t>Deployment</a:t>
                      </a:r>
                    </a:p>
                  </a:txBody>
                  <a:tcPr>
                    <a:solidFill>
                      <a:srgbClr val="EE795B"/>
                    </a:solidFill>
                  </a:tcPr>
                </a:tc>
                <a:tc>
                  <a:txBody>
                    <a:bodyPr/>
                    <a:lstStyle/>
                    <a:p>
                      <a:r>
                        <a:rPr lang="en-US" sz="1000" dirty="0">
                          <a:solidFill>
                            <a:schemeClr val="accent5"/>
                          </a:solidFill>
                        </a:rPr>
                        <a:t>Specify network parameters and automatically</a:t>
                      </a:r>
                      <a:r>
                        <a:rPr lang="en-US" sz="1000" baseline="0" dirty="0">
                          <a:solidFill>
                            <a:schemeClr val="accent5"/>
                          </a:solidFill>
                        </a:rPr>
                        <a:t> launch ordering service</a:t>
                      </a:r>
                      <a:endParaRPr lang="en-US" sz="1000" dirty="0">
                        <a:solidFill>
                          <a:schemeClr val="accent5"/>
                        </a:solidFill>
                      </a:endParaRPr>
                    </a:p>
                  </a:txBody>
                  <a:tcPr>
                    <a:solidFill>
                      <a:schemeClr val="bg1">
                        <a:lumMod val="95000"/>
                      </a:schemeClr>
                    </a:solidFill>
                  </a:tcPr>
                </a:tc>
                <a:tc>
                  <a:txBody>
                    <a:bodyPr/>
                    <a:lstStyle/>
                    <a:p>
                      <a:r>
                        <a:rPr lang="en-US" sz="1000" dirty="0">
                          <a:solidFill>
                            <a:schemeClr val="accent5"/>
                          </a:solidFill>
                        </a:rPr>
                        <a:t>Not available</a:t>
                      </a:r>
                    </a:p>
                  </a:txBody>
                  <a:tcPr>
                    <a:solidFill>
                      <a:schemeClr val="bg1">
                        <a:lumMod val="95000"/>
                      </a:schemeClr>
                    </a:solidFill>
                  </a:tcPr>
                </a:tc>
                <a:extLst>
                  <a:ext uri="{0D108BD9-81ED-4DB2-BD59-A6C34878D82A}">
                    <a16:rowId xmlns:a16="http://schemas.microsoft.com/office/drawing/2014/main" xmlns="" val="10003"/>
                  </a:ext>
                </a:extLst>
              </a:tr>
              <a:tr h="642627">
                <a:tc>
                  <a:txBody>
                    <a:bodyPr/>
                    <a:lstStyle/>
                    <a:p>
                      <a:r>
                        <a:rPr lang="en-US" sz="1000" b="1" dirty="0">
                          <a:solidFill>
                            <a:schemeClr val="bg1"/>
                          </a:solidFill>
                        </a:rPr>
                        <a:t>Network</a:t>
                      </a:r>
                      <a:r>
                        <a:rPr lang="en-US" sz="1000" b="1" baseline="0" dirty="0">
                          <a:solidFill>
                            <a:schemeClr val="bg1"/>
                          </a:solidFill>
                        </a:rPr>
                        <a:t> alterations and additions</a:t>
                      </a:r>
                      <a:endParaRPr lang="en-US" sz="1000" b="1" dirty="0">
                        <a:solidFill>
                          <a:schemeClr val="bg1"/>
                        </a:solidFill>
                      </a:endParaRPr>
                    </a:p>
                  </a:txBody>
                  <a:tcPr>
                    <a:solidFill>
                      <a:srgbClr val="EE795B"/>
                    </a:solidFill>
                  </a:tcPr>
                </a:tc>
                <a:tc>
                  <a:txBody>
                    <a:bodyPr/>
                    <a:lstStyle/>
                    <a:p>
                      <a:r>
                        <a:rPr lang="en-US" sz="1000" dirty="0">
                          <a:solidFill>
                            <a:schemeClr val="accent5"/>
                          </a:solidFill>
                        </a:rPr>
                        <a:t>Add new</a:t>
                      </a:r>
                      <a:r>
                        <a:rPr lang="en-US" sz="1000" baseline="0" dirty="0">
                          <a:solidFill>
                            <a:schemeClr val="accent5"/>
                          </a:solidFill>
                        </a:rPr>
                        <a:t> members, channels and smart contracts through single clicks, text box or drop down via the UI</a:t>
                      </a:r>
                      <a:endParaRPr lang="en-US" sz="1000" dirty="0">
                        <a:solidFill>
                          <a:schemeClr val="accent5"/>
                        </a:solidFill>
                      </a:endParaRPr>
                    </a:p>
                  </a:txBody>
                  <a:tcPr>
                    <a:solidFill>
                      <a:schemeClr val="bg1">
                        <a:lumMod val="95000"/>
                      </a:schemeClr>
                    </a:solidFill>
                  </a:tcPr>
                </a:tc>
                <a:tc>
                  <a:txBody>
                    <a:bodyPr/>
                    <a:lstStyle/>
                    <a:p>
                      <a:r>
                        <a:rPr lang="en-US" sz="1000" dirty="0">
                          <a:solidFill>
                            <a:schemeClr val="accent5"/>
                          </a:solidFill>
                        </a:rPr>
                        <a:t>CLI driven,</a:t>
                      </a:r>
                      <a:r>
                        <a:rPr lang="en-US" sz="1000" baseline="0" dirty="0">
                          <a:solidFill>
                            <a:schemeClr val="accent5"/>
                          </a:solidFill>
                        </a:rPr>
                        <a:t> and more advanced skills required</a:t>
                      </a:r>
                      <a:endParaRPr lang="en-US" sz="1000" dirty="0">
                        <a:solidFill>
                          <a:schemeClr val="accent5"/>
                        </a:solidFill>
                      </a:endParaRPr>
                    </a:p>
                  </a:txBody>
                  <a:tcPr>
                    <a:solidFill>
                      <a:schemeClr val="bg1">
                        <a:lumMod val="95000"/>
                      </a:schemeClr>
                    </a:solidFill>
                  </a:tcPr>
                </a:tc>
                <a:extLst>
                  <a:ext uri="{0D108BD9-81ED-4DB2-BD59-A6C34878D82A}">
                    <a16:rowId xmlns:a16="http://schemas.microsoft.com/office/drawing/2014/main" xmlns="" val="10004"/>
                  </a:ext>
                </a:extLst>
              </a:tr>
              <a:tr h="642627">
                <a:tc>
                  <a:txBody>
                    <a:bodyPr/>
                    <a:lstStyle/>
                    <a:p>
                      <a:r>
                        <a:rPr lang="en-US" sz="1000" b="1" dirty="0">
                          <a:solidFill>
                            <a:schemeClr val="bg1"/>
                          </a:solidFill>
                        </a:rPr>
                        <a:t>Support</a:t>
                      </a:r>
                    </a:p>
                  </a:txBody>
                  <a:tcPr>
                    <a:solidFill>
                      <a:srgbClr val="EE795B"/>
                    </a:solidFill>
                  </a:tcPr>
                </a:tc>
                <a:tc>
                  <a:txBody>
                    <a:bodyPr/>
                    <a:lstStyle/>
                    <a:p>
                      <a:r>
                        <a:rPr lang="en-US" sz="1000" dirty="0">
                          <a:solidFill>
                            <a:schemeClr val="accent5"/>
                          </a:solidFill>
                        </a:rPr>
                        <a:t>Complete support from the HW stack through the blockchain code base</a:t>
                      </a:r>
                      <a:r>
                        <a:rPr lang="en-US" sz="1000" baseline="0" dirty="0">
                          <a:solidFill>
                            <a:schemeClr val="accent5"/>
                          </a:solidFill>
                        </a:rPr>
                        <a:t> included</a:t>
                      </a:r>
                      <a:endParaRPr lang="en-US" sz="1000" dirty="0">
                        <a:solidFill>
                          <a:schemeClr val="accent5"/>
                        </a:solidFill>
                      </a:endParaRPr>
                    </a:p>
                  </a:txBody>
                  <a:tcPr>
                    <a:solidFill>
                      <a:schemeClr val="bg1">
                        <a:lumMod val="95000"/>
                      </a:schemeClr>
                    </a:solidFill>
                  </a:tcPr>
                </a:tc>
                <a:tc>
                  <a:txBody>
                    <a:bodyPr/>
                    <a:lstStyle/>
                    <a:p>
                      <a:r>
                        <a:rPr lang="en-US" sz="1000" dirty="0">
                          <a:solidFill>
                            <a:schemeClr val="accent5"/>
                          </a:solidFill>
                        </a:rPr>
                        <a:t>IBM support options</a:t>
                      </a:r>
                      <a:r>
                        <a:rPr lang="en-US" sz="1000" baseline="0" dirty="0">
                          <a:solidFill>
                            <a:schemeClr val="accent5"/>
                          </a:solidFill>
                        </a:rPr>
                        <a:t> available</a:t>
                      </a:r>
                      <a:endParaRPr lang="en-US" sz="1000" dirty="0">
                        <a:solidFill>
                          <a:schemeClr val="accent5"/>
                        </a:solidFill>
                      </a:endParaRPr>
                    </a:p>
                  </a:txBody>
                  <a:tcPr>
                    <a:solidFill>
                      <a:schemeClr val="bg1">
                        <a:lumMod val="95000"/>
                      </a:schemeClr>
                    </a:solidFill>
                  </a:tcPr>
                </a:tc>
                <a:extLst>
                  <a:ext uri="{0D108BD9-81ED-4DB2-BD59-A6C34878D82A}">
                    <a16:rowId xmlns:a16="http://schemas.microsoft.com/office/drawing/2014/main" xmlns="" val="10005"/>
                  </a:ext>
                </a:extLst>
              </a:tr>
              <a:tr h="359871">
                <a:tc>
                  <a:txBody>
                    <a:bodyPr/>
                    <a:lstStyle/>
                    <a:p>
                      <a:r>
                        <a:rPr lang="en-US" sz="1000" b="1" dirty="0">
                          <a:solidFill>
                            <a:schemeClr val="bg1"/>
                          </a:solidFill>
                        </a:rPr>
                        <a:t>Security</a:t>
                      </a:r>
                    </a:p>
                  </a:txBody>
                  <a:tcPr>
                    <a:solidFill>
                      <a:srgbClr val="EE795B"/>
                    </a:solidFill>
                  </a:tcPr>
                </a:tc>
                <a:tc>
                  <a:txBody>
                    <a:bodyPr/>
                    <a:lstStyle/>
                    <a:p>
                      <a:r>
                        <a:rPr lang="en-US" sz="1000" dirty="0">
                          <a:solidFill>
                            <a:schemeClr val="accent5"/>
                          </a:solidFill>
                        </a:rPr>
                        <a:t>Secure container</a:t>
                      </a:r>
                      <a:r>
                        <a:rPr lang="en-US" sz="1000" baseline="0" dirty="0">
                          <a:solidFill>
                            <a:schemeClr val="accent5"/>
                          </a:solidFill>
                        </a:rPr>
                        <a:t> and highest level of security provided</a:t>
                      </a:r>
                      <a:endParaRPr lang="en-US" sz="1000" dirty="0">
                        <a:solidFill>
                          <a:schemeClr val="accent5"/>
                        </a:solidFill>
                      </a:endParaRPr>
                    </a:p>
                  </a:txBody>
                  <a:tcPr>
                    <a:solidFill>
                      <a:schemeClr val="bg1">
                        <a:lumMod val="95000"/>
                      </a:schemeClr>
                    </a:solidFill>
                  </a:tcPr>
                </a:tc>
                <a:tc>
                  <a:txBody>
                    <a:bodyPr/>
                    <a:lstStyle/>
                    <a:p>
                      <a:r>
                        <a:rPr lang="en-US" sz="1000" dirty="0">
                          <a:solidFill>
                            <a:schemeClr val="accent5"/>
                          </a:solidFill>
                        </a:rPr>
                        <a:t>Custom</a:t>
                      </a:r>
                    </a:p>
                  </a:txBody>
                  <a:tcPr>
                    <a:solidFill>
                      <a:schemeClr val="bg1">
                        <a:lumMod val="95000"/>
                      </a:schemeClr>
                    </a:solidFill>
                  </a:tcPr>
                </a:tc>
                <a:extLst>
                  <a:ext uri="{0D108BD9-81ED-4DB2-BD59-A6C34878D82A}">
                    <a16:rowId xmlns:a16="http://schemas.microsoft.com/office/drawing/2014/main" xmlns="" val="10006"/>
                  </a:ext>
                </a:extLst>
              </a:tr>
              <a:tr h="501249">
                <a:tc>
                  <a:txBody>
                    <a:bodyPr/>
                    <a:lstStyle/>
                    <a:p>
                      <a:r>
                        <a:rPr lang="en-US" sz="1000" b="1" dirty="0">
                          <a:solidFill>
                            <a:schemeClr val="bg1"/>
                          </a:solidFill>
                        </a:rPr>
                        <a:t>Migration</a:t>
                      </a:r>
                    </a:p>
                  </a:txBody>
                  <a:tcPr>
                    <a:solidFill>
                      <a:srgbClr val="EE795B"/>
                    </a:solidFill>
                  </a:tcPr>
                </a:tc>
                <a:tc>
                  <a:txBody>
                    <a:bodyPr/>
                    <a:lstStyle/>
                    <a:p>
                      <a:r>
                        <a:rPr lang="en-US" sz="1000" dirty="0">
                          <a:solidFill>
                            <a:schemeClr val="accent5"/>
                          </a:solidFill>
                        </a:rPr>
                        <a:t>Rolling migration and 99.999%</a:t>
                      </a:r>
                      <a:r>
                        <a:rPr lang="en-US" sz="1000" baseline="0" dirty="0">
                          <a:solidFill>
                            <a:schemeClr val="accent5"/>
                          </a:solidFill>
                        </a:rPr>
                        <a:t> availability provided under the covers</a:t>
                      </a:r>
                      <a:endParaRPr lang="en-US" sz="1000" dirty="0">
                        <a:solidFill>
                          <a:schemeClr val="accent5"/>
                        </a:solidFill>
                      </a:endParaRPr>
                    </a:p>
                  </a:txBody>
                  <a:tcPr>
                    <a:solidFill>
                      <a:schemeClr val="bg1">
                        <a:lumMod val="95000"/>
                      </a:schemeClr>
                    </a:solidFill>
                  </a:tcPr>
                </a:tc>
                <a:tc>
                  <a:txBody>
                    <a:bodyPr/>
                    <a:lstStyle/>
                    <a:p>
                      <a:r>
                        <a:rPr lang="en-US" sz="1000" dirty="0">
                          <a:solidFill>
                            <a:schemeClr val="accent5"/>
                          </a:solidFill>
                        </a:rPr>
                        <a:t>Not available</a:t>
                      </a:r>
                    </a:p>
                  </a:txBody>
                  <a:tcPr>
                    <a:solidFill>
                      <a:schemeClr val="bg1">
                        <a:lumMod val="95000"/>
                      </a:schemeClr>
                    </a:solidFill>
                  </a:tcPr>
                </a:tc>
                <a:extLst>
                  <a:ext uri="{0D108BD9-81ED-4DB2-BD59-A6C34878D82A}">
                    <a16:rowId xmlns:a16="http://schemas.microsoft.com/office/drawing/2014/main" xmlns="" val="10007"/>
                  </a:ext>
                </a:extLst>
              </a:tr>
            </a:tbl>
          </a:graphicData>
        </a:graphic>
      </p:graphicFrame>
      <p:sp>
        <p:nvSpPr>
          <p:cNvPr id="5" name="TextBox 4"/>
          <p:cNvSpPr txBox="1"/>
          <p:nvPr/>
        </p:nvSpPr>
        <p:spPr>
          <a:xfrm>
            <a:off x="6667018" y="1111278"/>
            <a:ext cx="2476982" cy="3108543"/>
          </a:xfrm>
          <a:prstGeom prst="rect">
            <a:avLst/>
          </a:prstGeom>
          <a:noFill/>
        </p:spPr>
        <p:txBody>
          <a:bodyPr wrap="square" rtlCol="0">
            <a:spAutoFit/>
          </a:bodyPr>
          <a:lstStyle/>
          <a:p>
            <a:pPr defTabSz="457189"/>
            <a:r>
              <a:rPr lang="en-US" i="1" dirty="0">
                <a:solidFill>
                  <a:prstClr val="black"/>
                </a:solidFill>
              </a:rPr>
              <a:t>“IBM provides us with the easiest way to develop prototype blockchain applications for our clients. Thank you!”</a:t>
            </a:r>
          </a:p>
          <a:p>
            <a:pPr defTabSz="457189"/>
            <a:r>
              <a:rPr lang="en-US" dirty="0">
                <a:solidFill>
                  <a:srgbClr val="626262"/>
                </a:solidFill>
              </a:rPr>
              <a:t>-- Global consulting firm</a:t>
            </a:r>
          </a:p>
          <a:p>
            <a:pPr defTabSz="457189"/>
            <a:endParaRPr lang="en-US" dirty="0">
              <a:solidFill>
                <a:srgbClr val="626262"/>
              </a:solidFill>
            </a:endParaRPr>
          </a:p>
          <a:p>
            <a:pPr defTabSz="457189"/>
            <a:r>
              <a:rPr lang="en-US" i="1" dirty="0">
                <a:solidFill>
                  <a:prstClr val="black"/>
                </a:solidFill>
              </a:rPr>
              <a:t>“IBM has enabled our team to develop our blockchain demo with minimal hassle and gives us a clear path to scale with the tools to manage it”</a:t>
            </a:r>
          </a:p>
          <a:p>
            <a:pPr defTabSz="457189"/>
            <a:r>
              <a:rPr lang="en-US" dirty="0">
                <a:solidFill>
                  <a:srgbClr val="626262"/>
                </a:solidFill>
              </a:rPr>
              <a:t>-- Series backed start-up</a:t>
            </a:r>
          </a:p>
        </p:txBody>
      </p:sp>
    </p:spTree>
    <p:extLst>
      <p:ext uri="{BB962C8B-B14F-4D97-AF65-F5344CB8AC3E}">
        <p14:creationId xmlns:p14="http://schemas.microsoft.com/office/powerpoint/2010/main" val="283113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cxnSp>
        <p:nvCxnSpPr>
          <p:cNvPr id="245" name="Google Shape;245;p19"/>
          <p:cNvCxnSpPr/>
          <p:nvPr/>
        </p:nvCxnSpPr>
        <p:spPr>
          <a:xfrm>
            <a:off x="4866050" y="1585475"/>
            <a:ext cx="1713000" cy="1576500"/>
          </a:xfrm>
          <a:prstGeom prst="straightConnector1">
            <a:avLst/>
          </a:prstGeom>
          <a:noFill/>
          <a:ln w="28575" cap="flat" cmpd="sng">
            <a:solidFill>
              <a:srgbClr val="566579"/>
            </a:solidFill>
            <a:prstDash val="solid"/>
            <a:round/>
            <a:headEnd type="none" w="med" len="med"/>
            <a:tailEnd type="none" w="med" len="med"/>
          </a:ln>
        </p:spPr>
      </p:cxnSp>
      <p:cxnSp>
        <p:nvCxnSpPr>
          <p:cNvPr id="288" name="Google Shape;288;p19"/>
          <p:cNvCxnSpPr/>
          <p:nvPr/>
        </p:nvCxnSpPr>
        <p:spPr>
          <a:xfrm flipH="1">
            <a:off x="2483500" y="1545350"/>
            <a:ext cx="1713000" cy="1576500"/>
          </a:xfrm>
          <a:prstGeom prst="straightConnector1">
            <a:avLst/>
          </a:prstGeom>
          <a:noFill/>
          <a:ln w="28575" cap="flat" cmpd="sng">
            <a:solidFill>
              <a:srgbClr val="566579"/>
            </a:solidFill>
            <a:prstDash val="solid"/>
            <a:round/>
            <a:headEnd type="none" w="med" len="med"/>
            <a:tailEnd type="none" w="med" len="med"/>
          </a:ln>
        </p:spPr>
      </p:cxnSp>
      <p:cxnSp>
        <p:nvCxnSpPr>
          <p:cNvPr id="312" name="Google Shape;312;p19"/>
          <p:cNvCxnSpPr/>
          <p:nvPr/>
        </p:nvCxnSpPr>
        <p:spPr>
          <a:xfrm>
            <a:off x="2724200" y="3593657"/>
            <a:ext cx="3614100" cy="40200"/>
          </a:xfrm>
          <a:prstGeom prst="straightConnector1">
            <a:avLst/>
          </a:prstGeom>
          <a:noFill/>
          <a:ln w="28575" cap="flat" cmpd="sng">
            <a:solidFill>
              <a:schemeClr val="dk2"/>
            </a:solidFill>
            <a:prstDash val="solid"/>
            <a:round/>
            <a:headEnd type="none" w="med" len="med"/>
            <a:tailEnd type="none" w="med" len="med"/>
          </a:ln>
        </p:spPr>
      </p:cxnSp>
      <p:sp>
        <p:nvSpPr>
          <p:cNvPr id="209" name="Google Shape;209;p19"/>
          <p:cNvSpPr txBox="1">
            <a:spLocks noGrp="1"/>
          </p:cNvSpPr>
          <p:nvPr>
            <p:ph type="sldNum" idx="12"/>
          </p:nvPr>
        </p:nvSpPr>
        <p:spPr>
          <a:xfrm>
            <a:off x="434300" y="4736375"/>
            <a:ext cx="379800" cy="17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sz="900">
                <a:solidFill>
                  <a:srgbClr val="FFFFFF"/>
                </a:solidFill>
              </a:rPr>
              <a:t>9</a:t>
            </a:fld>
            <a:endParaRPr sz="900">
              <a:solidFill>
                <a:srgbClr val="FFFFFF"/>
              </a:solidFill>
            </a:endParaRPr>
          </a:p>
        </p:txBody>
      </p:sp>
      <p:sp>
        <p:nvSpPr>
          <p:cNvPr id="210" name="Google Shape;210;p19"/>
          <p:cNvSpPr txBox="1">
            <a:spLocks noGrp="1"/>
          </p:cNvSpPr>
          <p:nvPr>
            <p:ph type="title"/>
          </p:nvPr>
        </p:nvSpPr>
        <p:spPr>
          <a:xfrm>
            <a:off x="311700" y="213700"/>
            <a:ext cx="8520600" cy="46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smtClean="0">
                <a:solidFill>
                  <a:srgbClr val="EE795B"/>
                </a:solidFill>
              </a:rPr>
              <a:t>Qarthage</a:t>
            </a:r>
            <a:r>
              <a:rPr lang="en-GB" b="1" dirty="0" smtClean="0">
                <a:solidFill>
                  <a:srgbClr val="EE795B"/>
                </a:solidFill>
              </a:rPr>
              <a:t> </a:t>
            </a:r>
            <a:r>
              <a:rPr lang="en-GB" b="1" dirty="0" smtClean="0"/>
              <a:t>Platform</a:t>
            </a:r>
            <a:endParaRPr dirty="0"/>
          </a:p>
        </p:txBody>
      </p:sp>
      <p:cxnSp>
        <p:nvCxnSpPr>
          <p:cNvPr id="169" name="Google Shape;302;p19"/>
          <p:cNvCxnSpPr/>
          <p:nvPr/>
        </p:nvCxnSpPr>
        <p:spPr>
          <a:xfrm flipH="1" flipV="1">
            <a:off x="6382069" y="4514978"/>
            <a:ext cx="332753" cy="257618"/>
          </a:xfrm>
          <a:prstGeom prst="straightConnector1">
            <a:avLst/>
          </a:prstGeom>
          <a:noFill/>
          <a:ln w="28575" cap="flat" cmpd="sng">
            <a:solidFill>
              <a:srgbClr val="566579"/>
            </a:solidFill>
            <a:prstDash val="solid"/>
            <a:round/>
            <a:headEnd type="stealth" w="med" len="med"/>
            <a:tailEnd type="none" w="med" len="med"/>
          </a:ln>
        </p:spPr>
      </p:cxnSp>
      <p:sp>
        <p:nvSpPr>
          <p:cNvPr id="212" name="Google Shape;212;p19"/>
          <p:cNvSpPr/>
          <p:nvPr/>
        </p:nvSpPr>
        <p:spPr>
          <a:xfrm>
            <a:off x="5938238" y="2883900"/>
            <a:ext cx="1052100" cy="1052100"/>
          </a:xfrm>
          <a:prstGeom prst="ellipse">
            <a:avLst/>
          </a:prstGeom>
          <a:noFill/>
          <a:ln w="9525" cap="flat" cmpd="sng">
            <a:solidFill>
              <a:srgbClr val="C6C5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9"/>
          <p:cNvSpPr/>
          <p:nvPr/>
        </p:nvSpPr>
        <p:spPr>
          <a:xfrm>
            <a:off x="3331600" y="3322650"/>
            <a:ext cx="248400" cy="174600"/>
          </a:xfrm>
          <a:prstGeom prst="leftArrow">
            <a:avLst>
              <a:gd name="adj1" fmla="val 50000"/>
              <a:gd name="adj2" fmla="val 50000"/>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flipH="1">
            <a:off x="5516125" y="3322650"/>
            <a:ext cx="248400" cy="174600"/>
          </a:xfrm>
          <a:prstGeom prst="leftArrow">
            <a:avLst>
              <a:gd name="adj1" fmla="val 50000"/>
              <a:gd name="adj2" fmla="val 50000"/>
            </a:avLst>
          </a:prstGeom>
          <a:solidFill>
            <a:srgbClr val="C6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9"/>
          <p:cNvSpPr/>
          <p:nvPr/>
        </p:nvSpPr>
        <p:spPr>
          <a:xfrm flipH="1">
            <a:off x="7264344" y="2153325"/>
            <a:ext cx="584400" cy="584400"/>
          </a:xfrm>
          <a:prstGeom prst="ellipse">
            <a:avLst/>
          </a:prstGeom>
          <a:solidFill>
            <a:srgbClr val="D8D8D8">
              <a:alpha val="6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9"/>
          <p:cNvSpPr/>
          <p:nvPr/>
        </p:nvSpPr>
        <p:spPr>
          <a:xfrm flipH="1">
            <a:off x="8055881" y="3157050"/>
            <a:ext cx="584400" cy="584400"/>
          </a:xfrm>
          <a:prstGeom prst="ellipse">
            <a:avLst/>
          </a:prstGeom>
          <a:solidFill>
            <a:srgbClr val="D8D8D8">
              <a:alpha val="6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9"/>
          <p:cNvGrpSpPr/>
          <p:nvPr/>
        </p:nvGrpSpPr>
        <p:grpSpPr>
          <a:xfrm flipH="1">
            <a:off x="6926189" y="2637324"/>
            <a:ext cx="465890" cy="859926"/>
            <a:chOff x="1760775" y="1875324"/>
            <a:chExt cx="465890" cy="859926"/>
          </a:xfrm>
        </p:grpSpPr>
        <p:sp>
          <p:nvSpPr>
            <p:cNvPr id="218" name="Google Shape;218;p19"/>
            <p:cNvSpPr/>
            <p:nvPr/>
          </p:nvSpPr>
          <p:spPr>
            <a:xfrm rot="2208042">
              <a:off x="1950815" y="1932384"/>
              <a:ext cx="248400" cy="174480"/>
            </a:xfrm>
            <a:prstGeom prst="leftArrow">
              <a:avLst>
                <a:gd name="adj1" fmla="val 50000"/>
                <a:gd name="adj2" fmla="val 50000"/>
              </a:avLst>
            </a:prstGeom>
            <a:solidFill>
              <a:srgbClr val="566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9"/>
            <p:cNvSpPr/>
            <p:nvPr/>
          </p:nvSpPr>
          <p:spPr>
            <a:xfrm>
              <a:off x="1760775" y="2560650"/>
              <a:ext cx="248400" cy="174600"/>
            </a:xfrm>
            <a:prstGeom prst="leftArrow">
              <a:avLst>
                <a:gd name="adj1" fmla="val 50000"/>
                <a:gd name="adj2" fmla="val 50000"/>
              </a:avLst>
            </a:prstGeom>
            <a:solidFill>
              <a:srgbClr val="566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9"/>
          <p:cNvSpPr/>
          <p:nvPr/>
        </p:nvSpPr>
        <p:spPr>
          <a:xfrm>
            <a:off x="6235615" y="3158094"/>
            <a:ext cx="63088" cy="63223"/>
          </a:xfrm>
          <a:custGeom>
            <a:avLst/>
            <a:gdLst/>
            <a:ahLst/>
            <a:cxnLst/>
            <a:rect l="l" t="t" r="r" b="b"/>
            <a:pathLst>
              <a:path w="120000" h="120000" extrusionOk="0">
                <a:moveTo>
                  <a:pt x="60067" y="0"/>
                </a:moveTo>
                <a:lnTo>
                  <a:pt x="68221" y="542"/>
                </a:lnTo>
                <a:lnTo>
                  <a:pt x="75968" y="2171"/>
                </a:lnTo>
                <a:lnTo>
                  <a:pt x="83442" y="4751"/>
                </a:lnTo>
                <a:lnTo>
                  <a:pt x="90237" y="8144"/>
                </a:lnTo>
                <a:lnTo>
                  <a:pt x="96625" y="12488"/>
                </a:lnTo>
                <a:lnTo>
                  <a:pt x="102468" y="17511"/>
                </a:lnTo>
                <a:lnTo>
                  <a:pt x="107497" y="23348"/>
                </a:lnTo>
                <a:lnTo>
                  <a:pt x="111845" y="29728"/>
                </a:lnTo>
                <a:lnTo>
                  <a:pt x="115243" y="36651"/>
                </a:lnTo>
                <a:lnTo>
                  <a:pt x="117825" y="43981"/>
                </a:lnTo>
                <a:lnTo>
                  <a:pt x="119456" y="51855"/>
                </a:lnTo>
                <a:lnTo>
                  <a:pt x="120000" y="60000"/>
                </a:lnTo>
                <a:lnTo>
                  <a:pt x="119456" y="68144"/>
                </a:lnTo>
                <a:lnTo>
                  <a:pt x="117825" y="75882"/>
                </a:lnTo>
                <a:lnTo>
                  <a:pt x="115243" y="83348"/>
                </a:lnTo>
                <a:lnTo>
                  <a:pt x="111845" y="90271"/>
                </a:lnTo>
                <a:lnTo>
                  <a:pt x="107497" y="96515"/>
                </a:lnTo>
                <a:lnTo>
                  <a:pt x="102468" y="102352"/>
                </a:lnTo>
                <a:lnTo>
                  <a:pt x="96625" y="107511"/>
                </a:lnTo>
                <a:lnTo>
                  <a:pt x="90237" y="111855"/>
                </a:lnTo>
                <a:lnTo>
                  <a:pt x="83442" y="115248"/>
                </a:lnTo>
                <a:lnTo>
                  <a:pt x="75968" y="117828"/>
                </a:lnTo>
                <a:lnTo>
                  <a:pt x="68221" y="119457"/>
                </a:lnTo>
                <a:lnTo>
                  <a:pt x="60067" y="120000"/>
                </a:lnTo>
                <a:lnTo>
                  <a:pt x="51913" y="119457"/>
                </a:lnTo>
                <a:lnTo>
                  <a:pt x="44031" y="117828"/>
                </a:lnTo>
                <a:lnTo>
                  <a:pt x="36693" y="115248"/>
                </a:lnTo>
                <a:lnTo>
                  <a:pt x="29762" y="111855"/>
                </a:lnTo>
                <a:lnTo>
                  <a:pt x="23374" y="107511"/>
                </a:lnTo>
                <a:lnTo>
                  <a:pt x="17667" y="102352"/>
                </a:lnTo>
                <a:lnTo>
                  <a:pt x="12502" y="96515"/>
                </a:lnTo>
                <a:lnTo>
                  <a:pt x="8154" y="90271"/>
                </a:lnTo>
                <a:lnTo>
                  <a:pt x="4756" y="83348"/>
                </a:lnTo>
                <a:lnTo>
                  <a:pt x="2174" y="75882"/>
                </a:lnTo>
                <a:lnTo>
                  <a:pt x="543" y="68144"/>
                </a:lnTo>
                <a:lnTo>
                  <a:pt x="0" y="60000"/>
                </a:lnTo>
                <a:lnTo>
                  <a:pt x="543" y="51855"/>
                </a:lnTo>
                <a:lnTo>
                  <a:pt x="2174" y="43981"/>
                </a:lnTo>
                <a:lnTo>
                  <a:pt x="4756" y="36651"/>
                </a:lnTo>
                <a:lnTo>
                  <a:pt x="8154" y="29728"/>
                </a:lnTo>
                <a:lnTo>
                  <a:pt x="12502" y="23348"/>
                </a:lnTo>
                <a:lnTo>
                  <a:pt x="17667" y="17511"/>
                </a:lnTo>
                <a:lnTo>
                  <a:pt x="23374" y="12488"/>
                </a:lnTo>
                <a:lnTo>
                  <a:pt x="29762" y="8144"/>
                </a:lnTo>
                <a:lnTo>
                  <a:pt x="36693" y="4751"/>
                </a:lnTo>
                <a:lnTo>
                  <a:pt x="44031" y="2171"/>
                </a:lnTo>
                <a:lnTo>
                  <a:pt x="51913" y="542"/>
                </a:lnTo>
                <a:lnTo>
                  <a:pt x="60067"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2" name="Google Shape;222;p19"/>
          <p:cNvSpPr/>
          <p:nvPr/>
        </p:nvSpPr>
        <p:spPr>
          <a:xfrm>
            <a:off x="6078707" y="3245773"/>
            <a:ext cx="155476" cy="77819"/>
          </a:xfrm>
          <a:custGeom>
            <a:avLst/>
            <a:gdLst/>
            <a:ahLst/>
            <a:cxnLst/>
            <a:rect l="l" t="t" r="r" b="b"/>
            <a:pathLst>
              <a:path w="120000" h="120000" extrusionOk="0">
                <a:moveTo>
                  <a:pt x="60027" y="0"/>
                </a:moveTo>
                <a:lnTo>
                  <a:pt x="65158" y="440"/>
                </a:lnTo>
                <a:lnTo>
                  <a:pt x="70234" y="1763"/>
                </a:lnTo>
                <a:lnTo>
                  <a:pt x="75200" y="3856"/>
                </a:lnTo>
                <a:lnTo>
                  <a:pt x="79889" y="6721"/>
                </a:lnTo>
                <a:lnTo>
                  <a:pt x="84468" y="10468"/>
                </a:lnTo>
                <a:lnTo>
                  <a:pt x="88882" y="14765"/>
                </a:lnTo>
                <a:lnTo>
                  <a:pt x="93075" y="19834"/>
                </a:lnTo>
                <a:lnTo>
                  <a:pt x="96937" y="25454"/>
                </a:lnTo>
                <a:lnTo>
                  <a:pt x="100689" y="31735"/>
                </a:lnTo>
                <a:lnTo>
                  <a:pt x="104110" y="38677"/>
                </a:lnTo>
                <a:lnTo>
                  <a:pt x="107255" y="46060"/>
                </a:lnTo>
                <a:lnTo>
                  <a:pt x="110124" y="53884"/>
                </a:lnTo>
                <a:lnTo>
                  <a:pt x="112606" y="62258"/>
                </a:lnTo>
                <a:lnTo>
                  <a:pt x="114758" y="71074"/>
                </a:lnTo>
                <a:lnTo>
                  <a:pt x="116579" y="80220"/>
                </a:lnTo>
                <a:lnTo>
                  <a:pt x="118068" y="89696"/>
                </a:lnTo>
                <a:lnTo>
                  <a:pt x="119117" y="99393"/>
                </a:lnTo>
                <a:lnTo>
                  <a:pt x="119779" y="109641"/>
                </a:lnTo>
                <a:lnTo>
                  <a:pt x="119999" y="120000"/>
                </a:lnTo>
                <a:lnTo>
                  <a:pt x="0" y="120000"/>
                </a:lnTo>
                <a:lnTo>
                  <a:pt x="220" y="109641"/>
                </a:lnTo>
                <a:lnTo>
                  <a:pt x="882" y="99393"/>
                </a:lnTo>
                <a:lnTo>
                  <a:pt x="1931" y="89696"/>
                </a:lnTo>
                <a:lnTo>
                  <a:pt x="3365" y="80220"/>
                </a:lnTo>
                <a:lnTo>
                  <a:pt x="5241" y="71074"/>
                </a:lnTo>
                <a:lnTo>
                  <a:pt x="7337" y="62258"/>
                </a:lnTo>
                <a:lnTo>
                  <a:pt x="9931" y="53884"/>
                </a:lnTo>
                <a:lnTo>
                  <a:pt x="12744" y="46060"/>
                </a:lnTo>
                <a:lnTo>
                  <a:pt x="15889" y="38677"/>
                </a:lnTo>
                <a:lnTo>
                  <a:pt x="19365" y="31735"/>
                </a:lnTo>
                <a:lnTo>
                  <a:pt x="23006" y="25454"/>
                </a:lnTo>
                <a:lnTo>
                  <a:pt x="26924" y="19834"/>
                </a:lnTo>
                <a:lnTo>
                  <a:pt x="31117" y="14765"/>
                </a:lnTo>
                <a:lnTo>
                  <a:pt x="35531" y="10468"/>
                </a:lnTo>
                <a:lnTo>
                  <a:pt x="40110" y="6721"/>
                </a:lnTo>
                <a:lnTo>
                  <a:pt x="44855" y="3856"/>
                </a:lnTo>
                <a:lnTo>
                  <a:pt x="49820" y="1763"/>
                </a:lnTo>
                <a:lnTo>
                  <a:pt x="54786" y="440"/>
                </a:lnTo>
                <a:lnTo>
                  <a:pt x="60027"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3" name="Google Shape;223;p19"/>
          <p:cNvSpPr/>
          <p:nvPr/>
        </p:nvSpPr>
        <p:spPr>
          <a:xfrm>
            <a:off x="6229894" y="3242912"/>
            <a:ext cx="81387" cy="52195"/>
          </a:xfrm>
          <a:custGeom>
            <a:avLst/>
            <a:gdLst/>
            <a:ahLst/>
            <a:cxnLst/>
            <a:rect l="l" t="t" r="r" b="b"/>
            <a:pathLst>
              <a:path w="120000" h="120000" extrusionOk="0">
                <a:moveTo>
                  <a:pt x="54995" y="0"/>
                </a:moveTo>
                <a:lnTo>
                  <a:pt x="63529" y="657"/>
                </a:lnTo>
                <a:lnTo>
                  <a:pt x="71957" y="2630"/>
                </a:lnTo>
                <a:lnTo>
                  <a:pt x="79964" y="5917"/>
                </a:lnTo>
                <a:lnTo>
                  <a:pt x="87655" y="10356"/>
                </a:lnTo>
                <a:lnTo>
                  <a:pt x="95136" y="15780"/>
                </a:lnTo>
                <a:lnTo>
                  <a:pt x="101984" y="22356"/>
                </a:lnTo>
                <a:lnTo>
                  <a:pt x="108516" y="30082"/>
                </a:lnTo>
                <a:lnTo>
                  <a:pt x="114521" y="38465"/>
                </a:lnTo>
                <a:lnTo>
                  <a:pt x="120000" y="47835"/>
                </a:lnTo>
                <a:lnTo>
                  <a:pt x="109569" y="50301"/>
                </a:lnTo>
                <a:lnTo>
                  <a:pt x="99455" y="53917"/>
                </a:lnTo>
                <a:lnTo>
                  <a:pt x="89657" y="58520"/>
                </a:lnTo>
                <a:lnTo>
                  <a:pt x="80280" y="64438"/>
                </a:lnTo>
                <a:lnTo>
                  <a:pt x="71115" y="71506"/>
                </a:lnTo>
                <a:lnTo>
                  <a:pt x="62370" y="79397"/>
                </a:lnTo>
                <a:lnTo>
                  <a:pt x="54152" y="88273"/>
                </a:lnTo>
                <a:lnTo>
                  <a:pt x="46251" y="98136"/>
                </a:lnTo>
                <a:lnTo>
                  <a:pt x="38981" y="108657"/>
                </a:lnTo>
                <a:lnTo>
                  <a:pt x="32028" y="119999"/>
                </a:lnTo>
                <a:lnTo>
                  <a:pt x="29078" y="106191"/>
                </a:lnTo>
                <a:lnTo>
                  <a:pt x="25601" y="92876"/>
                </a:lnTo>
                <a:lnTo>
                  <a:pt x="21492" y="79726"/>
                </a:lnTo>
                <a:lnTo>
                  <a:pt x="17067" y="67068"/>
                </a:lnTo>
                <a:lnTo>
                  <a:pt x="11799" y="54904"/>
                </a:lnTo>
                <a:lnTo>
                  <a:pt x="6215" y="43068"/>
                </a:lnTo>
                <a:lnTo>
                  <a:pt x="0" y="31890"/>
                </a:lnTo>
                <a:lnTo>
                  <a:pt x="5794" y="24821"/>
                </a:lnTo>
                <a:lnTo>
                  <a:pt x="11799" y="18410"/>
                </a:lnTo>
                <a:lnTo>
                  <a:pt x="18437" y="12986"/>
                </a:lnTo>
                <a:lnTo>
                  <a:pt x="25179" y="8547"/>
                </a:lnTo>
                <a:lnTo>
                  <a:pt x="32238" y="4767"/>
                </a:lnTo>
                <a:lnTo>
                  <a:pt x="39613" y="2136"/>
                </a:lnTo>
                <a:lnTo>
                  <a:pt x="47199" y="657"/>
                </a:lnTo>
                <a:lnTo>
                  <a:pt x="54995"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4" name="Google Shape;224;p19"/>
          <p:cNvSpPr/>
          <p:nvPr/>
        </p:nvSpPr>
        <p:spPr>
          <a:xfrm>
            <a:off x="6113607" y="3138355"/>
            <a:ext cx="85820" cy="85820"/>
          </a:xfrm>
          <a:custGeom>
            <a:avLst/>
            <a:gdLst/>
            <a:ahLst/>
            <a:cxnLst/>
            <a:rect l="l" t="t" r="r" b="b"/>
            <a:pathLst>
              <a:path w="120000" h="120000" extrusionOk="0">
                <a:moveTo>
                  <a:pt x="60000" y="0"/>
                </a:moveTo>
                <a:lnTo>
                  <a:pt x="66900" y="399"/>
                </a:lnTo>
                <a:lnTo>
                  <a:pt x="73700" y="1597"/>
                </a:lnTo>
                <a:lnTo>
                  <a:pt x="80100" y="3494"/>
                </a:lnTo>
                <a:lnTo>
                  <a:pt x="86400" y="6189"/>
                </a:lnTo>
                <a:lnTo>
                  <a:pt x="92100" y="9384"/>
                </a:lnTo>
                <a:lnTo>
                  <a:pt x="97500" y="13178"/>
                </a:lnTo>
                <a:lnTo>
                  <a:pt x="102400" y="17670"/>
                </a:lnTo>
                <a:lnTo>
                  <a:pt x="106800" y="22462"/>
                </a:lnTo>
                <a:lnTo>
                  <a:pt x="110700" y="27853"/>
                </a:lnTo>
                <a:lnTo>
                  <a:pt x="113900" y="33643"/>
                </a:lnTo>
                <a:lnTo>
                  <a:pt x="116400" y="39733"/>
                </a:lnTo>
                <a:lnTo>
                  <a:pt x="118400" y="46322"/>
                </a:lnTo>
                <a:lnTo>
                  <a:pt x="119600" y="52911"/>
                </a:lnTo>
                <a:lnTo>
                  <a:pt x="120000" y="60000"/>
                </a:lnTo>
                <a:lnTo>
                  <a:pt x="119600" y="66888"/>
                </a:lnTo>
                <a:lnTo>
                  <a:pt x="118400" y="73777"/>
                </a:lnTo>
                <a:lnTo>
                  <a:pt x="116400" y="80266"/>
                </a:lnTo>
                <a:lnTo>
                  <a:pt x="113900" y="86356"/>
                </a:lnTo>
                <a:lnTo>
                  <a:pt x="110700" y="92146"/>
                </a:lnTo>
                <a:lnTo>
                  <a:pt x="106800" y="97437"/>
                </a:lnTo>
                <a:lnTo>
                  <a:pt x="102400" y="102429"/>
                </a:lnTo>
                <a:lnTo>
                  <a:pt x="97500" y="106821"/>
                </a:lnTo>
                <a:lnTo>
                  <a:pt x="92100" y="110615"/>
                </a:lnTo>
                <a:lnTo>
                  <a:pt x="86400" y="113810"/>
                </a:lnTo>
                <a:lnTo>
                  <a:pt x="80100" y="116505"/>
                </a:lnTo>
                <a:lnTo>
                  <a:pt x="73700" y="118402"/>
                </a:lnTo>
                <a:lnTo>
                  <a:pt x="66900" y="119600"/>
                </a:lnTo>
                <a:lnTo>
                  <a:pt x="60000" y="120000"/>
                </a:lnTo>
                <a:lnTo>
                  <a:pt x="52900" y="119600"/>
                </a:lnTo>
                <a:lnTo>
                  <a:pt x="46100" y="118402"/>
                </a:lnTo>
                <a:lnTo>
                  <a:pt x="39700" y="116505"/>
                </a:lnTo>
                <a:lnTo>
                  <a:pt x="33600" y="113810"/>
                </a:lnTo>
                <a:lnTo>
                  <a:pt x="27700" y="110615"/>
                </a:lnTo>
                <a:lnTo>
                  <a:pt x="22400" y="106821"/>
                </a:lnTo>
                <a:lnTo>
                  <a:pt x="17500" y="102429"/>
                </a:lnTo>
                <a:lnTo>
                  <a:pt x="13100" y="97437"/>
                </a:lnTo>
                <a:lnTo>
                  <a:pt x="9300" y="92146"/>
                </a:lnTo>
                <a:lnTo>
                  <a:pt x="6000" y="86356"/>
                </a:lnTo>
                <a:lnTo>
                  <a:pt x="3500" y="80266"/>
                </a:lnTo>
                <a:lnTo>
                  <a:pt x="1600" y="73777"/>
                </a:lnTo>
                <a:lnTo>
                  <a:pt x="400" y="66888"/>
                </a:lnTo>
                <a:lnTo>
                  <a:pt x="0" y="60000"/>
                </a:lnTo>
                <a:lnTo>
                  <a:pt x="400" y="52911"/>
                </a:lnTo>
                <a:lnTo>
                  <a:pt x="1600" y="46322"/>
                </a:lnTo>
                <a:lnTo>
                  <a:pt x="3500" y="39733"/>
                </a:lnTo>
                <a:lnTo>
                  <a:pt x="6000" y="33643"/>
                </a:lnTo>
                <a:lnTo>
                  <a:pt x="9300" y="27853"/>
                </a:lnTo>
                <a:lnTo>
                  <a:pt x="13100" y="22462"/>
                </a:lnTo>
                <a:lnTo>
                  <a:pt x="17500" y="17670"/>
                </a:lnTo>
                <a:lnTo>
                  <a:pt x="22400" y="13178"/>
                </a:lnTo>
                <a:lnTo>
                  <a:pt x="27700" y="9384"/>
                </a:lnTo>
                <a:lnTo>
                  <a:pt x="33600" y="6189"/>
                </a:lnTo>
                <a:lnTo>
                  <a:pt x="39700" y="3494"/>
                </a:lnTo>
                <a:lnTo>
                  <a:pt x="46100" y="1597"/>
                </a:lnTo>
                <a:lnTo>
                  <a:pt x="52900" y="399"/>
                </a:lnTo>
                <a:lnTo>
                  <a:pt x="60000"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5" name="Google Shape;225;p19"/>
          <p:cNvSpPr/>
          <p:nvPr/>
        </p:nvSpPr>
        <p:spPr>
          <a:xfrm>
            <a:off x="6250490" y="3284535"/>
            <a:ext cx="142178" cy="142313"/>
          </a:xfrm>
          <a:custGeom>
            <a:avLst/>
            <a:gdLst/>
            <a:ahLst/>
            <a:cxnLst/>
            <a:rect l="l" t="t" r="r" b="b"/>
            <a:pathLst>
              <a:path w="120000" h="120000" extrusionOk="0">
                <a:moveTo>
                  <a:pt x="22877" y="50929"/>
                </a:moveTo>
                <a:lnTo>
                  <a:pt x="22877" y="69070"/>
                </a:lnTo>
                <a:lnTo>
                  <a:pt x="97183" y="69070"/>
                </a:lnTo>
                <a:lnTo>
                  <a:pt x="97183" y="50929"/>
                </a:lnTo>
                <a:lnTo>
                  <a:pt x="22877" y="50929"/>
                </a:lnTo>
                <a:close/>
                <a:moveTo>
                  <a:pt x="60000" y="0"/>
                </a:moveTo>
                <a:lnTo>
                  <a:pt x="65432" y="241"/>
                </a:lnTo>
                <a:lnTo>
                  <a:pt x="70744" y="964"/>
                </a:lnTo>
                <a:lnTo>
                  <a:pt x="75935" y="2169"/>
                </a:lnTo>
                <a:lnTo>
                  <a:pt x="80885" y="3797"/>
                </a:lnTo>
                <a:lnTo>
                  <a:pt x="85714" y="5786"/>
                </a:lnTo>
                <a:lnTo>
                  <a:pt x="90241" y="8257"/>
                </a:lnTo>
                <a:lnTo>
                  <a:pt x="94587" y="11029"/>
                </a:lnTo>
                <a:lnTo>
                  <a:pt x="98692" y="14163"/>
                </a:lnTo>
                <a:lnTo>
                  <a:pt x="102374" y="17659"/>
                </a:lnTo>
                <a:lnTo>
                  <a:pt x="105875" y="21336"/>
                </a:lnTo>
                <a:lnTo>
                  <a:pt x="109014" y="25434"/>
                </a:lnTo>
                <a:lnTo>
                  <a:pt x="111790" y="29773"/>
                </a:lnTo>
                <a:lnTo>
                  <a:pt x="114205" y="34294"/>
                </a:lnTo>
                <a:lnTo>
                  <a:pt x="116257" y="39116"/>
                </a:lnTo>
                <a:lnTo>
                  <a:pt x="117826" y="44118"/>
                </a:lnTo>
                <a:lnTo>
                  <a:pt x="119034" y="49241"/>
                </a:lnTo>
                <a:lnTo>
                  <a:pt x="119758" y="54545"/>
                </a:lnTo>
                <a:lnTo>
                  <a:pt x="120000" y="60030"/>
                </a:lnTo>
                <a:lnTo>
                  <a:pt x="119758" y="65454"/>
                </a:lnTo>
                <a:lnTo>
                  <a:pt x="119034" y="70818"/>
                </a:lnTo>
                <a:lnTo>
                  <a:pt x="117826" y="75941"/>
                </a:lnTo>
                <a:lnTo>
                  <a:pt x="116257" y="80944"/>
                </a:lnTo>
                <a:lnTo>
                  <a:pt x="114205" y="85705"/>
                </a:lnTo>
                <a:lnTo>
                  <a:pt x="111790" y="90286"/>
                </a:lnTo>
                <a:lnTo>
                  <a:pt x="109014" y="94565"/>
                </a:lnTo>
                <a:lnTo>
                  <a:pt x="105875" y="98663"/>
                </a:lnTo>
                <a:lnTo>
                  <a:pt x="102374" y="102461"/>
                </a:lnTo>
                <a:lnTo>
                  <a:pt x="98692" y="105896"/>
                </a:lnTo>
                <a:lnTo>
                  <a:pt x="94587" y="109030"/>
                </a:lnTo>
                <a:lnTo>
                  <a:pt x="90241" y="111742"/>
                </a:lnTo>
                <a:lnTo>
                  <a:pt x="85714" y="114213"/>
                </a:lnTo>
                <a:lnTo>
                  <a:pt x="80885" y="116263"/>
                </a:lnTo>
                <a:lnTo>
                  <a:pt x="75935" y="117890"/>
                </a:lnTo>
                <a:lnTo>
                  <a:pt x="70744" y="119035"/>
                </a:lnTo>
                <a:lnTo>
                  <a:pt x="65432" y="119758"/>
                </a:lnTo>
                <a:lnTo>
                  <a:pt x="60000" y="120000"/>
                </a:lnTo>
                <a:lnTo>
                  <a:pt x="54567" y="119758"/>
                </a:lnTo>
                <a:lnTo>
                  <a:pt x="49255" y="119035"/>
                </a:lnTo>
                <a:lnTo>
                  <a:pt x="44064" y="117890"/>
                </a:lnTo>
                <a:lnTo>
                  <a:pt x="39054" y="116263"/>
                </a:lnTo>
                <a:lnTo>
                  <a:pt x="34285" y="114213"/>
                </a:lnTo>
                <a:lnTo>
                  <a:pt x="29698" y="111742"/>
                </a:lnTo>
                <a:lnTo>
                  <a:pt x="25472" y="109030"/>
                </a:lnTo>
                <a:lnTo>
                  <a:pt x="21368" y="105896"/>
                </a:lnTo>
                <a:lnTo>
                  <a:pt x="17565" y="102461"/>
                </a:lnTo>
                <a:lnTo>
                  <a:pt x="14124" y="98663"/>
                </a:lnTo>
                <a:lnTo>
                  <a:pt x="10985" y="94565"/>
                </a:lnTo>
                <a:lnTo>
                  <a:pt x="8209" y="90286"/>
                </a:lnTo>
                <a:lnTo>
                  <a:pt x="5794" y="85705"/>
                </a:lnTo>
                <a:lnTo>
                  <a:pt x="3742" y="80944"/>
                </a:lnTo>
                <a:lnTo>
                  <a:pt x="2112" y="75941"/>
                </a:lnTo>
                <a:lnTo>
                  <a:pt x="965" y="70818"/>
                </a:lnTo>
                <a:lnTo>
                  <a:pt x="241" y="65454"/>
                </a:lnTo>
                <a:lnTo>
                  <a:pt x="0" y="60030"/>
                </a:lnTo>
                <a:lnTo>
                  <a:pt x="241" y="54545"/>
                </a:lnTo>
                <a:lnTo>
                  <a:pt x="965" y="49241"/>
                </a:lnTo>
                <a:lnTo>
                  <a:pt x="2112" y="44118"/>
                </a:lnTo>
                <a:lnTo>
                  <a:pt x="3742" y="39116"/>
                </a:lnTo>
                <a:lnTo>
                  <a:pt x="5794" y="34294"/>
                </a:lnTo>
                <a:lnTo>
                  <a:pt x="8209" y="29773"/>
                </a:lnTo>
                <a:lnTo>
                  <a:pt x="10985" y="25434"/>
                </a:lnTo>
                <a:lnTo>
                  <a:pt x="14124" y="21336"/>
                </a:lnTo>
                <a:lnTo>
                  <a:pt x="17565" y="17659"/>
                </a:lnTo>
                <a:lnTo>
                  <a:pt x="21368" y="14163"/>
                </a:lnTo>
                <a:lnTo>
                  <a:pt x="25472" y="11029"/>
                </a:lnTo>
                <a:lnTo>
                  <a:pt x="29698" y="8257"/>
                </a:lnTo>
                <a:lnTo>
                  <a:pt x="34285" y="5786"/>
                </a:lnTo>
                <a:lnTo>
                  <a:pt x="39054" y="3797"/>
                </a:lnTo>
                <a:lnTo>
                  <a:pt x="44064" y="2169"/>
                </a:lnTo>
                <a:lnTo>
                  <a:pt x="49195" y="964"/>
                </a:lnTo>
                <a:lnTo>
                  <a:pt x="54567" y="241"/>
                </a:lnTo>
                <a:lnTo>
                  <a:pt x="60000"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6" name="Google Shape;226;p19"/>
          <p:cNvSpPr txBox="1"/>
          <p:nvPr/>
        </p:nvSpPr>
        <p:spPr>
          <a:xfrm>
            <a:off x="6098925" y="3984032"/>
            <a:ext cx="7542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smtClean="0">
                <a:solidFill>
                  <a:srgbClr val="434343"/>
                </a:solidFill>
              </a:rPr>
              <a:t>Supplier</a:t>
            </a:r>
            <a:endParaRPr sz="1100" b="1" dirty="0">
              <a:solidFill>
                <a:srgbClr val="434343"/>
              </a:solidFill>
            </a:endParaRPr>
          </a:p>
        </p:txBody>
      </p:sp>
      <p:sp>
        <p:nvSpPr>
          <p:cNvPr id="227" name="Google Shape;227;p19"/>
          <p:cNvSpPr/>
          <p:nvPr/>
        </p:nvSpPr>
        <p:spPr>
          <a:xfrm>
            <a:off x="8267231" y="3310500"/>
            <a:ext cx="161700" cy="277500"/>
          </a:xfrm>
          <a:custGeom>
            <a:avLst/>
            <a:gdLst/>
            <a:ahLst/>
            <a:cxnLst/>
            <a:rect l="l" t="t" r="r" b="b"/>
            <a:pathLst>
              <a:path w="120000" h="120000" extrusionOk="0">
                <a:moveTo>
                  <a:pt x="48227" y="107867"/>
                </a:moveTo>
                <a:lnTo>
                  <a:pt x="46909" y="107972"/>
                </a:lnTo>
                <a:lnTo>
                  <a:pt x="45651" y="108216"/>
                </a:lnTo>
                <a:lnTo>
                  <a:pt x="44573" y="108599"/>
                </a:lnTo>
                <a:lnTo>
                  <a:pt x="43674" y="109157"/>
                </a:lnTo>
                <a:lnTo>
                  <a:pt x="43015" y="109750"/>
                </a:lnTo>
                <a:lnTo>
                  <a:pt x="42596" y="110447"/>
                </a:lnTo>
                <a:lnTo>
                  <a:pt x="42416" y="111214"/>
                </a:lnTo>
                <a:lnTo>
                  <a:pt x="42596" y="111981"/>
                </a:lnTo>
                <a:lnTo>
                  <a:pt x="43015" y="112678"/>
                </a:lnTo>
                <a:lnTo>
                  <a:pt x="43674" y="113306"/>
                </a:lnTo>
                <a:lnTo>
                  <a:pt x="44573" y="113829"/>
                </a:lnTo>
                <a:lnTo>
                  <a:pt x="45651" y="114212"/>
                </a:lnTo>
                <a:lnTo>
                  <a:pt x="46909" y="114456"/>
                </a:lnTo>
                <a:lnTo>
                  <a:pt x="48227" y="114561"/>
                </a:lnTo>
                <a:lnTo>
                  <a:pt x="69495" y="114561"/>
                </a:lnTo>
                <a:lnTo>
                  <a:pt x="70813" y="114456"/>
                </a:lnTo>
                <a:lnTo>
                  <a:pt x="72011" y="114212"/>
                </a:lnTo>
                <a:lnTo>
                  <a:pt x="73090" y="113829"/>
                </a:lnTo>
                <a:lnTo>
                  <a:pt x="73989" y="113306"/>
                </a:lnTo>
                <a:lnTo>
                  <a:pt x="74648" y="112678"/>
                </a:lnTo>
                <a:lnTo>
                  <a:pt x="75127" y="111981"/>
                </a:lnTo>
                <a:lnTo>
                  <a:pt x="75247" y="111214"/>
                </a:lnTo>
                <a:lnTo>
                  <a:pt x="75127" y="110447"/>
                </a:lnTo>
                <a:lnTo>
                  <a:pt x="74648" y="109750"/>
                </a:lnTo>
                <a:lnTo>
                  <a:pt x="73989" y="109157"/>
                </a:lnTo>
                <a:lnTo>
                  <a:pt x="73090" y="108599"/>
                </a:lnTo>
                <a:lnTo>
                  <a:pt x="72011" y="108216"/>
                </a:lnTo>
                <a:lnTo>
                  <a:pt x="70813" y="107972"/>
                </a:lnTo>
                <a:lnTo>
                  <a:pt x="69495" y="107867"/>
                </a:lnTo>
                <a:lnTo>
                  <a:pt x="48227" y="107867"/>
                </a:lnTo>
                <a:close/>
                <a:moveTo>
                  <a:pt x="17433" y="17571"/>
                </a:moveTo>
                <a:lnTo>
                  <a:pt x="16175" y="17675"/>
                </a:lnTo>
                <a:lnTo>
                  <a:pt x="14977" y="17919"/>
                </a:lnTo>
                <a:lnTo>
                  <a:pt x="13899" y="18303"/>
                </a:lnTo>
                <a:lnTo>
                  <a:pt x="13060" y="18826"/>
                </a:lnTo>
                <a:lnTo>
                  <a:pt x="12341" y="19418"/>
                </a:lnTo>
                <a:lnTo>
                  <a:pt x="11922" y="20116"/>
                </a:lnTo>
                <a:lnTo>
                  <a:pt x="11802" y="20883"/>
                </a:lnTo>
                <a:lnTo>
                  <a:pt x="11802" y="99116"/>
                </a:lnTo>
                <a:lnTo>
                  <a:pt x="11922" y="99883"/>
                </a:lnTo>
                <a:lnTo>
                  <a:pt x="12341" y="100546"/>
                </a:lnTo>
                <a:lnTo>
                  <a:pt x="13060" y="101173"/>
                </a:lnTo>
                <a:lnTo>
                  <a:pt x="13899" y="101696"/>
                </a:lnTo>
                <a:lnTo>
                  <a:pt x="14977" y="102080"/>
                </a:lnTo>
                <a:lnTo>
                  <a:pt x="16175" y="102359"/>
                </a:lnTo>
                <a:lnTo>
                  <a:pt x="17433" y="102428"/>
                </a:lnTo>
                <a:lnTo>
                  <a:pt x="102506" y="102428"/>
                </a:lnTo>
                <a:lnTo>
                  <a:pt x="103824" y="102359"/>
                </a:lnTo>
                <a:lnTo>
                  <a:pt x="105022" y="102080"/>
                </a:lnTo>
                <a:lnTo>
                  <a:pt x="106040" y="101696"/>
                </a:lnTo>
                <a:lnTo>
                  <a:pt x="106939" y="101173"/>
                </a:lnTo>
                <a:lnTo>
                  <a:pt x="107658" y="100546"/>
                </a:lnTo>
                <a:lnTo>
                  <a:pt x="108077" y="99883"/>
                </a:lnTo>
                <a:lnTo>
                  <a:pt x="108197" y="99116"/>
                </a:lnTo>
                <a:lnTo>
                  <a:pt x="108197" y="20883"/>
                </a:lnTo>
                <a:lnTo>
                  <a:pt x="108077" y="20116"/>
                </a:lnTo>
                <a:lnTo>
                  <a:pt x="107658" y="19418"/>
                </a:lnTo>
                <a:lnTo>
                  <a:pt x="106939" y="18826"/>
                </a:lnTo>
                <a:lnTo>
                  <a:pt x="106040" y="18303"/>
                </a:lnTo>
                <a:lnTo>
                  <a:pt x="105022" y="17919"/>
                </a:lnTo>
                <a:lnTo>
                  <a:pt x="103824" y="17675"/>
                </a:lnTo>
                <a:lnTo>
                  <a:pt x="102506" y="17571"/>
                </a:lnTo>
                <a:lnTo>
                  <a:pt x="17433" y="17571"/>
                </a:lnTo>
                <a:close/>
                <a:moveTo>
                  <a:pt x="22166" y="0"/>
                </a:moveTo>
                <a:lnTo>
                  <a:pt x="97833" y="0"/>
                </a:lnTo>
                <a:lnTo>
                  <a:pt x="100589" y="104"/>
                </a:lnTo>
                <a:lnTo>
                  <a:pt x="103285" y="418"/>
                </a:lnTo>
                <a:lnTo>
                  <a:pt x="105801" y="871"/>
                </a:lnTo>
                <a:lnTo>
                  <a:pt x="108257" y="1499"/>
                </a:lnTo>
                <a:lnTo>
                  <a:pt x="110474" y="2300"/>
                </a:lnTo>
                <a:lnTo>
                  <a:pt x="112511" y="3242"/>
                </a:lnTo>
                <a:lnTo>
                  <a:pt x="114428" y="4357"/>
                </a:lnTo>
                <a:lnTo>
                  <a:pt x="116045" y="5543"/>
                </a:lnTo>
                <a:lnTo>
                  <a:pt x="117423" y="6868"/>
                </a:lnTo>
                <a:lnTo>
                  <a:pt x="118502" y="8262"/>
                </a:lnTo>
                <a:lnTo>
                  <a:pt x="119281" y="9761"/>
                </a:lnTo>
                <a:lnTo>
                  <a:pt x="119880" y="11295"/>
                </a:lnTo>
                <a:lnTo>
                  <a:pt x="120000" y="12899"/>
                </a:lnTo>
                <a:lnTo>
                  <a:pt x="120000" y="107065"/>
                </a:lnTo>
                <a:lnTo>
                  <a:pt x="119880" y="108669"/>
                </a:lnTo>
                <a:lnTo>
                  <a:pt x="119281" y="110238"/>
                </a:lnTo>
                <a:lnTo>
                  <a:pt x="118502" y="111737"/>
                </a:lnTo>
                <a:lnTo>
                  <a:pt x="117423" y="113131"/>
                </a:lnTo>
                <a:lnTo>
                  <a:pt x="116045" y="114421"/>
                </a:lnTo>
                <a:lnTo>
                  <a:pt x="114428" y="115642"/>
                </a:lnTo>
                <a:lnTo>
                  <a:pt x="112511" y="116687"/>
                </a:lnTo>
                <a:lnTo>
                  <a:pt x="110474" y="117664"/>
                </a:lnTo>
                <a:lnTo>
                  <a:pt x="108257" y="118466"/>
                </a:lnTo>
                <a:lnTo>
                  <a:pt x="105801" y="119093"/>
                </a:lnTo>
                <a:lnTo>
                  <a:pt x="103285" y="119581"/>
                </a:lnTo>
                <a:lnTo>
                  <a:pt x="100589" y="119860"/>
                </a:lnTo>
                <a:lnTo>
                  <a:pt x="97833" y="119999"/>
                </a:lnTo>
                <a:lnTo>
                  <a:pt x="22166" y="119999"/>
                </a:lnTo>
                <a:lnTo>
                  <a:pt x="19410" y="119860"/>
                </a:lnTo>
                <a:lnTo>
                  <a:pt x="16714" y="119581"/>
                </a:lnTo>
                <a:lnTo>
                  <a:pt x="14138" y="119093"/>
                </a:lnTo>
                <a:lnTo>
                  <a:pt x="11802" y="118466"/>
                </a:lnTo>
                <a:lnTo>
                  <a:pt x="9525" y="117664"/>
                </a:lnTo>
                <a:lnTo>
                  <a:pt x="7428" y="116687"/>
                </a:lnTo>
                <a:lnTo>
                  <a:pt x="5631" y="115642"/>
                </a:lnTo>
                <a:lnTo>
                  <a:pt x="4013" y="114421"/>
                </a:lnTo>
                <a:lnTo>
                  <a:pt x="2636" y="113131"/>
                </a:lnTo>
                <a:lnTo>
                  <a:pt x="1497" y="111737"/>
                </a:lnTo>
                <a:lnTo>
                  <a:pt x="659" y="110238"/>
                </a:lnTo>
                <a:lnTo>
                  <a:pt x="179" y="108669"/>
                </a:lnTo>
                <a:lnTo>
                  <a:pt x="0" y="107065"/>
                </a:lnTo>
                <a:lnTo>
                  <a:pt x="0" y="12899"/>
                </a:lnTo>
                <a:lnTo>
                  <a:pt x="179" y="11295"/>
                </a:lnTo>
                <a:lnTo>
                  <a:pt x="659" y="9726"/>
                </a:lnTo>
                <a:lnTo>
                  <a:pt x="1497" y="8262"/>
                </a:lnTo>
                <a:lnTo>
                  <a:pt x="2636" y="6833"/>
                </a:lnTo>
                <a:lnTo>
                  <a:pt x="4013" y="5543"/>
                </a:lnTo>
                <a:lnTo>
                  <a:pt x="5631" y="4357"/>
                </a:lnTo>
                <a:lnTo>
                  <a:pt x="7428" y="3242"/>
                </a:lnTo>
                <a:lnTo>
                  <a:pt x="9525" y="2300"/>
                </a:lnTo>
                <a:lnTo>
                  <a:pt x="11802" y="1499"/>
                </a:lnTo>
                <a:lnTo>
                  <a:pt x="14138" y="871"/>
                </a:lnTo>
                <a:lnTo>
                  <a:pt x="16714" y="418"/>
                </a:lnTo>
                <a:lnTo>
                  <a:pt x="19410" y="69"/>
                </a:lnTo>
                <a:lnTo>
                  <a:pt x="22166"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8" name="Google Shape;228;p19"/>
          <p:cNvSpPr/>
          <p:nvPr/>
        </p:nvSpPr>
        <p:spPr>
          <a:xfrm>
            <a:off x="3764850" y="790701"/>
            <a:ext cx="1614300" cy="1006800"/>
          </a:xfrm>
          <a:custGeom>
            <a:avLst/>
            <a:gdLst/>
            <a:ahLst/>
            <a:cxnLst/>
            <a:rect l="l" t="t" r="r" b="b"/>
            <a:pathLst>
              <a:path w="120000" h="120000" extrusionOk="0">
                <a:moveTo>
                  <a:pt x="74981" y="11994"/>
                </a:moveTo>
                <a:lnTo>
                  <a:pt x="73006" y="12111"/>
                </a:lnTo>
                <a:lnTo>
                  <a:pt x="71048" y="12580"/>
                </a:lnTo>
                <a:lnTo>
                  <a:pt x="69109" y="13284"/>
                </a:lnTo>
                <a:lnTo>
                  <a:pt x="67262" y="14281"/>
                </a:lnTo>
                <a:lnTo>
                  <a:pt x="65469" y="15483"/>
                </a:lnTo>
                <a:lnTo>
                  <a:pt x="63731" y="16950"/>
                </a:lnTo>
                <a:lnTo>
                  <a:pt x="62085" y="18709"/>
                </a:lnTo>
                <a:lnTo>
                  <a:pt x="60530" y="20615"/>
                </a:lnTo>
                <a:lnTo>
                  <a:pt x="59103" y="22785"/>
                </a:lnTo>
                <a:lnTo>
                  <a:pt x="57768" y="25161"/>
                </a:lnTo>
                <a:lnTo>
                  <a:pt x="56560" y="27741"/>
                </a:lnTo>
                <a:lnTo>
                  <a:pt x="55463" y="30527"/>
                </a:lnTo>
                <a:lnTo>
                  <a:pt x="52884" y="37976"/>
                </a:lnTo>
                <a:lnTo>
                  <a:pt x="47615" y="36451"/>
                </a:lnTo>
                <a:lnTo>
                  <a:pt x="46628" y="36187"/>
                </a:lnTo>
                <a:lnTo>
                  <a:pt x="45750" y="36070"/>
                </a:lnTo>
                <a:lnTo>
                  <a:pt x="44981" y="36011"/>
                </a:lnTo>
                <a:lnTo>
                  <a:pt x="43317" y="36187"/>
                </a:lnTo>
                <a:lnTo>
                  <a:pt x="41634" y="36627"/>
                </a:lnTo>
                <a:lnTo>
                  <a:pt x="40042" y="37390"/>
                </a:lnTo>
                <a:lnTo>
                  <a:pt x="38506" y="38387"/>
                </a:lnTo>
                <a:lnTo>
                  <a:pt x="37060" y="39736"/>
                </a:lnTo>
                <a:lnTo>
                  <a:pt x="35707" y="41231"/>
                </a:lnTo>
                <a:lnTo>
                  <a:pt x="34500" y="43049"/>
                </a:lnTo>
                <a:lnTo>
                  <a:pt x="33384" y="45014"/>
                </a:lnTo>
                <a:lnTo>
                  <a:pt x="32396" y="47243"/>
                </a:lnTo>
                <a:lnTo>
                  <a:pt x="31591" y="49618"/>
                </a:lnTo>
                <a:lnTo>
                  <a:pt x="30932" y="52199"/>
                </a:lnTo>
                <a:lnTo>
                  <a:pt x="29048" y="60762"/>
                </a:lnTo>
                <a:lnTo>
                  <a:pt x="23323" y="60175"/>
                </a:lnTo>
                <a:lnTo>
                  <a:pt x="22280" y="60000"/>
                </a:lnTo>
                <a:lnTo>
                  <a:pt x="20414" y="60234"/>
                </a:lnTo>
                <a:lnTo>
                  <a:pt x="18640" y="60821"/>
                </a:lnTo>
                <a:lnTo>
                  <a:pt x="16920" y="61759"/>
                </a:lnTo>
                <a:lnTo>
                  <a:pt x="15329" y="62903"/>
                </a:lnTo>
                <a:lnTo>
                  <a:pt x="13829" y="64428"/>
                </a:lnTo>
                <a:lnTo>
                  <a:pt x="12439" y="66187"/>
                </a:lnTo>
                <a:lnTo>
                  <a:pt x="11213" y="68211"/>
                </a:lnTo>
                <a:lnTo>
                  <a:pt x="10152" y="70439"/>
                </a:lnTo>
                <a:lnTo>
                  <a:pt x="9237" y="72815"/>
                </a:lnTo>
                <a:lnTo>
                  <a:pt x="8487" y="75425"/>
                </a:lnTo>
                <a:lnTo>
                  <a:pt x="7939" y="78181"/>
                </a:lnTo>
                <a:lnTo>
                  <a:pt x="7609" y="81026"/>
                </a:lnTo>
                <a:lnTo>
                  <a:pt x="7500" y="83988"/>
                </a:lnTo>
                <a:lnTo>
                  <a:pt x="7609" y="86803"/>
                </a:lnTo>
                <a:lnTo>
                  <a:pt x="7902" y="89530"/>
                </a:lnTo>
                <a:lnTo>
                  <a:pt x="8378" y="92111"/>
                </a:lnTo>
                <a:lnTo>
                  <a:pt x="9018" y="94545"/>
                </a:lnTo>
                <a:lnTo>
                  <a:pt x="9823" y="96862"/>
                </a:lnTo>
                <a:lnTo>
                  <a:pt x="10810" y="99032"/>
                </a:lnTo>
                <a:lnTo>
                  <a:pt x="11908" y="100938"/>
                </a:lnTo>
                <a:lnTo>
                  <a:pt x="13134" y="102756"/>
                </a:lnTo>
                <a:lnTo>
                  <a:pt x="14451" y="104281"/>
                </a:lnTo>
                <a:lnTo>
                  <a:pt x="15896" y="105542"/>
                </a:lnTo>
                <a:lnTo>
                  <a:pt x="17432" y="106598"/>
                </a:lnTo>
                <a:lnTo>
                  <a:pt x="19079" y="107360"/>
                </a:lnTo>
                <a:lnTo>
                  <a:pt x="20743" y="107829"/>
                </a:lnTo>
                <a:lnTo>
                  <a:pt x="22500" y="108005"/>
                </a:lnTo>
                <a:lnTo>
                  <a:pt x="97500" y="108005"/>
                </a:lnTo>
                <a:lnTo>
                  <a:pt x="99256" y="107829"/>
                </a:lnTo>
                <a:lnTo>
                  <a:pt x="100920" y="107360"/>
                </a:lnTo>
                <a:lnTo>
                  <a:pt x="102567" y="106598"/>
                </a:lnTo>
                <a:lnTo>
                  <a:pt x="104103" y="105542"/>
                </a:lnTo>
                <a:lnTo>
                  <a:pt x="105512" y="104281"/>
                </a:lnTo>
                <a:lnTo>
                  <a:pt x="106865" y="102756"/>
                </a:lnTo>
                <a:lnTo>
                  <a:pt x="108091" y="100938"/>
                </a:lnTo>
                <a:lnTo>
                  <a:pt x="109189" y="99032"/>
                </a:lnTo>
                <a:lnTo>
                  <a:pt x="110176" y="96862"/>
                </a:lnTo>
                <a:lnTo>
                  <a:pt x="110981" y="94545"/>
                </a:lnTo>
                <a:lnTo>
                  <a:pt x="111621" y="92111"/>
                </a:lnTo>
                <a:lnTo>
                  <a:pt x="112097" y="89530"/>
                </a:lnTo>
                <a:lnTo>
                  <a:pt x="112390" y="86803"/>
                </a:lnTo>
                <a:lnTo>
                  <a:pt x="112500" y="83988"/>
                </a:lnTo>
                <a:lnTo>
                  <a:pt x="112390" y="81260"/>
                </a:lnTo>
                <a:lnTo>
                  <a:pt x="112097" y="78651"/>
                </a:lnTo>
                <a:lnTo>
                  <a:pt x="111621" y="76070"/>
                </a:lnTo>
                <a:lnTo>
                  <a:pt x="110981" y="73636"/>
                </a:lnTo>
                <a:lnTo>
                  <a:pt x="110176" y="71290"/>
                </a:lnTo>
                <a:lnTo>
                  <a:pt x="109225" y="69149"/>
                </a:lnTo>
                <a:lnTo>
                  <a:pt x="108091" y="67155"/>
                </a:lnTo>
                <a:lnTo>
                  <a:pt x="106865" y="65425"/>
                </a:lnTo>
                <a:lnTo>
                  <a:pt x="105475" y="63841"/>
                </a:lnTo>
                <a:lnTo>
                  <a:pt x="103993" y="62492"/>
                </a:lnTo>
                <a:lnTo>
                  <a:pt x="102384" y="61466"/>
                </a:lnTo>
                <a:lnTo>
                  <a:pt x="97170" y="58533"/>
                </a:lnTo>
                <a:lnTo>
                  <a:pt x="97353" y="49736"/>
                </a:lnTo>
                <a:lnTo>
                  <a:pt x="97500" y="47536"/>
                </a:lnTo>
                <a:lnTo>
                  <a:pt x="97353" y="43929"/>
                </a:lnTo>
                <a:lnTo>
                  <a:pt x="97006" y="40381"/>
                </a:lnTo>
                <a:lnTo>
                  <a:pt x="96420" y="36979"/>
                </a:lnTo>
                <a:lnTo>
                  <a:pt x="95652" y="33724"/>
                </a:lnTo>
                <a:lnTo>
                  <a:pt x="94701" y="30586"/>
                </a:lnTo>
                <a:lnTo>
                  <a:pt x="93585" y="27683"/>
                </a:lnTo>
                <a:lnTo>
                  <a:pt x="92268" y="24926"/>
                </a:lnTo>
                <a:lnTo>
                  <a:pt x="90804" y="22434"/>
                </a:lnTo>
                <a:lnTo>
                  <a:pt x="89213" y="20087"/>
                </a:lnTo>
                <a:lnTo>
                  <a:pt x="87493" y="18064"/>
                </a:lnTo>
                <a:lnTo>
                  <a:pt x="85646" y="16246"/>
                </a:lnTo>
                <a:lnTo>
                  <a:pt x="83670" y="14809"/>
                </a:lnTo>
                <a:lnTo>
                  <a:pt x="81640" y="13577"/>
                </a:lnTo>
                <a:lnTo>
                  <a:pt x="79481" y="12697"/>
                </a:lnTo>
                <a:lnTo>
                  <a:pt x="77268" y="12170"/>
                </a:lnTo>
                <a:lnTo>
                  <a:pt x="74981" y="11994"/>
                </a:lnTo>
                <a:close/>
                <a:moveTo>
                  <a:pt x="74981" y="0"/>
                </a:moveTo>
                <a:lnTo>
                  <a:pt x="77597" y="175"/>
                </a:lnTo>
                <a:lnTo>
                  <a:pt x="80103" y="703"/>
                </a:lnTo>
                <a:lnTo>
                  <a:pt x="82591" y="1524"/>
                </a:lnTo>
                <a:lnTo>
                  <a:pt x="84951" y="2668"/>
                </a:lnTo>
                <a:lnTo>
                  <a:pt x="87237" y="4134"/>
                </a:lnTo>
                <a:lnTo>
                  <a:pt x="89432" y="5894"/>
                </a:lnTo>
                <a:lnTo>
                  <a:pt x="91500" y="7917"/>
                </a:lnTo>
                <a:lnTo>
                  <a:pt x="93475" y="10205"/>
                </a:lnTo>
                <a:lnTo>
                  <a:pt x="95323" y="12697"/>
                </a:lnTo>
                <a:lnTo>
                  <a:pt x="97042" y="15425"/>
                </a:lnTo>
                <a:lnTo>
                  <a:pt x="98634" y="18416"/>
                </a:lnTo>
                <a:lnTo>
                  <a:pt x="100060" y="21554"/>
                </a:lnTo>
                <a:lnTo>
                  <a:pt x="101286" y="24868"/>
                </a:lnTo>
                <a:lnTo>
                  <a:pt x="102384" y="28416"/>
                </a:lnTo>
                <a:lnTo>
                  <a:pt x="103298" y="32111"/>
                </a:lnTo>
                <a:lnTo>
                  <a:pt x="104030" y="35894"/>
                </a:lnTo>
                <a:lnTo>
                  <a:pt x="104560" y="39794"/>
                </a:lnTo>
                <a:lnTo>
                  <a:pt x="104890" y="43870"/>
                </a:lnTo>
                <a:lnTo>
                  <a:pt x="105000" y="48005"/>
                </a:lnTo>
                <a:lnTo>
                  <a:pt x="104926" y="49061"/>
                </a:lnTo>
                <a:lnTo>
                  <a:pt x="104853" y="50146"/>
                </a:lnTo>
                <a:lnTo>
                  <a:pt x="106865" y="51378"/>
                </a:lnTo>
                <a:lnTo>
                  <a:pt x="108713" y="52961"/>
                </a:lnTo>
                <a:lnTo>
                  <a:pt x="110506" y="54750"/>
                </a:lnTo>
                <a:lnTo>
                  <a:pt x="112170" y="56862"/>
                </a:lnTo>
                <a:lnTo>
                  <a:pt x="113707" y="59120"/>
                </a:lnTo>
                <a:lnTo>
                  <a:pt x="115079" y="61700"/>
                </a:lnTo>
                <a:lnTo>
                  <a:pt x="116323" y="64369"/>
                </a:lnTo>
                <a:lnTo>
                  <a:pt x="117420" y="67272"/>
                </a:lnTo>
                <a:lnTo>
                  <a:pt x="118298" y="70381"/>
                </a:lnTo>
                <a:lnTo>
                  <a:pt x="119012" y="73577"/>
                </a:lnTo>
                <a:lnTo>
                  <a:pt x="119560" y="76950"/>
                </a:lnTo>
                <a:lnTo>
                  <a:pt x="119890" y="80439"/>
                </a:lnTo>
                <a:lnTo>
                  <a:pt x="120000" y="83988"/>
                </a:lnTo>
                <a:lnTo>
                  <a:pt x="119890" y="87683"/>
                </a:lnTo>
                <a:lnTo>
                  <a:pt x="119524" y="91290"/>
                </a:lnTo>
                <a:lnTo>
                  <a:pt x="118975" y="94721"/>
                </a:lnTo>
                <a:lnTo>
                  <a:pt x="118225" y="98035"/>
                </a:lnTo>
                <a:lnTo>
                  <a:pt x="117274" y="101173"/>
                </a:lnTo>
                <a:lnTo>
                  <a:pt x="116140" y="104164"/>
                </a:lnTo>
                <a:lnTo>
                  <a:pt x="114859" y="106891"/>
                </a:lnTo>
                <a:lnTo>
                  <a:pt x="113414" y="109442"/>
                </a:lnTo>
                <a:lnTo>
                  <a:pt x="111804" y="111788"/>
                </a:lnTo>
                <a:lnTo>
                  <a:pt x="110067" y="113870"/>
                </a:lnTo>
                <a:lnTo>
                  <a:pt x="108201" y="115689"/>
                </a:lnTo>
                <a:lnTo>
                  <a:pt x="106243" y="117214"/>
                </a:lnTo>
                <a:lnTo>
                  <a:pt x="104176" y="118357"/>
                </a:lnTo>
                <a:lnTo>
                  <a:pt x="102018" y="119296"/>
                </a:lnTo>
                <a:lnTo>
                  <a:pt x="99804" y="119824"/>
                </a:lnTo>
                <a:lnTo>
                  <a:pt x="97500" y="120000"/>
                </a:lnTo>
                <a:lnTo>
                  <a:pt x="22500" y="120000"/>
                </a:lnTo>
                <a:lnTo>
                  <a:pt x="20195" y="119824"/>
                </a:lnTo>
                <a:lnTo>
                  <a:pt x="17981" y="119296"/>
                </a:lnTo>
                <a:lnTo>
                  <a:pt x="15804" y="118357"/>
                </a:lnTo>
                <a:lnTo>
                  <a:pt x="13756" y="117214"/>
                </a:lnTo>
                <a:lnTo>
                  <a:pt x="11798" y="115689"/>
                </a:lnTo>
                <a:lnTo>
                  <a:pt x="9932" y="113870"/>
                </a:lnTo>
                <a:lnTo>
                  <a:pt x="8195" y="111788"/>
                </a:lnTo>
                <a:lnTo>
                  <a:pt x="6585" y="109442"/>
                </a:lnTo>
                <a:lnTo>
                  <a:pt x="5140" y="106891"/>
                </a:lnTo>
                <a:lnTo>
                  <a:pt x="3859" y="104164"/>
                </a:lnTo>
                <a:lnTo>
                  <a:pt x="2725" y="101173"/>
                </a:lnTo>
                <a:lnTo>
                  <a:pt x="1774" y="98035"/>
                </a:lnTo>
                <a:lnTo>
                  <a:pt x="1024" y="94721"/>
                </a:lnTo>
                <a:lnTo>
                  <a:pt x="475" y="91290"/>
                </a:lnTo>
                <a:lnTo>
                  <a:pt x="109" y="87683"/>
                </a:lnTo>
                <a:lnTo>
                  <a:pt x="0" y="83988"/>
                </a:lnTo>
                <a:lnTo>
                  <a:pt x="109" y="80322"/>
                </a:lnTo>
                <a:lnTo>
                  <a:pt x="475" y="76774"/>
                </a:lnTo>
                <a:lnTo>
                  <a:pt x="1024" y="73284"/>
                </a:lnTo>
                <a:lnTo>
                  <a:pt x="1774" y="70029"/>
                </a:lnTo>
                <a:lnTo>
                  <a:pt x="2725" y="66862"/>
                </a:lnTo>
                <a:lnTo>
                  <a:pt x="3859" y="63900"/>
                </a:lnTo>
                <a:lnTo>
                  <a:pt x="5140" y="61114"/>
                </a:lnTo>
                <a:lnTo>
                  <a:pt x="6585" y="58533"/>
                </a:lnTo>
                <a:lnTo>
                  <a:pt x="8195" y="56217"/>
                </a:lnTo>
                <a:lnTo>
                  <a:pt x="9932" y="54164"/>
                </a:lnTo>
                <a:lnTo>
                  <a:pt x="11798" y="52375"/>
                </a:lnTo>
                <a:lnTo>
                  <a:pt x="13756" y="50850"/>
                </a:lnTo>
                <a:lnTo>
                  <a:pt x="15804" y="49618"/>
                </a:lnTo>
                <a:lnTo>
                  <a:pt x="17981" y="48709"/>
                </a:lnTo>
                <a:lnTo>
                  <a:pt x="20195" y="48181"/>
                </a:lnTo>
                <a:lnTo>
                  <a:pt x="22500" y="48005"/>
                </a:lnTo>
                <a:lnTo>
                  <a:pt x="23176" y="48064"/>
                </a:lnTo>
                <a:lnTo>
                  <a:pt x="23835" y="48240"/>
                </a:lnTo>
                <a:lnTo>
                  <a:pt x="24640" y="45014"/>
                </a:lnTo>
                <a:lnTo>
                  <a:pt x="25628" y="41994"/>
                </a:lnTo>
                <a:lnTo>
                  <a:pt x="26743" y="39149"/>
                </a:lnTo>
                <a:lnTo>
                  <a:pt x="28024" y="36510"/>
                </a:lnTo>
                <a:lnTo>
                  <a:pt x="29487" y="34076"/>
                </a:lnTo>
                <a:lnTo>
                  <a:pt x="31042" y="31876"/>
                </a:lnTo>
                <a:lnTo>
                  <a:pt x="32762" y="29882"/>
                </a:lnTo>
                <a:lnTo>
                  <a:pt x="34536" y="28123"/>
                </a:lnTo>
                <a:lnTo>
                  <a:pt x="36475" y="26686"/>
                </a:lnTo>
                <a:lnTo>
                  <a:pt x="38469" y="25513"/>
                </a:lnTo>
                <a:lnTo>
                  <a:pt x="40591" y="24692"/>
                </a:lnTo>
                <a:lnTo>
                  <a:pt x="42768" y="24164"/>
                </a:lnTo>
                <a:lnTo>
                  <a:pt x="44981" y="23988"/>
                </a:lnTo>
                <a:lnTo>
                  <a:pt x="46335" y="24046"/>
                </a:lnTo>
                <a:lnTo>
                  <a:pt x="47652" y="24281"/>
                </a:lnTo>
                <a:lnTo>
                  <a:pt x="48951" y="24633"/>
                </a:lnTo>
                <a:lnTo>
                  <a:pt x="50231" y="21319"/>
                </a:lnTo>
                <a:lnTo>
                  <a:pt x="51603" y="18240"/>
                </a:lnTo>
                <a:lnTo>
                  <a:pt x="53176" y="15307"/>
                </a:lnTo>
                <a:lnTo>
                  <a:pt x="54878" y="12580"/>
                </a:lnTo>
                <a:lnTo>
                  <a:pt x="56707" y="10087"/>
                </a:lnTo>
                <a:lnTo>
                  <a:pt x="58664" y="7859"/>
                </a:lnTo>
                <a:lnTo>
                  <a:pt x="60750" y="5835"/>
                </a:lnTo>
                <a:lnTo>
                  <a:pt x="62890" y="4134"/>
                </a:lnTo>
                <a:lnTo>
                  <a:pt x="65158" y="2668"/>
                </a:lnTo>
                <a:lnTo>
                  <a:pt x="67518" y="1524"/>
                </a:lnTo>
                <a:lnTo>
                  <a:pt x="69914" y="703"/>
                </a:lnTo>
                <a:lnTo>
                  <a:pt x="72420" y="175"/>
                </a:lnTo>
                <a:lnTo>
                  <a:pt x="74981" y="0"/>
                </a:lnTo>
                <a:close/>
              </a:path>
            </a:pathLst>
          </a:custGeom>
          <a:solidFill>
            <a:srgbClr val="EE795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29" name="Google Shape;229;p19"/>
          <p:cNvSpPr txBox="1"/>
          <p:nvPr/>
        </p:nvSpPr>
        <p:spPr>
          <a:xfrm>
            <a:off x="3898225" y="1833726"/>
            <a:ext cx="13476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b="1">
                <a:solidFill>
                  <a:srgbClr val="566579"/>
                </a:solidFill>
                <a:latin typeface="Trebuchet MS"/>
                <a:ea typeface="Trebuchet MS"/>
                <a:cs typeface="Trebuchet MS"/>
                <a:sym typeface="Trebuchet MS"/>
              </a:rPr>
              <a:t>Bank / Admin </a:t>
            </a:r>
            <a:endParaRPr b="1">
              <a:solidFill>
                <a:srgbClr val="566579"/>
              </a:solidFill>
              <a:latin typeface="Trebuchet MS"/>
              <a:ea typeface="Trebuchet MS"/>
              <a:cs typeface="Trebuchet MS"/>
              <a:sym typeface="Trebuchet MS"/>
            </a:endParaRPr>
          </a:p>
        </p:txBody>
      </p:sp>
      <p:sp>
        <p:nvSpPr>
          <p:cNvPr id="230" name="Google Shape;230;p19"/>
          <p:cNvSpPr txBox="1"/>
          <p:nvPr/>
        </p:nvSpPr>
        <p:spPr>
          <a:xfrm>
            <a:off x="3702600" y="2412000"/>
            <a:ext cx="1738800" cy="46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dirty="0">
                <a:solidFill>
                  <a:srgbClr val="999999"/>
                </a:solidFill>
              </a:rPr>
              <a:t>Network topology for the </a:t>
            </a:r>
            <a:r>
              <a:rPr lang="en-GB" sz="1000" dirty="0" err="1" smtClean="0">
                <a:solidFill>
                  <a:srgbClr val="999999"/>
                </a:solidFill>
              </a:rPr>
              <a:t>Qarthage</a:t>
            </a:r>
            <a:r>
              <a:rPr lang="en-GB" sz="1000" dirty="0" smtClean="0">
                <a:solidFill>
                  <a:srgbClr val="999999"/>
                </a:solidFill>
              </a:rPr>
              <a:t> Platform</a:t>
            </a:r>
            <a:endParaRPr sz="1100" dirty="0">
              <a:solidFill>
                <a:srgbClr val="999999"/>
              </a:solidFill>
            </a:endParaRPr>
          </a:p>
        </p:txBody>
      </p:sp>
      <p:sp>
        <p:nvSpPr>
          <p:cNvPr id="231" name="Google Shape;231;p19"/>
          <p:cNvSpPr/>
          <p:nvPr/>
        </p:nvSpPr>
        <p:spPr>
          <a:xfrm>
            <a:off x="3355551" y="3308038"/>
            <a:ext cx="2306100" cy="174600"/>
          </a:xfrm>
          <a:prstGeom prst="leftArrow">
            <a:avLst>
              <a:gd name="adj1" fmla="val 50000"/>
              <a:gd name="adj2" fmla="val 50000"/>
            </a:avLst>
          </a:prstGeom>
          <a:solidFill>
            <a:srgbClr val="5665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19"/>
          <p:cNvSpPr/>
          <p:nvPr/>
        </p:nvSpPr>
        <p:spPr>
          <a:xfrm rot="10800000">
            <a:off x="3621276" y="3317465"/>
            <a:ext cx="2167200" cy="174600"/>
          </a:xfrm>
          <a:prstGeom prst="leftArrow">
            <a:avLst>
              <a:gd name="adj1" fmla="val 50000"/>
              <a:gd name="adj2" fmla="val 50000"/>
            </a:avLst>
          </a:prstGeom>
          <a:solidFill>
            <a:srgbClr val="5665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19"/>
          <p:cNvSpPr/>
          <p:nvPr/>
        </p:nvSpPr>
        <p:spPr>
          <a:xfrm>
            <a:off x="4125386" y="1429560"/>
            <a:ext cx="219600" cy="219300"/>
          </a:xfrm>
          <a:custGeom>
            <a:avLst/>
            <a:gdLst/>
            <a:ahLst/>
            <a:cxnLst/>
            <a:rect l="l" t="t" r="r" b="b"/>
            <a:pathLst>
              <a:path w="120000" h="120000" extrusionOk="0">
                <a:moveTo>
                  <a:pt x="60000" y="0"/>
                </a:moveTo>
                <a:lnTo>
                  <a:pt x="64491" y="178"/>
                </a:lnTo>
                <a:lnTo>
                  <a:pt x="68834" y="655"/>
                </a:lnTo>
                <a:lnTo>
                  <a:pt x="73118" y="1459"/>
                </a:lnTo>
                <a:lnTo>
                  <a:pt x="77312" y="2560"/>
                </a:lnTo>
                <a:lnTo>
                  <a:pt x="81388" y="3960"/>
                </a:lnTo>
                <a:lnTo>
                  <a:pt x="85285" y="5598"/>
                </a:lnTo>
                <a:lnTo>
                  <a:pt x="89092" y="7503"/>
                </a:lnTo>
                <a:lnTo>
                  <a:pt x="92662" y="9647"/>
                </a:lnTo>
                <a:lnTo>
                  <a:pt x="96142" y="12089"/>
                </a:lnTo>
                <a:lnTo>
                  <a:pt x="99385" y="14769"/>
                </a:lnTo>
                <a:lnTo>
                  <a:pt x="102419" y="17568"/>
                </a:lnTo>
                <a:lnTo>
                  <a:pt x="105304" y="20665"/>
                </a:lnTo>
                <a:lnTo>
                  <a:pt x="107892" y="23940"/>
                </a:lnTo>
                <a:lnTo>
                  <a:pt x="110332" y="27334"/>
                </a:lnTo>
                <a:lnTo>
                  <a:pt x="112503" y="30967"/>
                </a:lnTo>
                <a:lnTo>
                  <a:pt x="114407" y="34719"/>
                </a:lnTo>
                <a:lnTo>
                  <a:pt x="116103" y="38620"/>
                </a:lnTo>
                <a:lnTo>
                  <a:pt x="117441" y="42699"/>
                </a:lnTo>
                <a:lnTo>
                  <a:pt x="118542" y="46868"/>
                </a:lnTo>
                <a:lnTo>
                  <a:pt x="119345" y="51156"/>
                </a:lnTo>
                <a:lnTo>
                  <a:pt x="119851" y="55563"/>
                </a:lnTo>
                <a:lnTo>
                  <a:pt x="120000" y="60000"/>
                </a:lnTo>
                <a:lnTo>
                  <a:pt x="119851" y="64496"/>
                </a:lnTo>
                <a:lnTo>
                  <a:pt x="119345" y="68903"/>
                </a:lnTo>
                <a:lnTo>
                  <a:pt x="118542" y="73191"/>
                </a:lnTo>
                <a:lnTo>
                  <a:pt x="117441" y="77359"/>
                </a:lnTo>
                <a:lnTo>
                  <a:pt x="116103" y="81379"/>
                </a:lnTo>
                <a:lnTo>
                  <a:pt x="114407" y="85280"/>
                </a:lnTo>
                <a:lnTo>
                  <a:pt x="112503" y="89091"/>
                </a:lnTo>
                <a:lnTo>
                  <a:pt x="110332" y="92665"/>
                </a:lnTo>
                <a:lnTo>
                  <a:pt x="107892" y="96119"/>
                </a:lnTo>
                <a:lnTo>
                  <a:pt x="105304" y="99394"/>
                </a:lnTo>
                <a:lnTo>
                  <a:pt x="102419" y="102431"/>
                </a:lnTo>
                <a:lnTo>
                  <a:pt x="99385" y="105290"/>
                </a:lnTo>
                <a:lnTo>
                  <a:pt x="96142" y="107910"/>
                </a:lnTo>
                <a:lnTo>
                  <a:pt x="92662" y="110352"/>
                </a:lnTo>
                <a:lnTo>
                  <a:pt x="89092" y="112526"/>
                </a:lnTo>
                <a:lnTo>
                  <a:pt x="85285" y="114401"/>
                </a:lnTo>
                <a:lnTo>
                  <a:pt x="81388" y="116099"/>
                </a:lnTo>
                <a:lnTo>
                  <a:pt x="77312" y="117439"/>
                </a:lnTo>
                <a:lnTo>
                  <a:pt x="73118" y="118540"/>
                </a:lnTo>
                <a:lnTo>
                  <a:pt x="68834" y="119344"/>
                </a:lnTo>
                <a:lnTo>
                  <a:pt x="64491" y="119851"/>
                </a:lnTo>
                <a:lnTo>
                  <a:pt x="60000" y="120000"/>
                </a:lnTo>
                <a:lnTo>
                  <a:pt x="59940" y="120000"/>
                </a:lnTo>
                <a:lnTo>
                  <a:pt x="55508" y="119851"/>
                </a:lnTo>
                <a:lnTo>
                  <a:pt x="51165" y="119344"/>
                </a:lnTo>
                <a:lnTo>
                  <a:pt x="46881" y="118540"/>
                </a:lnTo>
                <a:lnTo>
                  <a:pt x="42687" y="117439"/>
                </a:lnTo>
                <a:lnTo>
                  <a:pt x="38641" y="116099"/>
                </a:lnTo>
                <a:lnTo>
                  <a:pt x="34714" y="114401"/>
                </a:lnTo>
                <a:lnTo>
                  <a:pt x="30937" y="112526"/>
                </a:lnTo>
                <a:lnTo>
                  <a:pt x="27337" y="110352"/>
                </a:lnTo>
                <a:lnTo>
                  <a:pt x="23886" y="107910"/>
                </a:lnTo>
                <a:lnTo>
                  <a:pt x="20614" y="105290"/>
                </a:lnTo>
                <a:lnTo>
                  <a:pt x="17580" y="102431"/>
                </a:lnTo>
                <a:lnTo>
                  <a:pt x="14695" y="99394"/>
                </a:lnTo>
                <a:lnTo>
                  <a:pt x="12107" y="96119"/>
                </a:lnTo>
                <a:lnTo>
                  <a:pt x="9667" y="92665"/>
                </a:lnTo>
                <a:lnTo>
                  <a:pt x="7496" y="89091"/>
                </a:lnTo>
                <a:lnTo>
                  <a:pt x="5592" y="85280"/>
                </a:lnTo>
                <a:lnTo>
                  <a:pt x="3896" y="81379"/>
                </a:lnTo>
                <a:lnTo>
                  <a:pt x="2558" y="77359"/>
                </a:lnTo>
                <a:lnTo>
                  <a:pt x="1457" y="73191"/>
                </a:lnTo>
                <a:lnTo>
                  <a:pt x="654" y="68903"/>
                </a:lnTo>
                <a:lnTo>
                  <a:pt x="178" y="64496"/>
                </a:lnTo>
                <a:lnTo>
                  <a:pt x="0" y="60000"/>
                </a:lnTo>
                <a:lnTo>
                  <a:pt x="178" y="55563"/>
                </a:lnTo>
                <a:lnTo>
                  <a:pt x="654" y="51156"/>
                </a:lnTo>
                <a:lnTo>
                  <a:pt x="1457" y="46868"/>
                </a:lnTo>
                <a:lnTo>
                  <a:pt x="2558" y="42699"/>
                </a:lnTo>
                <a:lnTo>
                  <a:pt x="3896" y="38620"/>
                </a:lnTo>
                <a:lnTo>
                  <a:pt x="5592" y="34719"/>
                </a:lnTo>
                <a:lnTo>
                  <a:pt x="7496" y="30967"/>
                </a:lnTo>
                <a:lnTo>
                  <a:pt x="9667" y="27334"/>
                </a:lnTo>
                <a:lnTo>
                  <a:pt x="12107" y="23940"/>
                </a:lnTo>
                <a:lnTo>
                  <a:pt x="14695" y="20665"/>
                </a:lnTo>
                <a:lnTo>
                  <a:pt x="17580" y="17568"/>
                </a:lnTo>
                <a:lnTo>
                  <a:pt x="20614" y="14769"/>
                </a:lnTo>
                <a:lnTo>
                  <a:pt x="23886" y="12089"/>
                </a:lnTo>
                <a:lnTo>
                  <a:pt x="27337" y="9647"/>
                </a:lnTo>
                <a:lnTo>
                  <a:pt x="30937" y="7503"/>
                </a:lnTo>
                <a:lnTo>
                  <a:pt x="34714" y="5598"/>
                </a:lnTo>
                <a:lnTo>
                  <a:pt x="38641" y="3960"/>
                </a:lnTo>
                <a:lnTo>
                  <a:pt x="42687" y="2560"/>
                </a:lnTo>
                <a:lnTo>
                  <a:pt x="46881" y="1459"/>
                </a:lnTo>
                <a:lnTo>
                  <a:pt x="51165" y="655"/>
                </a:lnTo>
                <a:lnTo>
                  <a:pt x="55508" y="178"/>
                </a:lnTo>
                <a:lnTo>
                  <a:pt x="60000"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4" name="Google Shape;234;p19"/>
          <p:cNvSpPr/>
          <p:nvPr/>
        </p:nvSpPr>
        <p:spPr>
          <a:xfrm>
            <a:off x="6541289" y="3141358"/>
            <a:ext cx="232500" cy="232500"/>
          </a:xfrm>
          <a:custGeom>
            <a:avLst/>
            <a:gdLst/>
            <a:ahLst/>
            <a:cxnLst/>
            <a:rect l="l" t="t" r="r" b="b"/>
            <a:pathLst>
              <a:path w="120000" h="120000" extrusionOk="0">
                <a:moveTo>
                  <a:pt x="60000" y="0"/>
                </a:moveTo>
                <a:lnTo>
                  <a:pt x="64491" y="178"/>
                </a:lnTo>
                <a:lnTo>
                  <a:pt x="68834" y="655"/>
                </a:lnTo>
                <a:lnTo>
                  <a:pt x="73118" y="1459"/>
                </a:lnTo>
                <a:lnTo>
                  <a:pt x="77312" y="2560"/>
                </a:lnTo>
                <a:lnTo>
                  <a:pt x="81388" y="3960"/>
                </a:lnTo>
                <a:lnTo>
                  <a:pt x="85285" y="5598"/>
                </a:lnTo>
                <a:lnTo>
                  <a:pt x="89092" y="7503"/>
                </a:lnTo>
                <a:lnTo>
                  <a:pt x="92662" y="9647"/>
                </a:lnTo>
                <a:lnTo>
                  <a:pt x="96142" y="12089"/>
                </a:lnTo>
                <a:lnTo>
                  <a:pt x="99385" y="14769"/>
                </a:lnTo>
                <a:lnTo>
                  <a:pt x="102419" y="17568"/>
                </a:lnTo>
                <a:lnTo>
                  <a:pt x="105304" y="20665"/>
                </a:lnTo>
                <a:lnTo>
                  <a:pt x="107892" y="23940"/>
                </a:lnTo>
                <a:lnTo>
                  <a:pt x="110332" y="27334"/>
                </a:lnTo>
                <a:lnTo>
                  <a:pt x="112503" y="30967"/>
                </a:lnTo>
                <a:lnTo>
                  <a:pt x="114407" y="34719"/>
                </a:lnTo>
                <a:lnTo>
                  <a:pt x="116103" y="38620"/>
                </a:lnTo>
                <a:lnTo>
                  <a:pt x="117441" y="42699"/>
                </a:lnTo>
                <a:lnTo>
                  <a:pt x="118542" y="46868"/>
                </a:lnTo>
                <a:lnTo>
                  <a:pt x="119345" y="51156"/>
                </a:lnTo>
                <a:lnTo>
                  <a:pt x="119851" y="55563"/>
                </a:lnTo>
                <a:lnTo>
                  <a:pt x="120000" y="60000"/>
                </a:lnTo>
                <a:lnTo>
                  <a:pt x="119851" y="64496"/>
                </a:lnTo>
                <a:lnTo>
                  <a:pt x="119345" y="68903"/>
                </a:lnTo>
                <a:lnTo>
                  <a:pt x="118542" y="73191"/>
                </a:lnTo>
                <a:lnTo>
                  <a:pt x="117441" y="77359"/>
                </a:lnTo>
                <a:lnTo>
                  <a:pt x="116103" y="81379"/>
                </a:lnTo>
                <a:lnTo>
                  <a:pt x="114407" y="85280"/>
                </a:lnTo>
                <a:lnTo>
                  <a:pt x="112503" y="89091"/>
                </a:lnTo>
                <a:lnTo>
                  <a:pt x="110332" y="92665"/>
                </a:lnTo>
                <a:lnTo>
                  <a:pt x="107892" y="96119"/>
                </a:lnTo>
                <a:lnTo>
                  <a:pt x="105304" y="99394"/>
                </a:lnTo>
                <a:lnTo>
                  <a:pt x="102419" y="102431"/>
                </a:lnTo>
                <a:lnTo>
                  <a:pt x="99385" y="105290"/>
                </a:lnTo>
                <a:lnTo>
                  <a:pt x="96142" y="107910"/>
                </a:lnTo>
                <a:lnTo>
                  <a:pt x="92662" y="110352"/>
                </a:lnTo>
                <a:lnTo>
                  <a:pt x="89092" y="112526"/>
                </a:lnTo>
                <a:lnTo>
                  <a:pt x="85285" y="114401"/>
                </a:lnTo>
                <a:lnTo>
                  <a:pt x="81388" y="116099"/>
                </a:lnTo>
                <a:lnTo>
                  <a:pt x="77312" y="117439"/>
                </a:lnTo>
                <a:lnTo>
                  <a:pt x="73118" y="118540"/>
                </a:lnTo>
                <a:lnTo>
                  <a:pt x="68834" y="119344"/>
                </a:lnTo>
                <a:lnTo>
                  <a:pt x="64491" y="119851"/>
                </a:lnTo>
                <a:lnTo>
                  <a:pt x="60000" y="120000"/>
                </a:lnTo>
                <a:lnTo>
                  <a:pt x="59940" y="120000"/>
                </a:lnTo>
                <a:lnTo>
                  <a:pt x="55508" y="119851"/>
                </a:lnTo>
                <a:lnTo>
                  <a:pt x="51165" y="119344"/>
                </a:lnTo>
                <a:lnTo>
                  <a:pt x="46881" y="118540"/>
                </a:lnTo>
                <a:lnTo>
                  <a:pt x="42687" y="117439"/>
                </a:lnTo>
                <a:lnTo>
                  <a:pt x="38641" y="116099"/>
                </a:lnTo>
                <a:lnTo>
                  <a:pt x="34714" y="114401"/>
                </a:lnTo>
                <a:lnTo>
                  <a:pt x="30937" y="112526"/>
                </a:lnTo>
                <a:lnTo>
                  <a:pt x="27337" y="110352"/>
                </a:lnTo>
                <a:lnTo>
                  <a:pt x="23886" y="107910"/>
                </a:lnTo>
                <a:lnTo>
                  <a:pt x="20614" y="105290"/>
                </a:lnTo>
                <a:lnTo>
                  <a:pt x="17580" y="102431"/>
                </a:lnTo>
                <a:lnTo>
                  <a:pt x="14695" y="99394"/>
                </a:lnTo>
                <a:lnTo>
                  <a:pt x="12107" y="96119"/>
                </a:lnTo>
                <a:lnTo>
                  <a:pt x="9667" y="92665"/>
                </a:lnTo>
                <a:lnTo>
                  <a:pt x="7496" y="89091"/>
                </a:lnTo>
                <a:lnTo>
                  <a:pt x="5592" y="85280"/>
                </a:lnTo>
                <a:lnTo>
                  <a:pt x="3896" y="81379"/>
                </a:lnTo>
                <a:lnTo>
                  <a:pt x="2558" y="77359"/>
                </a:lnTo>
                <a:lnTo>
                  <a:pt x="1457" y="73191"/>
                </a:lnTo>
                <a:lnTo>
                  <a:pt x="654" y="68903"/>
                </a:lnTo>
                <a:lnTo>
                  <a:pt x="178" y="64496"/>
                </a:lnTo>
                <a:lnTo>
                  <a:pt x="0" y="60000"/>
                </a:lnTo>
                <a:lnTo>
                  <a:pt x="178" y="55563"/>
                </a:lnTo>
                <a:lnTo>
                  <a:pt x="654" y="51156"/>
                </a:lnTo>
                <a:lnTo>
                  <a:pt x="1457" y="46868"/>
                </a:lnTo>
                <a:lnTo>
                  <a:pt x="2558" y="42699"/>
                </a:lnTo>
                <a:lnTo>
                  <a:pt x="3896" y="38620"/>
                </a:lnTo>
                <a:lnTo>
                  <a:pt x="5592" y="34719"/>
                </a:lnTo>
                <a:lnTo>
                  <a:pt x="7496" y="30967"/>
                </a:lnTo>
                <a:lnTo>
                  <a:pt x="9667" y="27334"/>
                </a:lnTo>
                <a:lnTo>
                  <a:pt x="12107" y="23940"/>
                </a:lnTo>
                <a:lnTo>
                  <a:pt x="14695" y="20665"/>
                </a:lnTo>
                <a:lnTo>
                  <a:pt x="17580" y="17568"/>
                </a:lnTo>
                <a:lnTo>
                  <a:pt x="20614" y="14769"/>
                </a:lnTo>
                <a:lnTo>
                  <a:pt x="23886" y="12089"/>
                </a:lnTo>
                <a:lnTo>
                  <a:pt x="27337" y="9647"/>
                </a:lnTo>
                <a:lnTo>
                  <a:pt x="30937" y="7503"/>
                </a:lnTo>
                <a:lnTo>
                  <a:pt x="34714" y="5598"/>
                </a:lnTo>
                <a:lnTo>
                  <a:pt x="38641" y="3960"/>
                </a:lnTo>
                <a:lnTo>
                  <a:pt x="42687" y="2560"/>
                </a:lnTo>
                <a:lnTo>
                  <a:pt x="46881" y="1459"/>
                </a:lnTo>
                <a:lnTo>
                  <a:pt x="51165" y="655"/>
                </a:lnTo>
                <a:lnTo>
                  <a:pt x="55508" y="178"/>
                </a:lnTo>
                <a:lnTo>
                  <a:pt x="60000"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5" name="Google Shape;235;p19"/>
          <p:cNvSpPr/>
          <p:nvPr/>
        </p:nvSpPr>
        <p:spPr>
          <a:xfrm>
            <a:off x="6195626" y="3512133"/>
            <a:ext cx="232500" cy="232500"/>
          </a:xfrm>
          <a:custGeom>
            <a:avLst/>
            <a:gdLst/>
            <a:ahLst/>
            <a:cxnLst/>
            <a:rect l="l" t="t" r="r" b="b"/>
            <a:pathLst>
              <a:path w="120000" h="120000" extrusionOk="0">
                <a:moveTo>
                  <a:pt x="60000" y="0"/>
                </a:moveTo>
                <a:lnTo>
                  <a:pt x="64491" y="178"/>
                </a:lnTo>
                <a:lnTo>
                  <a:pt x="68834" y="655"/>
                </a:lnTo>
                <a:lnTo>
                  <a:pt x="73118" y="1459"/>
                </a:lnTo>
                <a:lnTo>
                  <a:pt x="77312" y="2560"/>
                </a:lnTo>
                <a:lnTo>
                  <a:pt x="81388" y="3960"/>
                </a:lnTo>
                <a:lnTo>
                  <a:pt x="85285" y="5598"/>
                </a:lnTo>
                <a:lnTo>
                  <a:pt x="89092" y="7503"/>
                </a:lnTo>
                <a:lnTo>
                  <a:pt x="92662" y="9647"/>
                </a:lnTo>
                <a:lnTo>
                  <a:pt x="96142" y="12089"/>
                </a:lnTo>
                <a:lnTo>
                  <a:pt x="99385" y="14769"/>
                </a:lnTo>
                <a:lnTo>
                  <a:pt x="102419" y="17568"/>
                </a:lnTo>
                <a:lnTo>
                  <a:pt x="105304" y="20665"/>
                </a:lnTo>
                <a:lnTo>
                  <a:pt x="107892" y="23940"/>
                </a:lnTo>
                <a:lnTo>
                  <a:pt x="110332" y="27334"/>
                </a:lnTo>
                <a:lnTo>
                  <a:pt x="112503" y="30967"/>
                </a:lnTo>
                <a:lnTo>
                  <a:pt x="114407" y="34719"/>
                </a:lnTo>
                <a:lnTo>
                  <a:pt x="116103" y="38620"/>
                </a:lnTo>
                <a:lnTo>
                  <a:pt x="117441" y="42699"/>
                </a:lnTo>
                <a:lnTo>
                  <a:pt x="118542" y="46868"/>
                </a:lnTo>
                <a:lnTo>
                  <a:pt x="119345" y="51156"/>
                </a:lnTo>
                <a:lnTo>
                  <a:pt x="119851" y="55563"/>
                </a:lnTo>
                <a:lnTo>
                  <a:pt x="120000" y="60000"/>
                </a:lnTo>
                <a:lnTo>
                  <a:pt x="119851" y="64496"/>
                </a:lnTo>
                <a:lnTo>
                  <a:pt x="119345" y="68903"/>
                </a:lnTo>
                <a:lnTo>
                  <a:pt x="118542" y="73191"/>
                </a:lnTo>
                <a:lnTo>
                  <a:pt x="117441" y="77359"/>
                </a:lnTo>
                <a:lnTo>
                  <a:pt x="116103" y="81379"/>
                </a:lnTo>
                <a:lnTo>
                  <a:pt x="114407" y="85280"/>
                </a:lnTo>
                <a:lnTo>
                  <a:pt x="112503" y="89091"/>
                </a:lnTo>
                <a:lnTo>
                  <a:pt x="110332" y="92665"/>
                </a:lnTo>
                <a:lnTo>
                  <a:pt x="107892" y="96119"/>
                </a:lnTo>
                <a:lnTo>
                  <a:pt x="105304" y="99394"/>
                </a:lnTo>
                <a:lnTo>
                  <a:pt x="102419" y="102431"/>
                </a:lnTo>
                <a:lnTo>
                  <a:pt x="99385" y="105290"/>
                </a:lnTo>
                <a:lnTo>
                  <a:pt x="96142" y="107910"/>
                </a:lnTo>
                <a:lnTo>
                  <a:pt x="92662" y="110352"/>
                </a:lnTo>
                <a:lnTo>
                  <a:pt x="89092" y="112526"/>
                </a:lnTo>
                <a:lnTo>
                  <a:pt x="85285" y="114401"/>
                </a:lnTo>
                <a:lnTo>
                  <a:pt x="81388" y="116099"/>
                </a:lnTo>
                <a:lnTo>
                  <a:pt x="77312" y="117439"/>
                </a:lnTo>
                <a:lnTo>
                  <a:pt x="73118" y="118540"/>
                </a:lnTo>
                <a:lnTo>
                  <a:pt x="68834" y="119344"/>
                </a:lnTo>
                <a:lnTo>
                  <a:pt x="64491" y="119851"/>
                </a:lnTo>
                <a:lnTo>
                  <a:pt x="60000" y="120000"/>
                </a:lnTo>
                <a:lnTo>
                  <a:pt x="59940" y="120000"/>
                </a:lnTo>
                <a:lnTo>
                  <a:pt x="55508" y="119851"/>
                </a:lnTo>
                <a:lnTo>
                  <a:pt x="51165" y="119344"/>
                </a:lnTo>
                <a:lnTo>
                  <a:pt x="46881" y="118540"/>
                </a:lnTo>
                <a:lnTo>
                  <a:pt x="42687" y="117439"/>
                </a:lnTo>
                <a:lnTo>
                  <a:pt x="38641" y="116099"/>
                </a:lnTo>
                <a:lnTo>
                  <a:pt x="34714" y="114401"/>
                </a:lnTo>
                <a:lnTo>
                  <a:pt x="30937" y="112526"/>
                </a:lnTo>
                <a:lnTo>
                  <a:pt x="27337" y="110352"/>
                </a:lnTo>
                <a:lnTo>
                  <a:pt x="23886" y="107910"/>
                </a:lnTo>
                <a:lnTo>
                  <a:pt x="20614" y="105290"/>
                </a:lnTo>
                <a:lnTo>
                  <a:pt x="17580" y="102431"/>
                </a:lnTo>
                <a:lnTo>
                  <a:pt x="14695" y="99394"/>
                </a:lnTo>
                <a:lnTo>
                  <a:pt x="12107" y="96119"/>
                </a:lnTo>
                <a:lnTo>
                  <a:pt x="9667" y="92665"/>
                </a:lnTo>
                <a:lnTo>
                  <a:pt x="7496" y="89091"/>
                </a:lnTo>
                <a:lnTo>
                  <a:pt x="5592" y="85280"/>
                </a:lnTo>
                <a:lnTo>
                  <a:pt x="3896" y="81379"/>
                </a:lnTo>
                <a:lnTo>
                  <a:pt x="2558" y="77359"/>
                </a:lnTo>
                <a:lnTo>
                  <a:pt x="1457" y="73191"/>
                </a:lnTo>
                <a:lnTo>
                  <a:pt x="654" y="68903"/>
                </a:lnTo>
                <a:lnTo>
                  <a:pt x="178" y="64496"/>
                </a:lnTo>
                <a:lnTo>
                  <a:pt x="0" y="60000"/>
                </a:lnTo>
                <a:lnTo>
                  <a:pt x="178" y="55563"/>
                </a:lnTo>
                <a:lnTo>
                  <a:pt x="654" y="51156"/>
                </a:lnTo>
                <a:lnTo>
                  <a:pt x="1457" y="46868"/>
                </a:lnTo>
                <a:lnTo>
                  <a:pt x="2558" y="42699"/>
                </a:lnTo>
                <a:lnTo>
                  <a:pt x="3896" y="38620"/>
                </a:lnTo>
                <a:lnTo>
                  <a:pt x="5592" y="34719"/>
                </a:lnTo>
                <a:lnTo>
                  <a:pt x="7496" y="30967"/>
                </a:lnTo>
                <a:lnTo>
                  <a:pt x="9667" y="27334"/>
                </a:lnTo>
                <a:lnTo>
                  <a:pt x="12107" y="23940"/>
                </a:lnTo>
                <a:lnTo>
                  <a:pt x="14695" y="20665"/>
                </a:lnTo>
                <a:lnTo>
                  <a:pt x="17580" y="17568"/>
                </a:lnTo>
                <a:lnTo>
                  <a:pt x="20614" y="14769"/>
                </a:lnTo>
                <a:lnTo>
                  <a:pt x="23886" y="12089"/>
                </a:lnTo>
                <a:lnTo>
                  <a:pt x="27337" y="9647"/>
                </a:lnTo>
                <a:lnTo>
                  <a:pt x="30937" y="7503"/>
                </a:lnTo>
                <a:lnTo>
                  <a:pt x="34714" y="5598"/>
                </a:lnTo>
                <a:lnTo>
                  <a:pt x="38641" y="3960"/>
                </a:lnTo>
                <a:lnTo>
                  <a:pt x="42687" y="2560"/>
                </a:lnTo>
                <a:lnTo>
                  <a:pt x="46881" y="1459"/>
                </a:lnTo>
                <a:lnTo>
                  <a:pt x="51165" y="655"/>
                </a:lnTo>
                <a:lnTo>
                  <a:pt x="55508" y="178"/>
                </a:lnTo>
                <a:lnTo>
                  <a:pt x="60000"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236" name="Google Shape;236;p19"/>
          <p:cNvGrpSpPr/>
          <p:nvPr/>
        </p:nvGrpSpPr>
        <p:grpSpPr>
          <a:xfrm>
            <a:off x="7293846" y="3884778"/>
            <a:ext cx="463210" cy="348152"/>
            <a:chOff x="4697413" y="3092451"/>
            <a:chExt cx="4959425" cy="3727537"/>
          </a:xfrm>
        </p:grpSpPr>
        <p:sp>
          <p:nvSpPr>
            <p:cNvPr id="237" name="Google Shape;237;p19"/>
            <p:cNvSpPr/>
            <p:nvPr/>
          </p:nvSpPr>
          <p:spPr>
            <a:xfrm>
              <a:off x="4697413" y="3092451"/>
              <a:ext cx="2776500" cy="3510000"/>
            </a:xfrm>
            <a:custGeom>
              <a:avLst/>
              <a:gdLst/>
              <a:ahLst/>
              <a:cxnLst/>
              <a:rect l="l" t="t" r="r" b="b"/>
              <a:pathLst>
                <a:path w="120000" h="120000" extrusionOk="0">
                  <a:moveTo>
                    <a:pt x="20548" y="83907"/>
                  </a:moveTo>
                  <a:lnTo>
                    <a:pt x="22813" y="86892"/>
                  </a:lnTo>
                  <a:lnTo>
                    <a:pt x="25283" y="89769"/>
                  </a:lnTo>
                  <a:lnTo>
                    <a:pt x="28027" y="92455"/>
                  </a:lnTo>
                  <a:lnTo>
                    <a:pt x="31012" y="95006"/>
                  </a:lnTo>
                  <a:lnTo>
                    <a:pt x="34133" y="97394"/>
                  </a:lnTo>
                  <a:lnTo>
                    <a:pt x="37495" y="99592"/>
                  </a:lnTo>
                  <a:lnTo>
                    <a:pt x="41097" y="101601"/>
                  </a:lnTo>
                  <a:lnTo>
                    <a:pt x="44871" y="103446"/>
                  </a:lnTo>
                  <a:lnTo>
                    <a:pt x="48747" y="105047"/>
                  </a:lnTo>
                  <a:lnTo>
                    <a:pt x="52795" y="106431"/>
                  </a:lnTo>
                  <a:lnTo>
                    <a:pt x="50120" y="102116"/>
                  </a:lnTo>
                  <a:lnTo>
                    <a:pt x="47787" y="97639"/>
                  </a:lnTo>
                  <a:lnTo>
                    <a:pt x="45694" y="93161"/>
                  </a:lnTo>
                  <a:lnTo>
                    <a:pt x="43876" y="88602"/>
                  </a:lnTo>
                  <a:lnTo>
                    <a:pt x="42332" y="83907"/>
                  </a:lnTo>
                  <a:lnTo>
                    <a:pt x="20548" y="83907"/>
                  </a:lnTo>
                  <a:close/>
                  <a:moveTo>
                    <a:pt x="53173" y="46214"/>
                  </a:moveTo>
                  <a:lnTo>
                    <a:pt x="52384" y="50990"/>
                  </a:lnTo>
                  <a:lnTo>
                    <a:pt x="51938" y="55848"/>
                  </a:lnTo>
                  <a:lnTo>
                    <a:pt x="51766" y="60678"/>
                  </a:lnTo>
                  <a:lnTo>
                    <a:pt x="51869" y="65101"/>
                  </a:lnTo>
                  <a:lnTo>
                    <a:pt x="52281" y="69470"/>
                  </a:lnTo>
                  <a:lnTo>
                    <a:pt x="52933" y="73785"/>
                  </a:lnTo>
                  <a:lnTo>
                    <a:pt x="98250" y="73785"/>
                  </a:lnTo>
                  <a:lnTo>
                    <a:pt x="99005" y="69063"/>
                  </a:lnTo>
                  <a:lnTo>
                    <a:pt x="99519" y="64206"/>
                  </a:lnTo>
                  <a:lnTo>
                    <a:pt x="99656" y="59375"/>
                  </a:lnTo>
                  <a:lnTo>
                    <a:pt x="99519" y="54952"/>
                  </a:lnTo>
                  <a:lnTo>
                    <a:pt x="99142" y="50583"/>
                  </a:lnTo>
                  <a:lnTo>
                    <a:pt x="98421" y="46214"/>
                  </a:lnTo>
                  <a:lnTo>
                    <a:pt x="53173" y="46214"/>
                  </a:lnTo>
                  <a:close/>
                  <a:moveTo>
                    <a:pt x="15265" y="46214"/>
                  </a:moveTo>
                  <a:lnTo>
                    <a:pt x="14236" y="49552"/>
                  </a:lnTo>
                  <a:lnTo>
                    <a:pt x="13447" y="52944"/>
                  </a:lnTo>
                  <a:lnTo>
                    <a:pt x="13001" y="56445"/>
                  </a:lnTo>
                  <a:lnTo>
                    <a:pt x="12795" y="60054"/>
                  </a:lnTo>
                  <a:lnTo>
                    <a:pt x="13001" y="63554"/>
                  </a:lnTo>
                  <a:lnTo>
                    <a:pt x="13447" y="67055"/>
                  </a:lnTo>
                  <a:lnTo>
                    <a:pt x="14168" y="70447"/>
                  </a:lnTo>
                  <a:lnTo>
                    <a:pt x="15197" y="73785"/>
                  </a:lnTo>
                  <a:lnTo>
                    <a:pt x="39931" y="73785"/>
                  </a:lnTo>
                  <a:lnTo>
                    <a:pt x="39348" y="69470"/>
                  </a:lnTo>
                  <a:lnTo>
                    <a:pt x="39005" y="65101"/>
                  </a:lnTo>
                  <a:lnTo>
                    <a:pt x="38867" y="60678"/>
                  </a:lnTo>
                  <a:lnTo>
                    <a:pt x="39005" y="55848"/>
                  </a:lnTo>
                  <a:lnTo>
                    <a:pt x="39451" y="50990"/>
                  </a:lnTo>
                  <a:lnTo>
                    <a:pt x="40171" y="46214"/>
                  </a:lnTo>
                  <a:lnTo>
                    <a:pt x="15265" y="46214"/>
                  </a:lnTo>
                  <a:close/>
                  <a:moveTo>
                    <a:pt x="53825" y="13324"/>
                  </a:moveTo>
                  <a:lnTo>
                    <a:pt x="49674" y="14708"/>
                  </a:lnTo>
                  <a:lnTo>
                    <a:pt x="45626" y="16309"/>
                  </a:lnTo>
                  <a:lnTo>
                    <a:pt x="41749" y="18100"/>
                  </a:lnTo>
                  <a:lnTo>
                    <a:pt x="38113" y="20162"/>
                  </a:lnTo>
                  <a:lnTo>
                    <a:pt x="34579" y="22360"/>
                  </a:lnTo>
                  <a:lnTo>
                    <a:pt x="31320" y="24776"/>
                  </a:lnTo>
                  <a:lnTo>
                    <a:pt x="28267" y="27354"/>
                  </a:lnTo>
                  <a:lnTo>
                    <a:pt x="25488" y="30067"/>
                  </a:lnTo>
                  <a:lnTo>
                    <a:pt x="22881" y="32998"/>
                  </a:lnTo>
                  <a:lnTo>
                    <a:pt x="20617" y="36037"/>
                  </a:lnTo>
                  <a:lnTo>
                    <a:pt x="42778" y="36037"/>
                  </a:lnTo>
                  <a:lnTo>
                    <a:pt x="44391" y="31370"/>
                  </a:lnTo>
                  <a:lnTo>
                    <a:pt x="46346" y="26729"/>
                  </a:lnTo>
                  <a:lnTo>
                    <a:pt x="48576" y="22170"/>
                  </a:lnTo>
                  <a:lnTo>
                    <a:pt x="51114" y="17693"/>
                  </a:lnTo>
                  <a:lnTo>
                    <a:pt x="53825" y="13324"/>
                  </a:lnTo>
                  <a:close/>
                  <a:moveTo>
                    <a:pt x="75883" y="10176"/>
                  </a:moveTo>
                  <a:lnTo>
                    <a:pt x="73447" y="10230"/>
                  </a:lnTo>
                  <a:lnTo>
                    <a:pt x="71046" y="10339"/>
                  </a:lnTo>
                  <a:lnTo>
                    <a:pt x="67821" y="14355"/>
                  </a:lnTo>
                  <a:lnTo>
                    <a:pt x="64871" y="18507"/>
                  </a:lnTo>
                  <a:lnTo>
                    <a:pt x="62229" y="22767"/>
                  </a:lnTo>
                  <a:lnTo>
                    <a:pt x="59862" y="27082"/>
                  </a:lnTo>
                  <a:lnTo>
                    <a:pt x="57804" y="31560"/>
                  </a:lnTo>
                  <a:lnTo>
                    <a:pt x="56054" y="36092"/>
                  </a:lnTo>
                  <a:lnTo>
                    <a:pt x="95780" y="36092"/>
                  </a:lnTo>
                  <a:lnTo>
                    <a:pt x="94065" y="31560"/>
                  </a:lnTo>
                  <a:lnTo>
                    <a:pt x="92109" y="27137"/>
                  </a:lnTo>
                  <a:lnTo>
                    <a:pt x="89845" y="22822"/>
                  </a:lnTo>
                  <a:lnTo>
                    <a:pt x="87307" y="18561"/>
                  </a:lnTo>
                  <a:lnTo>
                    <a:pt x="84528" y="14436"/>
                  </a:lnTo>
                  <a:lnTo>
                    <a:pt x="81406" y="10393"/>
                  </a:lnTo>
                  <a:lnTo>
                    <a:pt x="78593" y="10230"/>
                  </a:lnTo>
                  <a:lnTo>
                    <a:pt x="75883" y="10176"/>
                  </a:lnTo>
                  <a:close/>
                  <a:moveTo>
                    <a:pt x="75883" y="0"/>
                  </a:moveTo>
                  <a:lnTo>
                    <a:pt x="81200" y="162"/>
                  </a:lnTo>
                  <a:lnTo>
                    <a:pt x="86483" y="569"/>
                  </a:lnTo>
                  <a:lnTo>
                    <a:pt x="91663" y="1275"/>
                  </a:lnTo>
                  <a:lnTo>
                    <a:pt x="96672" y="2252"/>
                  </a:lnTo>
                  <a:lnTo>
                    <a:pt x="101680" y="3554"/>
                  </a:lnTo>
                  <a:lnTo>
                    <a:pt x="106483" y="5047"/>
                  </a:lnTo>
                  <a:lnTo>
                    <a:pt x="111183" y="6838"/>
                  </a:lnTo>
                  <a:lnTo>
                    <a:pt x="115643" y="8900"/>
                  </a:lnTo>
                  <a:lnTo>
                    <a:pt x="119999" y="11207"/>
                  </a:lnTo>
                  <a:lnTo>
                    <a:pt x="119554" y="11560"/>
                  </a:lnTo>
                  <a:lnTo>
                    <a:pt x="117427" y="13405"/>
                  </a:lnTo>
                  <a:lnTo>
                    <a:pt x="115471" y="15332"/>
                  </a:lnTo>
                  <a:lnTo>
                    <a:pt x="113756" y="17313"/>
                  </a:lnTo>
                  <a:lnTo>
                    <a:pt x="112212" y="19321"/>
                  </a:lnTo>
                  <a:lnTo>
                    <a:pt x="109022" y="17639"/>
                  </a:lnTo>
                  <a:lnTo>
                    <a:pt x="105660" y="16092"/>
                  </a:lnTo>
                  <a:lnTo>
                    <a:pt x="102126" y="14708"/>
                  </a:lnTo>
                  <a:lnTo>
                    <a:pt x="98490" y="13514"/>
                  </a:lnTo>
                  <a:lnTo>
                    <a:pt x="101234" y="17937"/>
                  </a:lnTo>
                  <a:lnTo>
                    <a:pt x="103636" y="22469"/>
                  </a:lnTo>
                  <a:lnTo>
                    <a:pt x="105694" y="27055"/>
                  </a:lnTo>
                  <a:lnTo>
                    <a:pt x="107581" y="31723"/>
                  </a:lnTo>
                  <a:lnTo>
                    <a:pt x="107478" y="34084"/>
                  </a:lnTo>
                  <a:lnTo>
                    <a:pt x="107581" y="36553"/>
                  </a:lnTo>
                  <a:lnTo>
                    <a:pt x="107924" y="39131"/>
                  </a:lnTo>
                  <a:lnTo>
                    <a:pt x="106826" y="40868"/>
                  </a:lnTo>
                  <a:lnTo>
                    <a:pt x="106106" y="42686"/>
                  </a:lnTo>
                  <a:lnTo>
                    <a:pt x="105660" y="44531"/>
                  </a:lnTo>
                  <a:lnTo>
                    <a:pt x="105454" y="46377"/>
                  </a:lnTo>
                  <a:lnTo>
                    <a:pt x="105523" y="48222"/>
                  </a:lnTo>
                  <a:lnTo>
                    <a:pt x="105763" y="49986"/>
                  </a:lnTo>
                  <a:lnTo>
                    <a:pt x="106174" y="51723"/>
                  </a:lnTo>
                  <a:lnTo>
                    <a:pt x="106620" y="53324"/>
                  </a:lnTo>
                  <a:lnTo>
                    <a:pt x="107066" y="54871"/>
                  </a:lnTo>
                  <a:lnTo>
                    <a:pt x="108130" y="57476"/>
                  </a:lnTo>
                  <a:lnTo>
                    <a:pt x="109228" y="59755"/>
                  </a:lnTo>
                  <a:lnTo>
                    <a:pt x="110394" y="61736"/>
                  </a:lnTo>
                  <a:lnTo>
                    <a:pt x="111629" y="63446"/>
                  </a:lnTo>
                  <a:lnTo>
                    <a:pt x="111938" y="63853"/>
                  </a:lnTo>
                  <a:lnTo>
                    <a:pt x="112349" y="64314"/>
                  </a:lnTo>
                  <a:lnTo>
                    <a:pt x="111903" y="68900"/>
                  </a:lnTo>
                  <a:lnTo>
                    <a:pt x="111252" y="73432"/>
                  </a:lnTo>
                  <a:lnTo>
                    <a:pt x="108164" y="74491"/>
                  </a:lnTo>
                  <a:lnTo>
                    <a:pt x="104871" y="75576"/>
                  </a:lnTo>
                  <a:lnTo>
                    <a:pt x="101303" y="76553"/>
                  </a:lnTo>
                  <a:lnTo>
                    <a:pt x="97632" y="77367"/>
                  </a:lnTo>
                  <a:lnTo>
                    <a:pt x="94991" y="78046"/>
                  </a:lnTo>
                  <a:lnTo>
                    <a:pt x="92452" y="78860"/>
                  </a:lnTo>
                  <a:lnTo>
                    <a:pt x="90120" y="79837"/>
                  </a:lnTo>
                  <a:lnTo>
                    <a:pt x="87890" y="81031"/>
                  </a:lnTo>
                  <a:lnTo>
                    <a:pt x="85866" y="82415"/>
                  </a:lnTo>
                  <a:lnTo>
                    <a:pt x="84048" y="83907"/>
                  </a:lnTo>
                  <a:lnTo>
                    <a:pt x="55506" y="83907"/>
                  </a:lnTo>
                  <a:lnTo>
                    <a:pt x="57221" y="88439"/>
                  </a:lnTo>
                  <a:lnTo>
                    <a:pt x="59176" y="92862"/>
                  </a:lnTo>
                  <a:lnTo>
                    <a:pt x="61440" y="97232"/>
                  </a:lnTo>
                  <a:lnTo>
                    <a:pt x="63979" y="101438"/>
                  </a:lnTo>
                  <a:lnTo>
                    <a:pt x="66758" y="105617"/>
                  </a:lnTo>
                  <a:lnTo>
                    <a:pt x="69948" y="109660"/>
                  </a:lnTo>
                  <a:lnTo>
                    <a:pt x="72864" y="109823"/>
                  </a:lnTo>
                  <a:lnTo>
                    <a:pt x="75883" y="109877"/>
                  </a:lnTo>
                  <a:lnTo>
                    <a:pt x="76775" y="109877"/>
                  </a:lnTo>
                  <a:lnTo>
                    <a:pt x="76981" y="111424"/>
                  </a:lnTo>
                  <a:lnTo>
                    <a:pt x="77186" y="113025"/>
                  </a:lnTo>
                  <a:lnTo>
                    <a:pt x="77358" y="114599"/>
                  </a:lnTo>
                  <a:lnTo>
                    <a:pt x="77632" y="116092"/>
                  </a:lnTo>
                  <a:lnTo>
                    <a:pt x="77873" y="117421"/>
                  </a:lnTo>
                  <a:lnTo>
                    <a:pt x="78284" y="118724"/>
                  </a:lnTo>
                  <a:lnTo>
                    <a:pt x="78936" y="120000"/>
                  </a:lnTo>
                  <a:lnTo>
                    <a:pt x="75883" y="120000"/>
                  </a:lnTo>
                  <a:lnTo>
                    <a:pt x="70806" y="119891"/>
                  </a:lnTo>
                  <a:lnTo>
                    <a:pt x="65866" y="119484"/>
                  </a:lnTo>
                  <a:lnTo>
                    <a:pt x="60994" y="118887"/>
                  </a:lnTo>
                  <a:lnTo>
                    <a:pt x="56157" y="117991"/>
                  </a:lnTo>
                  <a:lnTo>
                    <a:pt x="51423" y="116879"/>
                  </a:lnTo>
                  <a:lnTo>
                    <a:pt x="46792" y="115468"/>
                  </a:lnTo>
                  <a:lnTo>
                    <a:pt x="42332" y="113894"/>
                  </a:lnTo>
                  <a:lnTo>
                    <a:pt x="38044" y="112048"/>
                  </a:lnTo>
                  <a:lnTo>
                    <a:pt x="33790" y="109986"/>
                  </a:lnTo>
                  <a:lnTo>
                    <a:pt x="29777" y="107706"/>
                  </a:lnTo>
                  <a:lnTo>
                    <a:pt x="25866" y="105210"/>
                  </a:lnTo>
                  <a:lnTo>
                    <a:pt x="22229" y="102469"/>
                  </a:lnTo>
                  <a:lnTo>
                    <a:pt x="18799" y="99538"/>
                  </a:lnTo>
                  <a:lnTo>
                    <a:pt x="15608" y="96499"/>
                  </a:lnTo>
                  <a:lnTo>
                    <a:pt x="12692" y="93324"/>
                  </a:lnTo>
                  <a:lnTo>
                    <a:pt x="10085" y="89986"/>
                  </a:lnTo>
                  <a:lnTo>
                    <a:pt x="7787" y="86540"/>
                  </a:lnTo>
                  <a:lnTo>
                    <a:pt x="5728" y="83039"/>
                  </a:lnTo>
                  <a:lnTo>
                    <a:pt x="4013" y="79375"/>
                  </a:lnTo>
                  <a:lnTo>
                    <a:pt x="2607" y="75630"/>
                  </a:lnTo>
                  <a:lnTo>
                    <a:pt x="1440" y="71831"/>
                  </a:lnTo>
                  <a:lnTo>
                    <a:pt x="651" y="67978"/>
                  </a:lnTo>
                  <a:lnTo>
                    <a:pt x="205" y="64016"/>
                  </a:lnTo>
                  <a:lnTo>
                    <a:pt x="0" y="60054"/>
                  </a:lnTo>
                  <a:lnTo>
                    <a:pt x="205" y="56037"/>
                  </a:lnTo>
                  <a:lnTo>
                    <a:pt x="651" y="52075"/>
                  </a:lnTo>
                  <a:lnTo>
                    <a:pt x="1440" y="48222"/>
                  </a:lnTo>
                  <a:lnTo>
                    <a:pt x="2607" y="44423"/>
                  </a:lnTo>
                  <a:lnTo>
                    <a:pt x="3979" y="40678"/>
                  </a:lnTo>
                  <a:lnTo>
                    <a:pt x="5728" y="37014"/>
                  </a:lnTo>
                  <a:lnTo>
                    <a:pt x="7753" y="33514"/>
                  </a:lnTo>
                  <a:lnTo>
                    <a:pt x="10085" y="30067"/>
                  </a:lnTo>
                  <a:lnTo>
                    <a:pt x="12692" y="26729"/>
                  </a:lnTo>
                  <a:lnTo>
                    <a:pt x="15608" y="23554"/>
                  </a:lnTo>
                  <a:lnTo>
                    <a:pt x="18799" y="20461"/>
                  </a:lnTo>
                  <a:lnTo>
                    <a:pt x="22229" y="17584"/>
                  </a:lnTo>
                  <a:lnTo>
                    <a:pt x="25934" y="14843"/>
                  </a:lnTo>
                  <a:lnTo>
                    <a:pt x="29777" y="12347"/>
                  </a:lnTo>
                  <a:lnTo>
                    <a:pt x="33790" y="10067"/>
                  </a:lnTo>
                  <a:lnTo>
                    <a:pt x="38044" y="7978"/>
                  </a:lnTo>
                  <a:lnTo>
                    <a:pt x="42401" y="6160"/>
                  </a:lnTo>
                  <a:lnTo>
                    <a:pt x="46792" y="4531"/>
                  </a:lnTo>
                  <a:lnTo>
                    <a:pt x="51423" y="3175"/>
                  </a:lnTo>
                  <a:lnTo>
                    <a:pt x="56157" y="2062"/>
                  </a:lnTo>
                  <a:lnTo>
                    <a:pt x="60994" y="1166"/>
                  </a:lnTo>
                  <a:lnTo>
                    <a:pt x="65866" y="515"/>
                  </a:lnTo>
                  <a:lnTo>
                    <a:pt x="70874" y="162"/>
                  </a:lnTo>
                  <a:lnTo>
                    <a:pt x="75883"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8" name="Google Shape;238;p19"/>
            <p:cNvSpPr/>
            <p:nvPr/>
          </p:nvSpPr>
          <p:spPr>
            <a:xfrm>
              <a:off x="7427913" y="3379788"/>
              <a:ext cx="1533600" cy="2041500"/>
            </a:xfrm>
            <a:custGeom>
              <a:avLst/>
              <a:gdLst/>
              <a:ahLst/>
              <a:cxnLst/>
              <a:rect l="l" t="t" r="r" b="b"/>
              <a:pathLst>
                <a:path w="120000" h="120000" extrusionOk="0">
                  <a:moveTo>
                    <a:pt x="61520" y="0"/>
                  </a:moveTo>
                  <a:lnTo>
                    <a:pt x="66301" y="186"/>
                  </a:lnTo>
                  <a:lnTo>
                    <a:pt x="70832" y="606"/>
                  </a:lnTo>
                  <a:lnTo>
                    <a:pt x="74930" y="1399"/>
                  </a:lnTo>
                  <a:lnTo>
                    <a:pt x="78779" y="2378"/>
                  </a:lnTo>
                  <a:lnTo>
                    <a:pt x="82193" y="3451"/>
                  </a:lnTo>
                  <a:lnTo>
                    <a:pt x="85297" y="4757"/>
                  </a:lnTo>
                  <a:lnTo>
                    <a:pt x="88463" y="6156"/>
                  </a:lnTo>
                  <a:lnTo>
                    <a:pt x="91132" y="7695"/>
                  </a:lnTo>
                  <a:lnTo>
                    <a:pt x="93367" y="9187"/>
                  </a:lnTo>
                  <a:lnTo>
                    <a:pt x="95292" y="10586"/>
                  </a:lnTo>
                  <a:lnTo>
                    <a:pt x="96782" y="11846"/>
                  </a:lnTo>
                  <a:lnTo>
                    <a:pt x="97961" y="12965"/>
                  </a:lnTo>
                  <a:lnTo>
                    <a:pt x="98706" y="13758"/>
                  </a:lnTo>
                  <a:lnTo>
                    <a:pt x="99141" y="14411"/>
                  </a:lnTo>
                  <a:lnTo>
                    <a:pt x="99389" y="14551"/>
                  </a:lnTo>
                  <a:lnTo>
                    <a:pt x="99513" y="14551"/>
                  </a:lnTo>
                  <a:lnTo>
                    <a:pt x="99886" y="14644"/>
                  </a:lnTo>
                  <a:lnTo>
                    <a:pt x="100444" y="14737"/>
                  </a:lnTo>
                  <a:lnTo>
                    <a:pt x="101127" y="14830"/>
                  </a:lnTo>
                  <a:lnTo>
                    <a:pt x="102121" y="15110"/>
                  </a:lnTo>
                  <a:lnTo>
                    <a:pt x="103176" y="15437"/>
                  </a:lnTo>
                  <a:lnTo>
                    <a:pt x="104355" y="15810"/>
                  </a:lnTo>
                  <a:lnTo>
                    <a:pt x="105535" y="16416"/>
                  </a:lnTo>
                  <a:lnTo>
                    <a:pt x="106777" y="17116"/>
                  </a:lnTo>
                  <a:lnTo>
                    <a:pt x="108080" y="18002"/>
                  </a:lnTo>
                  <a:lnTo>
                    <a:pt x="109384" y="19075"/>
                  </a:lnTo>
                  <a:lnTo>
                    <a:pt x="110688" y="20334"/>
                  </a:lnTo>
                  <a:lnTo>
                    <a:pt x="111867" y="21733"/>
                  </a:lnTo>
                  <a:lnTo>
                    <a:pt x="113047" y="23412"/>
                  </a:lnTo>
                  <a:lnTo>
                    <a:pt x="113978" y="25371"/>
                  </a:lnTo>
                  <a:lnTo>
                    <a:pt x="114909" y="27563"/>
                  </a:lnTo>
                  <a:lnTo>
                    <a:pt x="115654" y="30034"/>
                  </a:lnTo>
                  <a:lnTo>
                    <a:pt x="116088" y="32786"/>
                  </a:lnTo>
                  <a:lnTo>
                    <a:pt x="116461" y="35864"/>
                  </a:lnTo>
                  <a:lnTo>
                    <a:pt x="116461" y="39222"/>
                  </a:lnTo>
                  <a:lnTo>
                    <a:pt x="116213" y="42953"/>
                  </a:lnTo>
                  <a:lnTo>
                    <a:pt x="115716" y="47011"/>
                  </a:lnTo>
                  <a:lnTo>
                    <a:pt x="114785" y="51488"/>
                  </a:lnTo>
                  <a:lnTo>
                    <a:pt x="113978" y="54333"/>
                  </a:lnTo>
                  <a:lnTo>
                    <a:pt x="112798" y="57178"/>
                  </a:lnTo>
                  <a:lnTo>
                    <a:pt x="113978" y="57178"/>
                  </a:lnTo>
                  <a:lnTo>
                    <a:pt x="115033" y="57271"/>
                  </a:lnTo>
                  <a:lnTo>
                    <a:pt x="116088" y="57411"/>
                  </a:lnTo>
                  <a:lnTo>
                    <a:pt x="117020" y="57877"/>
                  </a:lnTo>
                  <a:lnTo>
                    <a:pt x="117951" y="58390"/>
                  </a:lnTo>
                  <a:lnTo>
                    <a:pt x="118696" y="59183"/>
                  </a:lnTo>
                  <a:lnTo>
                    <a:pt x="119255" y="60163"/>
                  </a:lnTo>
                  <a:lnTo>
                    <a:pt x="119751" y="61515"/>
                  </a:lnTo>
                  <a:lnTo>
                    <a:pt x="120000" y="63008"/>
                  </a:lnTo>
                  <a:lnTo>
                    <a:pt x="119875" y="64920"/>
                  </a:lnTo>
                  <a:lnTo>
                    <a:pt x="119503" y="67158"/>
                  </a:lnTo>
                  <a:lnTo>
                    <a:pt x="118820" y="69724"/>
                  </a:lnTo>
                  <a:lnTo>
                    <a:pt x="117889" y="72708"/>
                  </a:lnTo>
                  <a:lnTo>
                    <a:pt x="116461" y="76160"/>
                  </a:lnTo>
                  <a:lnTo>
                    <a:pt x="115033" y="79005"/>
                  </a:lnTo>
                  <a:lnTo>
                    <a:pt x="113729" y="81197"/>
                  </a:lnTo>
                  <a:lnTo>
                    <a:pt x="112426" y="82969"/>
                  </a:lnTo>
                  <a:lnTo>
                    <a:pt x="111184" y="84181"/>
                  </a:lnTo>
                  <a:lnTo>
                    <a:pt x="110005" y="85068"/>
                  </a:lnTo>
                  <a:lnTo>
                    <a:pt x="108949" y="85534"/>
                  </a:lnTo>
                  <a:lnTo>
                    <a:pt x="107832" y="85720"/>
                  </a:lnTo>
                  <a:lnTo>
                    <a:pt x="107025" y="88799"/>
                  </a:lnTo>
                  <a:lnTo>
                    <a:pt x="105721" y="91970"/>
                  </a:lnTo>
                  <a:lnTo>
                    <a:pt x="104107" y="95141"/>
                  </a:lnTo>
                  <a:lnTo>
                    <a:pt x="102121" y="98359"/>
                  </a:lnTo>
                  <a:lnTo>
                    <a:pt x="99637" y="101438"/>
                  </a:lnTo>
                  <a:lnTo>
                    <a:pt x="96782" y="104516"/>
                  </a:lnTo>
                  <a:lnTo>
                    <a:pt x="93616" y="107454"/>
                  </a:lnTo>
                  <a:lnTo>
                    <a:pt x="90077" y="110205"/>
                  </a:lnTo>
                  <a:lnTo>
                    <a:pt x="86352" y="112677"/>
                  </a:lnTo>
                  <a:lnTo>
                    <a:pt x="82069" y="114869"/>
                  </a:lnTo>
                  <a:lnTo>
                    <a:pt x="77537" y="116828"/>
                  </a:lnTo>
                  <a:lnTo>
                    <a:pt x="72695" y="118321"/>
                  </a:lnTo>
                  <a:lnTo>
                    <a:pt x="67604" y="119393"/>
                  </a:lnTo>
                  <a:lnTo>
                    <a:pt x="62576" y="120000"/>
                  </a:lnTo>
                  <a:lnTo>
                    <a:pt x="57299" y="120000"/>
                  </a:lnTo>
                  <a:lnTo>
                    <a:pt x="52084" y="119440"/>
                  </a:lnTo>
                  <a:lnTo>
                    <a:pt x="47056" y="118414"/>
                  </a:lnTo>
                  <a:lnTo>
                    <a:pt x="42214" y="116828"/>
                  </a:lnTo>
                  <a:lnTo>
                    <a:pt x="37620" y="114963"/>
                  </a:lnTo>
                  <a:lnTo>
                    <a:pt x="33398" y="112724"/>
                  </a:lnTo>
                  <a:lnTo>
                    <a:pt x="29487" y="110205"/>
                  </a:lnTo>
                  <a:lnTo>
                    <a:pt x="25949" y="107547"/>
                  </a:lnTo>
                  <a:lnTo>
                    <a:pt x="22907" y="104609"/>
                  </a:lnTo>
                  <a:lnTo>
                    <a:pt x="20113" y="101531"/>
                  </a:lnTo>
                  <a:lnTo>
                    <a:pt x="17754" y="98453"/>
                  </a:lnTo>
                  <a:lnTo>
                    <a:pt x="15768" y="95141"/>
                  </a:lnTo>
                  <a:lnTo>
                    <a:pt x="14092" y="91970"/>
                  </a:lnTo>
                  <a:lnTo>
                    <a:pt x="12912" y="88892"/>
                  </a:lnTo>
                  <a:lnTo>
                    <a:pt x="12105" y="85814"/>
                  </a:lnTo>
                  <a:lnTo>
                    <a:pt x="11050" y="85627"/>
                  </a:lnTo>
                  <a:lnTo>
                    <a:pt x="9870" y="85068"/>
                  </a:lnTo>
                  <a:lnTo>
                    <a:pt x="8691" y="84275"/>
                  </a:lnTo>
                  <a:lnTo>
                    <a:pt x="7511" y="82969"/>
                  </a:lnTo>
                  <a:lnTo>
                    <a:pt x="6207" y="81290"/>
                  </a:lnTo>
                  <a:lnTo>
                    <a:pt x="4780" y="79005"/>
                  </a:lnTo>
                  <a:lnTo>
                    <a:pt x="3414" y="76160"/>
                  </a:lnTo>
                  <a:lnTo>
                    <a:pt x="1986" y="72708"/>
                  </a:lnTo>
                  <a:lnTo>
                    <a:pt x="1055" y="69817"/>
                  </a:lnTo>
                  <a:lnTo>
                    <a:pt x="310" y="67158"/>
                  </a:lnTo>
                  <a:lnTo>
                    <a:pt x="0" y="64920"/>
                  </a:lnTo>
                  <a:lnTo>
                    <a:pt x="0" y="63101"/>
                  </a:lnTo>
                  <a:lnTo>
                    <a:pt x="124" y="61515"/>
                  </a:lnTo>
                  <a:lnTo>
                    <a:pt x="558" y="60256"/>
                  </a:lnTo>
                  <a:lnTo>
                    <a:pt x="1179" y="59183"/>
                  </a:lnTo>
                  <a:lnTo>
                    <a:pt x="1986" y="58390"/>
                  </a:lnTo>
                  <a:lnTo>
                    <a:pt x="2793" y="57877"/>
                  </a:lnTo>
                  <a:lnTo>
                    <a:pt x="3848" y="57504"/>
                  </a:lnTo>
                  <a:lnTo>
                    <a:pt x="4904" y="57271"/>
                  </a:lnTo>
                  <a:lnTo>
                    <a:pt x="5959" y="57178"/>
                  </a:lnTo>
                  <a:lnTo>
                    <a:pt x="7015" y="57271"/>
                  </a:lnTo>
                  <a:lnTo>
                    <a:pt x="5835" y="54333"/>
                  </a:lnTo>
                  <a:lnTo>
                    <a:pt x="5028" y="51581"/>
                  </a:lnTo>
                  <a:lnTo>
                    <a:pt x="4221" y="47710"/>
                  </a:lnTo>
                  <a:lnTo>
                    <a:pt x="3724" y="44073"/>
                  </a:lnTo>
                  <a:lnTo>
                    <a:pt x="3600" y="40481"/>
                  </a:lnTo>
                  <a:lnTo>
                    <a:pt x="3973" y="36937"/>
                  </a:lnTo>
                  <a:lnTo>
                    <a:pt x="4904" y="33392"/>
                  </a:lnTo>
                  <a:lnTo>
                    <a:pt x="6332" y="29661"/>
                  </a:lnTo>
                  <a:lnTo>
                    <a:pt x="8194" y="26257"/>
                  </a:lnTo>
                  <a:lnTo>
                    <a:pt x="10553" y="23039"/>
                  </a:lnTo>
                  <a:lnTo>
                    <a:pt x="13160" y="20054"/>
                  </a:lnTo>
                  <a:lnTo>
                    <a:pt x="15954" y="17302"/>
                  </a:lnTo>
                  <a:lnTo>
                    <a:pt x="19058" y="14830"/>
                  </a:lnTo>
                  <a:lnTo>
                    <a:pt x="23155" y="11846"/>
                  </a:lnTo>
                  <a:lnTo>
                    <a:pt x="27501" y="9094"/>
                  </a:lnTo>
                  <a:lnTo>
                    <a:pt x="32095" y="6715"/>
                  </a:lnTo>
                  <a:lnTo>
                    <a:pt x="36068" y="4757"/>
                  </a:lnTo>
                  <a:lnTo>
                    <a:pt x="40351" y="3171"/>
                  </a:lnTo>
                  <a:lnTo>
                    <a:pt x="44821" y="1772"/>
                  </a:lnTo>
                  <a:lnTo>
                    <a:pt x="48422" y="979"/>
                  </a:lnTo>
                  <a:lnTo>
                    <a:pt x="52333" y="419"/>
                  </a:lnTo>
                  <a:lnTo>
                    <a:pt x="56306" y="186"/>
                  </a:lnTo>
                  <a:lnTo>
                    <a:pt x="61520"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39" name="Google Shape;239;p19"/>
            <p:cNvSpPr/>
            <p:nvPr/>
          </p:nvSpPr>
          <p:spPr>
            <a:xfrm>
              <a:off x="6751638" y="5335588"/>
              <a:ext cx="2905200" cy="1484400"/>
            </a:xfrm>
            <a:custGeom>
              <a:avLst/>
              <a:gdLst/>
              <a:ahLst/>
              <a:cxnLst/>
              <a:rect l="l" t="t" r="r" b="b"/>
              <a:pathLst>
                <a:path w="120000" h="120000" extrusionOk="0">
                  <a:moveTo>
                    <a:pt x="38699" y="0"/>
                  </a:moveTo>
                  <a:lnTo>
                    <a:pt x="48209" y="59101"/>
                  </a:lnTo>
                  <a:lnTo>
                    <a:pt x="50013" y="70139"/>
                  </a:lnTo>
                  <a:lnTo>
                    <a:pt x="50079" y="70010"/>
                  </a:lnTo>
                  <a:lnTo>
                    <a:pt x="51653" y="79379"/>
                  </a:lnTo>
                  <a:lnTo>
                    <a:pt x="56671" y="51529"/>
                  </a:lnTo>
                  <a:lnTo>
                    <a:pt x="55228" y="47422"/>
                  </a:lnTo>
                  <a:lnTo>
                    <a:pt x="54113" y="43764"/>
                  </a:lnTo>
                  <a:lnTo>
                    <a:pt x="53260" y="40363"/>
                  </a:lnTo>
                  <a:lnTo>
                    <a:pt x="52571" y="37347"/>
                  </a:lnTo>
                  <a:lnTo>
                    <a:pt x="52145" y="34524"/>
                  </a:lnTo>
                  <a:lnTo>
                    <a:pt x="51883" y="31957"/>
                  </a:lnTo>
                  <a:lnTo>
                    <a:pt x="51751" y="29775"/>
                  </a:lnTo>
                  <a:lnTo>
                    <a:pt x="51817" y="27850"/>
                  </a:lnTo>
                  <a:lnTo>
                    <a:pt x="52079" y="25989"/>
                  </a:lnTo>
                  <a:lnTo>
                    <a:pt x="52374" y="24577"/>
                  </a:lnTo>
                  <a:lnTo>
                    <a:pt x="52834" y="23229"/>
                  </a:lnTo>
                  <a:lnTo>
                    <a:pt x="53391" y="22139"/>
                  </a:lnTo>
                  <a:lnTo>
                    <a:pt x="54014" y="21176"/>
                  </a:lnTo>
                  <a:lnTo>
                    <a:pt x="54637" y="20278"/>
                  </a:lnTo>
                  <a:lnTo>
                    <a:pt x="55293" y="19700"/>
                  </a:lnTo>
                  <a:lnTo>
                    <a:pt x="55982" y="19187"/>
                  </a:lnTo>
                  <a:lnTo>
                    <a:pt x="56736" y="18866"/>
                  </a:lnTo>
                  <a:lnTo>
                    <a:pt x="57359" y="18481"/>
                  </a:lnTo>
                  <a:lnTo>
                    <a:pt x="58048" y="18352"/>
                  </a:lnTo>
                  <a:lnTo>
                    <a:pt x="58606" y="18224"/>
                  </a:lnTo>
                  <a:lnTo>
                    <a:pt x="59098" y="18096"/>
                  </a:lnTo>
                  <a:lnTo>
                    <a:pt x="59524" y="18096"/>
                  </a:lnTo>
                  <a:lnTo>
                    <a:pt x="59852" y="18096"/>
                  </a:lnTo>
                  <a:lnTo>
                    <a:pt x="59983" y="18096"/>
                  </a:lnTo>
                  <a:lnTo>
                    <a:pt x="60147" y="18096"/>
                  </a:lnTo>
                  <a:lnTo>
                    <a:pt x="60475" y="18096"/>
                  </a:lnTo>
                  <a:lnTo>
                    <a:pt x="60901" y="18096"/>
                  </a:lnTo>
                  <a:lnTo>
                    <a:pt x="61393" y="18224"/>
                  </a:lnTo>
                  <a:lnTo>
                    <a:pt x="61951" y="18352"/>
                  </a:lnTo>
                  <a:lnTo>
                    <a:pt x="62574" y="18609"/>
                  </a:lnTo>
                  <a:lnTo>
                    <a:pt x="63263" y="18866"/>
                  </a:lnTo>
                  <a:lnTo>
                    <a:pt x="63951" y="19187"/>
                  </a:lnTo>
                  <a:lnTo>
                    <a:pt x="64640" y="19828"/>
                  </a:lnTo>
                  <a:lnTo>
                    <a:pt x="65329" y="20406"/>
                  </a:lnTo>
                  <a:lnTo>
                    <a:pt x="65985" y="21176"/>
                  </a:lnTo>
                  <a:lnTo>
                    <a:pt x="66608" y="22139"/>
                  </a:lnTo>
                  <a:lnTo>
                    <a:pt x="67100" y="23229"/>
                  </a:lnTo>
                  <a:lnTo>
                    <a:pt x="67559" y="24577"/>
                  </a:lnTo>
                  <a:lnTo>
                    <a:pt x="67920" y="26117"/>
                  </a:lnTo>
                  <a:lnTo>
                    <a:pt x="68116" y="27850"/>
                  </a:lnTo>
                  <a:lnTo>
                    <a:pt x="68248" y="29775"/>
                  </a:lnTo>
                  <a:lnTo>
                    <a:pt x="68116" y="32085"/>
                  </a:lnTo>
                  <a:lnTo>
                    <a:pt x="67854" y="34524"/>
                  </a:lnTo>
                  <a:lnTo>
                    <a:pt x="67428" y="37347"/>
                  </a:lnTo>
                  <a:lnTo>
                    <a:pt x="66739" y="40363"/>
                  </a:lnTo>
                  <a:lnTo>
                    <a:pt x="65886" y="43764"/>
                  </a:lnTo>
                  <a:lnTo>
                    <a:pt x="64706" y="47422"/>
                  </a:lnTo>
                  <a:lnTo>
                    <a:pt x="63328" y="51529"/>
                  </a:lnTo>
                  <a:lnTo>
                    <a:pt x="68346" y="79379"/>
                  </a:lnTo>
                  <a:lnTo>
                    <a:pt x="69920" y="70010"/>
                  </a:lnTo>
                  <a:lnTo>
                    <a:pt x="69920" y="70139"/>
                  </a:lnTo>
                  <a:lnTo>
                    <a:pt x="71724" y="59101"/>
                  </a:lnTo>
                  <a:lnTo>
                    <a:pt x="81300" y="0"/>
                  </a:lnTo>
                  <a:lnTo>
                    <a:pt x="81399" y="256"/>
                  </a:lnTo>
                  <a:lnTo>
                    <a:pt x="81858" y="705"/>
                  </a:lnTo>
                  <a:lnTo>
                    <a:pt x="82481" y="1668"/>
                  </a:lnTo>
                  <a:lnTo>
                    <a:pt x="83399" y="2759"/>
                  </a:lnTo>
                  <a:lnTo>
                    <a:pt x="84580" y="4106"/>
                  </a:lnTo>
                  <a:lnTo>
                    <a:pt x="85957" y="5711"/>
                  </a:lnTo>
                  <a:lnTo>
                    <a:pt x="87499" y="7508"/>
                  </a:lnTo>
                  <a:lnTo>
                    <a:pt x="89237" y="9368"/>
                  </a:lnTo>
                  <a:lnTo>
                    <a:pt x="91172" y="11294"/>
                  </a:lnTo>
                  <a:lnTo>
                    <a:pt x="93271" y="13347"/>
                  </a:lnTo>
                  <a:lnTo>
                    <a:pt x="95534" y="15401"/>
                  </a:lnTo>
                  <a:lnTo>
                    <a:pt x="97928" y="17390"/>
                  </a:lnTo>
                  <a:lnTo>
                    <a:pt x="100420" y="19315"/>
                  </a:lnTo>
                  <a:lnTo>
                    <a:pt x="103044" y="21176"/>
                  </a:lnTo>
                  <a:lnTo>
                    <a:pt x="105766" y="22844"/>
                  </a:lnTo>
                  <a:lnTo>
                    <a:pt x="108587" y="24320"/>
                  </a:lnTo>
                  <a:lnTo>
                    <a:pt x="110554" y="25668"/>
                  </a:lnTo>
                  <a:lnTo>
                    <a:pt x="112292" y="27208"/>
                  </a:lnTo>
                  <a:lnTo>
                    <a:pt x="113801" y="29262"/>
                  </a:lnTo>
                  <a:lnTo>
                    <a:pt x="115080" y="31700"/>
                  </a:lnTo>
                  <a:lnTo>
                    <a:pt x="116294" y="34395"/>
                  </a:lnTo>
                  <a:lnTo>
                    <a:pt x="117212" y="37219"/>
                  </a:lnTo>
                  <a:lnTo>
                    <a:pt x="117966" y="40235"/>
                  </a:lnTo>
                  <a:lnTo>
                    <a:pt x="118589" y="43508"/>
                  </a:lnTo>
                  <a:lnTo>
                    <a:pt x="119081" y="46652"/>
                  </a:lnTo>
                  <a:lnTo>
                    <a:pt x="119442" y="49989"/>
                  </a:lnTo>
                  <a:lnTo>
                    <a:pt x="119704" y="53262"/>
                  </a:lnTo>
                  <a:lnTo>
                    <a:pt x="119868" y="56534"/>
                  </a:lnTo>
                  <a:lnTo>
                    <a:pt x="119934" y="59550"/>
                  </a:lnTo>
                  <a:lnTo>
                    <a:pt x="120000" y="62502"/>
                  </a:lnTo>
                  <a:lnTo>
                    <a:pt x="119934" y="65262"/>
                  </a:lnTo>
                  <a:lnTo>
                    <a:pt x="119868" y="67700"/>
                  </a:lnTo>
                  <a:lnTo>
                    <a:pt x="119868" y="68213"/>
                  </a:lnTo>
                  <a:lnTo>
                    <a:pt x="119836" y="69304"/>
                  </a:lnTo>
                  <a:lnTo>
                    <a:pt x="119770" y="70973"/>
                  </a:lnTo>
                  <a:lnTo>
                    <a:pt x="119639" y="73155"/>
                  </a:lnTo>
                  <a:lnTo>
                    <a:pt x="119573" y="75850"/>
                  </a:lnTo>
                  <a:lnTo>
                    <a:pt x="119376" y="78673"/>
                  </a:lnTo>
                  <a:lnTo>
                    <a:pt x="119245" y="81561"/>
                  </a:lnTo>
                  <a:lnTo>
                    <a:pt x="119147" y="84513"/>
                  </a:lnTo>
                  <a:lnTo>
                    <a:pt x="118950" y="87401"/>
                  </a:lnTo>
                  <a:lnTo>
                    <a:pt x="118753" y="89967"/>
                  </a:lnTo>
                  <a:lnTo>
                    <a:pt x="118589" y="92278"/>
                  </a:lnTo>
                  <a:lnTo>
                    <a:pt x="118458" y="92406"/>
                  </a:lnTo>
                  <a:lnTo>
                    <a:pt x="118032" y="92855"/>
                  </a:lnTo>
                  <a:lnTo>
                    <a:pt x="117277" y="93754"/>
                  </a:lnTo>
                  <a:lnTo>
                    <a:pt x="116228" y="94844"/>
                  </a:lnTo>
                  <a:lnTo>
                    <a:pt x="114982" y="96192"/>
                  </a:lnTo>
                  <a:lnTo>
                    <a:pt x="113342" y="97732"/>
                  </a:lnTo>
                  <a:lnTo>
                    <a:pt x="111538" y="99465"/>
                  </a:lnTo>
                  <a:lnTo>
                    <a:pt x="109439" y="101262"/>
                  </a:lnTo>
                  <a:lnTo>
                    <a:pt x="107078" y="103187"/>
                  </a:lnTo>
                  <a:lnTo>
                    <a:pt x="104454" y="105176"/>
                  </a:lnTo>
                  <a:lnTo>
                    <a:pt x="101535" y="107101"/>
                  </a:lnTo>
                  <a:lnTo>
                    <a:pt x="98453" y="109026"/>
                  </a:lnTo>
                  <a:lnTo>
                    <a:pt x="95075" y="111016"/>
                  </a:lnTo>
                  <a:lnTo>
                    <a:pt x="91467" y="112812"/>
                  </a:lnTo>
                  <a:lnTo>
                    <a:pt x="87630" y="114545"/>
                  </a:lnTo>
                  <a:lnTo>
                    <a:pt x="83596" y="116085"/>
                  </a:lnTo>
                  <a:lnTo>
                    <a:pt x="79300" y="117433"/>
                  </a:lnTo>
                  <a:lnTo>
                    <a:pt x="74774" y="118524"/>
                  </a:lnTo>
                  <a:lnTo>
                    <a:pt x="70051" y="119358"/>
                  </a:lnTo>
                  <a:lnTo>
                    <a:pt x="65132" y="119871"/>
                  </a:lnTo>
                  <a:lnTo>
                    <a:pt x="59983" y="120000"/>
                  </a:lnTo>
                  <a:lnTo>
                    <a:pt x="54867" y="119871"/>
                  </a:lnTo>
                  <a:lnTo>
                    <a:pt x="49915" y="119358"/>
                  </a:lnTo>
                  <a:lnTo>
                    <a:pt x="45159" y="118524"/>
                  </a:lnTo>
                  <a:lnTo>
                    <a:pt x="40699" y="117433"/>
                  </a:lnTo>
                  <a:lnTo>
                    <a:pt x="36403" y="116085"/>
                  </a:lnTo>
                  <a:lnTo>
                    <a:pt x="32303" y="114545"/>
                  </a:lnTo>
                  <a:lnTo>
                    <a:pt x="28532" y="112812"/>
                  </a:lnTo>
                  <a:lnTo>
                    <a:pt x="24924" y="111016"/>
                  </a:lnTo>
                  <a:lnTo>
                    <a:pt x="21546" y="109026"/>
                  </a:lnTo>
                  <a:lnTo>
                    <a:pt x="18398" y="107101"/>
                  </a:lnTo>
                  <a:lnTo>
                    <a:pt x="15545" y="105176"/>
                  </a:lnTo>
                  <a:lnTo>
                    <a:pt x="12921" y="103187"/>
                  </a:lnTo>
                  <a:lnTo>
                    <a:pt x="10560" y="101262"/>
                  </a:lnTo>
                  <a:lnTo>
                    <a:pt x="8428" y="99465"/>
                  </a:lnTo>
                  <a:lnTo>
                    <a:pt x="6591" y="97732"/>
                  </a:lnTo>
                  <a:lnTo>
                    <a:pt x="5017" y="96192"/>
                  </a:lnTo>
                  <a:lnTo>
                    <a:pt x="3705" y="94844"/>
                  </a:lnTo>
                  <a:lnTo>
                    <a:pt x="2722" y="93754"/>
                  </a:lnTo>
                  <a:lnTo>
                    <a:pt x="1967" y="92855"/>
                  </a:lnTo>
                  <a:lnTo>
                    <a:pt x="1541" y="92406"/>
                  </a:lnTo>
                  <a:lnTo>
                    <a:pt x="1410" y="92278"/>
                  </a:lnTo>
                  <a:lnTo>
                    <a:pt x="1246" y="89967"/>
                  </a:lnTo>
                  <a:lnTo>
                    <a:pt x="1049" y="87401"/>
                  </a:lnTo>
                  <a:lnTo>
                    <a:pt x="918" y="84513"/>
                  </a:lnTo>
                  <a:lnTo>
                    <a:pt x="721" y="81561"/>
                  </a:lnTo>
                  <a:lnTo>
                    <a:pt x="623" y="78673"/>
                  </a:lnTo>
                  <a:lnTo>
                    <a:pt x="491" y="75721"/>
                  </a:lnTo>
                  <a:lnTo>
                    <a:pt x="360" y="73155"/>
                  </a:lnTo>
                  <a:lnTo>
                    <a:pt x="229" y="70973"/>
                  </a:lnTo>
                  <a:lnTo>
                    <a:pt x="163" y="69304"/>
                  </a:lnTo>
                  <a:lnTo>
                    <a:pt x="131" y="68213"/>
                  </a:lnTo>
                  <a:lnTo>
                    <a:pt x="131" y="67700"/>
                  </a:lnTo>
                  <a:lnTo>
                    <a:pt x="65" y="65262"/>
                  </a:lnTo>
                  <a:lnTo>
                    <a:pt x="0" y="62502"/>
                  </a:lnTo>
                  <a:lnTo>
                    <a:pt x="65" y="59550"/>
                  </a:lnTo>
                  <a:lnTo>
                    <a:pt x="131" y="56534"/>
                  </a:lnTo>
                  <a:lnTo>
                    <a:pt x="295" y="53262"/>
                  </a:lnTo>
                  <a:lnTo>
                    <a:pt x="557" y="49989"/>
                  </a:lnTo>
                  <a:lnTo>
                    <a:pt x="918" y="46652"/>
                  </a:lnTo>
                  <a:lnTo>
                    <a:pt x="1410" y="43508"/>
                  </a:lnTo>
                  <a:lnTo>
                    <a:pt x="2033" y="40235"/>
                  </a:lnTo>
                  <a:lnTo>
                    <a:pt x="2853" y="37219"/>
                  </a:lnTo>
                  <a:lnTo>
                    <a:pt x="3771" y="34395"/>
                  </a:lnTo>
                  <a:lnTo>
                    <a:pt x="4886" y="31700"/>
                  </a:lnTo>
                  <a:lnTo>
                    <a:pt x="6198" y="29262"/>
                  </a:lnTo>
                  <a:lnTo>
                    <a:pt x="7707" y="27208"/>
                  </a:lnTo>
                  <a:lnTo>
                    <a:pt x="9445" y="25668"/>
                  </a:lnTo>
                  <a:lnTo>
                    <a:pt x="11412" y="24320"/>
                  </a:lnTo>
                  <a:lnTo>
                    <a:pt x="14233" y="22844"/>
                  </a:lnTo>
                  <a:lnTo>
                    <a:pt x="16955" y="21176"/>
                  </a:lnTo>
                  <a:lnTo>
                    <a:pt x="19579" y="19315"/>
                  </a:lnTo>
                  <a:lnTo>
                    <a:pt x="22071" y="17390"/>
                  </a:lnTo>
                  <a:lnTo>
                    <a:pt x="24432" y="15401"/>
                  </a:lnTo>
                  <a:lnTo>
                    <a:pt x="26728" y="13347"/>
                  </a:lnTo>
                  <a:lnTo>
                    <a:pt x="28761" y="11294"/>
                  </a:lnTo>
                  <a:lnTo>
                    <a:pt x="30762" y="9368"/>
                  </a:lnTo>
                  <a:lnTo>
                    <a:pt x="32500" y="7508"/>
                  </a:lnTo>
                  <a:lnTo>
                    <a:pt x="34042" y="5711"/>
                  </a:lnTo>
                  <a:lnTo>
                    <a:pt x="35419" y="4106"/>
                  </a:lnTo>
                  <a:lnTo>
                    <a:pt x="36600" y="2759"/>
                  </a:lnTo>
                  <a:lnTo>
                    <a:pt x="37452" y="1668"/>
                  </a:lnTo>
                  <a:lnTo>
                    <a:pt x="38141" y="705"/>
                  </a:lnTo>
                  <a:lnTo>
                    <a:pt x="38600" y="256"/>
                  </a:lnTo>
                  <a:lnTo>
                    <a:pt x="38699"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grpSp>
        <p:nvGrpSpPr>
          <p:cNvPr id="240" name="Google Shape;240;p19"/>
          <p:cNvGrpSpPr/>
          <p:nvPr/>
        </p:nvGrpSpPr>
        <p:grpSpPr>
          <a:xfrm>
            <a:off x="5541246" y="836778"/>
            <a:ext cx="463210" cy="348152"/>
            <a:chOff x="4697413" y="3092451"/>
            <a:chExt cx="4959425" cy="3727537"/>
          </a:xfrm>
        </p:grpSpPr>
        <p:sp>
          <p:nvSpPr>
            <p:cNvPr id="241" name="Google Shape;241;p19"/>
            <p:cNvSpPr/>
            <p:nvPr/>
          </p:nvSpPr>
          <p:spPr>
            <a:xfrm>
              <a:off x="4697413" y="3092451"/>
              <a:ext cx="2776500" cy="3510000"/>
            </a:xfrm>
            <a:custGeom>
              <a:avLst/>
              <a:gdLst/>
              <a:ahLst/>
              <a:cxnLst/>
              <a:rect l="l" t="t" r="r" b="b"/>
              <a:pathLst>
                <a:path w="120000" h="120000" extrusionOk="0">
                  <a:moveTo>
                    <a:pt x="20548" y="83907"/>
                  </a:moveTo>
                  <a:lnTo>
                    <a:pt x="22813" y="86892"/>
                  </a:lnTo>
                  <a:lnTo>
                    <a:pt x="25283" y="89769"/>
                  </a:lnTo>
                  <a:lnTo>
                    <a:pt x="28027" y="92455"/>
                  </a:lnTo>
                  <a:lnTo>
                    <a:pt x="31012" y="95006"/>
                  </a:lnTo>
                  <a:lnTo>
                    <a:pt x="34133" y="97394"/>
                  </a:lnTo>
                  <a:lnTo>
                    <a:pt x="37495" y="99592"/>
                  </a:lnTo>
                  <a:lnTo>
                    <a:pt x="41097" y="101601"/>
                  </a:lnTo>
                  <a:lnTo>
                    <a:pt x="44871" y="103446"/>
                  </a:lnTo>
                  <a:lnTo>
                    <a:pt x="48747" y="105047"/>
                  </a:lnTo>
                  <a:lnTo>
                    <a:pt x="52795" y="106431"/>
                  </a:lnTo>
                  <a:lnTo>
                    <a:pt x="50120" y="102116"/>
                  </a:lnTo>
                  <a:lnTo>
                    <a:pt x="47787" y="97639"/>
                  </a:lnTo>
                  <a:lnTo>
                    <a:pt x="45694" y="93161"/>
                  </a:lnTo>
                  <a:lnTo>
                    <a:pt x="43876" y="88602"/>
                  </a:lnTo>
                  <a:lnTo>
                    <a:pt x="42332" y="83907"/>
                  </a:lnTo>
                  <a:lnTo>
                    <a:pt x="20548" y="83907"/>
                  </a:lnTo>
                  <a:close/>
                  <a:moveTo>
                    <a:pt x="53173" y="46214"/>
                  </a:moveTo>
                  <a:lnTo>
                    <a:pt x="52384" y="50990"/>
                  </a:lnTo>
                  <a:lnTo>
                    <a:pt x="51938" y="55848"/>
                  </a:lnTo>
                  <a:lnTo>
                    <a:pt x="51766" y="60678"/>
                  </a:lnTo>
                  <a:lnTo>
                    <a:pt x="51869" y="65101"/>
                  </a:lnTo>
                  <a:lnTo>
                    <a:pt x="52281" y="69470"/>
                  </a:lnTo>
                  <a:lnTo>
                    <a:pt x="52933" y="73785"/>
                  </a:lnTo>
                  <a:lnTo>
                    <a:pt x="98250" y="73785"/>
                  </a:lnTo>
                  <a:lnTo>
                    <a:pt x="99005" y="69063"/>
                  </a:lnTo>
                  <a:lnTo>
                    <a:pt x="99519" y="64206"/>
                  </a:lnTo>
                  <a:lnTo>
                    <a:pt x="99656" y="59375"/>
                  </a:lnTo>
                  <a:lnTo>
                    <a:pt x="99519" y="54952"/>
                  </a:lnTo>
                  <a:lnTo>
                    <a:pt x="99142" y="50583"/>
                  </a:lnTo>
                  <a:lnTo>
                    <a:pt x="98421" y="46214"/>
                  </a:lnTo>
                  <a:lnTo>
                    <a:pt x="53173" y="46214"/>
                  </a:lnTo>
                  <a:close/>
                  <a:moveTo>
                    <a:pt x="15265" y="46214"/>
                  </a:moveTo>
                  <a:lnTo>
                    <a:pt x="14236" y="49552"/>
                  </a:lnTo>
                  <a:lnTo>
                    <a:pt x="13447" y="52944"/>
                  </a:lnTo>
                  <a:lnTo>
                    <a:pt x="13001" y="56445"/>
                  </a:lnTo>
                  <a:lnTo>
                    <a:pt x="12795" y="60054"/>
                  </a:lnTo>
                  <a:lnTo>
                    <a:pt x="13001" y="63554"/>
                  </a:lnTo>
                  <a:lnTo>
                    <a:pt x="13447" y="67055"/>
                  </a:lnTo>
                  <a:lnTo>
                    <a:pt x="14168" y="70447"/>
                  </a:lnTo>
                  <a:lnTo>
                    <a:pt x="15197" y="73785"/>
                  </a:lnTo>
                  <a:lnTo>
                    <a:pt x="39931" y="73785"/>
                  </a:lnTo>
                  <a:lnTo>
                    <a:pt x="39348" y="69470"/>
                  </a:lnTo>
                  <a:lnTo>
                    <a:pt x="39005" y="65101"/>
                  </a:lnTo>
                  <a:lnTo>
                    <a:pt x="38867" y="60678"/>
                  </a:lnTo>
                  <a:lnTo>
                    <a:pt x="39005" y="55848"/>
                  </a:lnTo>
                  <a:lnTo>
                    <a:pt x="39451" y="50990"/>
                  </a:lnTo>
                  <a:lnTo>
                    <a:pt x="40171" y="46214"/>
                  </a:lnTo>
                  <a:lnTo>
                    <a:pt x="15265" y="46214"/>
                  </a:lnTo>
                  <a:close/>
                  <a:moveTo>
                    <a:pt x="53825" y="13324"/>
                  </a:moveTo>
                  <a:lnTo>
                    <a:pt x="49674" y="14708"/>
                  </a:lnTo>
                  <a:lnTo>
                    <a:pt x="45626" y="16309"/>
                  </a:lnTo>
                  <a:lnTo>
                    <a:pt x="41749" y="18100"/>
                  </a:lnTo>
                  <a:lnTo>
                    <a:pt x="38113" y="20162"/>
                  </a:lnTo>
                  <a:lnTo>
                    <a:pt x="34579" y="22360"/>
                  </a:lnTo>
                  <a:lnTo>
                    <a:pt x="31320" y="24776"/>
                  </a:lnTo>
                  <a:lnTo>
                    <a:pt x="28267" y="27354"/>
                  </a:lnTo>
                  <a:lnTo>
                    <a:pt x="25488" y="30067"/>
                  </a:lnTo>
                  <a:lnTo>
                    <a:pt x="22881" y="32998"/>
                  </a:lnTo>
                  <a:lnTo>
                    <a:pt x="20617" y="36037"/>
                  </a:lnTo>
                  <a:lnTo>
                    <a:pt x="42778" y="36037"/>
                  </a:lnTo>
                  <a:lnTo>
                    <a:pt x="44391" y="31370"/>
                  </a:lnTo>
                  <a:lnTo>
                    <a:pt x="46346" y="26729"/>
                  </a:lnTo>
                  <a:lnTo>
                    <a:pt x="48576" y="22170"/>
                  </a:lnTo>
                  <a:lnTo>
                    <a:pt x="51114" y="17693"/>
                  </a:lnTo>
                  <a:lnTo>
                    <a:pt x="53825" y="13324"/>
                  </a:lnTo>
                  <a:close/>
                  <a:moveTo>
                    <a:pt x="75883" y="10176"/>
                  </a:moveTo>
                  <a:lnTo>
                    <a:pt x="73447" y="10230"/>
                  </a:lnTo>
                  <a:lnTo>
                    <a:pt x="71046" y="10339"/>
                  </a:lnTo>
                  <a:lnTo>
                    <a:pt x="67821" y="14355"/>
                  </a:lnTo>
                  <a:lnTo>
                    <a:pt x="64871" y="18507"/>
                  </a:lnTo>
                  <a:lnTo>
                    <a:pt x="62229" y="22767"/>
                  </a:lnTo>
                  <a:lnTo>
                    <a:pt x="59862" y="27082"/>
                  </a:lnTo>
                  <a:lnTo>
                    <a:pt x="57804" y="31560"/>
                  </a:lnTo>
                  <a:lnTo>
                    <a:pt x="56054" y="36092"/>
                  </a:lnTo>
                  <a:lnTo>
                    <a:pt x="95780" y="36092"/>
                  </a:lnTo>
                  <a:lnTo>
                    <a:pt x="94065" y="31560"/>
                  </a:lnTo>
                  <a:lnTo>
                    <a:pt x="92109" y="27137"/>
                  </a:lnTo>
                  <a:lnTo>
                    <a:pt x="89845" y="22822"/>
                  </a:lnTo>
                  <a:lnTo>
                    <a:pt x="87307" y="18561"/>
                  </a:lnTo>
                  <a:lnTo>
                    <a:pt x="84528" y="14436"/>
                  </a:lnTo>
                  <a:lnTo>
                    <a:pt x="81406" y="10393"/>
                  </a:lnTo>
                  <a:lnTo>
                    <a:pt x="78593" y="10230"/>
                  </a:lnTo>
                  <a:lnTo>
                    <a:pt x="75883" y="10176"/>
                  </a:lnTo>
                  <a:close/>
                  <a:moveTo>
                    <a:pt x="75883" y="0"/>
                  </a:moveTo>
                  <a:lnTo>
                    <a:pt x="81200" y="162"/>
                  </a:lnTo>
                  <a:lnTo>
                    <a:pt x="86483" y="569"/>
                  </a:lnTo>
                  <a:lnTo>
                    <a:pt x="91663" y="1275"/>
                  </a:lnTo>
                  <a:lnTo>
                    <a:pt x="96672" y="2252"/>
                  </a:lnTo>
                  <a:lnTo>
                    <a:pt x="101680" y="3554"/>
                  </a:lnTo>
                  <a:lnTo>
                    <a:pt x="106483" y="5047"/>
                  </a:lnTo>
                  <a:lnTo>
                    <a:pt x="111183" y="6838"/>
                  </a:lnTo>
                  <a:lnTo>
                    <a:pt x="115643" y="8900"/>
                  </a:lnTo>
                  <a:lnTo>
                    <a:pt x="119999" y="11207"/>
                  </a:lnTo>
                  <a:lnTo>
                    <a:pt x="119554" y="11560"/>
                  </a:lnTo>
                  <a:lnTo>
                    <a:pt x="117427" y="13405"/>
                  </a:lnTo>
                  <a:lnTo>
                    <a:pt x="115471" y="15332"/>
                  </a:lnTo>
                  <a:lnTo>
                    <a:pt x="113756" y="17313"/>
                  </a:lnTo>
                  <a:lnTo>
                    <a:pt x="112212" y="19321"/>
                  </a:lnTo>
                  <a:lnTo>
                    <a:pt x="109022" y="17639"/>
                  </a:lnTo>
                  <a:lnTo>
                    <a:pt x="105660" y="16092"/>
                  </a:lnTo>
                  <a:lnTo>
                    <a:pt x="102126" y="14708"/>
                  </a:lnTo>
                  <a:lnTo>
                    <a:pt x="98490" y="13514"/>
                  </a:lnTo>
                  <a:lnTo>
                    <a:pt x="101234" y="17937"/>
                  </a:lnTo>
                  <a:lnTo>
                    <a:pt x="103636" y="22469"/>
                  </a:lnTo>
                  <a:lnTo>
                    <a:pt x="105694" y="27055"/>
                  </a:lnTo>
                  <a:lnTo>
                    <a:pt x="107581" y="31723"/>
                  </a:lnTo>
                  <a:lnTo>
                    <a:pt x="107478" y="34084"/>
                  </a:lnTo>
                  <a:lnTo>
                    <a:pt x="107581" y="36553"/>
                  </a:lnTo>
                  <a:lnTo>
                    <a:pt x="107924" y="39131"/>
                  </a:lnTo>
                  <a:lnTo>
                    <a:pt x="106826" y="40868"/>
                  </a:lnTo>
                  <a:lnTo>
                    <a:pt x="106106" y="42686"/>
                  </a:lnTo>
                  <a:lnTo>
                    <a:pt x="105660" y="44531"/>
                  </a:lnTo>
                  <a:lnTo>
                    <a:pt x="105454" y="46377"/>
                  </a:lnTo>
                  <a:lnTo>
                    <a:pt x="105523" y="48222"/>
                  </a:lnTo>
                  <a:lnTo>
                    <a:pt x="105763" y="49986"/>
                  </a:lnTo>
                  <a:lnTo>
                    <a:pt x="106174" y="51723"/>
                  </a:lnTo>
                  <a:lnTo>
                    <a:pt x="106620" y="53324"/>
                  </a:lnTo>
                  <a:lnTo>
                    <a:pt x="107066" y="54871"/>
                  </a:lnTo>
                  <a:lnTo>
                    <a:pt x="108130" y="57476"/>
                  </a:lnTo>
                  <a:lnTo>
                    <a:pt x="109228" y="59755"/>
                  </a:lnTo>
                  <a:lnTo>
                    <a:pt x="110394" y="61736"/>
                  </a:lnTo>
                  <a:lnTo>
                    <a:pt x="111629" y="63446"/>
                  </a:lnTo>
                  <a:lnTo>
                    <a:pt x="111938" y="63853"/>
                  </a:lnTo>
                  <a:lnTo>
                    <a:pt x="112349" y="64314"/>
                  </a:lnTo>
                  <a:lnTo>
                    <a:pt x="111903" y="68900"/>
                  </a:lnTo>
                  <a:lnTo>
                    <a:pt x="111252" y="73432"/>
                  </a:lnTo>
                  <a:lnTo>
                    <a:pt x="108164" y="74491"/>
                  </a:lnTo>
                  <a:lnTo>
                    <a:pt x="104871" y="75576"/>
                  </a:lnTo>
                  <a:lnTo>
                    <a:pt x="101303" y="76553"/>
                  </a:lnTo>
                  <a:lnTo>
                    <a:pt x="97632" y="77367"/>
                  </a:lnTo>
                  <a:lnTo>
                    <a:pt x="94991" y="78046"/>
                  </a:lnTo>
                  <a:lnTo>
                    <a:pt x="92452" y="78860"/>
                  </a:lnTo>
                  <a:lnTo>
                    <a:pt x="90120" y="79837"/>
                  </a:lnTo>
                  <a:lnTo>
                    <a:pt x="87890" y="81031"/>
                  </a:lnTo>
                  <a:lnTo>
                    <a:pt x="85866" y="82415"/>
                  </a:lnTo>
                  <a:lnTo>
                    <a:pt x="84048" y="83907"/>
                  </a:lnTo>
                  <a:lnTo>
                    <a:pt x="55506" y="83907"/>
                  </a:lnTo>
                  <a:lnTo>
                    <a:pt x="57221" y="88439"/>
                  </a:lnTo>
                  <a:lnTo>
                    <a:pt x="59176" y="92862"/>
                  </a:lnTo>
                  <a:lnTo>
                    <a:pt x="61440" y="97232"/>
                  </a:lnTo>
                  <a:lnTo>
                    <a:pt x="63979" y="101438"/>
                  </a:lnTo>
                  <a:lnTo>
                    <a:pt x="66758" y="105617"/>
                  </a:lnTo>
                  <a:lnTo>
                    <a:pt x="69948" y="109660"/>
                  </a:lnTo>
                  <a:lnTo>
                    <a:pt x="72864" y="109823"/>
                  </a:lnTo>
                  <a:lnTo>
                    <a:pt x="75883" y="109877"/>
                  </a:lnTo>
                  <a:lnTo>
                    <a:pt x="76775" y="109877"/>
                  </a:lnTo>
                  <a:lnTo>
                    <a:pt x="76981" y="111424"/>
                  </a:lnTo>
                  <a:lnTo>
                    <a:pt x="77186" y="113025"/>
                  </a:lnTo>
                  <a:lnTo>
                    <a:pt x="77358" y="114599"/>
                  </a:lnTo>
                  <a:lnTo>
                    <a:pt x="77632" y="116092"/>
                  </a:lnTo>
                  <a:lnTo>
                    <a:pt x="77873" y="117421"/>
                  </a:lnTo>
                  <a:lnTo>
                    <a:pt x="78284" y="118724"/>
                  </a:lnTo>
                  <a:lnTo>
                    <a:pt x="78936" y="120000"/>
                  </a:lnTo>
                  <a:lnTo>
                    <a:pt x="75883" y="120000"/>
                  </a:lnTo>
                  <a:lnTo>
                    <a:pt x="70806" y="119891"/>
                  </a:lnTo>
                  <a:lnTo>
                    <a:pt x="65866" y="119484"/>
                  </a:lnTo>
                  <a:lnTo>
                    <a:pt x="60994" y="118887"/>
                  </a:lnTo>
                  <a:lnTo>
                    <a:pt x="56157" y="117991"/>
                  </a:lnTo>
                  <a:lnTo>
                    <a:pt x="51423" y="116879"/>
                  </a:lnTo>
                  <a:lnTo>
                    <a:pt x="46792" y="115468"/>
                  </a:lnTo>
                  <a:lnTo>
                    <a:pt x="42332" y="113894"/>
                  </a:lnTo>
                  <a:lnTo>
                    <a:pt x="38044" y="112048"/>
                  </a:lnTo>
                  <a:lnTo>
                    <a:pt x="33790" y="109986"/>
                  </a:lnTo>
                  <a:lnTo>
                    <a:pt x="29777" y="107706"/>
                  </a:lnTo>
                  <a:lnTo>
                    <a:pt x="25866" y="105210"/>
                  </a:lnTo>
                  <a:lnTo>
                    <a:pt x="22229" y="102469"/>
                  </a:lnTo>
                  <a:lnTo>
                    <a:pt x="18799" y="99538"/>
                  </a:lnTo>
                  <a:lnTo>
                    <a:pt x="15608" y="96499"/>
                  </a:lnTo>
                  <a:lnTo>
                    <a:pt x="12692" y="93324"/>
                  </a:lnTo>
                  <a:lnTo>
                    <a:pt x="10085" y="89986"/>
                  </a:lnTo>
                  <a:lnTo>
                    <a:pt x="7787" y="86540"/>
                  </a:lnTo>
                  <a:lnTo>
                    <a:pt x="5728" y="83039"/>
                  </a:lnTo>
                  <a:lnTo>
                    <a:pt x="4013" y="79375"/>
                  </a:lnTo>
                  <a:lnTo>
                    <a:pt x="2607" y="75630"/>
                  </a:lnTo>
                  <a:lnTo>
                    <a:pt x="1440" y="71831"/>
                  </a:lnTo>
                  <a:lnTo>
                    <a:pt x="651" y="67978"/>
                  </a:lnTo>
                  <a:lnTo>
                    <a:pt x="205" y="64016"/>
                  </a:lnTo>
                  <a:lnTo>
                    <a:pt x="0" y="60054"/>
                  </a:lnTo>
                  <a:lnTo>
                    <a:pt x="205" y="56037"/>
                  </a:lnTo>
                  <a:lnTo>
                    <a:pt x="651" y="52075"/>
                  </a:lnTo>
                  <a:lnTo>
                    <a:pt x="1440" y="48222"/>
                  </a:lnTo>
                  <a:lnTo>
                    <a:pt x="2607" y="44423"/>
                  </a:lnTo>
                  <a:lnTo>
                    <a:pt x="3979" y="40678"/>
                  </a:lnTo>
                  <a:lnTo>
                    <a:pt x="5728" y="37014"/>
                  </a:lnTo>
                  <a:lnTo>
                    <a:pt x="7753" y="33514"/>
                  </a:lnTo>
                  <a:lnTo>
                    <a:pt x="10085" y="30067"/>
                  </a:lnTo>
                  <a:lnTo>
                    <a:pt x="12692" y="26729"/>
                  </a:lnTo>
                  <a:lnTo>
                    <a:pt x="15608" y="23554"/>
                  </a:lnTo>
                  <a:lnTo>
                    <a:pt x="18799" y="20461"/>
                  </a:lnTo>
                  <a:lnTo>
                    <a:pt x="22229" y="17584"/>
                  </a:lnTo>
                  <a:lnTo>
                    <a:pt x="25934" y="14843"/>
                  </a:lnTo>
                  <a:lnTo>
                    <a:pt x="29777" y="12347"/>
                  </a:lnTo>
                  <a:lnTo>
                    <a:pt x="33790" y="10067"/>
                  </a:lnTo>
                  <a:lnTo>
                    <a:pt x="38044" y="7978"/>
                  </a:lnTo>
                  <a:lnTo>
                    <a:pt x="42401" y="6160"/>
                  </a:lnTo>
                  <a:lnTo>
                    <a:pt x="46792" y="4531"/>
                  </a:lnTo>
                  <a:lnTo>
                    <a:pt x="51423" y="3175"/>
                  </a:lnTo>
                  <a:lnTo>
                    <a:pt x="56157" y="2062"/>
                  </a:lnTo>
                  <a:lnTo>
                    <a:pt x="60994" y="1166"/>
                  </a:lnTo>
                  <a:lnTo>
                    <a:pt x="65866" y="515"/>
                  </a:lnTo>
                  <a:lnTo>
                    <a:pt x="70874" y="162"/>
                  </a:lnTo>
                  <a:lnTo>
                    <a:pt x="75883"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2" name="Google Shape;242;p19"/>
            <p:cNvSpPr/>
            <p:nvPr/>
          </p:nvSpPr>
          <p:spPr>
            <a:xfrm>
              <a:off x="7427913" y="3379788"/>
              <a:ext cx="1533600" cy="2041500"/>
            </a:xfrm>
            <a:custGeom>
              <a:avLst/>
              <a:gdLst/>
              <a:ahLst/>
              <a:cxnLst/>
              <a:rect l="l" t="t" r="r" b="b"/>
              <a:pathLst>
                <a:path w="120000" h="120000" extrusionOk="0">
                  <a:moveTo>
                    <a:pt x="61520" y="0"/>
                  </a:moveTo>
                  <a:lnTo>
                    <a:pt x="66301" y="186"/>
                  </a:lnTo>
                  <a:lnTo>
                    <a:pt x="70832" y="606"/>
                  </a:lnTo>
                  <a:lnTo>
                    <a:pt x="74930" y="1399"/>
                  </a:lnTo>
                  <a:lnTo>
                    <a:pt x="78779" y="2378"/>
                  </a:lnTo>
                  <a:lnTo>
                    <a:pt x="82193" y="3451"/>
                  </a:lnTo>
                  <a:lnTo>
                    <a:pt x="85297" y="4757"/>
                  </a:lnTo>
                  <a:lnTo>
                    <a:pt x="88463" y="6156"/>
                  </a:lnTo>
                  <a:lnTo>
                    <a:pt x="91132" y="7695"/>
                  </a:lnTo>
                  <a:lnTo>
                    <a:pt x="93367" y="9187"/>
                  </a:lnTo>
                  <a:lnTo>
                    <a:pt x="95292" y="10586"/>
                  </a:lnTo>
                  <a:lnTo>
                    <a:pt x="96782" y="11846"/>
                  </a:lnTo>
                  <a:lnTo>
                    <a:pt x="97961" y="12965"/>
                  </a:lnTo>
                  <a:lnTo>
                    <a:pt x="98706" y="13758"/>
                  </a:lnTo>
                  <a:lnTo>
                    <a:pt x="99141" y="14411"/>
                  </a:lnTo>
                  <a:lnTo>
                    <a:pt x="99389" y="14551"/>
                  </a:lnTo>
                  <a:lnTo>
                    <a:pt x="99513" y="14551"/>
                  </a:lnTo>
                  <a:lnTo>
                    <a:pt x="99886" y="14644"/>
                  </a:lnTo>
                  <a:lnTo>
                    <a:pt x="100444" y="14737"/>
                  </a:lnTo>
                  <a:lnTo>
                    <a:pt x="101127" y="14830"/>
                  </a:lnTo>
                  <a:lnTo>
                    <a:pt x="102121" y="15110"/>
                  </a:lnTo>
                  <a:lnTo>
                    <a:pt x="103176" y="15437"/>
                  </a:lnTo>
                  <a:lnTo>
                    <a:pt x="104355" y="15810"/>
                  </a:lnTo>
                  <a:lnTo>
                    <a:pt x="105535" y="16416"/>
                  </a:lnTo>
                  <a:lnTo>
                    <a:pt x="106777" y="17116"/>
                  </a:lnTo>
                  <a:lnTo>
                    <a:pt x="108080" y="18002"/>
                  </a:lnTo>
                  <a:lnTo>
                    <a:pt x="109384" y="19075"/>
                  </a:lnTo>
                  <a:lnTo>
                    <a:pt x="110688" y="20334"/>
                  </a:lnTo>
                  <a:lnTo>
                    <a:pt x="111867" y="21733"/>
                  </a:lnTo>
                  <a:lnTo>
                    <a:pt x="113047" y="23412"/>
                  </a:lnTo>
                  <a:lnTo>
                    <a:pt x="113978" y="25371"/>
                  </a:lnTo>
                  <a:lnTo>
                    <a:pt x="114909" y="27563"/>
                  </a:lnTo>
                  <a:lnTo>
                    <a:pt x="115654" y="30034"/>
                  </a:lnTo>
                  <a:lnTo>
                    <a:pt x="116088" y="32786"/>
                  </a:lnTo>
                  <a:lnTo>
                    <a:pt x="116461" y="35864"/>
                  </a:lnTo>
                  <a:lnTo>
                    <a:pt x="116461" y="39222"/>
                  </a:lnTo>
                  <a:lnTo>
                    <a:pt x="116213" y="42953"/>
                  </a:lnTo>
                  <a:lnTo>
                    <a:pt x="115716" y="47011"/>
                  </a:lnTo>
                  <a:lnTo>
                    <a:pt x="114785" y="51488"/>
                  </a:lnTo>
                  <a:lnTo>
                    <a:pt x="113978" y="54333"/>
                  </a:lnTo>
                  <a:lnTo>
                    <a:pt x="112798" y="57178"/>
                  </a:lnTo>
                  <a:lnTo>
                    <a:pt x="113978" y="57178"/>
                  </a:lnTo>
                  <a:lnTo>
                    <a:pt x="115033" y="57271"/>
                  </a:lnTo>
                  <a:lnTo>
                    <a:pt x="116088" y="57411"/>
                  </a:lnTo>
                  <a:lnTo>
                    <a:pt x="117020" y="57877"/>
                  </a:lnTo>
                  <a:lnTo>
                    <a:pt x="117951" y="58390"/>
                  </a:lnTo>
                  <a:lnTo>
                    <a:pt x="118696" y="59183"/>
                  </a:lnTo>
                  <a:lnTo>
                    <a:pt x="119255" y="60163"/>
                  </a:lnTo>
                  <a:lnTo>
                    <a:pt x="119751" y="61515"/>
                  </a:lnTo>
                  <a:lnTo>
                    <a:pt x="120000" y="63008"/>
                  </a:lnTo>
                  <a:lnTo>
                    <a:pt x="119875" y="64920"/>
                  </a:lnTo>
                  <a:lnTo>
                    <a:pt x="119503" y="67158"/>
                  </a:lnTo>
                  <a:lnTo>
                    <a:pt x="118820" y="69724"/>
                  </a:lnTo>
                  <a:lnTo>
                    <a:pt x="117889" y="72708"/>
                  </a:lnTo>
                  <a:lnTo>
                    <a:pt x="116461" y="76160"/>
                  </a:lnTo>
                  <a:lnTo>
                    <a:pt x="115033" y="79005"/>
                  </a:lnTo>
                  <a:lnTo>
                    <a:pt x="113729" y="81197"/>
                  </a:lnTo>
                  <a:lnTo>
                    <a:pt x="112426" y="82969"/>
                  </a:lnTo>
                  <a:lnTo>
                    <a:pt x="111184" y="84181"/>
                  </a:lnTo>
                  <a:lnTo>
                    <a:pt x="110005" y="85068"/>
                  </a:lnTo>
                  <a:lnTo>
                    <a:pt x="108949" y="85534"/>
                  </a:lnTo>
                  <a:lnTo>
                    <a:pt x="107832" y="85720"/>
                  </a:lnTo>
                  <a:lnTo>
                    <a:pt x="107025" y="88799"/>
                  </a:lnTo>
                  <a:lnTo>
                    <a:pt x="105721" y="91970"/>
                  </a:lnTo>
                  <a:lnTo>
                    <a:pt x="104107" y="95141"/>
                  </a:lnTo>
                  <a:lnTo>
                    <a:pt x="102121" y="98359"/>
                  </a:lnTo>
                  <a:lnTo>
                    <a:pt x="99637" y="101438"/>
                  </a:lnTo>
                  <a:lnTo>
                    <a:pt x="96782" y="104516"/>
                  </a:lnTo>
                  <a:lnTo>
                    <a:pt x="93616" y="107454"/>
                  </a:lnTo>
                  <a:lnTo>
                    <a:pt x="90077" y="110205"/>
                  </a:lnTo>
                  <a:lnTo>
                    <a:pt x="86352" y="112677"/>
                  </a:lnTo>
                  <a:lnTo>
                    <a:pt x="82069" y="114869"/>
                  </a:lnTo>
                  <a:lnTo>
                    <a:pt x="77537" y="116828"/>
                  </a:lnTo>
                  <a:lnTo>
                    <a:pt x="72695" y="118321"/>
                  </a:lnTo>
                  <a:lnTo>
                    <a:pt x="67604" y="119393"/>
                  </a:lnTo>
                  <a:lnTo>
                    <a:pt x="62576" y="120000"/>
                  </a:lnTo>
                  <a:lnTo>
                    <a:pt x="57299" y="120000"/>
                  </a:lnTo>
                  <a:lnTo>
                    <a:pt x="52084" y="119440"/>
                  </a:lnTo>
                  <a:lnTo>
                    <a:pt x="47056" y="118414"/>
                  </a:lnTo>
                  <a:lnTo>
                    <a:pt x="42214" y="116828"/>
                  </a:lnTo>
                  <a:lnTo>
                    <a:pt x="37620" y="114963"/>
                  </a:lnTo>
                  <a:lnTo>
                    <a:pt x="33398" y="112724"/>
                  </a:lnTo>
                  <a:lnTo>
                    <a:pt x="29487" y="110205"/>
                  </a:lnTo>
                  <a:lnTo>
                    <a:pt x="25949" y="107547"/>
                  </a:lnTo>
                  <a:lnTo>
                    <a:pt x="22907" y="104609"/>
                  </a:lnTo>
                  <a:lnTo>
                    <a:pt x="20113" y="101531"/>
                  </a:lnTo>
                  <a:lnTo>
                    <a:pt x="17754" y="98453"/>
                  </a:lnTo>
                  <a:lnTo>
                    <a:pt x="15768" y="95141"/>
                  </a:lnTo>
                  <a:lnTo>
                    <a:pt x="14092" y="91970"/>
                  </a:lnTo>
                  <a:lnTo>
                    <a:pt x="12912" y="88892"/>
                  </a:lnTo>
                  <a:lnTo>
                    <a:pt x="12105" y="85814"/>
                  </a:lnTo>
                  <a:lnTo>
                    <a:pt x="11050" y="85627"/>
                  </a:lnTo>
                  <a:lnTo>
                    <a:pt x="9870" y="85068"/>
                  </a:lnTo>
                  <a:lnTo>
                    <a:pt x="8691" y="84275"/>
                  </a:lnTo>
                  <a:lnTo>
                    <a:pt x="7511" y="82969"/>
                  </a:lnTo>
                  <a:lnTo>
                    <a:pt x="6207" y="81290"/>
                  </a:lnTo>
                  <a:lnTo>
                    <a:pt x="4780" y="79005"/>
                  </a:lnTo>
                  <a:lnTo>
                    <a:pt x="3414" y="76160"/>
                  </a:lnTo>
                  <a:lnTo>
                    <a:pt x="1986" y="72708"/>
                  </a:lnTo>
                  <a:lnTo>
                    <a:pt x="1055" y="69817"/>
                  </a:lnTo>
                  <a:lnTo>
                    <a:pt x="310" y="67158"/>
                  </a:lnTo>
                  <a:lnTo>
                    <a:pt x="0" y="64920"/>
                  </a:lnTo>
                  <a:lnTo>
                    <a:pt x="0" y="63101"/>
                  </a:lnTo>
                  <a:lnTo>
                    <a:pt x="124" y="61515"/>
                  </a:lnTo>
                  <a:lnTo>
                    <a:pt x="558" y="60256"/>
                  </a:lnTo>
                  <a:lnTo>
                    <a:pt x="1179" y="59183"/>
                  </a:lnTo>
                  <a:lnTo>
                    <a:pt x="1986" y="58390"/>
                  </a:lnTo>
                  <a:lnTo>
                    <a:pt x="2793" y="57877"/>
                  </a:lnTo>
                  <a:lnTo>
                    <a:pt x="3848" y="57504"/>
                  </a:lnTo>
                  <a:lnTo>
                    <a:pt x="4904" y="57271"/>
                  </a:lnTo>
                  <a:lnTo>
                    <a:pt x="5959" y="57178"/>
                  </a:lnTo>
                  <a:lnTo>
                    <a:pt x="7015" y="57271"/>
                  </a:lnTo>
                  <a:lnTo>
                    <a:pt x="5835" y="54333"/>
                  </a:lnTo>
                  <a:lnTo>
                    <a:pt x="5028" y="51581"/>
                  </a:lnTo>
                  <a:lnTo>
                    <a:pt x="4221" y="47710"/>
                  </a:lnTo>
                  <a:lnTo>
                    <a:pt x="3724" y="44073"/>
                  </a:lnTo>
                  <a:lnTo>
                    <a:pt x="3600" y="40481"/>
                  </a:lnTo>
                  <a:lnTo>
                    <a:pt x="3973" y="36937"/>
                  </a:lnTo>
                  <a:lnTo>
                    <a:pt x="4904" y="33392"/>
                  </a:lnTo>
                  <a:lnTo>
                    <a:pt x="6332" y="29661"/>
                  </a:lnTo>
                  <a:lnTo>
                    <a:pt x="8194" y="26257"/>
                  </a:lnTo>
                  <a:lnTo>
                    <a:pt x="10553" y="23039"/>
                  </a:lnTo>
                  <a:lnTo>
                    <a:pt x="13160" y="20054"/>
                  </a:lnTo>
                  <a:lnTo>
                    <a:pt x="15954" y="17302"/>
                  </a:lnTo>
                  <a:lnTo>
                    <a:pt x="19058" y="14830"/>
                  </a:lnTo>
                  <a:lnTo>
                    <a:pt x="23155" y="11846"/>
                  </a:lnTo>
                  <a:lnTo>
                    <a:pt x="27501" y="9094"/>
                  </a:lnTo>
                  <a:lnTo>
                    <a:pt x="32095" y="6715"/>
                  </a:lnTo>
                  <a:lnTo>
                    <a:pt x="36068" y="4757"/>
                  </a:lnTo>
                  <a:lnTo>
                    <a:pt x="40351" y="3171"/>
                  </a:lnTo>
                  <a:lnTo>
                    <a:pt x="44821" y="1772"/>
                  </a:lnTo>
                  <a:lnTo>
                    <a:pt x="48422" y="979"/>
                  </a:lnTo>
                  <a:lnTo>
                    <a:pt x="52333" y="419"/>
                  </a:lnTo>
                  <a:lnTo>
                    <a:pt x="56306" y="186"/>
                  </a:lnTo>
                  <a:lnTo>
                    <a:pt x="61520"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3" name="Google Shape;243;p19"/>
            <p:cNvSpPr/>
            <p:nvPr/>
          </p:nvSpPr>
          <p:spPr>
            <a:xfrm>
              <a:off x="6751638" y="5335588"/>
              <a:ext cx="2905200" cy="1484400"/>
            </a:xfrm>
            <a:custGeom>
              <a:avLst/>
              <a:gdLst/>
              <a:ahLst/>
              <a:cxnLst/>
              <a:rect l="l" t="t" r="r" b="b"/>
              <a:pathLst>
                <a:path w="120000" h="120000" extrusionOk="0">
                  <a:moveTo>
                    <a:pt x="38699" y="0"/>
                  </a:moveTo>
                  <a:lnTo>
                    <a:pt x="48209" y="59101"/>
                  </a:lnTo>
                  <a:lnTo>
                    <a:pt x="50013" y="70139"/>
                  </a:lnTo>
                  <a:lnTo>
                    <a:pt x="50079" y="70010"/>
                  </a:lnTo>
                  <a:lnTo>
                    <a:pt x="51653" y="79379"/>
                  </a:lnTo>
                  <a:lnTo>
                    <a:pt x="56671" y="51529"/>
                  </a:lnTo>
                  <a:lnTo>
                    <a:pt x="55228" y="47422"/>
                  </a:lnTo>
                  <a:lnTo>
                    <a:pt x="54113" y="43764"/>
                  </a:lnTo>
                  <a:lnTo>
                    <a:pt x="53260" y="40363"/>
                  </a:lnTo>
                  <a:lnTo>
                    <a:pt x="52571" y="37347"/>
                  </a:lnTo>
                  <a:lnTo>
                    <a:pt x="52145" y="34524"/>
                  </a:lnTo>
                  <a:lnTo>
                    <a:pt x="51883" y="31957"/>
                  </a:lnTo>
                  <a:lnTo>
                    <a:pt x="51751" y="29775"/>
                  </a:lnTo>
                  <a:lnTo>
                    <a:pt x="51817" y="27850"/>
                  </a:lnTo>
                  <a:lnTo>
                    <a:pt x="52079" y="25989"/>
                  </a:lnTo>
                  <a:lnTo>
                    <a:pt x="52374" y="24577"/>
                  </a:lnTo>
                  <a:lnTo>
                    <a:pt x="52834" y="23229"/>
                  </a:lnTo>
                  <a:lnTo>
                    <a:pt x="53391" y="22139"/>
                  </a:lnTo>
                  <a:lnTo>
                    <a:pt x="54014" y="21176"/>
                  </a:lnTo>
                  <a:lnTo>
                    <a:pt x="54637" y="20278"/>
                  </a:lnTo>
                  <a:lnTo>
                    <a:pt x="55293" y="19700"/>
                  </a:lnTo>
                  <a:lnTo>
                    <a:pt x="55982" y="19187"/>
                  </a:lnTo>
                  <a:lnTo>
                    <a:pt x="56736" y="18866"/>
                  </a:lnTo>
                  <a:lnTo>
                    <a:pt x="57359" y="18481"/>
                  </a:lnTo>
                  <a:lnTo>
                    <a:pt x="58048" y="18352"/>
                  </a:lnTo>
                  <a:lnTo>
                    <a:pt x="58606" y="18224"/>
                  </a:lnTo>
                  <a:lnTo>
                    <a:pt x="59098" y="18096"/>
                  </a:lnTo>
                  <a:lnTo>
                    <a:pt x="59524" y="18096"/>
                  </a:lnTo>
                  <a:lnTo>
                    <a:pt x="59852" y="18096"/>
                  </a:lnTo>
                  <a:lnTo>
                    <a:pt x="59983" y="18096"/>
                  </a:lnTo>
                  <a:lnTo>
                    <a:pt x="60147" y="18096"/>
                  </a:lnTo>
                  <a:lnTo>
                    <a:pt x="60475" y="18096"/>
                  </a:lnTo>
                  <a:lnTo>
                    <a:pt x="60901" y="18096"/>
                  </a:lnTo>
                  <a:lnTo>
                    <a:pt x="61393" y="18224"/>
                  </a:lnTo>
                  <a:lnTo>
                    <a:pt x="61951" y="18352"/>
                  </a:lnTo>
                  <a:lnTo>
                    <a:pt x="62574" y="18609"/>
                  </a:lnTo>
                  <a:lnTo>
                    <a:pt x="63263" y="18866"/>
                  </a:lnTo>
                  <a:lnTo>
                    <a:pt x="63951" y="19187"/>
                  </a:lnTo>
                  <a:lnTo>
                    <a:pt x="64640" y="19828"/>
                  </a:lnTo>
                  <a:lnTo>
                    <a:pt x="65329" y="20406"/>
                  </a:lnTo>
                  <a:lnTo>
                    <a:pt x="65985" y="21176"/>
                  </a:lnTo>
                  <a:lnTo>
                    <a:pt x="66608" y="22139"/>
                  </a:lnTo>
                  <a:lnTo>
                    <a:pt x="67100" y="23229"/>
                  </a:lnTo>
                  <a:lnTo>
                    <a:pt x="67559" y="24577"/>
                  </a:lnTo>
                  <a:lnTo>
                    <a:pt x="67920" y="26117"/>
                  </a:lnTo>
                  <a:lnTo>
                    <a:pt x="68116" y="27850"/>
                  </a:lnTo>
                  <a:lnTo>
                    <a:pt x="68248" y="29775"/>
                  </a:lnTo>
                  <a:lnTo>
                    <a:pt x="68116" y="32085"/>
                  </a:lnTo>
                  <a:lnTo>
                    <a:pt x="67854" y="34524"/>
                  </a:lnTo>
                  <a:lnTo>
                    <a:pt x="67428" y="37347"/>
                  </a:lnTo>
                  <a:lnTo>
                    <a:pt x="66739" y="40363"/>
                  </a:lnTo>
                  <a:lnTo>
                    <a:pt x="65886" y="43764"/>
                  </a:lnTo>
                  <a:lnTo>
                    <a:pt x="64706" y="47422"/>
                  </a:lnTo>
                  <a:lnTo>
                    <a:pt x="63328" y="51529"/>
                  </a:lnTo>
                  <a:lnTo>
                    <a:pt x="68346" y="79379"/>
                  </a:lnTo>
                  <a:lnTo>
                    <a:pt x="69920" y="70010"/>
                  </a:lnTo>
                  <a:lnTo>
                    <a:pt x="69920" y="70139"/>
                  </a:lnTo>
                  <a:lnTo>
                    <a:pt x="71724" y="59101"/>
                  </a:lnTo>
                  <a:lnTo>
                    <a:pt x="81300" y="0"/>
                  </a:lnTo>
                  <a:lnTo>
                    <a:pt x="81399" y="256"/>
                  </a:lnTo>
                  <a:lnTo>
                    <a:pt x="81858" y="705"/>
                  </a:lnTo>
                  <a:lnTo>
                    <a:pt x="82481" y="1668"/>
                  </a:lnTo>
                  <a:lnTo>
                    <a:pt x="83399" y="2759"/>
                  </a:lnTo>
                  <a:lnTo>
                    <a:pt x="84580" y="4106"/>
                  </a:lnTo>
                  <a:lnTo>
                    <a:pt x="85957" y="5711"/>
                  </a:lnTo>
                  <a:lnTo>
                    <a:pt x="87499" y="7508"/>
                  </a:lnTo>
                  <a:lnTo>
                    <a:pt x="89237" y="9368"/>
                  </a:lnTo>
                  <a:lnTo>
                    <a:pt x="91172" y="11294"/>
                  </a:lnTo>
                  <a:lnTo>
                    <a:pt x="93271" y="13347"/>
                  </a:lnTo>
                  <a:lnTo>
                    <a:pt x="95534" y="15401"/>
                  </a:lnTo>
                  <a:lnTo>
                    <a:pt x="97928" y="17390"/>
                  </a:lnTo>
                  <a:lnTo>
                    <a:pt x="100420" y="19315"/>
                  </a:lnTo>
                  <a:lnTo>
                    <a:pt x="103044" y="21176"/>
                  </a:lnTo>
                  <a:lnTo>
                    <a:pt x="105766" y="22844"/>
                  </a:lnTo>
                  <a:lnTo>
                    <a:pt x="108587" y="24320"/>
                  </a:lnTo>
                  <a:lnTo>
                    <a:pt x="110554" y="25668"/>
                  </a:lnTo>
                  <a:lnTo>
                    <a:pt x="112292" y="27208"/>
                  </a:lnTo>
                  <a:lnTo>
                    <a:pt x="113801" y="29262"/>
                  </a:lnTo>
                  <a:lnTo>
                    <a:pt x="115080" y="31700"/>
                  </a:lnTo>
                  <a:lnTo>
                    <a:pt x="116294" y="34395"/>
                  </a:lnTo>
                  <a:lnTo>
                    <a:pt x="117212" y="37219"/>
                  </a:lnTo>
                  <a:lnTo>
                    <a:pt x="117966" y="40235"/>
                  </a:lnTo>
                  <a:lnTo>
                    <a:pt x="118589" y="43508"/>
                  </a:lnTo>
                  <a:lnTo>
                    <a:pt x="119081" y="46652"/>
                  </a:lnTo>
                  <a:lnTo>
                    <a:pt x="119442" y="49989"/>
                  </a:lnTo>
                  <a:lnTo>
                    <a:pt x="119704" y="53262"/>
                  </a:lnTo>
                  <a:lnTo>
                    <a:pt x="119868" y="56534"/>
                  </a:lnTo>
                  <a:lnTo>
                    <a:pt x="119934" y="59550"/>
                  </a:lnTo>
                  <a:lnTo>
                    <a:pt x="120000" y="62502"/>
                  </a:lnTo>
                  <a:lnTo>
                    <a:pt x="119934" y="65262"/>
                  </a:lnTo>
                  <a:lnTo>
                    <a:pt x="119868" y="67700"/>
                  </a:lnTo>
                  <a:lnTo>
                    <a:pt x="119868" y="68213"/>
                  </a:lnTo>
                  <a:lnTo>
                    <a:pt x="119836" y="69304"/>
                  </a:lnTo>
                  <a:lnTo>
                    <a:pt x="119770" y="70973"/>
                  </a:lnTo>
                  <a:lnTo>
                    <a:pt x="119639" y="73155"/>
                  </a:lnTo>
                  <a:lnTo>
                    <a:pt x="119573" y="75850"/>
                  </a:lnTo>
                  <a:lnTo>
                    <a:pt x="119376" y="78673"/>
                  </a:lnTo>
                  <a:lnTo>
                    <a:pt x="119245" y="81561"/>
                  </a:lnTo>
                  <a:lnTo>
                    <a:pt x="119147" y="84513"/>
                  </a:lnTo>
                  <a:lnTo>
                    <a:pt x="118950" y="87401"/>
                  </a:lnTo>
                  <a:lnTo>
                    <a:pt x="118753" y="89967"/>
                  </a:lnTo>
                  <a:lnTo>
                    <a:pt x="118589" y="92278"/>
                  </a:lnTo>
                  <a:lnTo>
                    <a:pt x="118458" y="92406"/>
                  </a:lnTo>
                  <a:lnTo>
                    <a:pt x="118032" y="92855"/>
                  </a:lnTo>
                  <a:lnTo>
                    <a:pt x="117277" y="93754"/>
                  </a:lnTo>
                  <a:lnTo>
                    <a:pt x="116228" y="94844"/>
                  </a:lnTo>
                  <a:lnTo>
                    <a:pt x="114982" y="96192"/>
                  </a:lnTo>
                  <a:lnTo>
                    <a:pt x="113342" y="97732"/>
                  </a:lnTo>
                  <a:lnTo>
                    <a:pt x="111538" y="99465"/>
                  </a:lnTo>
                  <a:lnTo>
                    <a:pt x="109439" y="101262"/>
                  </a:lnTo>
                  <a:lnTo>
                    <a:pt x="107078" y="103187"/>
                  </a:lnTo>
                  <a:lnTo>
                    <a:pt x="104454" y="105176"/>
                  </a:lnTo>
                  <a:lnTo>
                    <a:pt x="101535" y="107101"/>
                  </a:lnTo>
                  <a:lnTo>
                    <a:pt x="98453" y="109026"/>
                  </a:lnTo>
                  <a:lnTo>
                    <a:pt x="95075" y="111016"/>
                  </a:lnTo>
                  <a:lnTo>
                    <a:pt x="91467" y="112812"/>
                  </a:lnTo>
                  <a:lnTo>
                    <a:pt x="87630" y="114545"/>
                  </a:lnTo>
                  <a:lnTo>
                    <a:pt x="83596" y="116085"/>
                  </a:lnTo>
                  <a:lnTo>
                    <a:pt x="79300" y="117433"/>
                  </a:lnTo>
                  <a:lnTo>
                    <a:pt x="74774" y="118524"/>
                  </a:lnTo>
                  <a:lnTo>
                    <a:pt x="70051" y="119358"/>
                  </a:lnTo>
                  <a:lnTo>
                    <a:pt x="65132" y="119871"/>
                  </a:lnTo>
                  <a:lnTo>
                    <a:pt x="59983" y="120000"/>
                  </a:lnTo>
                  <a:lnTo>
                    <a:pt x="54867" y="119871"/>
                  </a:lnTo>
                  <a:lnTo>
                    <a:pt x="49915" y="119358"/>
                  </a:lnTo>
                  <a:lnTo>
                    <a:pt x="45159" y="118524"/>
                  </a:lnTo>
                  <a:lnTo>
                    <a:pt x="40699" y="117433"/>
                  </a:lnTo>
                  <a:lnTo>
                    <a:pt x="36403" y="116085"/>
                  </a:lnTo>
                  <a:lnTo>
                    <a:pt x="32303" y="114545"/>
                  </a:lnTo>
                  <a:lnTo>
                    <a:pt x="28532" y="112812"/>
                  </a:lnTo>
                  <a:lnTo>
                    <a:pt x="24924" y="111016"/>
                  </a:lnTo>
                  <a:lnTo>
                    <a:pt x="21546" y="109026"/>
                  </a:lnTo>
                  <a:lnTo>
                    <a:pt x="18398" y="107101"/>
                  </a:lnTo>
                  <a:lnTo>
                    <a:pt x="15545" y="105176"/>
                  </a:lnTo>
                  <a:lnTo>
                    <a:pt x="12921" y="103187"/>
                  </a:lnTo>
                  <a:lnTo>
                    <a:pt x="10560" y="101262"/>
                  </a:lnTo>
                  <a:lnTo>
                    <a:pt x="8428" y="99465"/>
                  </a:lnTo>
                  <a:lnTo>
                    <a:pt x="6591" y="97732"/>
                  </a:lnTo>
                  <a:lnTo>
                    <a:pt x="5017" y="96192"/>
                  </a:lnTo>
                  <a:lnTo>
                    <a:pt x="3705" y="94844"/>
                  </a:lnTo>
                  <a:lnTo>
                    <a:pt x="2722" y="93754"/>
                  </a:lnTo>
                  <a:lnTo>
                    <a:pt x="1967" y="92855"/>
                  </a:lnTo>
                  <a:lnTo>
                    <a:pt x="1541" y="92406"/>
                  </a:lnTo>
                  <a:lnTo>
                    <a:pt x="1410" y="92278"/>
                  </a:lnTo>
                  <a:lnTo>
                    <a:pt x="1246" y="89967"/>
                  </a:lnTo>
                  <a:lnTo>
                    <a:pt x="1049" y="87401"/>
                  </a:lnTo>
                  <a:lnTo>
                    <a:pt x="918" y="84513"/>
                  </a:lnTo>
                  <a:lnTo>
                    <a:pt x="721" y="81561"/>
                  </a:lnTo>
                  <a:lnTo>
                    <a:pt x="623" y="78673"/>
                  </a:lnTo>
                  <a:lnTo>
                    <a:pt x="491" y="75721"/>
                  </a:lnTo>
                  <a:lnTo>
                    <a:pt x="360" y="73155"/>
                  </a:lnTo>
                  <a:lnTo>
                    <a:pt x="229" y="70973"/>
                  </a:lnTo>
                  <a:lnTo>
                    <a:pt x="163" y="69304"/>
                  </a:lnTo>
                  <a:lnTo>
                    <a:pt x="131" y="68213"/>
                  </a:lnTo>
                  <a:lnTo>
                    <a:pt x="131" y="67700"/>
                  </a:lnTo>
                  <a:lnTo>
                    <a:pt x="65" y="65262"/>
                  </a:lnTo>
                  <a:lnTo>
                    <a:pt x="0" y="62502"/>
                  </a:lnTo>
                  <a:lnTo>
                    <a:pt x="65" y="59550"/>
                  </a:lnTo>
                  <a:lnTo>
                    <a:pt x="131" y="56534"/>
                  </a:lnTo>
                  <a:lnTo>
                    <a:pt x="295" y="53262"/>
                  </a:lnTo>
                  <a:lnTo>
                    <a:pt x="557" y="49989"/>
                  </a:lnTo>
                  <a:lnTo>
                    <a:pt x="918" y="46652"/>
                  </a:lnTo>
                  <a:lnTo>
                    <a:pt x="1410" y="43508"/>
                  </a:lnTo>
                  <a:lnTo>
                    <a:pt x="2033" y="40235"/>
                  </a:lnTo>
                  <a:lnTo>
                    <a:pt x="2853" y="37219"/>
                  </a:lnTo>
                  <a:lnTo>
                    <a:pt x="3771" y="34395"/>
                  </a:lnTo>
                  <a:lnTo>
                    <a:pt x="4886" y="31700"/>
                  </a:lnTo>
                  <a:lnTo>
                    <a:pt x="6198" y="29262"/>
                  </a:lnTo>
                  <a:lnTo>
                    <a:pt x="7707" y="27208"/>
                  </a:lnTo>
                  <a:lnTo>
                    <a:pt x="9445" y="25668"/>
                  </a:lnTo>
                  <a:lnTo>
                    <a:pt x="11412" y="24320"/>
                  </a:lnTo>
                  <a:lnTo>
                    <a:pt x="14233" y="22844"/>
                  </a:lnTo>
                  <a:lnTo>
                    <a:pt x="16955" y="21176"/>
                  </a:lnTo>
                  <a:lnTo>
                    <a:pt x="19579" y="19315"/>
                  </a:lnTo>
                  <a:lnTo>
                    <a:pt x="22071" y="17390"/>
                  </a:lnTo>
                  <a:lnTo>
                    <a:pt x="24432" y="15401"/>
                  </a:lnTo>
                  <a:lnTo>
                    <a:pt x="26728" y="13347"/>
                  </a:lnTo>
                  <a:lnTo>
                    <a:pt x="28761" y="11294"/>
                  </a:lnTo>
                  <a:lnTo>
                    <a:pt x="30762" y="9368"/>
                  </a:lnTo>
                  <a:lnTo>
                    <a:pt x="32500" y="7508"/>
                  </a:lnTo>
                  <a:lnTo>
                    <a:pt x="34042" y="5711"/>
                  </a:lnTo>
                  <a:lnTo>
                    <a:pt x="35419" y="4106"/>
                  </a:lnTo>
                  <a:lnTo>
                    <a:pt x="36600" y="2759"/>
                  </a:lnTo>
                  <a:lnTo>
                    <a:pt x="37452" y="1668"/>
                  </a:lnTo>
                  <a:lnTo>
                    <a:pt x="38141" y="705"/>
                  </a:lnTo>
                  <a:lnTo>
                    <a:pt x="38600" y="256"/>
                  </a:lnTo>
                  <a:lnTo>
                    <a:pt x="38699"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44" name="Google Shape;244;p19"/>
          <p:cNvSpPr/>
          <p:nvPr/>
        </p:nvSpPr>
        <p:spPr>
          <a:xfrm>
            <a:off x="4659301" y="1429558"/>
            <a:ext cx="232500" cy="232500"/>
          </a:xfrm>
          <a:custGeom>
            <a:avLst/>
            <a:gdLst/>
            <a:ahLst/>
            <a:cxnLst/>
            <a:rect l="l" t="t" r="r" b="b"/>
            <a:pathLst>
              <a:path w="120000" h="120000" extrusionOk="0">
                <a:moveTo>
                  <a:pt x="60000" y="0"/>
                </a:moveTo>
                <a:lnTo>
                  <a:pt x="64491" y="178"/>
                </a:lnTo>
                <a:lnTo>
                  <a:pt x="68834" y="655"/>
                </a:lnTo>
                <a:lnTo>
                  <a:pt x="73118" y="1459"/>
                </a:lnTo>
                <a:lnTo>
                  <a:pt x="77312" y="2560"/>
                </a:lnTo>
                <a:lnTo>
                  <a:pt x="81388" y="3960"/>
                </a:lnTo>
                <a:lnTo>
                  <a:pt x="85285" y="5598"/>
                </a:lnTo>
                <a:lnTo>
                  <a:pt x="89092" y="7503"/>
                </a:lnTo>
                <a:lnTo>
                  <a:pt x="92662" y="9647"/>
                </a:lnTo>
                <a:lnTo>
                  <a:pt x="96142" y="12089"/>
                </a:lnTo>
                <a:lnTo>
                  <a:pt x="99385" y="14769"/>
                </a:lnTo>
                <a:lnTo>
                  <a:pt x="102419" y="17568"/>
                </a:lnTo>
                <a:lnTo>
                  <a:pt x="105304" y="20665"/>
                </a:lnTo>
                <a:lnTo>
                  <a:pt x="107892" y="23940"/>
                </a:lnTo>
                <a:lnTo>
                  <a:pt x="110332" y="27334"/>
                </a:lnTo>
                <a:lnTo>
                  <a:pt x="112503" y="30967"/>
                </a:lnTo>
                <a:lnTo>
                  <a:pt x="114407" y="34719"/>
                </a:lnTo>
                <a:lnTo>
                  <a:pt x="116103" y="38620"/>
                </a:lnTo>
                <a:lnTo>
                  <a:pt x="117441" y="42699"/>
                </a:lnTo>
                <a:lnTo>
                  <a:pt x="118542" y="46868"/>
                </a:lnTo>
                <a:lnTo>
                  <a:pt x="119345" y="51156"/>
                </a:lnTo>
                <a:lnTo>
                  <a:pt x="119851" y="55563"/>
                </a:lnTo>
                <a:lnTo>
                  <a:pt x="120000" y="60000"/>
                </a:lnTo>
                <a:lnTo>
                  <a:pt x="119851" y="64496"/>
                </a:lnTo>
                <a:lnTo>
                  <a:pt x="119345" y="68903"/>
                </a:lnTo>
                <a:lnTo>
                  <a:pt x="118542" y="73191"/>
                </a:lnTo>
                <a:lnTo>
                  <a:pt x="117441" y="77359"/>
                </a:lnTo>
                <a:lnTo>
                  <a:pt x="116103" y="81379"/>
                </a:lnTo>
                <a:lnTo>
                  <a:pt x="114407" y="85280"/>
                </a:lnTo>
                <a:lnTo>
                  <a:pt x="112503" y="89091"/>
                </a:lnTo>
                <a:lnTo>
                  <a:pt x="110332" y="92665"/>
                </a:lnTo>
                <a:lnTo>
                  <a:pt x="107892" y="96119"/>
                </a:lnTo>
                <a:lnTo>
                  <a:pt x="105304" y="99394"/>
                </a:lnTo>
                <a:lnTo>
                  <a:pt x="102419" y="102431"/>
                </a:lnTo>
                <a:lnTo>
                  <a:pt x="99385" y="105290"/>
                </a:lnTo>
                <a:lnTo>
                  <a:pt x="96142" y="107910"/>
                </a:lnTo>
                <a:lnTo>
                  <a:pt x="92662" y="110352"/>
                </a:lnTo>
                <a:lnTo>
                  <a:pt x="89092" y="112526"/>
                </a:lnTo>
                <a:lnTo>
                  <a:pt x="85285" y="114401"/>
                </a:lnTo>
                <a:lnTo>
                  <a:pt x="81388" y="116099"/>
                </a:lnTo>
                <a:lnTo>
                  <a:pt x="77312" y="117439"/>
                </a:lnTo>
                <a:lnTo>
                  <a:pt x="73118" y="118540"/>
                </a:lnTo>
                <a:lnTo>
                  <a:pt x="68834" y="119344"/>
                </a:lnTo>
                <a:lnTo>
                  <a:pt x="64491" y="119851"/>
                </a:lnTo>
                <a:lnTo>
                  <a:pt x="60000" y="120000"/>
                </a:lnTo>
                <a:lnTo>
                  <a:pt x="59940" y="120000"/>
                </a:lnTo>
                <a:lnTo>
                  <a:pt x="55508" y="119851"/>
                </a:lnTo>
                <a:lnTo>
                  <a:pt x="51165" y="119344"/>
                </a:lnTo>
                <a:lnTo>
                  <a:pt x="46881" y="118540"/>
                </a:lnTo>
                <a:lnTo>
                  <a:pt x="42687" y="117439"/>
                </a:lnTo>
                <a:lnTo>
                  <a:pt x="38641" y="116099"/>
                </a:lnTo>
                <a:lnTo>
                  <a:pt x="34714" y="114401"/>
                </a:lnTo>
                <a:lnTo>
                  <a:pt x="30937" y="112526"/>
                </a:lnTo>
                <a:lnTo>
                  <a:pt x="27337" y="110352"/>
                </a:lnTo>
                <a:lnTo>
                  <a:pt x="23886" y="107910"/>
                </a:lnTo>
                <a:lnTo>
                  <a:pt x="20614" y="105290"/>
                </a:lnTo>
                <a:lnTo>
                  <a:pt x="17580" y="102431"/>
                </a:lnTo>
                <a:lnTo>
                  <a:pt x="14695" y="99394"/>
                </a:lnTo>
                <a:lnTo>
                  <a:pt x="12107" y="96119"/>
                </a:lnTo>
                <a:lnTo>
                  <a:pt x="9667" y="92665"/>
                </a:lnTo>
                <a:lnTo>
                  <a:pt x="7496" y="89091"/>
                </a:lnTo>
                <a:lnTo>
                  <a:pt x="5592" y="85280"/>
                </a:lnTo>
                <a:lnTo>
                  <a:pt x="3896" y="81379"/>
                </a:lnTo>
                <a:lnTo>
                  <a:pt x="2558" y="77359"/>
                </a:lnTo>
                <a:lnTo>
                  <a:pt x="1457" y="73191"/>
                </a:lnTo>
                <a:lnTo>
                  <a:pt x="654" y="68903"/>
                </a:lnTo>
                <a:lnTo>
                  <a:pt x="178" y="64496"/>
                </a:lnTo>
                <a:lnTo>
                  <a:pt x="0" y="60000"/>
                </a:lnTo>
                <a:lnTo>
                  <a:pt x="178" y="55563"/>
                </a:lnTo>
                <a:lnTo>
                  <a:pt x="654" y="51156"/>
                </a:lnTo>
                <a:lnTo>
                  <a:pt x="1457" y="46868"/>
                </a:lnTo>
                <a:lnTo>
                  <a:pt x="2558" y="42699"/>
                </a:lnTo>
                <a:lnTo>
                  <a:pt x="3896" y="38620"/>
                </a:lnTo>
                <a:lnTo>
                  <a:pt x="5592" y="34719"/>
                </a:lnTo>
                <a:lnTo>
                  <a:pt x="7496" y="30967"/>
                </a:lnTo>
                <a:lnTo>
                  <a:pt x="9667" y="27334"/>
                </a:lnTo>
                <a:lnTo>
                  <a:pt x="12107" y="23940"/>
                </a:lnTo>
                <a:lnTo>
                  <a:pt x="14695" y="20665"/>
                </a:lnTo>
                <a:lnTo>
                  <a:pt x="17580" y="17568"/>
                </a:lnTo>
                <a:lnTo>
                  <a:pt x="20614" y="14769"/>
                </a:lnTo>
                <a:lnTo>
                  <a:pt x="23886" y="12089"/>
                </a:lnTo>
                <a:lnTo>
                  <a:pt x="27337" y="9647"/>
                </a:lnTo>
                <a:lnTo>
                  <a:pt x="30937" y="7503"/>
                </a:lnTo>
                <a:lnTo>
                  <a:pt x="34714" y="5598"/>
                </a:lnTo>
                <a:lnTo>
                  <a:pt x="38641" y="3960"/>
                </a:lnTo>
                <a:lnTo>
                  <a:pt x="42687" y="2560"/>
                </a:lnTo>
                <a:lnTo>
                  <a:pt x="46881" y="1459"/>
                </a:lnTo>
                <a:lnTo>
                  <a:pt x="51165" y="655"/>
                </a:lnTo>
                <a:lnTo>
                  <a:pt x="55508" y="178"/>
                </a:lnTo>
                <a:lnTo>
                  <a:pt x="60000"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cxnSp>
        <p:nvCxnSpPr>
          <p:cNvPr id="246" name="Google Shape;246;p19"/>
          <p:cNvCxnSpPr/>
          <p:nvPr/>
        </p:nvCxnSpPr>
        <p:spPr>
          <a:xfrm rot="10800000" flipH="1">
            <a:off x="6425550" y="3323875"/>
            <a:ext cx="179100" cy="247200"/>
          </a:xfrm>
          <a:prstGeom prst="straightConnector1">
            <a:avLst/>
          </a:prstGeom>
          <a:noFill/>
          <a:ln w="28575" cap="flat" cmpd="sng">
            <a:solidFill>
              <a:srgbClr val="566579"/>
            </a:solidFill>
            <a:prstDash val="solid"/>
            <a:round/>
            <a:headEnd type="none" w="med" len="med"/>
            <a:tailEnd type="none" w="med" len="med"/>
          </a:ln>
        </p:spPr>
      </p:cxnSp>
      <p:cxnSp>
        <p:nvCxnSpPr>
          <p:cNvPr id="247" name="Google Shape;247;p19"/>
          <p:cNvCxnSpPr/>
          <p:nvPr/>
        </p:nvCxnSpPr>
        <p:spPr>
          <a:xfrm rot="10800000">
            <a:off x="4335019" y="1542950"/>
            <a:ext cx="331500" cy="2400"/>
          </a:xfrm>
          <a:prstGeom prst="straightConnector1">
            <a:avLst/>
          </a:prstGeom>
          <a:noFill/>
          <a:ln w="28575" cap="flat" cmpd="sng">
            <a:solidFill>
              <a:srgbClr val="566579"/>
            </a:solidFill>
            <a:prstDash val="solid"/>
            <a:round/>
            <a:headEnd type="none" w="med" len="med"/>
            <a:tailEnd type="none" w="med" len="med"/>
          </a:ln>
        </p:spPr>
      </p:cxnSp>
      <p:sp>
        <p:nvSpPr>
          <p:cNvPr id="248" name="Google Shape;248;p19"/>
          <p:cNvSpPr/>
          <p:nvPr/>
        </p:nvSpPr>
        <p:spPr>
          <a:xfrm>
            <a:off x="5152638" y="1431123"/>
            <a:ext cx="226500" cy="201300"/>
          </a:xfrm>
          <a:custGeom>
            <a:avLst/>
            <a:gdLst/>
            <a:ahLst/>
            <a:cxnLst/>
            <a:rect l="l" t="t" r="r" b="b"/>
            <a:pathLst>
              <a:path w="120000" h="120000" extrusionOk="0">
                <a:moveTo>
                  <a:pt x="0" y="0"/>
                </a:moveTo>
                <a:lnTo>
                  <a:pt x="120000" y="0"/>
                </a:lnTo>
                <a:lnTo>
                  <a:pt x="120000" y="119999"/>
                </a:lnTo>
                <a:lnTo>
                  <a:pt x="50404" y="119999"/>
                </a:lnTo>
                <a:lnTo>
                  <a:pt x="0" y="119999"/>
                </a:lnTo>
                <a:lnTo>
                  <a:pt x="0"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9" name="Google Shape;249;p19"/>
          <p:cNvSpPr/>
          <p:nvPr/>
        </p:nvSpPr>
        <p:spPr>
          <a:xfrm>
            <a:off x="5624018" y="1376515"/>
            <a:ext cx="297000" cy="248700"/>
          </a:xfrm>
          <a:custGeom>
            <a:avLst/>
            <a:gdLst/>
            <a:ahLst/>
            <a:cxnLst/>
            <a:rect l="l" t="t" r="r" b="b"/>
            <a:pathLst>
              <a:path w="120000" h="120000" extrusionOk="0">
                <a:moveTo>
                  <a:pt x="24541" y="6732"/>
                </a:moveTo>
                <a:lnTo>
                  <a:pt x="95458" y="6732"/>
                </a:lnTo>
                <a:cubicBezTo>
                  <a:pt x="97101" y="6732"/>
                  <a:pt x="98164" y="5314"/>
                  <a:pt x="98164" y="3425"/>
                </a:cubicBezTo>
                <a:cubicBezTo>
                  <a:pt x="98164" y="1417"/>
                  <a:pt x="97101" y="0"/>
                  <a:pt x="95458" y="0"/>
                </a:cubicBezTo>
                <a:lnTo>
                  <a:pt x="24541" y="0"/>
                </a:lnTo>
                <a:cubicBezTo>
                  <a:pt x="22898" y="0"/>
                  <a:pt x="21835" y="1417"/>
                  <a:pt x="21835" y="3425"/>
                </a:cubicBezTo>
                <a:cubicBezTo>
                  <a:pt x="21835" y="5314"/>
                  <a:pt x="22898" y="6732"/>
                  <a:pt x="24541" y="6732"/>
                </a:cubicBezTo>
                <a:close/>
                <a:moveTo>
                  <a:pt x="114589" y="26692"/>
                </a:moveTo>
                <a:lnTo>
                  <a:pt x="5507" y="26692"/>
                </a:lnTo>
                <a:cubicBezTo>
                  <a:pt x="2512" y="26692"/>
                  <a:pt x="0" y="29763"/>
                  <a:pt x="0" y="33425"/>
                </a:cubicBezTo>
                <a:lnTo>
                  <a:pt x="0" y="113385"/>
                </a:lnTo>
                <a:cubicBezTo>
                  <a:pt x="0" y="117047"/>
                  <a:pt x="2512" y="120000"/>
                  <a:pt x="5507" y="120000"/>
                </a:cubicBezTo>
                <a:lnTo>
                  <a:pt x="114589" y="120000"/>
                </a:lnTo>
                <a:cubicBezTo>
                  <a:pt x="117584" y="120000"/>
                  <a:pt x="120000" y="117047"/>
                  <a:pt x="120000" y="113385"/>
                </a:cubicBezTo>
                <a:lnTo>
                  <a:pt x="120000" y="33425"/>
                </a:lnTo>
                <a:cubicBezTo>
                  <a:pt x="120000" y="29763"/>
                  <a:pt x="117584" y="26692"/>
                  <a:pt x="114589" y="26692"/>
                </a:cubicBezTo>
                <a:close/>
                <a:moveTo>
                  <a:pt x="114589" y="113385"/>
                </a:moveTo>
                <a:lnTo>
                  <a:pt x="5507" y="113385"/>
                </a:lnTo>
                <a:lnTo>
                  <a:pt x="5507" y="33425"/>
                </a:lnTo>
                <a:lnTo>
                  <a:pt x="114589" y="33425"/>
                </a:lnTo>
                <a:lnTo>
                  <a:pt x="114589" y="113385"/>
                </a:lnTo>
                <a:close/>
                <a:moveTo>
                  <a:pt x="13623" y="20078"/>
                </a:moveTo>
                <a:lnTo>
                  <a:pt x="106376" y="20078"/>
                </a:lnTo>
                <a:cubicBezTo>
                  <a:pt x="108019" y="20078"/>
                  <a:pt x="109082" y="18661"/>
                  <a:pt x="109082" y="16653"/>
                </a:cubicBezTo>
                <a:cubicBezTo>
                  <a:pt x="109082" y="14763"/>
                  <a:pt x="108019" y="13346"/>
                  <a:pt x="106376" y="13346"/>
                </a:cubicBezTo>
                <a:lnTo>
                  <a:pt x="13623" y="13346"/>
                </a:lnTo>
                <a:cubicBezTo>
                  <a:pt x="11980" y="13346"/>
                  <a:pt x="10917" y="14763"/>
                  <a:pt x="10917" y="16653"/>
                </a:cubicBezTo>
                <a:cubicBezTo>
                  <a:pt x="10917" y="18661"/>
                  <a:pt x="11980" y="20078"/>
                  <a:pt x="13623" y="20078"/>
                </a:cubicBezTo>
                <a:close/>
              </a:path>
            </a:pathLst>
          </a:custGeom>
          <a:solidFill>
            <a:srgbClr val="002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a:solidFill>
                <a:srgbClr val="000000"/>
              </a:solidFill>
              <a:latin typeface="Calibri"/>
              <a:ea typeface="Calibri"/>
              <a:cs typeface="Calibri"/>
              <a:sym typeface="Calibri"/>
            </a:endParaRPr>
          </a:p>
        </p:txBody>
      </p:sp>
      <p:sp>
        <p:nvSpPr>
          <p:cNvPr id="250" name="Google Shape;250;p19"/>
          <p:cNvSpPr txBox="1"/>
          <p:nvPr/>
        </p:nvSpPr>
        <p:spPr>
          <a:xfrm>
            <a:off x="5588600" y="1371950"/>
            <a:ext cx="4632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t>API</a:t>
            </a:r>
            <a:endParaRPr sz="1000"/>
          </a:p>
        </p:txBody>
      </p:sp>
      <p:sp>
        <p:nvSpPr>
          <p:cNvPr id="251" name="Google Shape;251;p19"/>
          <p:cNvSpPr/>
          <p:nvPr/>
        </p:nvSpPr>
        <p:spPr>
          <a:xfrm flipH="1">
            <a:off x="6362456" y="1212750"/>
            <a:ext cx="584400" cy="584400"/>
          </a:xfrm>
          <a:prstGeom prst="ellipse">
            <a:avLst/>
          </a:prstGeom>
          <a:solidFill>
            <a:srgbClr val="D8D8D8">
              <a:alpha val="6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6573806" y="1366200"/>
            <a:ext cx="161700" cy="277500"/>
          </a:xfrm>
          <a:custGeom>
            <a:avLst/>
            <a:gdLst/>
            <a:ahLst/>
            <a:cxnLst/>
            <a:rect l="l" t="t" r="r" b="b"/>
            <a:pathLst>
              <a:path w="120000" h="120000" extrusionOk="0">
                <a:moveTo>
                  <a:pt x="48227" y="107867"/>
                </a:moveTo>
                <a:lnTo>
                  <a:pt x="46909" y="107972"/>
                </a:lnTo>
                <a:lnTo>
                  <a:pt x="45651" y="108216"/>
                </a:lnTo>
                <a:lnTo>
                  <a:pt x="44573" y="108599"/>
                </a:lnTo>
                <a:lnTo>
                  <a:pt x="43674" y="109157"/>
                </a:lnTo>
                <a:lnTo>
                  <a:pt x="43015" y="109750"/>
                </a:lnTo>
                <a:lnTo>
                  <a:pt x="42596" y="110447"/>
                </a:lnTo>
                <a:lnTo>
                  <a:pt x="42416" y="111214"/>
                </a:lnTo>
                <a:lnTo>
                  <a:pt x="42596" y="111981"/>
                </a:lnTo>
                <a:lnTo>
                  <a:pt x="43015" y="112678"/>
                </a:lnTo>
                <a:lnTo>
                  <a:pt x="43674" y="113306"/>
                </a:lnTo>
                <a:lnTo>
                  <a:pt x="44573" y="113829"/>
                </a:lnTo>
                <a:lnTo>
                  <a:pt x="45651" y="114212"/>
                </a:lnTo>
                <a:lnTo>
                  <a:pt x="46909" y="114456"/>
                </a:lnTo>
                <a:lnTo>
                  <a:pt x="48227" y="114561"/>
                </a:lnTo>
                <a:lnTo>
                  <a:pt x="69495" y="114561"/>
                </a:lnTo>
                <a:lnTo>
                  <a:pt x="70813" y="114456"/>
                </a:lnTo>
                <a:lnTo>
                  <a:pt x="72011" y="114212"/>
                </a:lnTo>
                <a:lnTo>
                  <a:pt x="73090" y="113829"/>
                </a:lnTo>
                <a:lnTo>
                  <a:pt x="73989" y="113306"/>
                </a:lnTo>
                <a:lnTo>
                  <a:pt x="74648" y="112678"/>
                </a:lnTo>
                <a:lnTo>
                  <a:pt x="75127" y="111981"/>
                </a:lnTo>
                <a:lnTo>
                  <a:pt x="75247" y="111214"/>
                </a:lnTo>
                <a:lnTo>
                  <a:pt x="75127" y="110447"/>
                </a:lnTo>
                <a:lnTo>
                  <a:pt x="74648" y="109750"/>
                </a:lnTo>
                <a:lnTo>
                  <a:pt x="73989" y="109157"/>
                </a:lnTo>
                <a:lnTo>
                  <a:pt x="73090" y="108599"/>
                </a:lnTo>
                <a:lnTo>
                  <a:pt x="72011" y="108216"/>
                </a:lnTo>
                <a:lnTo>
                  <a:pt x="70813" y="107972"/>
                </a:lnTo>
                <a:lnTo>
                  <a:pt x="69495" y="107867"/>
                </a:lnTo>
                <a:lnTo>
                  <a:pt x="48227" y="107867"/>
                </a:lnTo>
                <a:close/>
                <a:moveTo>
                  <a:pt x="17433" y="17571"/>
                </a:moveTo>
                <a:lnTo>
                  <a:pt x="16175" y="17675"/>
                </a:lnTo>
                <a:lnTo>
                  <a:pt x="14977" y="17919"/>
                </a:lnTo>
                <a:lnTo>
                  <a:pt x="13899" y="18303"/>
                </a:lnTo>
                <a:lnTo>
                  <a:pt x="13060" y="18826"/>
                </a:lnTo>
                <a:lnTo>
                  <a:pt x="12341" y="19418"/>
                </a:lnTo>
                <a:lnTo>
                  <a:pt x="11922" y="20116"/>
                </a:lnTo>
                <a:lnTo>
                  <a:pt x="11802" y="20883"/>
                </a:lnTo>
                <a:lnTo>
                  <a:pt x="11802" y="99116"/>
                </a:lnTo>
                <a:lnTo>
                  <a:pt x="11922" y="99883"/>
                </a:lnTo>
                <a:lnTo>
                  <a:pt x="12341" y="100546"/>
                </a:lnTo>
                <a:lnTo>
                  <a:pt x="13060" y="101173"/>
                </a:lnTo>
                <a:lnTo>
                  <a:pt x="13899" y="101696"/>
                </a:lnTo>
                <a:lnTo>
                  <a:pt x="14977" y="102080"/>
                </a:lnTo>
                <a:lnTo>
                  <a:pt x="16175" y="102359"/>
                </a:lnTo>
                <a:lnTo>
                  <a:pt x="17433" y="102428"/>
                </a:lnTo>
                <a:lnTo>
                  <a:pt x="102506" y="102428"/>
                </a:lnTo>
                <a:lnTo>
                  <a:pt x="103824" y="102359"/>
                </a:lnTo>
                <a:lnTo>
                  <a:pt x="105022" y="102080"/>
                </a:lnTo>
                <a:lnTo>
                  <a:pt x="106040" y="101696"/>
                </a:lnTo>
                <a:lnTo>
                  <a:pt x="106939" y="101173"/>
                </a:lnTo>
                <a:lnTo>
                  <a:pt x="107658" y="100546"/>
                </a:lnTo>
                <a:lnTo>
                  <a:pt x="108077" y="99883"/>
                </a:lnTo>
                <a:lnTo>
                  <a:pt x="108197" y="99116"/>
                </a:lnTo>
                <a:lnTo>
                  <a:pt x="108197" y="20883"/>
                </a:lnTo>
                <a:lnTo>
                  <a:pt x="108077" y="20116"/>
                </a:lnTo>
                <a:lnTo>
                  <a:pt x="107658" y="19418"/>
                </a:lnTo>
                <a:lnTo>
                  <a:pt x="106939" y="18826"/>
                </a:lnTo>
                <a:lnTo>
                  <a:pt x="106040" y="18303"/>
                </a:lnTo>
                <a:lnTo>
                  <a:pt x="105022" y="17919"/>
                </a:lnTo>
                <a:lnTo>
                  <a:pt x="103824" y="17675"/>
                </a:lnTo>
                <a:lnTo>
                  <a:pt x="102506" y="17571"/>
                </a:lnTo>
                <a:lnTo>
                  <a:pt x="17433" y="17571"/>
                </a:lnTo>
                <a:close/>
                <a:moveTo>
                  <a:pt x="22166" y="0"/>
                </a:moveTo>
                <a:lnTo>
                  <a:pt x="97833" y="0"/>
                </a:lnTo>
                <a:lnTo>
                  <a:pt x="100589" y="104"/>
                </a:lnTo>
                <a:lnTo>
                  <a:pt x="103285" y="418"/>
                </a:lnTo>
                <a:lnTo>
                  <a:pt x="105801" y="871"/>
                </a:lnTo>
                <a:lnTo>
                  <a:pt x="108257" y="1499"/>
                </a:lnTo>
                <a:lnTo>
                  <a:pt x="110474" y="2300"/>
                </a:lnTo>
                <a:lnTo>
                  <a:pt x="112511" y="3242"/>
                </a:lnTo>
                <a:lnTo>
                  <a:pt x="114428" y="4357"/>
                </a:lnTo>
                <a:lnTo>
                  <a:pt x="116045" y="5543"/>
                </a:lnTo>
                <a:lnTo>
                  <a:pt x="117423" y="6868"/>
                </a:lnTo>
                <a:lnTo>
                  <a:pt x="118502" y="8262"/>
                </a:lnTo>
                <a:lnTo>
                  <a:pt x="119281" y="9761"/>
                </a:lnTo>
                <a:lnTo>
                  <a:pt x="119880" y="11295"/>
                </a:lnTo>
                <a:lnTo>
                  <a:pt x="120000" y="12899"/>
                </a:lnTo>
                <a:lnTo>
                  <a:pt x="120000" y="107065"/>
                </a:lnTo>
                <a:lnTo>
                  <a:pt x="119880" y="108669"/>
                </a:lnTo>
                <a:lnTo>
                  <a:pt x="119281" y="110238"/>
                </a:lnTo>
                <a:lnTo>
                  <a:pt x="118502" y="111737"/>
                </a:lnTo>
                <a:lnTo>
                  <a:pt x="117423" y="113131"/>
                </a:lnTo>
                <a:lnTo>
                  <a:pt x="116045" y="114421"/>
                </a:lnTo>
                <a:lnTo>
                  <a:pt x="114428" y="115642"/>
                </a:lnTo>
                <a:lnTo>
                  <a:pt x="112511" y="116687"/>
                </a:lnTo>
                <a:lnTo>
                  <a:pt x="110474" y="117664"/>
                </a:lnTo>
                <a:lnTo>
                  <a:pt x="108257" y="118466"/>
                </a:lnTo>
                <a:lnTo>
                  <a:pt x="105801" y="119093"/>
                </a:lnTo>
                <a:lnTo>
                  <a:pt x="103285" y="119581"/>
                </a:lnTo>
                <a:lnTo>
                  <a:pt x="100589" y="119860"/>
                </a:lnTo>
                <a:lnTo>
                  <a:pt x="97833" y="119999"/>
                </a:lnTo>
                <a:lnTo>
                  <a:pt x="22166" y="119999"/>
                </a:lnTo>
                <a:lnTo>
                  <a:pt x="19410" y="119860"/>
                </a:lnTo>
                <a:lnTo>
                  <a:pt x="16714" y="119581"/>
                </a:lnTo>
                <a:lnTo>
                  <a:pt x="14138" y="119093"/>
                </a:lnTo>
                <a:lnTo>
                  <a:pt x="11802" y="118466"/>
                </a:lnTo>
                <a:lnTo>
                  <a:pt x="9525" y="117664"/>
                </a:lnTo>
                <a:lnTo>
                  <a:pt x="7428" y="116687"/>
                </a:lnTo>
                <a:lnTo>
                  <a:pt x="5631" y="115642"/>
                </a:lnTo>
                <a:lnTo>
                  <a:pt x="4013" y="114421"/>
                </a:lnTo>
                <a:lnTo>
                  <a:pt x="2636" y="113131"/>
                </a:lnTo>
                <a:lnTo>
                  <a:pt x="1497" y="111737"/>
                </a:lnTo>
                <a:lnTo>
                  <a:pt x="659" y="110238"/>
                </a:lnTo>
                <a:lnTo>
                  <a:pt x="179" y="108669"/>
                </a:lnTo>
                <a:lnTo>
                  <a:pt x="0" y="107065"/>
                </a:lnTo>
                <a:lnTo>
                  <a:pt x="0" y="12899"/>
                </a:lnTo>
                <a:lnTo>
                  <a:pt x="179" y="11295"/>
                </a:lnTo>
                <a:lnTo>
                  <a:pt x="659" y="9726"/>
                </a:lnTo>
                <a:lnTo>
                  <a:pt x="1497" y="8262"/>
                </a:lnTo>
                <a:lnTo>
                  <a:pt x="2636" y="6833"/>
                </a:lnTo>
                <a:lnTo>
                  <a:pt x="4013" y="5543"/>
                </a:lnTo>
                <a:lnTo>
                  <a:pt x="5631" y="4357"/>
                </a:lnTo>
                <a:lnTo>
                  <a:pt x="7428" y="3242"/>
                </a:lnTo>
                <a:lnTo>
                  <a:pt x="9525" y="2300"/>
                </a:lnTo>
                <a:lnTo>
                  <a:pt x="11802" y="1499"/>
                </a:lnTo>
                <a:lnTo>
                  <a:pt x="14138" y="871"/>
                </a:lnTo>
                <a:lnTo>
                  <a:pt x="16714" y="418"/>
                </a:lnTo>
                <a:lnTo>
                  <a:pt x="19410" y="69"/>
                </a:lnTo>
                <a:lnTo>
                  <a:pt x="22166"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3" name="Google Shape;253;p19"/>
          <p:cNvSpPr/>
          <p:nvPr/>
        </p:nvSpPr>
        <p:spPr>
          <a:xfrm>
            <a:off x="6852100" y="3321148"/>
            <a:ext cx="226500" cy="201300"/>
          </a:xfrm>
          <a:custGeom>
            <a:avLst/>
            <a:gdLst/>
            <a:ahLst/>
            <a:cxnLst/>
            <a:rect l="l" t="t" r="r" b="b"/>
            <a:pathLst>
              <a:path w="120000" h="120000" extrusionOk="0">
                <a:moveTo>
                  <a:pt x="0" y="0"/>
                </a:moveTo>
                <a:lnTo>
                  <a:pt x="120000" y="0"/>
                </a:lnTo>
                <a:lnTo>
                  <a:pt x="120000" y="119999"/>
                </a:lnTo>
                <a:lnTo>
                  <a:pt x="50404" y="119999"/>
                </a:lnTo>
                <a:lnTo>
                  <a:pt x="0" y="119999"/>
                </a:lnTo>
                <a:lnTo>
                  <a:pt x="0"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4" name="Google Shape;254;p19"/>
          <p:cNvSpPr/>
          <p:nvPr/>
        </p:nvSpPr>
        <p:spPr>
          <a:xfrm>
            <a:off x="7376618" y="3281515"/>
            <a:ext cx="297000" cy="248700"/>
          </a:xfrm>
          <a:custGeom>
            <a:avLst/>
            <a:gdLst/>
            <a:ahLst/>
            <a:cxnLst/>
            <a:rect l="l" t="t" r="r" b="b"/>
            <a:pathLst>
              <a:path w="120000" h="120000" extrusionOk="0">
                <a:moveTo>
                  <a:pt x="24541" y="6732"/>
                </a:moveTo>
                <a:lnTo>
                  <a:pt x="95458" y="6732"/>
                </a:lnTo>
                <a:cubicBezTo>
                  <a:pt x="97101" y="6732"/>
                  <a:pt x="98164" y="5314"/>
                  <a:pt x="98164" y="3425"/>
                </a:cubicBezTo>
                <a:cubicBezTo>
                  <a:pt x="98164" y="1417"/>
                  <a:pt x="97101" y="0"/>
                  <a:pt x="95458" y="0"/>
                </a:cubicBezTo>
                <a:lnTo>
                  <a:pt x="24541" y="0"/>
                </a:lnTo>
                <a:cubicBezTo>
                  <a:pt x="22898" y="0"/>
                  <a:pt x="21835" y="1417"/>
                  <a:pt x="21835" y="3425"/>
                </a:cubicBezTo>
                <a:cubicBezTo>
                  <a:pt x="21835" y="5314"/>
                  <a:pt x="22898" y="6732"/>
                  <a:pt x="24541" y="6732"/>
                </a:cubicBezTo>
                <a:close/>
                <a:moveTo>
                  <a:pt x="114589" y="26692"/>
                </a:moveTo>
                <a:lnTo>
                  <a:pt x="5507" y="26692"/>
                </a:lnTo>
                <a:cubicBezTo>
                  <a:pt x="2512" y="26692"/>
                  <a:pt x="0" y="29763"/>
                  <a:pt x="0" y="33425"/>
                </a:cubicBezTo>
                <a:lnTo>
                  <a:pt x="0" y="113385"/>
                </a:lnTo>
                <a:cubicBezTo>
                  <a:pt x="0" y="117047"/>
                  <a:pt x="2512" y="120000"/>
                  <a:pt x="5507" y="120000"/>
                </a:cubicBezTo>
                <a:lnTo>
                  <a:pt x="114589" y="120000"/>
                </a:lnTo>
                <a:cubicBezTo>
                  <a:pt x="117584" y="120000"/>
                  <a:pt x="120000" y="117047"/>
                  <a:pt x="120000" y="113385"/>
                </a:cubicBezTo>
                <a:lnTo>
                  <a:pt x="120000" y="33425"/>
                </a:lnTo>
                <a:cubicBezTo>
                  <a:pt x="120000" y="29763"/>
                  <a:pt x="117584" y="26692"/>
                  <a:pt x="114589" y="26692"/>
                </a:cubicBezTo>
                <a:close/>
                <a:moveTo>
                  <a:pt x="114589" y="113385"/>
                </a:moveTo>
                <a:lnTo>
                  <a:pt x="5507" y="113385"/>
                </a:lnTo>
                <a:lnTo>
                  <a:pt x="5507" y="33425"/>
                </a:lnTo>
                <a:lnTo>
                  <a:pt x="114589" y="33425"/>
                </a:lnTo>
                <a:lnTo>
                  <a:pt x="114589" y="113385"/>
                </a:lnTo>
                <a:close/>
                <a:moveTo>
                  <a:pt x="13623" y="20078"/>
                </a:moveTo>
                <a:lnTo>
                  <a:pt x="106376" y="20078"/>
                </a:lnTo>
                <a:cubicBezTo>
                  <a:pt x="108019" y="20078"/>
                  <a:pt x="109082" y="18661"/>
                  <a:pt x="109082" y="16653"/>
                </a:cubicBezTo>
                <a:cubicBezTo>
                  <a:pt x="109082" y="14763"/>
                  <a:pt x="108019" y="13346"/>
                  <a:pt x="106376" y="13346"/>
                </a:cubicBezTo>
                <a:lnTo>
                  <a:pt x="13623" y="13346"/>
                </a:lnTo>
                <a:cubicBezTo>
                  <a:pt x="11980" y="13346"/>
                  <a:pt x="10917" y="14763"/>
                  <a:pt x="10917" y="16653"/>
                </a:cubicBezTo>
                <a:cubicBezTo>
                  <a:pt x="10917" y="18661"/>
                  <a:pt x="11980" y="20078"/>
                  <a:pt x="13623" y="20078"/>
                </a:cubicBezTo>
                <a:close/>
              </a:path>
            </a:pathLst>
          </a:custGeom>
          <a:solidFill>
            <a:srgbClr val="002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a:solidFill>
                <a:srgbClr val="000000"/>
              </a:solidFill>
              <a:latin typeface="Calibri"/>
              <a:ea typeface="Calibri"/>
              <a:cs typeface="Calibri"/>
              <a:sym typeface="Calibri"/>
            </a:endParaRPr>
          </a:p>
        </p:txBody>
      </p:sp>
      <p:sp>
        <p:nvSpPr>
          <p:cNvPr id="255" name="Google Shape;255;p19"/>
          <p:cNvSpPr txBox="1"/>
          <p:nvPr/>
        </p:nvSpPr>
        <p:spPr>
          <a:xfrm>
            <a:off x="7341200" y="3276950"/>
            <a:ext cx="4632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t>API</a:t>
            </a:r>
            <a:endParaRPr sz="1000"/>
          </a:p>
        </p:txBody>
      </p:sp>
      <p:grpSp>
        <p:nvGrpSpPr>
          <p:cNvPr id="256" name="Google Shape;256;p19"/>
          <p:cNvGrpSpPr/>
          <p:nvPr/>
        </p:nvGrpSpPr>
        <p:grpSpPr>
          <a:xfrm>
            <a:off x="7437035" y="2324580"/>
            <a:ext cx="242049" cy="241902"/>
            <a:chOff x="4667251" y="4117975"/>
            <a:chExt cx="5205362" cy="5202188"/>
          </a:xfrm>
        </p:grpSpPr>
        <p:sp>
          <p:nvSpPr>
            <p:cNvPr id="257" name="Google Shape;257;p19"/>
            <p:cNvSpPr/>
            <p:nvPr/>
          </p:nvSpPr>
          <p:spPr>
            <a:xfrm>
              <a:off x="7847013" y="7294563"/>
              <a:ext cx="2025600" cy="2025600"/>
            </a:xfrm>
            <a:custGeom>
              <a:avLst/>
              <a:gdLst/>
              <a:ahLst/>
              <a:cxnLst/>
              <a:rect l="l" t="t" r="r" b="b"/>
              <a:pathLst>
                <a:path w="120000" h="120000" extrusionOk="0">
                  <a:moveTo>
                    <a:pt x="40893" y="0"/>
                  </a:moveTo>
                  <a:lnTo>
                    <a:pt x="111586" y="70795"/>
                  </a:lnTo>
                  <a:lnTo>
                    <a:pt x="113983" y="73477"/>
                  </a:lnTo>
                  <a:lnTo>
                    <a:pt x="115957" y="76393"/>
                  </a:lnTo>
                  <a:lnTo>
                    <a:pt x="117649" y="79498"/>
                  </a:lnTo>
                  <a:lnTo>
                    <a:pt x="118777" y="82791"/>
                  </a:lnTo>
                  <a:lnTo>
                    <a:pt x="119623" y="86036"/>
                  </a:lnTo>
                  <a:lnTo>
                    <a:pt x="120000" y="89517"/>
                  </a:lnTo>
                  <a:lnTo>
                    <a:pt x="120000" y="92904"/>
                  </a:lnTo>
                  <a:lnTo>
                    <a:pt x="119623" y="96291"/>
                  </a:lnTo>
                  <a:lnTo>
                    <a:pt x="118777" y="99678"/>
                  </a:lnTo>
                  <a:lnTo>
                    <a:pt x="117649" y="102830"/>
                  </a:lnTo>
                  <a:lnTo>
                    <a:pt x="115957" y="105934"/>
                  </a:lnTo>
                  <a:lnTo>
                    <a:pt x="113983" y="108945"/>
                  </a:lnTo>
                  <a:lnTo>
                    <a:pt x="111586" y="111673"/>
                  </a:lnTo>
                  <a:lnTo>
                    <a:pt x="108860" y="113978"/>
                  </a:lnTo>
                  <a:lnTo>
                    <a:pt x="105945" y="116048"/>
                  </a:lnTo>
                  <a:lnTo>
                    <a:pt x="102843" y="117647"/>
                  </a:lnTo>
                  <a:lnTo>
                    <a:pt x="99647" y="118871"/>
                  </a:lnTo>
                  <a:lnTo>
                    <a:pt x="96263" y="119623"/>
                  </a:lnTo>
                  <a:lnTo>
                    <a:pt x="92925" y="120000"/>
                  </a:lnTo>
                  <a:lnTo>
                    <a:pt x="89447" y="120000"/>
                  </a:lnTo>
                  <a:lnTo>
                    <a:pt x="86063" y="119623"/>
                  </a:lnTo>
                  <a:lnTo>
                    <a:pt x="82773" y="118871"/>
                  </a:lnTo>
                  <a:lnTo>
                    <a:pt x="79482" y="117647"/>
                  </a:lnTo>
                  <a:lnTo>
                    <a:pt x="76427" y="116048"/>
                  </a:lnTo>
                  <a:lnTo>
                    <a:pt x="73513" y="113978"/>
                  </a:lnTo>
                  <a:lnTo>
                    <a:pt x="70693" y="111673"/>
                  </a:lnTo>
                  <a:lnTo>
                    <a:pt x="0" y="40878"/>
                  </a:lnTo>
                  <a:lnTo>
                    <a:pt x="6862" y="36174"/>
                  </a:lnTo>
                  <a:lnTo>
                    <a:pt x="13396" y="30999"/>
                  </a:lnTo>
                  <a:lnTo>
                    <a:pt x="19694" y="25495"/>
                  </a:lnTo>
                  <a:lnTo>
                    <a:pt x="25522" y="19662"/>
                  </a:lnTo>
                  <a:lnTo>
                    <a:pt x="31022" y="13406"/>
                  </a:lnTo>
                  <a:lnTo>
                    <a:pt x="36192" y="6820"/>
                  </a:lnTo>
                  <a:lnTo>
                    <a:pt x="40893"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8" name="Google Shape;258;p19"/>
            <p:cNvSpPr/>
            <p:nvPr/>
          </p:nvSpPr>
          <p:spPr>
            <a:xfrm>
              <a:off x="4667251" y="4117975"/>
              <a:ext cx="3905100" cy="3903600"/>
            </a:xfrm>
            <a:custGeom>
              <a:avLst/>
              <a:gdLst/>
              <a:ahLst/>
              <a:cxnLst/>
              <a:rect l="l" t="t" r="r" b="b"/>
              <a:pathLst>
                <a:path w="120000" h="120000" extrusionOk="0">
                  <a:moveTo>
                    <a:pt x="59963" y="15030"/>
                  </a:moveTo>
                  <a:lnTo>
                    <a:pt x="56330" y="15176"/>
                  </a:lnTo>
                  <a:lnTo>
                    <a:pt x="52672" y="15616"/>
                  </a:lnTo>
                  <a:lnTo>
                    <a:pt x="49160" y="16299"/>
                  </a:lnTo>
                  <a:lnTo>
                    <a:pt x="45771" y="17324"/>
                  </a:lnTo>
                  <a:lnTo>
                    <a:pt x="42503" y="18519"/>
                  </a:lnTo>
                  <a:lnTo>
                    <a:pt x="39357" y="20032"/>
                  </a:lnTo>
                  <a:lnTo>
                    <a:pt x="36285" y="21740"/>
                  </a:lnTo>
                  <a:lnTo>
                    <a:pt x="33407" y="23692"/>
                  </a:lnTo>
                  <a:lnTo>
                    <a:pt x="30749" y="25815"/>
                  </a:lnTo>
                  <a:lnTo>
                    <a:pt x="28213" y="28206"/>
                  </a:lnTo>
                  <a:lnTo>
                    <a:pt x="25824" y="30744"/>
                  </a:lnTo>
                  <a:lnTo>
                    <a:pt x="23678" y="33452"/>
                  </a:lnTo>
                  <a:lnTo>
                    <a:pt x="21751" y="36331"/>
                  </a:lnTo>
                  <a:lnTo>
                    <a:pt x="20044" y="39357"/>
                  </a:lnTo>
                  <a:lnTo>
                    <a:pt x="18532" y="42505"/>
                  </a:lnTo>
                  <a:lnTo>
                    <a:pt x="17313" y="45774"/>
                  </a:lnTo>
                  <a:lnTo>
                    <a:pt x="16289" y="49166"/>
                  </a:lnTo>
                  <a:lnTo>
                    <a:pt x="15557" y="52728"/>
                  </a:lnTo>
                  <a:lnTo>
                    <a:pt x="15118" y="56315"/>
                  </a:lnTo>
                  <a:lnTo>
                    <a:pt x="14972" y="60024"/>
                  </a:lnTo>
                  <a:lnTo>
                    <a:pt x="15118" y="63660"/>
                  </a:lnTo>
                  <a:lnTo>
                    <a:pt x="15557" y="67271"/>
                  </a:lnTo>
                  <a:lnTo>
                    <a:pt x="16289" y="70809"/>
                  </a:lnTo>
                  <a:lnTo>
                    <a:pt x="17313" y="74225"/>
                  </a:lnTo>
                  <a:lnTo>
                    <a:pt x="18532" y="77470"/>
                  </a:lnTo>
                  <a:lnTo>
                    <a:pt x="20044" y="80642"/>
                  </a:lnTo>
                  <a:lnTo>
                    <a:pt x="21751" y="83668"/>
                  </a:lnTo>
                  <a:lnTo>
                    <a:pt x="23678" y="86522"/>
                  </a:lnTo>
                  <a:lnTo>
                    <a:pt x="25824" y="89255"/>
                  </a:lnTo>
                  <a:lnTo>
                    <a:pt x="28213" y="91769"/>
                  </a:lnTo>
                  <a:lnTo>
                    <a:pt x="30749" y="94160"/>
                  </a:lnTo>
                  <a:lnTo>
                    <a:pt x="33407" y="96307"/>
                  </a:lnTo>
                  <a:lnTo>
                    <a:pt x="36285" y="98259"/>
                  </a:lnTo>
                  <a:lnTo>
                    <a:pt x="39357" y="99943"/>
                  </a:lnTo>
                  <a:lnTo>
                    <a:pt x="42503" y="101455"/>
                  </a:lnTo>
                  <a:lnTo>
                    <a:pt x="45771" y="102675"/>
                  </a:lnTo>
                  <a:lnTo>
                    <a:pt x="49160" y="103700"/>
                  </a:lnTo>
                  <a:lnTo>
                    <a:pt x="52672" y="104383"/>
                  </a:lnTo>
                  <a:lnTo>
                    <a:pt x="56330" y="104823"/>
                  </a:lnTo>
                  <a:lnTo>
                    <a:pt x="59963" y="104969"/>
                  </a:lnTo>
                  <a:lnTo>
                    <a:pt x="63669" y="104823"/>
                  </a:lnTo>
                  <a:lnTo>
                    <a:pt x="67254" y="104383"/>
                  </a:lnTo>
                  <a:lnTo>
                    <a:pt x="70766" y="103700"/>
                  </a:lnTo>
                  <a:lnTo>
                    <a:pt x="74180" y="102675"/>
                  </a:lnTo>
                  <a:lnTo>
                    <a:pt x="77472" y="101455"/>
                  </a:lnTo>
                  <a:lnTo>
                    <a:pt x="80642" y="99943"/>
                  </a:lnTo>
                  <a:lnTo>
                    <a:pt x="83665" y="98259"/>
                  </a:lnTo>
                  <a:lnTo>
                    <a:pt x="86519" y="96307"/>
                  </a:lnTo>
                  <a:lnTo>
                    <a:pt x="89250" y="94160"/>
                  </a:lnTo>
                  <a:lnTo>
                    <a:pt x="91786" y="91769"/>
                  </a:lnTo>
                  <a:lnTo>
                    <a:pt x="94102" y="89255"/>
                  </a:lnTo>
                  <a:lnTo>
                    <a:pt x="96297" y="86522"/>
                  </a:lnTo>
                  <a:lnTo>
                    <a:pt x="98199" y="83668"/>
                  </a:lnTo>
                  <a:lnTo>
                    <a:pt x="99955" y="80642"/>
                  </a:lnTo>
                  <a:lnTo>
                    <a:pt x="101418" y="77470"/>
                  </a:lnTo>
                  <a:lnTo>
                    <a:pt x="102662" y="74225"/>
                  </a:lnTo>
                  <a:lnTo>
                    <a:pt x="103637" y="70809"/>
                  </a:lnTo>
                  <a:lnTo>
                    <a:pt x="104369" y="67271"/>
                  </a:lnTo>
                  <a:lnTo>
                    <a:pt x="104807" y="63660"/>
                  </a:lnTo>
                  <a:lnTo>
                    <a:pt x="104954" y="60024"/>
                  </a:lnTo>
                  <a:lnTo>
                    <a:pt x="104807" y="56315"/>
                  </a:lnTo>
                  <a:lnTo>
                    <a:pt x="104369" y="52728"/>
                  </a:lnTo>
                  <a:lnTo>
                    <a:pt x="103637" y="49166"/>
                  </a:lnTo>
                  <a:lnTo>
                    <a:pt x="102662" y="45774"/>
                  </a:lnTo>
                  <a:lnTo>
                    <a:pt x="101418" y="42505"/>
                  </a:lnTo>
                  <a:lnTo>
                    <a:pt x="99955" y="39357"/>
                  </a:lnTo>
                  <a:lnTo>
                    <a:pt x="98199" y="36331"/>
                  </a:lnTo>
                  <a:lnTo>
                    <a:pt x="96297" y="33452"/>
                  </a:lnTo>
                  <a:lnTo>
                    <a:pt x="94102" y="30744"/>
                  </a:lnTo>
                  <a:lnTo>
                    <a:pt x="91786" y="28206"/>
                  </a:lnTo>
                  <a:lnTo>
                    <a:pt x="89250" y="25815"/>
                  </a:lnTo>
                  <a:lnTo>
                    <a:pt x="86519" y="23692"/>
                  </a:lnTo>
                  <a:lnTo>
                    <a:pt x="83665" y="21740"/>
                  </a:lnTo>
                  <a:lnTo>
                    <a:pt x="80642" y="20032"/>
                  </a:lnTo>
                  <a:lnTo>
                    <a:pt x="77472" y="18519"/>
                  </a:lnTo>
                  <a:lnTo>
                    <a:pt x="74180" y="17324"/>
                  </a:lnTo>
                  <a:lnTo>
                    <a:pt x="70766" y="16299"/>
                  </a:lnTo>
                  <a:lnTo>
                    <a:pt x="67254" y="15616"/>
                  </a:lnTo>
                  <a:lnTo>
                    <a:pt x="63669" y="15176"/>
                  </a:lnTo>
                  <a:lnTo>
                    <a:pt x="59963" y="15030"/>
                  </a:lnTo>
                  <a:close/>
                  <a:moveTo>
                    <a:pt x="59963" y="0"/>
                  </a:moveTo>
                  <a:lnTo>
                    <a:pt x="64255" y="146"/>
                  </a:lnTo>
                  <a:lnTo>
                    <a:pt x="68473" y="585"/>
                  </a:lnTo>
                  <a:lnTo>
                    <a:pt x="72570" y="1317"/>
                  </a:lnTo>
                  <a:lnTo>
                    <a:pt x="76594" y="2342"/>
                  </a:lnTo>
                  <a:lnTo>
                    <a:pt x="80495" y="3586"/>
                  </a:lnTo>
                  <a:lnTo>
                    <a:pt x="84251" y="5099"/>
                  </a:lnTo>
                  <a:lnTo>
                    <a:pt x="87884" y="6905"/>
                  </a:lnTo>
                  <a:lnTo>
                    <a:pt x="91396" y="8906"/>
                  </a:lnTo>
                  <a:lnTo>
                    <a:pt x="94736" y="11126"/>
                  </a:lnTo>
                  <a:lnTo>
                    <a:pt x="97955" y="13566"/>
                  </a:lnTo>
                  <a:lnTo>
                    <a:pt x="100979" y="16201"/>
                  </a:lnTo>
                  <a:lnTo>
                    <a:pt x="103783" y="19007"/>
                  </a:lnTo>
                  <a:lnTo>
                    <a:pt x="106417" y="22033"/>
                  </a:lnTo>
                  <a:lnTo>
                    <a:pt x="108855" y="25254"/>
                  </a:lnTo>
                  <a:lnTo>
                    <a:pt x="111099" y="28548"/>
                  </a:lnTo>
                  <a:lnTo>
                    <a:pt x="113074" y="32061"/>
                  </a:lnTo>
                  <a:lnTo>
                    <a:pt x="114830" y="35697"/>
                  </a:lnTo>
                  <a:lnTo>
                    <a:pt x="116390" y="39503"/>
                  </a:lnTo>
                  <a:lnTo>
                    <a:pt x="117659" y="43383"/>
                  </a:lnTo>
                  <a:lnTo>
                    <a:pt x="118634" y="47409"/>
                  </a:lnTo>
                  <a:lnTo>
                    <a:pt x="119365" y="51508"/>
                  </a:lnTo>
                  <a:lnTo>
                    <a:pt x="119804" y="55681"/>
                  </a:lnTo>
                  <a:lnTo>
                    <a:pt x="120000" y="60024"/>
                  </a:lnTo>
                  <a:lnTo>
                    <a:pt x="119804" y="64294"/>
                  </a:lnTo>
                  <a:lnTo>
                    <a:pt x="119365" y="68491"/>
                  </a:lnTo>
                  <a:lnTo>
                    <a:pt x="118634" y="72566"/>
                  </a:lnTo>
                  <a:lnTo>
                    <a:pt x="117659" y="76592"/>
                  </a:lnTo>
                  <a:lnTo>
                    <a:pt x="116390" y="80496"/>
                  </a:lnTo>
                  <a:lnTo>
                    <a:pt x="114830" y="84278"/>
                  </a:lnTo>
                  <a:lnTo>
                    <a:pt x="113074" y="87938"/>
                  </a:lnTo>
                  <a:lnTo>
                    <a:pt x="111099" y="91427"/>
                  </a:lnTo>
                  <a:lnTo>
                    <a:pt x="108855" y="94745"/>
                  </a:lnTo>
                  <a:lnTo>
                    <a:pt x="106417" y="97966"/>
                  </a:lnTo>
                  <a:lnTo>
                    <a:pt x="103783" y="100967"/>
                  </a:lnTo>
                  <a:lnTo>
                    <a:pt x="100979" y="103798"/>
                  </a:lnTo>
                  <a:lnTo>
                    <a:pt x="97955" y="106409"/>
                  </a:lnTo>
                  <a:lnTo>
                    <a:pt x="94736" y="108849"/>
                  </a:lnTo>
                  <a:lnTo>
                    <a:pt x="91396" y="111093"/>
                  </a:lnTo>
                  <a:lnTo>
                    <a:pt x="87884" y="113070"/>
                  </a:lnTo>
                  <a:lnTo>
                    <a:pt x="84251" y="114875"/>
                  </a:lnTo>
                  <a:lnTo>
                    <a:pt x="80495" y="116388"/>
                  </a:lnTo>
                  <a:lnTo>
                    <a:pt x="76594" y="117657"/>
                  </a:lnTo>
                  <a:lnTo>
                    <a:pt x="72570" y="118682"/>
                  </a:lnTo>
                  <a:lnTo>
                    <a:pt x="68473" y="119414"/>
                  </a:lnTo>
                  <a:lnTo>
                    <a:pt x="64255" y="119853"/>
                  </a:lnTo>
                  <a:lnTo>
                    <a:pt x="59963" y="120000"/>
                  </a:lnTo>
                  <a:lnTo>
                    <a:pt x="55695" y="119853"/>
                  </a:lnTo>
                  <a:lnTo>
                    <a:pt x="51501" y="119414"/>
                  </a:lnTo>
                  <a:lnTo>
                    <a:pt x="47380" y="118682"/>
                  </a:lnTo>
                  <a:lnTo>
                    <a:pt x="43381" y="117657"/>
                  </a:lnTo>
                  <a:lnTo>
                    <a:pt x="39504" y="116388"/>
                  </a:lnTo>
                  <a:lnTo>
                    <a:pt x="35700" y="114875"/>
                  </a:lnTo>
                  <a:lnTo>
                    <a:pt x="32042" y="113070"/>
                  </a:lnTo>
                  <a:lnTo>
                    <a:pt x="28555" y="111093"/>
                  </a:lnTo>
                  <a:lnTo>
                    <a:pt x="25190" y="108849"/>
                  </a:lnTo>
                  <a:lnTo>
                    <a:pt x="22044" y="106409"/>
                  </a:lnTo>
                  <a:lnTo>
                    <a:pt x="19020" y="103798"/>
                  </a:lnTo>
                  <a:lnTo>
                    <a:pt x="16191" y="100967"/>
                  </a:lnTo>
                  <a:lnTo>
                    <a:pt x="13509" y="97966"/>
                  </a:lnTo>
                  <a:lnTo>
                    <a:pt x="11095" y="94745"/>
                  </a:lnTo>
                  <a:lnTo>
                    <a:pt x="8900" y="91427"/>
                  </a:lnTo>
                  <a:lnTo>
                    <a:pt x="6901" y="87938"/>
                  </a:lnTo>
                  <a:lnTo>
                    <a:pt x="5096" y="84278"/>
                  </a:lnTo>
                  <a:lnTo>
                    <a:pt x="3609" y="80496"/>
                  </a:lnTo>
                  <a:lnTo>
                    <a:pt x="2340" y="76592"/>
                  </a:lnTo>
                  <a:lnTo>
                    <a:pt x="1316" y="72566"/>
                  </a:lnTo>
                  <a:lnTo>
                    <a:pt x="585" y="68491"/>
                  </a:lnTo>
                  <a:lnTo>
                    <a:pt x="146" y="64294"/>
                  </a:lnTo>
                  <a:lnTo>
                    <a:pt x="0" y="60024"/>
                  </a:lnTo>
                  <a:lnTo>
                    <a:pt x="146" y="55681"/>
                  </a:lnTo>
                  <a:lnTo>
                    <a:pt x="585" y="51508"/>
                  </a:lnTo>
                  <a:lnTo>
                    <a:pt x="1316" y="47409"/>
                  </a:lnTo>
                  <a:lnTo>
                    <a:pt x="2340" y="43383"/>
                  </a:lnTo>
                  <a:lnTo>
                    <a:pt x="3609" y="39503"/>
                  </a:lnTo>
                  <a:lnTo>
                    <a:pt x="5096" y="35697"/>
                  </a:lnTo>
                  <a:lnTo>
                    <a:pt x="6901" y="32061"/>
                  </a:lnTo>
                  <a:lnTo>
                    <a:pt x="8900" y="28548"/>
                  </a:lnTo>
                  <a:lnTo>
                    <a:pt x="11095" y="25254"/>
                  </a:lnTo>
                  <a:lnTo>
                    <a:pt x="13509" y="22033"/>
                  </a:lnTo>
                  <a:lnTo>
                    <a:pt x="16191" y="19007"/>
                  </a:lnTo>
                  <a:lnTo>
                    <a:pt x="19020" y="16201"/>
                  </a:lnTo>
                  <a:lnTo>
                    <a:pt x="22044" y="13566"/>
                  </a:lnTo>
                  <a:lnTo>
                    <a:pt x="25190" y="11126"/>
                  </a:lnTo>
                  <a:lnTo>
                    <a:pt x="28555" y="8906"/>
                  </a:lnTo>
                  <a:lnTo>
                    <a:pt x="32042" y="6905"/>
                  </a:lnTo>
                  <a:lnTo>
                    <a:pt x="35700" y="5099"/>
                  </a:lnTo>
                  <a:lnTo>
                    <a:pt x="39504" y="3586"/>
                  </a:lnTo>
                  <a:lnTo>
                    <a:pt x="43381" y="2342"/>
                  </a:lnTo>
                  <a:lnTo>
                    <a:pt x="47380" y="1317"/>
                  </a:lnTo>
                  <a:lnTo>
                    <a:pt x="51501" y="585"/>
                  </a:lnTo>
                  <a:lnTo>
                    <a:pt x="55695" y="146"/>
                  </a:lnTo>
                  <a:lnTo>
                    <a:pt x="59963"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9" name="Google Shape;259;p19"/>
            <p:cNvSpPr/>
            <p:nvPr/>
          </p:nvSpPr>
          <p:spPr>
            <a:xfrm>
              <a:off x="5481638" y="4930775"/>
              <a:ext cx="1138200" cy="1139700"/>
            </a:xfrm>
            <a:custGeom>
              <a:avLst/>
              <a:gdLst/>
              <a:ahLst/>
              <a:cxnLst/>
              <a:rect l="l" t="t" r="r" b="b"/>
              <a:pathLst>
                <a:path w="120000" h="120000" extrusionOk="0">
                  <a:moveTo>
                    <a:pt x="120000" y="0"/>
                  </a:moveTo>
                  <a:lnTo>
                    <a:pt x="120000" y="34285"/>
                  </a:lnTo>
                  <a:lnTo>
                    <a:pt x="110711" y="34787"/>
                  </a:lnTo>
                  <a:lnTo>
                    <a:pt x="101673" y="36292"/>
                  </a:lnTo>
                  <a:lnTo>
                    <a:pt x="92970" y="38634"/>
                  </a:lnTo>
                  <a:lnTo>
                    <a:pt x="84602" y="41811"/>
                  </a:lnTo>
                  <a:lnTo>
                    <a:pt x="76820" y="45993"/>
                  </a:lnTo>
                  <a:lnTo>
                    <a:pt x="69456" y="50843"/>
                  </a:lnTo>
                  <a:lnTo>
                    <a:pt x="62594" y="56278"/>
                  </a:lnTo>
                  <a:lnTo>
                    <a:pt x="56401" y="62466"/>
                  </a:lnTo>
                  <a:lnTo>
                    <a:pt x="50962" y="69324"/>
                  </a:lnTo>
                  <a:lnTo>
                    <a:pt x="46108" y="76599"/>
                  </a:lnTo>
                  <a:lnTo>
                    <a:pt x="41924" y="84459"/>
                  </a:lnTo>
                  <a:lnTo>
                    <a:pt x="38744" y="92822"/>
                  </a:lnTo>
                  <a:lnTo>
                    <a:pt x="36234" y="101435"/>
                  </a:lnTo>
                  <a:lnTo>
                    <a:pt x="34728" y="110634"/>
                  </a:lnTo>
                  <a:lnTo>
                    <a:pt x="34225" y="120000"/>
                  </a:lnTo>
                  <a:lnTo>
                    <a:pt x="0" y="120000"/>
                  </a:lnTo>
                  <a:lnTo>
                    <a:pt x="502" y="108961"/>
                  </a:lnTo>
                  <a:lnTo>
                    <a:pt x="1841" y="98341"/>
                  </a:lnTo>
                  <a:lnTo>
                    <a:pt x="4351" y="87972"/>
                  </a:lnTo>
                  <a:lnTo>
                    <a:pt x="7531" y="78104"/>
                  </a:lnTo>
                  <a:lnTo>
                    <a:pt x="11548" y="68487"/>
                  </a:lnTo>
                  <a:lnTo>
                    <a:pt x="16401" y="59456"/>
                  </a:lnTo>
                  <a:lnTo>
                    <a:pt x="22008" y="50843"/>
                  </a:lnTo>
                  <a:lnTo>
                    <a:pt x="28200" y="42648"/>
                  </a:lnTo>
                  <a:lnTo>
                    <a:pt x="35230" y="35121"/>
                  </a:lnTo>
                  <a:lnTo>
                    <a:pt x="42761" y="28097"/>
                  </a:lnTo>
                  <a:lnTo>
                    <a:pt x="50962" y="21993"/>
                  </a:lnTo>
                  <a:lnTo>
                    <a:pt x="59414" y="16306"/>
                  </a:lnTo>
                  <a:lnTo>
                    <a:pt x="68619" y="11456"/>
                  </a:lnTo>
                  <a:lnTo>
                    <a:pt x="78326" y="7442"/>
                  </a:lnTo>
                  <a:lnTo>
                    <a:pt x="88117" y="4264"/>
                  </a:lnTo>
                  <a:lnTo>
                    <a:pt x="98493" y="1923"/>
                  </a:lnTo>
                  <a:lnTo>
                    <a:pt x="109205" y="501"/>
                  </a:lnTo>
                  <a:lnTo>
                    <a:pt x="120000"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cxnSp>
        <p:nvCxnSpPr>
          <p:cNvPr id="260" name="Google Shape;260;p19"/>
          <p:cNvCxnSpPr/>
          <p:nvPr/>
        </p:nvCxnSpPr>
        <p:spPr>
          <a:xfrm>
            <a:off x="7673625" y="3417625"/>
            <a:ext cx="383100" cy="5100"/>
          </a:xfrm>
          <a:prstGeom prst="straightConnector1">
            <a:avLst/>
          </a:prstGeom>
          <a:noFill/>
          <a:ln w="28575" cap="flat" cmpd="sng">
            <a:solidFill>
              <a:srgbClr val="566579"/>
            </a:solidFill>
            <a:prstDash val="solid"/>
            <a:round/>
            <a:headEnd type="none" w="med" len="med"/>
            <a:tailEnd type="stealth" w="med" len="med"/>
          </a:ln>
        </p:spPr>
      </p:cxnSp>
      <p:sp>
        <p:nvSpPr>
          <p:cNvPr id="261" name="Google Shape;261;p19"/>
          <p:cNvSpPr/>
          <p:nvPr/>
        </p:nvSpPr>
        <p:spPr>
          <a:xfrm flipH="1">
            <a:off x="5354604" y="1458500"/>
            <a:ext cx="248400" cy="174600"/>
          </a:xfrm>
          <a:prstGeom prst="leftArrow">
            <a:avLst>
              <a:gd name="adj1" fmla="val 50000"/>
              <a:gd name="adj2" fmla="val 50000"/>
            </a:avLst>
          </a:prstGeom>
          <a:solidFill>
            <a:srgbClr val="566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2" name="Google Shape;262;p19"/>
          <p:cNvCxnSpPr>
            <a:endCxn id="251" idx="6"/>
          </p:cNvCxnSpPr>
          <p:nvPr/>
        </p:nvCxnSpPr>
        <p:spPr>
          <a:xfrm rot="10800000" flipH="1">
            <a:off x="5921156" y="1504950"/>
            <a:ext cx="441300" cy="7800"/>
          </a:xfrm>
          <a:prstGeom prst="straightConnector1">
            <a:avLst/>
          </a:prstGeom>
          <a:noFill/>
          <a:ln w="28575" cap="flat" cmpd="sng">
            <a:solidFill>
              <a:srgbClr val="566579"/>
            </a:solidFill>
            <a:prstDash val="solid"/>
            <a:round/>
            <a:headEnd type="none" w="med" len="med"/>
            <a:tailEnd type="stealth" w="med" len="med"/>
          </a:ln>
        </p:spPr>
      </p:cxnSp>
      <p:cxnSp>
        <p:nvCxnSpPr>
          <p:cNvPr id="263" name="Google Shape;263;p19"/>
          <p:cNvCxnSpPr/>
          <p:nvPr/>
        </p:nvCxnSpPr>
        <p:spPr>
          <a:xfrm rot="10800000">
            <a:off x="5743675" y="1159275"/>
            <a:ext cx="4800" cy="229800"/>
          </a:xfrm>
          <a:prstGeom prst="straightConnector1">
            <a:avLst/>
          </a:prstGeom>
          <a:noFill/>
          <a:ln w="28575" cap="flat" cmpd="sng">
            <a:solidFill>
              <a:srgbClr val="566579"/>
            </a:solidFill>
            <a:prstDash val="solid"/>
            <a:round/>
            <a:headEnd type="none" w="med" len="med"/>
            <a:tailEnd type="stealth" w="med" len="med"/>
          </a:ln>
        </p:spPr>
      </p:cxnSp>
      <p:sp>
        <p:nvSpPr>
          <p:cNvPr id="264" name="Google Shape;264;p19"/>
          <p:cNvSpPr txBox="1"/>
          <p:nvPr/>
        </p:nvSpPr>
        <p:spPr>
          <a:xfrm>
            <a:off x="7241522" y="4278528"/>
            <a:ext cx="7542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434343"/>
                </a:solidFill>
              </a:rPr>
              <a:t>CA</a:t>
            </a:r>
            <a:endParaRPr sz="1100">
              <a:solidFill>
                <a:srgbClr val="434343"/>
              </a:solidFill>
            </a:endParaRPr>
          </a:p>
        </p:txBody>
      </p:sp>
      <p:sp>
        <p:nvSpPr>
          <p:cNvPr id="265" name="Google Shape;265;p19"/>
          <p:cNvSpPr txBox="1"/>
          <p:nvPr/>
        </p:nvSpPr>
        <p:spPr>
          <a:xfrm>
            <a:off x="5010493" y="914646"/>
            <a:ext cx="7542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dirty="0">
                <a:solidFill>
                  <a:srgbClr val="434343"/>
                </a:solidFill>
              </a:rPr>
              <a:t>CA</a:t>
            </a:r>
            <a:endParaRPr sz="1100" dirty="0">
              <a:solidFill>
                <a:srgbClr val="434343"/>
              </a:solidFill>
            </a:endParaRPr>
          </a:p>
        </p:txBody>
      </p:sp>
      <p:sp>
        <p:nvSpPr>
          <p:cNvPr id="266" name="Google Shape;266;p19"/>
          <p:cNvSpPr txBox="1"/>
          <p:nvPr/>
        </p:nvSpPr>
        <p:spPr>
          <a:xfrm>
            <a:off x="8330681" y="3647079"/>
            <a:ext cx="7542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dirty="0">
                <a:solidFill>
                  <a:srgbClr val="434343"/>
                </a:solidFill>
              </a:rPr>
              <a:t>Client</a:t>
            </a:r>
            <a:endParaRPr sz="1100" dirty="0">
              <a:solidFill>
                <a:srgbClr val="434343"/>
              </a:solidFill>
            </a:endParaRPr>
          </a:p>
        </p:txBody>
      </p:sp>
      <p:sp>
        <p:nvSpPr>
          <p:cNvPr id="267" name="Google Shape;267;p19"/>
          <p:cNvSpPr txBox="1"/>
          <p:nvPr/>
        </p:nvSpPr>
        <p:spPr>
          <a:xfrm>
            <a:off x="7862350" y="2383832"/>
            <a:ext cx="7542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434343"/>
                </a:solidFill>
              </a:rPr>
              <a:t>Audit</a:t>
            </a:r>
            <a:endParaRPr sz="1100">
              <a:solidFill>
                <a:srgbClr val="434343"/>
              </a:solidFill>
            </a:endParaRPr>
          </a:p>
        </p:txBody>
      </p:sp>
      <p:sp>
        <p:nvSpPr>
          <p:cNvPr id="268" name="Google Shape;268;p19"/>
          <p:cNvSpPr txBox="1"/>
          <p:nvPr/>
        </p:nvSpPr>
        <p:spPr>
          <a:xfrm>
            <a:off x="6309096" y="3516275"/>
            <a:ext cx="7542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dirty="0">
                <a:solidFill>
                  <a:srgbClr val="434343"/>
                </a:solidFill>
              </a:rPr>
              <a:t>Peers</a:t>
            </a:r>
            <a:endParaRPr sz="1100" dirty="0">
              <a:solidFill>
                <a:srgbClr val="434343"/>
              </a:solidFill>
            </a:endParaRPr>
          </a:p>
        </p:txBody>
      </p:sp>
      <p:sp>
        <p:nvSpPr>
          <p:cNvPr id="269" name="Google Shape;269;p19"/>
          <p:cNvSpPr txBox="1"/>
          <p:nvPr/>
        </p:nvSpPr>
        <p:spPr>
          <a:xfrm>
            <a:off x="6245714" y="1850615"/>
            <a:ext cx="7542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dirty="0">
                <a:solidFill>
                  <a:srgbClr val="434343"/>
                </a:solidFill>
              </a:rPr>
              <a:t>Client</a:t>
            </a:r>
            <a:endParaRPr sz="1100" dirty="0">
              <a:solidFill>
                <a:srgbClr val="434343"/>
              </a:solidFill>
            </a:endParaRPr>
          </a:p>
        </p:txBody>
      </p:sp>
      <p:sp>
        <p:nvSpPr>
          <p:cNvPr id="270" name="Google Shape;270;p19"/>
          <p:cNvSpPr txBox="1"/>
          <p:nvPr/>
        </p:nvSpPr>
        <p:spPr>
          <a:xfrm>
            <a:off x="4433350" y="1240832"/>
            <a:ext cx="7542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434343"/>
                </a:solidFill>
              </a:rPr>
              <a:t>Peer</a:t>
            </a:r>
            <a:endParaRPr sz="1100">
              <a:solidFill>
                <a:srgbClr val="434343"/>
              </a:solidFill>
            </a:endParaRPr>
          </a:p>
        </p:txBody>
      </p:sp>
      <p:sp>
        <p:nvSpPr>
          <p:cNvPr id="271" name="Google Shape;271;p19"/>
          <p:cNvSpPr txBox="1"/>
          <p:nvPr/>
        </p:nvSpPr>
        <p:spPr>
          <a:xfrm>
            <a:off x="3976150" y="1240832"/>
            <a:ext cx="7542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434343"/>
                </a:solidFill>
              </a:rPr>
              <a:t>Orderer</a:t>
            </a:r>
            <a:endParaRPr sz="1100">
              <a:solidFill>
                <a:srgbClr val="434343"/>
              </a:solidFill>
            </a:endParaRPr>
          </a:p>
        </p:txBody>
      </p:sp>
      <p:sp>
        <p:nvSpPr>
          <p:cNvPr id="272" name="Google Shape;272;p19"/>
          <p:cNvSpPr txBox="1"/>
          <p:nvPr/>
        </p:nvSpPr>
        <p:spPr>
          <a:xfrm>
            <a:off x="3409100" y="3145825"/>
            <a:ext cx="23061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dirty="0" smtClean="0">
                <a:solidFill>
                  <a:srgbClr val="434343"/>
                </a:solidFill>
              </a:rPr>
              <a:t>Buyer – Supplier Channel</a:t>
            </a:r>
            <a:endParaRPr sz="1100" dirty="0">
              <a:solidFill>
                <a:srgbClr val="434343"/>
              </a:solidFill>
            </a:endParaRPr>
          </a:p>
        </p:txBody>
      </p:sp>
      <p:cxnSp>
        <p:nvCxnSpPr>
          <p:cNvPr id="273" name="Google Shape;273;p19"/>
          <p:cNvCxnSpPr/>
          <p:nvPr/>
        </p:nvCxnSpPr>
        <p:spPr>
          <a:xfrm rot="10800000">
            <a:off x="7510575" y="3531000"/>
            <a:ext cx="14700" cy="360000"/>
          </a:xfrm>
          <a:prstGeom prst="straightConnector1">
            <a:avLst/>
          </a:prstGeom>
          <a:noFill/>
          <a:ln w="28575" cap="flat" cmpd="sng">
            <a:solidFill>
              <a:srgbClr val="566579"/>
            </a:solidFill>
            <a:prstDash val="solid"/>
            <a:round/>
            <a:headEnd type="stealth" w="med" len="med"/>
            <a:tailEnd type="none" w="med" len="med"/>
          </a:ln>
        </p:spPr>
      </p:cxnSp>
      <p:sp>
        <p:nvSpPr>
          <p:cNvPr id="274" name="Google Shape;274;p19"/>
          <p:cNvSpPr/>
          <p:nvPr/>
        </p:nvSpPr>
        <p:spPr>
          <a:xfrm flipH="1">
            <a:off x="2072212" y="2843775"/>
            <a:ext cx="1052100" cy="1052100"/>
          </a:xfrm>
          <a:prstGeom prst="ellipse">
            <a:avLst/>
          </a:prstGeom>
          <a:noFill/>
          <a:ln w="9525" cap="flat" cmpd="sng">
            <a:solidFill>
              <a:srgbClr val="C6C5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1213806" y="2113200"/>
            <a:ext cx="584400" cy="584400"/>
          </a:xfrm>
          <a:prstGeom prst="ellipse">
            <a:avLst/>
          </a:prstGeom>
          <a:solidFill>
            <a:srgbClr val="D8D8D8">
              <a:alpha val="6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422269" y="3116925"/>
            <a:ext cx="584400" cy="584400"/>
          </a:xfrm>
          <a:prstGeom prst="ellipse">
            <a:avLst/>
          </a:prstGeom>
          <a:solidFill>
            <a:srgbClr val="D8D8D8">
              <a:alpha val="6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rot="2208042">
            <a:off x="1860511" y="2654259"/>
            <a:ext cx="248400" cy="174480"/>
          </a:xfrm>
          <a:prstGeom prst="leftArrow">
            <a:avLst>
              <a:gd name="adj1" fmla="val 50000"/>
              <a:gd name="adj2" fmla="val 50000"/>
            </a:avLst>
          </a:prstGeom>
          <a:solidFill>
            <a:srgbClr val="566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1670471" y="3282525"/>
            <a:ext cx="248400" cy="174600"/>
          </a:xfrm>
          <a:prstGeom prst="leftArrow">
            <a:avLst>
              <a:gd name="adj1" fmla="val 50000"/>
              <a:gd name="adj2" fmla="val 50000"/>
            </a:avLst>
          </a:prstGeom>
          <a:solidFill>
            <a:srgbClr val="566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txBox="1"/>
          <p:nvPr/>
        </p:nvSpPr>
        <p:spPr>
          <a:xfrm flipH="1">
            <a:off x="2209425" y="3943907"/>
            <a:ext cx="7542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dirty="0" smtClean="0">
                <a:solidFill>
                  <a:srgbClr val="434343"/>
                </a:solidFill>
              </a:rPr>
              <a:t>Buyer</a:t>
            </a:r>
            <a:endParaRPr sz="1100" b="1" dirty="0">
              <a:solidFill>
                <a:srgbClr val="434343"/>
              </a:solidFill>
            </a:endParaRPr>
          </a:p>
        </p:txBody>
      </p:sp>
      <p:sp>
        <p:nvSpPr>
          <p:cNvPr id="281" name="Google Shape;281;p19"/>
          <p:cNvSpPr/>
          <p:nvPr/>
        </p:nvSpPr>
        <p:spPr>
          <a:xfrm flipH="1">
            <a:off x="633619" y="3270375"/>
            <a:ext cx="161700" cy="277500"/>
          </a:xfrm>
          <a:custGeom>
            <a:avLst/>
            <a:gdLst/>
            <a:ahLst/>
            <a:cxnLst/>
            <a:rect l="l" t="t" r="r" b="b"/>
            <a:pathLst>
              <a:path w="120000" h="120000" extrusionOk="0">
                <a:moveTo>
                  <a:pt x="48227" y="107867"/>
                </a:moveTo>
                <a:lnTo>
                  <a:pt x="46909" y="107972"/>
                </a:lnTo>
                <a:lnTo>
                  <a:pt x="45651" y="108216"/>
                </a:lnTo>
                <a:lnTo>
                  <a:pt x="44573" y="108599"/>
                </a:lnTo>
                <a:lnTo>
                  <a:pt x="43674" y="109157"/>
                </a:lnTo>
                <a:lnTo>
                  <a:pt x="43015" y="109750"/>
                </a:lnTo>
                <a:lnTo>
                  <a:pt x="42596" y="110447"/>
                </a:lnTo>
                <a:lnTo>
                  <a:pt x="42416" y="111214"/>
                </a:lnTo>
                <a:lnTo>
                  <a:pt x="42596" y="111981"/>
                </a:lnTo>
                <a:lnTo>
                  <a:pt x="43015" y="112678"/>
                </a:lnTo>
                <a:lnTo>
                  <a:pt x="43674" y="113306"/>
                </a:lnTo>
                <a:lnTo>
                  <a:pt x="44573" y="113829"/>
                </a:lnTo>
                <a:lnTo>
                  <a:pt x="45651" y="114212"/>
                </a:lnTo>
                <a:lnTo>
                  <a:pt x="46909" y="114456"/>
                </a:lnTo>
                <a:lnTo>
                  <a:pt x="48227" y="114561"/>
                </a:lnTo>
                <a:lnTo>
                  <a:pt x="69495" y="114561"/>
                </a:lnTo>
                <a:lnTo>
                  <a:pt x="70813" y="114456"/>
                </a:lnTo>
                <a:lnTo>
                  <a:pt x="72011" y="114212"/>
                </a:lnTo>
                <a:lnTo>
                  <a:pt x="73090" y="113829"/>
                </a:lnTo>
                <a:lnTo>
                  <a:pt x="73989" y="113306"/>
                </a:lnTo>
                <a:lnTo>
                  <a:pt x="74648" y="112678"/>
                </a:lnTo>
                <a:lnTo>
                  <a:pt x="75127" y="111981"/>
                </a:lnTo>
                <a:lnTo>
                  <a:pt x="75247" y="111214"/>
                </a:lnTo>
                <a:lnTo>
                  <a:pt x="75127" y="110447"/>
                </a:lnTo>
                <a:lnTo>
                  <a:pt x="74648" y="109750"/>
                </a:lnTo>
                <a:lnTo>
                  <a:pt x="73989" y="109157"/>
                </a:lnTo>
                <a:lnTo>
                  <a:pt x="73090" y="108599"/>
                </a:lnTo>
                <a:lnTo>
                  <a:pt x="72011" y="108216"/>
                </a:lnTo>
                <a:lnTo>
                  <a:pt x="70813" y="107972"/>
                </a:lnTo>
                <a:lnTo>
                  <a:pt x="69495" y="107867"/>
                </a:lnTo>
                <a:lnTo>
                  <a:pt x="48227" y="107867"/>
                </a:lnTo>
                <a:close/>
                <a:moveTo>
                  <a:pt x="17433" y="17571"/>
                </a:moveTo>
                <a:lnTo>
                  <a:pt x="16175" y="17675"/>
                </a:lnTo>
                <a:lnTo>
                  <a:pt x="14977" y="17919"/>
                </a:lnTo>
                <a:lnTo>
                  <a:pt x="13899" y="18303"/>
                </a:lnTo>
                <a:lnTo>
                  <a:pt x="13060" y="18826"/>
                </a:lnTo>
                <a:lnTo>
                  <a:pt x="12341" y="19418"/>
                </a:lnTo>
                <a:lnTo>
                  <a:pt x="11922" y="20116"/>
                </a:lnTo>
                <a:lnTo>
                  <a:pt x="11802" y="20883"/>
                </a:lnTo>
                <a:lnTo>
                  <a:pt x="11802" y="99116"/>
                </a:lnTo>
                <a:lnTo>
                  <a:pt x="11922" y="99883"/>
                </a:lnTo>
                <a:lnTo>
                  <a:pt x="12341" y="100546"/>
                </a:lnTo>
                <a:lnTo>
                  <a:pt x="13060" y="101173"/>
                </a:lnTo>
                <a:lnTo>
                  <a:pt x="13899" y="101696"/>
                </a:lnTo>
                <a:lnTo>
                  <a:pt x="14977" y="102080"/>
                </a:lnTo>
                <a:lnTo>
                  <a:pt x="16175" y="102359"/>
                </a:lnTo>
                <a:lnTo>
                  <a:pt x="17433" y="102428"/>
                </a:lnTo>
                <a:lnTo>
                  <a:pt x="102506" y="102428"/>
                </a:lnTo>
                <a:lnTo>
                  <a:pt x="103824" y="102359"/>
                </a:lnTo>
                <a:lnTo>
                  <a:pt x="105022" y="102080"/>
                </a:lnTo>
                <a:lnTo>
                  <a:pt x="106040" y="101696"/>
                </a:lnTo>
                <a:lnTo>
                  <a:pt x="106939" y="101173"/>
                </a:lnTo>
                <a:lnTo>
                  <a:pt x="107658" y="100546"/>
                </a:lnTo>
                <a:lnTo>
                  <a:pt x="108077" y="99883"/>
                </a:lnTo>
                <a:lnTo>
                  <a:pt x="108197" y="99116"/>
                </a:lnTo>
                <a:lnTo>
                  <a:pt x="108197" y="20883"/>
                </a:lnTo>
                <a:lnTo>
                  <a:pt x="108077" y="20116"/>
                </a:lnTo>
                <a:lnTo>
                  <a:pt x="107658" y="19418"/>
                </a:lnTo>
                <a:lnTo>
                  <a:pt x="106939" y="18826"/>
                </a:lnTo>
                <a:lnTo>
                  <a:pt x="106040" y="18303"/>
                </a:lnTo>
                <a:lnTo>
                  <a:pt x="105022" y="17919"/>
                </a:lnTo>
                <a:lnTo>
                  <a:pt x="103824" y="17675"/>
                </a:lnTo>
                <a:lnTo>
                  <a:pt x="102506" y="17571"/>
                </a:lnTo>
                <a:lnTo>
                  <a:pt x="17433" y="17571"/>
                </a:lnTo>
                <a:close/>
                <a:moveTo>
                  <a:pt x="22166" y="0"/>
                </a:moveTo>
                <a:lnTo>
                  <a:pt x="97833" y="0"/>
                </a:lnTo>
                <a:lnTo>
                  <a:pt x="100589" y="104"/>
                </a:lnTo>
                <a:lnTo>
                  <a:pt x="103285" y="418"/>
                </a:lnTo>
                <a:lnTo>
                  <a:pt x="105801" y="871"/>
                </a:lnTo>
                <a:lnTo>
                  <a:pt x="108257" y="1499"/>
                </a:lnTo>
                <a:lnTo>
                  <a:pt x="110474" y="2300"/>
                </a:lnTo>
                <a:lnTo>
                  <a:pt x="112511" y="3242"/>
                </a:lnTo>
                <a:lnTo>
                  <a:pt x="114428" y="4357"/>
                </a:lnTo>
                <a:lnTo>
                  <a:pt x="116045" y="5543"/>
                </a:lnTo>
                <a:lnTo>
                  <a:pt x="117423" y="6868"/>
                </a:lnTo>
                <a:lnTo>
                  <a:pt x="118502" y="8262"/>
                </a:lnTo>
                <a:lnTo>
                  <a:pt x="119281" y="9761"/>
                </a:lnTo>
                <a:lnTo>
                  <a:pt x="119880" y="11295"/>
                </a:lnTo>
                <a:lnTo>
                  <a:pt x="120000" y="12899"/>
                </a:lnTo>
                <a:lnTo>
                  <a:pt x="120000" y="107065"/>
                </a:lnTo>
                <a:lnTo>
                  <a:pt x="119880" y="108669"/>
                </a:lnTo>
                <a:lnTo>
                  <a:pt x="119281" y="110238"/>
                </a:lnTo>
                <a:lnTo>
                  <a:pt x="118502" y="111737"/>
                </a:lnTo>
                <a:lnTo>
                  <a:pt x="117423" y="113131"/>
                </a:lnTo>
                <a:lnTo>
                  <a:pt x="116045" y="114421"/>
                </a:lnTo>
                <a:lnTo>
                  <a:pt x="114428" y="115642"/>
                </a:lnTo>
                <a:lnTo>
                  <a:pt x="112511" y="116687"/>
                </a:lnTo>
                <a:lnTo>
                  <a:pt x="110474" y="117664"/>
                </a:lnTo>
                <a:lnTo>
                  <a:pt x="108257" y="118466"/>
                </a:lnTo>
                <a:lnTo>
                  <a:pt x="105801" y="119093"/>
                </a:lnTo>
                <a:lnTo>
                  <a:pt x="103285" y="119581"/>
                </a:lnTo>
                <a:lnTo>
                  <a:pt x="100589" y="119860"/>
                </a:lnTo>
                <a:lnTo>
                  <a:pt x="97833" y="119999"/>
                </a:lnTo>
                <a:lnTo>
                  <a:pt x="22166" y="119999"/>
                </a:lnTo>
                <a:lnTo>
                  <a:pt x="19410" y="119860"/>
                </a:lnTo>
                <a:lnTo>
                  <a:pt x="16714" y="119581"/>
                </a:lnTo>
                <a:lnTo>
                  <a:pt x="14138" y="119093"/>
                </a:lnTo>
                <a:lnTo>
                  <a:pt x="11802" y="118466"/>
                </a:lnTo>
                <a:lnTo>
                  <a:pt x="9525" y="117664"/>
                </a:lnTo>
                <a:lnTo>
                  <a:pt x="7428" y="116687"/>
                </a:lnTo>
                <a:lnTo>
                  <a:pt x="5631" y="115642"/>
                </a:lnTo>
                <a:lnTo>
                  <a:pt x="4013" y="114421"/>
                </a:lnTo>
                <a:lnTo>
                  <a:pt x="2636" y="113131"/>
                </a:lnTo>
                <a:lnTo>
                  <a:pt x="1497" y="111737"/>
                </a:lnTo>
                <a:lnTo>
                  <a:pt x="659" y="110238"/>
                </a:lnTo>
                <a:lnTo>
                  <a:pt x="179" y="108669"/>
                </a:lnTo>
                <a:lnTo>
                  <a:pt x="0" y="107065"/>
                </a:lnTo>
                <a:lnTo>
                  <a:pt x="0" y="12899"/>
                </a:lnTo>
                <a:lnTo>
                  <a:pt x="179" y="11295"/>
                </a:lnTo>
                <a:lnTo>
                  <a:pt x="659" y="9726"/>
                </a:lnTo>
                <a:lnTo>
                  <a:pt x="1497" y="8262"/>
                </a:lnTo>
                <a:lnTo>
                  <a:pt x="2636" y="6833"/>
                </a:lnTo>
                <a:lnTo>
                  <a:pt x="4013" y="5543"/>
                </a:lnTo>
                <a:lnTo>
                  <a:pt x="5631" y="4357"/>
                </a:lnTo>
                <a:lnTo>
                  <a:pt x="7428" y="3242"/>
                </a:lnTo>
                <a:lnTo>
                  <a:pt x="9525" y="2300"/>
                </a:lnTo>
                <a:lnTo>
                  <a:pt x="11802" y="1499"/>
                </a:lnTo>
                <a:lnTo>
                  <a:pt x="14138" y="871"/>
                </a:lnTo>
                <a:lnTo>
                  <a:pt x="16714" y="418"/>
                </a:lnTo>
                <a:lnTo>
                  <a:pt x="19410" y="69"/>
                </a:lnTo>
                <a:lnTo>
                  <a:pt x="22166"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2" name="Google Shape;282;p19"/>
          <p:cNvSpPr/>
          <p:nvPr/>
        </p:nvSpPr>
        <p:spPr>
          <a:xfrm flipH="1">
            <a:off x="2288761" y="3101233"/>
            <a:ext cx="232500" cy="232500"/>
          </a:xfrm>
          <a:custGeom>
            <a:avLst/>
            <a:gdLst/>
            <a:ahLst/>
            <a:cxnLst/>
            <a:rect l="l" t="t" r="r" b="b"/>
            <a:pathLst>
              <a:path w="120000" h="120000" extrusionOk="0">
                <a:moveTo>
                  <a:pt x="60000" y="0"/>
                </a:moveTo>
                <a:lnTo>
                  <a:pt x="64491" y="178"/>
                </a:lnTo>
                <a:lnTo>
                  <a:pt x="68834" y="655"/>
                </a:lnTo>
                <a:lnTo>
                  <a:pt x="73118" y="1459"/>
                </a:lnTo>
                <a:lnTo>
                  <a:pt x="77312" y="2560"/>
                </a:lnTo>
                <a:lnTo>
                  <a:pt x="81388" y="3960"/>
                </a:lnTo>
                <a:lnTo>
                  <a:pt x="85285" y="5598"/>
                </a:lnTo>
                <a:lnTo>
                  <a:pt x="89092" y="7503"/>
                </a:lnTo>
                <a:lnTo>
                  <a:pt x="92662" y="9647"/>
                </a:lnTo>
                <a:lnTo>
                  <a:pt x="96142" y="12089"/>
                </a:lnTo>
                <a:lnTo>
                  <a:pt x="99385" y="14769"/>
                </a:lnTo>
                <a:lnTo>
                  <a:pt x="102419" y="17568"/>
                </a:lnTo>
                <a:lnTo>
                  <a:pt x="105304" y="20665"/>
                </a:lnTo>
                <a:lnTo>
                  <a:pt x="107892" y="23940"/>
                </a:lnTo>
                <a:lnTo>
                  <a:pt x="110332" y="27334"/>
                </a:lnTo>
                <a:lnTo>
                  <a:pt x="112503" y="30967"/>
                </a:lnTo>
                <a:lnTo>
                  <a:pt x="114407" y="34719"/>
                </a:lnTo>
                <a:lnTo>
                  <a:pt x="116103" y="38620"/>
                </a:lnTo>
                <a:lnTo>
                  <a:pt x="117441" y="42699"/>
                </a:lnTo>
                <a:lnTo>
                  <a:pt x="118542" y="46868"/>
                </a:lnTo>
                <a:lnTo>
                  <a:pt x="119345" y="51156"/>
                </a:lnTo>
                <a:lnTo>
                  <a:pt x="119851" y="55563"/>
                </a:lnTo>
                <a:lnTo>
                  <a:pt x="120000" y="60000"/>
                </a:lnTo>
                <a:lnTo>
                  <a:pt x="119851" y="64496"/>
                </a:lnTo>
                <a:lnTo>
                  <a:pt x="119345" y="68903"/>
                </a:lnTo>
                <a:lnTo>
                  <a:pt x="118542" y="73191"/>
                </a:lnTo>
                <a:lnTo>
                  <a:pt x="117441" y="77359"/>
                </a:lnTo>
                <a:lnTo>
                  <a:pt x="116103" y="81379"/>
                </a:lnTo>
                <a:lnTo>
                  <a:pt x="114407" y="85280"/>
                </a:lnTo>
                <a:lnTo>
                  <a:pt x="112503" y="89091"/>
                </a:lnTo>
                <a:lnTo>
                  <a:pt x="110332" y="92665"/>
                </a:lnTo>
                <a:lnTo>
                  <a:pt x="107892" y="96119"/>
                </a:lnTo>
                <a:lnTo>
                  <a:pt x="105304" y="99394"/>
                </a:lnTo>
                <a:lnTo>
                  <a:pt x="102419" y="102431"/>
                </a:lnTo>
                <a:lnTo>
                  <a:pt x="99385" y="105290"/>
                </a:lnTo>
                <a:lnTo>
                  <a:pt x="96142" y="107910"/>
                </a:lnTo>
                <a:lnTo>
                  <a:pt x="92662" y="110352"/>
                </a:lnTo>
                <a:lnTo>
                  <a:pt x="89092" y="112526"/>
                </a:lnTo>
                <a:lnTo>
                  <a:pt x="85285" y="114401"/>
                </a:lnTo>
                <a:lnTo>
                  <a:pt x="81388" y="116099"/>
                </a:lnTo>
                <a:lnTo>
                  <a:pt x="77312" y="117439"/>
                </a:lnTo>
                <a:lnTo>
                  <a:pt x="73118" y="118540"/>
                </a:lnTo>
                <a:lnTo>
                  <a:pt x="68834" y="119344"/>
                </a:lnTo>
                <a:lnTo>
                  <a:pt x="64491" y="119851"/>
                </a:lnTo>
                <a:lnTo>
                  <a:pt x="60000" y="120000"/>
                </a:lnTo>
                <a:lnTo>
                  <a:pt x="59940" y="120000"/>
                </a:lnTo>
                <a:lnTo>
                  <a:pt x="55508" y="119851"/>
                </a:lnTo>
                <a:lnTo>
                  <a:pt x="51165" y="119344"/>
                </a:lnTo>
                <a:lnTo>
                  <a:pt x="46881" y="118540"/>
                </a:lnTo>
                <a:lnTo>
                  <a:pt x="42687" y="117439"/>
                </a:lnTo>
                <a:lnTo>
                  <a:pt x="38641" y="116099"/>
                </a:lnTo>
                <a:lnTo>
                  <a:pt x="34714" y="114401"/>
                </a:lnTo>
                <a:lnTo>
                  <a:pt x="30937" y="112526"/>
                </a:lnTo>
                <a:lnTo>
                  <a:pt x="27337" y="110352"/>
                </a:lnTo>
                <a:lnTo>
                  <a:pt x="23886" y="107910"/>
                </a:lnTo>
                <a:lnTo>
                  <a:pt x="20614" y="105290"/>
                </a:lnTo>
                <a:lnTo>
                  <a:pt x="17580" y="102431"/>
                </a:lnTo>
                <a:lnTo>
                  <a:pt x="14695" y="99394"/>
                </a:lnTo>
                <a:lnTo>
                  <a:pt x="12107" y="96119"/>
                </a:lnTo>
                <a:lnTo>
                  <a:pt x="9667" y="92665"/>
                </a:lnTo>
                <a:lnTo>
                  <a:pt x="7496" y="89091"/>
                </a:lnTo>
                <a:lnTo>
                  <a:pt x="5592" y="85280"/>
                </a:lnTo>
                <a:lnTo>
                  <a:pt x="3896" y="81379"/>
                </a:lnTo>
                <a:lnTo>
                  <a:pt x="2558" y="77359"/>
                </a:lnTo>
                <a:lnTo>
                  <a:pt x="1457" y="73191"/>
                </a:lnTo>
                <a:lnTo>
                  <a:pt x="654" y="68903"/>
                </a:lnTo>
                <a:lnTo>
                  <a:pt x="178" y="64496"/>
                </a:lnTo>
                <a:lnTo>
                  <a:pt x="0" y="60000"/>
                </a:lnTo>
                <a:lnTo>
                  <a:pt x="178" y="55563"/>
                </a:lnTo>
                <a:lnTo>
                  <a:pt x="654" y="51156"/>
                </a:lnTo>
                <a:lnTo>
                  <a:pt x="1457" y="46868"/>
                </a:lnTo>
                <a:lnTo>
                  <a:pt x="2558" y="42699"/>
                </a:lnTo>
                <a:lnTo>
                  <a:pt x="3896" y="38620"/>
                </a:lnTo>
                <a:lnTo>
                  <a:pt x="5592" y="34719"/>
                </a:lnTo>
                <a:lnTo>
                  <a:pt x="7496" y="30967"/>
                </a:lnTo>
                <a:lnTo>
                  <a:pt x="9667" y="27334"/>
                </a:lnTo>
                <a:lnTo>
                  <a:pt x="12107" y="23940"/>
                </a:lnTo>
                <a:lnTo>
                  <a:pt x="14695" y="20665"/>
                </a:lnTo>
                <a:lnTo>
                  <a:pt x="17580" y="17568"/>
                </a:lnTo>
                <a:lnTo>
                  <a:pt x="20614" y="14769"/>
                </a:lnTo>
                <a:lnTo>
                  <a:pt x="23886" y="12089"/>
                </a:lnTo>
                <a:lnTo>
                  <a:pt x="27337" y="9647"/>
                </a:lnTo>
                <a:lnTo>
                  <a:pt x="30937" y="7503"/>
                </a:lnTo>
                <a:lnTo>
                  <a:pt x="34714" y="5598"/>
                </a:lnTo>
                <a:lnTo>
                  <a:pt x="38641" y="3960"/>
                </a:lnTo>
                <a:lnTo>
                  <a:pt x="42687" y="2560"/>
                </a:lnTo>
                <a:lnTo>
                  <a:pt x="46881" y="1459"/>
                </a:lnTo>
                <a:lnTo>
                  <a:pt x="51165" y="655"/>
                </a:lnTo>
                <a:lnTo>
                  <a:pt x="55508" y="178"/>
                </a:lnTo>
                <a:lnTo>
                  <a:pt x="60000"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3" name="Google Shape;283;p19"/>
          <p:cNvSpPr/>
          <p:nvPr/>
        </p:nvSpPr>
        <p:spPr>
          <a:xfrm flipH="1">
            <a:off x="2634424" y="3472008"/>
            <a:ext cx="232500" cy="232500"/>
          </a:xfrm>
          <a:custGeom>
            <a:avLst/>
            <a:gdLst/>
            <a:ahLst/>
            <a:cxnLst/>
            <a:rect l="l" t="t" r="r" b="b"/>
            <a:pathLst>
              <a:path w="120000" h="120000" extrusionOk="0">
                <a:moveTo>
                  <a:pt x="60000" y="0"/>
                </a:moveTo>
                <a:lnTo>
                  <a:pt x="64491" y="178"/>
                </a:lnTo>
                <a:lnTo>
                  <a:pt x="68834" y="655"/>
                </a:lnTo>
                <a:lnTo>
                  <a:pt x="73118" y="1459"/>
                </a:lnTo>
                <a:lnTo>
                  <a:pt x="77312" y="2560"/>
                </a:lnTo>
                <a:lnTo>
                  <a:pt x="81388" y="3960"/>
                </a:lnTo>
                <a:lnTo>
                  <a:pt x="85285" y="5598"/>
                </a:lnTo>
                <a:lnTo>
                  <a:pt x="89092" y="7503"/>
                </a:lnTo>
                <a:lnTo>
                  <a:pt x="92662" y="9647"/>
                </a:lnTo>
                <a:lnTo>
                  <a:pt x="96142" y="12089"/>
                </a:lnTo>
                <a:lnTo>
                  <a:pt x="99385" y="14769"/>
                </a:lnTo>
                <a:lnTo>
                  <a:pt x="102419" y="17568"/>
                </a:lnTo>
                <a:lnTo>
                  <a:pt x="105304" y="20665"/>
                </a:lnTo>
                <a:lnTo>
                  <a:pt x="107892" y="23940"/>
                </a:lnTo>
                <a:lnTo>
                  <a:pt x="110332" y="27334"/>
                </a:lnTo>
                <a:lnTo>
                  <a:pt x="112503" y="30967"/>
                </a:lnTo>
                <a:lnTo>
                  <a:pt x="114407" y="34719"/>
                </a:lnTo>
                <a:lnTo>
                  <a:pt x="116103" y="38620"/>
                </a:lnTo>
                <a:lnTo>
                  <a:pt x="117441" y="42699"/>
                </a:lnTo>
                <a:lnTo>
                  <a:pt x="118542" y="46868"/>
                </a:lnTo>
                <a:lnTo>
                  <a:pt x="119345" y="51156"/>
                </a:lnTo>
                <a:lnTo>
                  <a:pt x="119851" y="55563"/>
                </a:lnTo>
                <a:lnTo>
                  <a:pt x="120000" y="60000"/>
                </a:lnTo>
                <a:lnTo>
                  <a:pt x="119851" y="64496"/>
                </a:lnTo>
                <a:lnTo>
                  <a:pt x="119345" y="68903"/>
                </a:lnTo>
                <a:lnTo>
                  <a:pt x="118542" y="73191"/>
                </a:lnTo>
                <a:lnTo>
                  <a:pt x="117441" y="77359"/>
                </a:lnTo>
                <a:lnTo>
                  <a:pt x="116103" y="81379"/>
                </a:lnTo>
                <a:lnTo>
                  <a:pt x="114407" y="85280"/>
                </a:lnTo>
                <a:lnTo>
                  <a:pt x="112503" y="89091"/>
                </a:lnTo>
                <a:lnTo>
                  <a:pt x="110332" y="92665"/>
                </a:lnTo>
                <a:lnTo>
                  <a:pt x="107892" y="96119"/>
                </a:lnTo>
                <a:lnTo>
                  <a:pt x="105304" y="99394"/>
                </a:lnTo>
                <a:lnTo>
                  <a:pt x="102419" y="102431"/>
                </a:lnTo>
                <a:lnTo>
                  <a:pt x="99385" y="105290"/>
                </a:lnTo>
                <a:lnTo>
                  <a:pt x="96142" y="107910"/>
                </a:lnTo>
                <a:lnTo>
                  <a:pt x="92662" y="110352"/>
                </a:lnTo>
                <a:lnTo>
                  <a:pt x="89092" y="112526"/>
                </a:lnTo>
                <a:lnTo>
                  <a:pt x="85285" y="114401"/>
                </a:lnTo>
                <a:lnTo>
                  <a:pt x="81388" y="116099"/>
                </a:lnTo>
                <a:lnTo>
                  <a:pt x="77312" y="117439"/>
                </a:lnTo>
                <a:lnTo>
                  <a:pt x="73118" y="118540"/>
                </a:lnTo>
                <a:lnTo>
                  <a:pt x="68834" y="119344"/>
                </a:lnTo>
                <a:lnTo>
                  <a:pt x="64491" y="119851"/>
                </a:lnTo>
                <a:lnTo>
                  <a:pt x="60000" y="120000"/>
                </a:lnTo>
                <a:lnTo>
                  <a:pt x="59940" y="120000"/>
                </a:lnTo>
                <a:lnTo>
                  <a:pt x="55508" y="119851"/>
                </a:lnTo>
                <a:lnTo>
                  <a:pt x="51165" y="119344"/>
                </a:lnTo>
                <a:lnTo>
                  <a:pt x="46881" y="118540"/>
                </a:lnTo>
                <a:lnTo>
                  <a:pt x="42687" y="117439"/>
                </a:lnTo>
                <a:lnTo>
                  <a:pt x="38641" y="116099"/>
                </a:lnTo>
                <a:lnTo>
                  <a:pt x="34714" y="114401"/>
                </a:lnTo>
                <a:lnTo>
                  <a:pt x="30937" y="112526"/>
                </a:lnTo>
                <a:lnTo>
                  <a:pt x="27337" y="110352"/>
                </a:lnTo>
                <a:lnTo>
                  <a:pt x="23886" y="107910"/>
                </a:lnTo>
                <a:lnTo>
                  <a:pt x="20614" y="105290"/>
                </a:lnTo>
                <a:lnTo>
                  <a:pt x="17580" y="102431"/>
                </a:lnTo>
                <a:lnTo>
                  <a:pt x="14695" y="99394"/>
                </a:lnTo>
                <a:lnTo>
                  <a:pt x="12107" y="96119"/>
                </a:lnTo>
                <a:lnTo>
                  <a:pt x="9667" y="92665"/>
                </a:lnTo>
                <a:lnTo>
                  <a:pt x="7496" y="89091"/>
                </a:lnTo>
                <a:lnTo>
                  <a:pt x="5592" y="85280"/>
                </a:lnTo>
                <a:lnTo>
                  <a:pt x="3896" y="81379"/>
                </a:lnTo>
                <a:lnTo>
                  <a:pt x="2558" y="77359"/>
                </a:lnTo>
                <a:lnTo>
                  <a:pt x="1457" y="73191"/>
                </a:lnTo>
                <a:lnTo>
                  <a:pt x="654" y="68903"/>
                </a:lnTo>
                <a:lnTo>
                  <a:pt x="178" y="64496"/>
                </a:lnTo>
                <a:lnTo>
                  <a:pt x="0" y="60000"/>
                </a:lnTo>
                <a:lnTo>
                  <a:pt x="178" y="55563"/>
                </a:lnTo>
                <a:lnTo>
                  <a:pt x="654" y="51156"/>
                </a:lnTo>
                <a:lnTo>
                  <a:pt x="1457" y="46868"/>
                </a:lnTo>
                <a:lnTo>
                  <a:pt x="2558" y="42699"/>
                </a:lnTo>
                <a:lnTo>
                  <a:pt x="3896" y="38620"/>
                </a:lnTo>
                <a:lnTo>
                  <a:pt x="5592" y="34719"/>
                </a:lnTo>
                <a:lnTo>
                  <a:pt x="7496" y="30967"/>
                </a:lnTo>
                <a:lnTo>
                  <a:pt x="9667" y="27334"/>
                </a:lnTo>
                <a:lnTo>
                  <a:pt x="12107" y="23940"/>
                </a:lnTo>
                <a:lnTo>
                  <a:pt x="14695" y="20665"/>
                </a:lnTo>
                <a:lnTo>
                  <a:pt x="17580" y="17568"/>
                </a:lnTo>
                <a:lnTo>
                  <a:pt x="20614" y="14769"/>
                </a:lnTo>
                <a:lnTo>
                  <a:pt x="23886" y="12089"/>
                </a:lnTo>
                <a:lnTo>
                  <a:pt x="27337" y="9647"/>
                </a:lnTo>
                <a:lnTo>
                  <a:pt x="30937" y="7503"/>
                </a:lnTo>
                <a:lnTo>
                  <a:pt x="34714" y="5598"/>
                </a:lnTo>
                <a:lnTo>
                  <a:pt x="38641" y="3960"/>
                </a:lnTo>
                <a:lnTo>
                  <a:pt x="42687" y="2560"/>
                </a:lnTo>
                <a:lnTo>
                  <a:pt x="46881" y="1459"/>
                </a:lnTo>
                <a:lnTo>
                  <a:pt x="51165" y="655"/>
                </a:lnTo>
                <a:lnTo>
                  <a:pt x="55508" y="178"/>
                </a:lnTo>
                <a:lnTo>
                  <a:pt x="60000"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284" name="Google Shape;284;p19"/>
          <p:cNvGrpSpPr/>
          <p:nvPr/>
        </p:nvGrpSpPr>
        <p:grpSpPr>
          <a:xfrm flipH="1">
            <a:off x="1305493" y="3844653"/>
            <a:ext cx="463210" cy="348152"/>
            <a:chOff x="4697413" y="3092451"/>
            <a:chExt cx="4959425" cy="3727537"/>
          </a:xfrm>
        </p:grpSpPr>
        <p:sp>
          <p:nvSpPr>
            <p:cNvPr id="285" name="Google Shape;285;p19"/>
            <p:cNvSpPr/>
            <p:nvPr/>
          </p:nvSpPr>
          <p:spPr>
            <a:xfrm>
              <a:off x="4697413" y="3092451"/>
              <a:ext cx="2776500" cy="3510000"/>
            </a:xfrm>
            <a:custGeom>
              <a:avLst/>
              <a:gdLst/>
              <a:ahLst/>
              <a:cxnLst/>
              <a:rect l="l" t="t" r="r" b="b"/>
              <a:pathLst>
                <a:path w="120000" h="120000" extrusionOk="0">
                  <a:moveTo>
                    <a:pt x="20548" y="83907"/>
                  </a:moveTo>
                  <a:lnTo>
                    <a:pt x="22813" y="86892"/>
                  </a:lnTo>
                  <a:lnTo>
                    <a:pt x="25283" y="89769"/>
                  </a:lnTo>
                  <a:lnTo>
                    <a:pt x="28027" y="92455"/>
                  </a:lnTo>
                  <a:lnTo>
                    <a:pt x="31012" y="95006"/>
                  </a:lnTo>
                  <a:lnTo>
                    <a:pt x="34133" y="97394"/>
                  </a:lnTo>
                  <a:lnTo>
                    <a:pt x="37495" y="99592"/>
                  </a:lnTo>
                  <a:lnTo>
                    <a:pt x="41097" y="101601"/>
                  </a:lnTo>
                  <a:lnTo>
                    <a:pt x="44871" y="103446"/>
                  </a:lnTo>
                  <a:lnTo>
                    <a:pt x="48747" y="105047"/>
                  </a:lnTo>
                  <a:lnTo>
                    <a:pt x="52795" y="106431"/>
                  </a:lnTo>
                  <a:lnTo>
                    <a:pt x="50120" y="102116"/>
                  </a:lnTo>
                  <a:lnTo>
                    <a:pt x="47787" y="97639"/>
                  </a:lnTo>
                  <a:lnTo>
                    <a:pt x="45694" y="93161"/>
                  </a:lnTo>
                  <a:lnTo>
                    <a:pt x="43876" y="88602"/>
                  </a:lnTo>
                  <a:lnTo>
                    <a:pt x="42332" y="83907"/>
                  </a:lnTo>
                  <a:lnTo>
                    <a:pt x="20548" y="83907"/>
                  </a:lnTo>
                  <a:close/>
                  <a:moveTo>
                    <a:pt x="53173" y="46214"/>
                  </a:moveTo>
                  <a:lnTo>
                    <a:pt x="52384" y="50990"/>
                  </a:lnTo>
                  <a:lnTo>
                    <a:pt x="51938" y="55848"/>
                  </a:lnTo>
                  <a:lnTo>
                    <a:pt x="51766" y="60678"/>
                  </a:lnTo>
                  <a:lnTo>
                    <a:pt x="51869" y="65101"/>
                  </a:lnTo>
                  <a:lnTo>
                    <a:pt x="52281" y="69470"/>
                  </a:lnTo>
                  <a:lnTo>
                    <a:pt x="52933" y="73785"/>
                  </a:lnTo>
                  <a:lnTo>
                    <a:pt x="98250" y="73785"/>
                  </a:lnTo>
                  <a:lnTo>
                    <a:pt x="99005" y="69063"/>
                  </a:lnTo>
                  <a:lnTo>
                    <a:pt x="99519" y="64206"/>
                  </a:lnTo>
                  <a:lnTo>
                    <a:pt x="99656" y="59375"/>
                  </a:lnTo>
                  <a:lnTo>
                    <a:pt x="99519" y="54952"/>
                  </a:lnTo>
                  <a:lnTo>
                    <a:pt x="99142" y="50583"/>
                  </a:lnTo>
                  <a:lnTo>
                    <a:pt x="98421" y="46214"/>
                  </a:lnTo>
                  <a:lnTo>
                    <a:pt x="53173" y="46214"/>
                  </a:lnTo>
                  <a:close/>
                  <a:moveTo>
                    <a:pt x="15265" y="46214"/>
                  </a:moveTo>
                  <a:lnTo>
                    <a:pt x="14236" y="49552"/>
                  </a:lnTo>
                  <a:lnTo>
                    <a:pt x="13447" y="52944"/>
                  </a:lnTo>
                  <a:lnTo>
                    <a:pt x="13001" y="56445"/>
                  </a:lnTo>
                  <a:lnTo>
                    <a:pt x="12795" y="60054"/>
                  </a:lnTo>
                  <a:lnTo>
                    <a:pt x="13001" y="63554"/>
                  </a:lnTo>
                  <a:lnTo>
                    <a:pt x="13447" y="67055"/>
                  </a:lnTo>
                  <a:lnTo>
                    <a:pt x="14168" y="70447"/>
                  </a:lnTo>
                  <a:lnTo>
                    <a:pt x="15197" y="73785"/>
                  </a:lnTo>
                  <a:lnTo>
                    <a:pt x="39931" y="73785"/>
                  </a:lnTo>
                  <a:lnTo>
                    <a:pt x="39348" y="69470"/>
                  </a:lnTo>
                  <a:lnTo>
                    <a:pt x="39005" y="65101"/>
                  </a:lnTo>
                  <a:lnTo>
                    <a:pt x="38867" y="60678"/>
                  </a:lnTo>
                  <a:lnTo>
                    <a:pt x="39005" y="55848"/>
                  </a:lnTo>
                  <a:lnTo>
                    <a:pt x="39451" y="50990"/>
                  </a:lnTo>
                  <a:lnTo>
                    <a:pt x="40171" y="46214"/>
                  </a:lnTo>
                  <a:lnTo>
                    <a:pt x="15265" y="46214"/>
                  </a:lnTo>
                  <a:close/>
                  <a:moveTo>
                    <a:pt x="53825" y="13324"/>
                  </a:moveTo>
                  <a:lnTo>
                    <a:pt x="49674" y="14708"/>
                  </a:lnTo>
                  <a:lnTo>
                    <a:pt x="45626" y="16309"/>
                  </a:lnTo>
                  <a:lnTo>
                    <a:pt x="41749" y="18100"/>
                  </a:lnTo>
                  <a:lnTo>
                    <a:pt x="38113" y="20162"/>
                  </a:lnTo>
                  <a:lnTo>
                    <a:pt x="34579" y="22360"/>
                  </a:lnTo>
                  <a:lnTo>
                    <a:pt x="31320" y="24776"/>
                  </a:lnTo>
                  <a:lnTo>
                    <a:pt x="28267" y="27354"/>
                  </a:lnTo>
                  <a:lnTo>
                    <a:pt x="25488" y="30067"/>
                  </a:lnTo>
                  <a:lnTo>
                    <a:pt x="22881" y="32998"/>
                  </a:lnTo>
                  <a:lnTo>
                    <a:pt x="20617" y="36037"/>
                  </a:lnTo>
                  <a:lnTo>
                    <a:pt x="42778" y="36037"/>
                  </a:lnTo>
                  <a:lnTo>
                    <a:pt x="44391" y="31370"/>
                  </a:lnTo>
                  <a:lnTo>
                    <a:pt x="46346" y="26729"/>
                  </a:lnTo>
                  <a:lnTo>
                    <a:pt x="48576" y="22170"/>
                  </a:lnTo>
                  <a:lnTo>
                    <a:pt x="51114" y="17693"/>
                  </a:lnTo>
                  <a:lnTo>
                    <a:pt x="53825" y="13324"/>
                  </a:lnTo>
                  <a:close/>
                  <a:moveTo>
                    <a:pt x="75883" y="10176"/>
                  </a:moveTo>
                  <a:lnTo>
                    <a:pt x="73447" y="10230"/>
                  </a:lnTo>
                  <a:lnTo>
                    <a:pt x="71046" y="10339"/>
                  </a:lnTo>
                  <a:lnTo>
                    <a:pt x="67821" y="14355"/>
                  </a:lnTo>
                  <a:lnTo>
                    <a:pt x="64871" y="18507"/>
                  </a:lnTo>
                  <a:lnTo>
                    <a:pt x="62229" y="22767"/>
                  </a:lnTo>
                  <a:lnTo>
                    <a:pt x="59862" y="27082"/>
                  </a:lnTo>
                  <a:lnTo>
                    <a:pt x="57804" y="31560"/>
                  </a:lnTo>
                  <a:lnTo>
                    <a:pt x="56054" y="36092"/>
                  </a:lnTo>
                  <a:lnTo>
                    <a:pt x="95780" y="36092"/>
                  </a:lnTo>
                  <a:lnTo>
                    <a:pt x="94065" y="31560"/>
                  </a:lnTo>
                  <a:lnTo>
                    <a:pt x="92109" y="27137"/>
                  </a:lnTo>
                  <a:lnTo>
                    <a:pt x="89845" y="22822"/>
                  </a:lnTo>
                  <a:lnTo>
                    <a:pt x="87307" y="18561"/>
                  </a:lnTo>
                  <a:lnTo>
                    <a:pt x="84528" y="14436"/>
                  </a:lnTo>
                  <a:lnTo>
                    <a:pt x="81406" y="10393"/>
                  </a:lnTo>
                  <a:lnTo>
                    <a:pt x="78593" y="10230"/>
                  </a:lnTo>
                  <a:lnTo>
                    <a:pt x="75883" y="10176"/>
                  </a:lnTo>
                  <a:close/>
                  <a:moveTo>
                    <a:pt x="75883" y="0"/>
                  </a:moveTo>
                  <a:lnTo>
                    <a:pt x="81200" y="162"/>
                  </a:lnTo>
                  <a:lnTo>
                    <a:pt x="86483" y="569"/>
                  </a:lnTo>
                  <a:lnTo>
                    <a:pt x="91663" y="1275"/>
                  </a:lnTo>
                  <a:lnTo>
                    <a:pt x="96672" y="2252"/>
                  </a:lnTo>
                  <a:lnTo>
                    <a:pt x="101680" y="3554"/>
                  </a:lnTo>
                  <a:lnTo>
                    <a:pt x="106483" y="5047"/>
                  </a:lnTo>
                  <a:lnTo>
                    <a:pt x="111183" y="6838"/>
                  </a:lnTo>
                  <a:lnTo>
                    <a:pt x="115643" y="8900"/>
                  </a:lnTo>
                  <a:lnTo>
                    <a:pt x="119999" y="11207"/>
                  </a:lnTo>
                  <a:lnTo>
                    <a:pt x="119554" y="11560"/>
                  </a:lnTo>
                  <a:lnTo>
                    <a:pt x="117427" y="13405"/>
                  </a:lnTo>
                  <a:lnTo>
                    <a:pt x="115471" y="15332"/>
                  </a:lnTo>
                  <a:lnTo>
                    <a:pt x="113756" y="17313"/>
                  </a:lnTo>
                  <a:lnTo>
                    <a:pt x="112212" y="19321"/>
                  </a:lnTo>
                  <a:lnTo>
                    <a:pt x="109022" y="17639"/>
                  </a:lnTo>
                  <a:lnTo>
                    <a:pt x="105660" y="16092"/>
                  </a:lnTo>
                  <a:lnTo>
                    <a:pt x="102126" y="14708"/>
                  </a:lnTo>
                  <a:lnTo>
                    <a:pt x="98490" y="13514"/>
                  </a:lnTo>
                  <a:lnTo>
                    <a:pt x="101234" y="17937"/>
                  </a:lnTo>
                  <a:lnTo>
                    <a:pt x="103636" y="22469"/>
                  </a:lnTo>
                  <a:lnTo>
                    <a:pt x="105694" y="27055"/>
                  </a:lnTo>
                  <a:lnTo>
                    <a:pt x="107581" y="31723"/>
                  </a:lnTo>
                  <a:lnTo>
                    <a:pt x="107478" y="34084"/>
                  </a:lnTo>
                  <a:lnTo>
                    <a:pt x="107581" y="36553"/>
                  </a:lnTo>
                  <a:lnTo>
                    <a:pt x="107924" y="39131"/>
                  </a:lnTo>
                  <a:lnTo>
                    <a:pt x="106826" y="40868"/>
                  </a:lnTo>
                  <a:lnTo>
                    <a:pt x="106106" y="42686"/>
                  </a:lnTo>
                  <a:lnTo>
                    <a:pt x="105660" y="44531"/>
                  </a:lnTo>
                  <a:lnTo>
                    <a:pt x="105454" y="46377"/>
                  </a:lnTo>
                  <a:lnTo>
                    <a:pt x="105523" y="48222"/>
                  </a:lnTo>
                  <a:lnTo>
                    <a:pt x="105763" y="49986"/>
                  </a:lnTo>
                  <a:lnTo>
                    <a:pt x="106174" y="51723"/>
                  </a:lnTo>
                  <a:lnTo>
                    <a:pt x="106620" y="53324"/>
                  </a:lnTo>
                  <a:lnTo>
                    <a:pt x="107066" y="54871"/>
                  </a:lnTo>
                  <a:lnTo>
                    <a:pt x="108130" y="57476"/>
                  </a:lnTo>
                  <a:lnTo>
                    <a:pt x="109228" y="59755"/>
                  </a:lnTo>
                  <a:lnTo>
                    <a:pt x="110394" y="61736"/>
                  </a:lnTo>
                  <a:lnTo>
                    <a:pt x="111629" y="63446"/>
                  </a:lnTo>
                  <a:lnTo>
                    <a:pt x="111938" y="63853"/>
                  </a:lnTo>
                  <a:lnTo>
                    <a:pt x="112349" y="64314"/>
                  </a:lnTo>
                  <a:lnTo>
                    <a:pt x="111903" y="68900"/>
                  </a:lnTo>
                  <a:lnTo>
                    <a:pt x="111252" y="73432"/>
                  </a:lnTo>
                  <a:lnTo>
                    <a:pt x="108164" y="74491"/>
                  </a:lnTo>
                  <a:lnTo>
                    <a:pt x="104871" y="75576"/>
                  </a:lnTo>
                  <a:lnTo>
                    <a:pt x="101303" y="76553"/>
                  </a:lnTo>
                  <a:lnTo>
                    <a:pt x="97632" y="77367"/>
                  </a:lnTo>
                  <a:lnTo>
                    <a:pt x="94991" y="78046"/>
                  </a:lnTo>
                  <a:lnTo>
                    <a:pt x="92452" y="78860"/>
                  </a:lnTo>
                  <a:lnTo>
                    <a:pt x="90120" y="79837"/>
                  </a:lnTo>
                  <a:lnTo>
                    <a:pt x="87890" y="81031"/>
                  </a:lnTo>
                  <a:lnTo>
                    <a:pt x="85866" y="82415"/>
                  </a:lnTo>
                  <a:lnTo>
                    <a:pt x="84048" y="83907"/>
                  </a:lnTo>
                  <a:lnTo>
                    <a:pt x="55506" y="83907"/>
                  </a:lnTo>
                  <a:lnTo>
                    <a:pt x="57221" y="88439"/>
                  </a:lnTo>
                  <a:lnTo>
                    <a:pt x="59176" y="92862"/>
                  </a:lnTo>
                  <a:lnTo>
                    <a:pt x="61440" y="97232"/>
                  </a:lnTo>
                  <a:lnTo>
                    <a:pt x="63979" y="101438"/>
                  </a:lnTo>
                  <a:lnTo>
                    <a:pt x="66758" y="105617"/>
                  </a:lnTo>
                  <a:lnTo>
                    <a:pt x="69948" y="109660"/>
                  </a:lnTo>
                  <a:lnTo>
                    <a:pt x="72864" y="109823"/>
                  </a:lnTo>
                  <a:lnTo>
                    <a:pt x="75883" y="109877"/>
                  </a:lnTo>
                  <a:lnTo>
                    <a:pt x="76775" y="109877"/>
                  </a:lnTo>
                  <a:lnTo>
                    <a:pt x="76981" y="111424"/>
                  </a:lnTo>
                  <a:lnTo>
                    <a:pt x="77186" y="113025"/>
                  </a:lnTo>
                  <a:lnTo>
                    <a:pt x="77358" y="114599"/>
                  </a:lnTo>
                  <a:lnTo>
                    <a:pt x="77632" y="116092"/>
                  </a:lnTo>
                  <a:lnTo>
                    <a:pt x="77873" y="117421"/>
                  </a:lnTo>
                  <a:lnTo>
                    <a:pt x="78284" y="118724"/>
                  </a:lnTo>
                  <a:lnTo>
                    <a:pt x="78936" y="120000"/>
                  </a:lnTo>
                  <a:lnTo>
                    <a:pt x="75883" y="120000"/>
                  </a:lnTo>
                  <a:lnTo>
                    <a:pt x="70806" y="119891"/>
                  </a:lnTo>
                  <a:lnTo>
                    <a:pt x="65866" y="119484"/>
                  </a:lnTo>
                  <a:lnTo>
                    <a:pt x="60994" y="118887"/>
                  </a:lnTo>
                  <a:lnTo>
                    <a:pt x="56157" y="117991"/>
                  </a:lnTo>
                  <a:lnTo>
                    <a:pt x="51423" y="116879"/>
                  </a:lnTo>
                  <a:lnTo>
                    <a:pt x="46792" y="115468"/>
                  </a:lnTo>
                  <a:lnTo>
                    <a:pt x="42332" y="113894"/>
                  </a:lnTo>
                  <a:lnTo>
                    <a:pt x="38044" y="112048"/>
                  </a:lnTo>
                  <a:lnTo>
                    <a:pt x="33790" y="109986"/>
                  </a:lnTo>
                  <a:lnTo>
                    <a:pt x="29777" y="107706"/>
                  </a:lnTo>
                  <a:lnTo>
                    <a:pt x="25866" y="105210"/>
                  </a:lnTo>
                  <a:lnTo>
                    <a:pt x="22229" y="102469"/>
                  </a:lnTo>
                  <a:lnTo>
                    <a:pt x="18799" y="99538"/>
                  </a:lnTo>
                  <a:lnTo>
                    <a:pt x="15608" y="96499"/>
                  </a:lnTo>
                  <a:lnTo>
                    <a:pt x="12692" y="93324"/>
                  </a:lnTo>
                  <a:lnTo>
                    <a:pt x="10085" y="89986"/>
                  </a:lnTo>
                  <a:lnTo>
                    <a:pt x="7787" y="86540"/>
                  </a:lnTo>
                  <a:lnTo>
                    <a:pt x="5728" y="83039"/>
                  </a:lnTo>
                  <a:lnTo>
                    <a:pt x="4013" y="79375"/>
                  </a:lnTo>
                  <a:lnTo>
                    <a:pt x="2607" y="75630"/>
                  </a:lnTo>
                  <a:lnTo>
                    <a:pt x="1440" y="71831"/>
                  </a:lnTo>
                  <a:lnTo>
                    <a:pt x="651" y="67978"/>
                  </a:lnTo>
                  <a:lnTo>
                    <a:pt x="205" y="64016"/>
                  </a:lnTo>
                  <a:lnTo>
                    <a:pt x="0" y="60054"/>
                  </a:lnTo>
                  <a:lnTo>
                    <a:pt x="205" y="56037"/>
                  </a:lnTo>
                  <a:lnTo>
                    <a:pt x="651" y="52075"/>
                  </a:lnTo>
                  <a:lnTo>
                    <a:pt x="1440" y="48222"/>
                  </a:lnTo>
                  <a:lnTo>
                    <a:pt x="2607" y="44423"/>
                  </a:lnTo>
                  <a:lnTo>
                    <a:pt x="3979" y="40678"/>
                  </a:lnTo>
                  <a:lnTo>
                    <a:pt x="5728" y="37014"/>
                  </a:lnTo>
                  <a:lnTo>
                    <a:pt x="7753" y="33514"/>
                  </a:lnTo>
                  <a:lnTo>
                    <a:pt x="10085" y="30067"/>
                  </a:lnTo>
                  <a:lnTo>
                    <a:pt x="12692" y="26729"/>
                  </a:lnTo>
                  <a:lnTo>
                    <a:pt x="15608" y="23554"/>
                  </a:lnTo>
                  <a:lnTo>
                    <a:pt x="18799" y="20461"/>
                  </a:lnTo>
                  <a:lnTo>
                    <a:pt x="22229" y="17584"/>
                  </a:lnTo>
                  <a:lnTo>
                    <a:pt x="25934" y="14843"/>
                  </a:lnTo>
                  <a:lnTo>
                    <a:pt x="29777" y="12347"/>
                  </a:lnTo>
                  <a:lnTo>
                    <a:pt x="33790" y="10067"/>
                  </a:lnTo>
                  <a:lnTo>
                    <a:pt x="38044" y="7978"/>
                  </a:lnTo>
                  <a:lnTo>
                    <a:pt x="42401" y="6160"/>
                  </a:lnTo>
                  <a:lnTo>
                    <a:pt x="46792" y="4531"/>
                  </a:lnTo>
                  <a:lnTo>
                    <a:pt x="51423" y="3175"/>
                  </a:lnTo>
                  <a:lnTo>
                    <a:pt x="56157" y="2062"/>
                  </a:lnTo>
                  <a:lnTo>
                    <a:pt x="60994" y="1166"/>
                  </a:lnTo>
                  <a:lnTo>
                    <a:pt x="65866" y="515"/>
                  </a:lnTo>
                  <a:lnTo>
                    <a:pt x="70874" y="162"/>
                  </a:lnTo>
                  <a:lnTo>
                    <a:pt x="75883"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6" name="Google Shape;286;p19"/>
            <p:cNvSpPr/>
            <p:nvPr/>
          </p:nvSpPr>
          <p:spPr>
            <a:xfrm>
              <a:off x="7427913" y="3379788"/>
              <a:ext cx="1533600" cy="2041500"/>
            </a:xfrm>
            <a:custGeom>
              <a:avLst/>
              <a:gdLst/>
              <a:ahLst/>
              <a:cxnLst/>
              <a:rect l="l" t="t" r="r" b="b"/>
              <a:pathLst>
                <a:path w="120000" h="120000" extrusionOk="0">
                  <a:moveTo>
                    <a:pt x="61520" y="0"/>
                  </a:moveTo>
                  <a:lnTo>
                    <a:pt x="66301" y="186"/>
                  </a:lnTo>
                  <a:lnTo>
                    <a:pt x="70832" y="606"/>
                  </a:lnTo>
                  <a:lnTo>
                    <a:pt x="74930" y="1399"/>
                  </a:lnTo>
                  <a:lnTo>
                    <a:pt x="78779" y="2378"/>
                  </a:lnTo>
                  <a:lnTo>
                    <a:pt x="82193" y="3451"/>
                  </a:lnTo>
                  <a:lnTo>
                    <a:pt x="85297" y="4757"/>
                  </a:lnTo>
                  <a:lnTo>
                    <a:pt x="88463" y="6156"/>
                  </a:lnTo>
                  <a:lnTo>
                    <a:pt x="91132" y="7695"/>
                  </a:lnTo>
                  <a:lnTo>
                    <a:pt x="93367" y="9187"/>
                  </a:lnTo>
                  <a:lnTo>
                    <a:pt x="95292" y="10586"/>
                  </a:lnTo>
                  <a:lnTo>
                    <a:pt x="96782" y="11846"/>
                  </a:lnTo>
                  <a:lnTo>
                    <a:pt x="97961" y="12965"/>
                  </a:lnTo>
                  <a:lnTo>
                    <a:pt x="98706" y="13758"/>
                  </a:lnTo>
                  <a:lnTo>
                    <a:pt x="99141" y="14411"/>
                  </a:lnTo>
                  <a:lnTo>
                    <a:pt x="99389" y="14551"/>
                  </a:lnTo>
                  <a:lnTo>
                    <a:pt x="99513" y="14551"/>
                  </a:lnTo>
                  <a:lnTo>
                    <a:pt x="99886" y="14644"/>
                  </a:lnTo>
                  <a:lnTo>
                    <a:pt x="100444" y="14737"/>
                  </a:lnTo>
                  <a:lnTo>
                    <a:pt x="101127" y="14830"/>
                  </a:lnTo>
                  <a:lnTo>
                    <a:pt x="102121" y="15110"/>
                  </a:lnTo>
                  <a:lnTo>
                    <a:pt x="103176" y="15437"/>
                  </a:lnTo>
                  <a:lnTo>
                    <a:pt x="104355" y="15810"/>
                  </a:lnTo>
                  <a:lnTo>
                    <a:pt x="105535" y="16416"/>
                  </a:lnTo>
                  <a:lnTo>
                    <a:pt x="106777" y="17116"/>
                  </a:lnTo>
                  <a:lnTo>
                    <a:pt x="108080" y="18002"/>
                  </a:lnTo>
                  <a:lnTo>
                    <a:pt x="109384" y="19075"/>
                  </a:lnTo>
                  <a:lnTo>
                    <a:pt x="110688" y="20334"/>
                  </a:lnTo>
                  <a:lnTo>
                    <a:pt x="111867" y="21733"/>
                  </a:lnTo>
                  <a:lnTo>
                    <a:pt x="113047" y="23412"/>
                  </a:lnTo>
                  <a:lnTo>
                    <a:pt x="113978" y="25371"/>
                  </a:lnTo>
                  <a:lnTo>
                    <a:pt x="114909" y="27563"/>
                  </a:lnTo>
                  <a:lnTo>
                    <a:pt x="115654" y="30034"/>
                  </a:lnTo>
                  <a:lnTo>
                    <a:pt x="116088" y="32786"/>
                  </a:lnTo>
                  <a:lnTo>
                    <a:pt x="116461" y="35864"/>
                  </a:lnTo>
                  <a:lnTo>
                    <a:pt x="116461" y="39222"/>
                  </a:lnTo>
                  <a:lnTo>
                    <a:pt x="116213" y="42953"/>
                  </a:lnTo>
                  <a:lnTo>
                    <a:pt x="115716" y="47011"/>
                  </a:lnTo>
                  <a:lnTo>
                    <a:pt x="114785" y="51488"/>
                  </a:lnTo>
                  <a:lnTo>
                    <a:pt x="113978" y="54333"/>
                  </a:lnTo>
                  <a:lnTo>
                    <a:pt x="112798" y="57178"/>
                  </a:lnTo>
                  <a:lnTo>
                    <a:pt x="113978" y="57178"/>
                  </a:lnTo>
                  <a:lnTo>
                    <a:pt x="115033" y="57271"/>
                  </a:lnTo>
                  <a:lnTo>
                    <a:pt x="116088" y="57411"/>
                  </a:lnTo>
                  <a:lnTo>
                    <a:pt x="117020" y="57877"/>
                  </a:lnTo>
                  <a:lnTo>
                    <a:pt x="117951" y="58390"/>
                  </a:lnTo>
                  <a:lnTo>
                    <a:pt x="118696" y="59183"/>
                  </a:lnTo>
                  <a:lnTo>
                    <a:pt x="119255" y="60163"/>
                  </a:lnTo>
                  <a:lnTo>
                    <a:pt x="119751" y="61515"/>
                  </a:lnTo>
                  <a:lnTo>
                    <a:pt x="120000" y="63008"/>
                  </a:lnTo>
                  <a:lnTo>
                    <a:pt x="119875" y="64920"/>
                  </a:lnTo>
                  <a:lnTo>
                    <a:pt x="119503" y="67158"/>
                  </a:lnTo>
                  <a:lnTo>
                    <a:pt x="118820" y="69724"/>
                  </a:lnTo>
                  <a:lnTo>
                    <a:pt x="117889" y="72708"/>
                  </a:lnTo>
                  <a:lnTo>
                    <a:pt x="116461" y="76160"/>
                  </a:lnTo>
                  <a:lnTo>
                    <a:pt x="115033" y="79005"/>
                  </a:lnTo>
                  <a:lnTo>
                    <a:pt x="113729" y="81197"/>
                  </a:lnTo>
                  <a:lnTo>
                    <a:pt x="112426" y="82969"/>
                  </a:lnTo>
                  <a:lnTo>
                    <a:pt x="111184" y="84181"/>
                  </a:lnTo>
                  <a:lnTo>
                    <a:pt x="110005" y="85068"/>
                  </a:lnTo>
                  <a:lnTo>
                    <a:pt x="108949" y="85534"/>
                  </a:lnTo>
                  <a:lnTo>
                    <a:pt x="107832" y="85720"/>
                  </a:lnTo>
                  <a:lnTo>
                    <a:pt x="107025" y="88799"/>
                  </a:lnTo>
                  <a:lnTo>
                    <a:pt x="105721" y="91970"/>
                  </a:lnTo>
                  <a:lnTo>
                    <a:pt x="104107" y="95141"/>
                  </a:lnTo>
                  <a:lnTo>
                    <a:pt x="102121" y="98359"/>
                  </a:lnTo>
                  <a:lnTo>
                    <a:pt x="99637" y="101438"/>
                  </a:lnTo>
                  <a:lnTo>
                    <a:pt x="96782" y="104516"/>
                  </a:lnTo>
                  <a:lnTo>
                    <a:pt x="93616" y="107454"/>
                  </a:lnTo>
                  <a:lnTo>
                    <a:pt x="90077" y="110205"/>
                  </a:lnTo>
                  <a:lnTo>
                    <a:pt x="86352" y="112677"/>
                  </a:lnTo>
                  <a:lnTo>
                    <a:pt x="82069" y="114869"/>
                  </a:lnTo>
                  <a:lnTo>
                    <a:pt x="77537" y="116828"/>
                  </a:lnTo>
                  <a:lnTo>
                    <a:pt x="72695" y="118321"/>
                  </a:lnTo>
                  <a:lnTo>
                    <a:pt x="67604" y="119393"/>
                  </a:lnTo>
                  <a:lnTo>
                    <a:pt x="62576" y="120000"/>
                  </a:lnTo>
                  <a:lnTo>
                    <a:pt x="57299" y="120000"/>
                  </a:lnTo>
                  <a:lnTo>
                    <a:pt x="52084" y="119440"/>
                  </a:lnTo>
                  <a:lnTo>
                    <a:pt x="47056" y="118414"/>
                  </a:lnTo>
                  <a:lnTo>
                    <a:pt x="42214" y="116828"/>
                  </a:lnTo>
                  <a:lnTo>
                    <a:pt x="37620" y="114963"/>
                  </a:lnTo>
                  <a:lnTo>
                    <a:pt x="33398" y="112724"/>
                  </a:lnTo>
                  <a:lnTo>
                    <a:pt x="29487" y="110205"/>
                  </a:lnTo>
                  <a:lnTo>
                    <a:pt x="25949" y="107547"/>
                  </a:lnTo>
                  <a:lnTo>
                    <a:pt x="22907" y="104609"/>
                  </a:lnTo>
                  <a:lnTo>
                    <a:pt x="20113" y="101531"/>
                  </a:lnTo>
                  <a:lnTo>
                    <a:pt x="17754" y="98453"/>
                  </a:lnTo>
                  <a:lnTo>
                    <a:pt x="15768" y="95141"/>
                  </a:lnTo>
                  <a:lnTo>
                    <a:pt x="14092" y="91970"/>
                  </a:lnTo>
                  <a:lnTo>
                    <a:pt x="12912" y="88892"/>
                  </a:lnTo>
                  <a:lnTo>
                    <a:pt x="12105" y="85814"/>
                  </a:lnTo>
                  <a:lnTo>
                    <a:pt x="11050" y="85627"/>
                  </a:lnTo>
                  <a:lnTo>
                    <a:pt x="9870" y="85068"/>
                  </a:lnTo>
                  <a:lnTo>
                    <a:pt x="8691" y="84275"/>
                  </a:lnTo>
                  <a:lnTo>
                    <a:pt x="7511" y="82969"/>
                  </a:lnTo>
                  <a:lnTo>
                    <a:pt x="6207" y="81290"/>
                  </a:lnTo>
                  <a:lnTo>
                    <a:pt x="4780" y="79005"/>
                  </a:lnTo>
                  <a:lnTo>
                    <a:pt x="3414" y="76160"/>
                  </a:lnTo>
                  <a:lnTo>
                    <a:pt x="1986" y="72708"/>
                  </a:lnTo>
                  <a:lnTo>
                    <a:pt x="1055" y="69817"/>
                  </a:lnTo>
                  <a:lnTo>
                    <a:pt x="310" y="67158"/>
                  </a:lnTo>
                  <a:lnTo>
                    <a:pt x="0" y="64920"/>
                  </a:lnTo>
                  <a:lnTo>
                    <a:pt x="0" y="63101"/>
                  </a:lnTo>
                  <a:lnTo>
                    <a:pt x="124" y="61515"/>
                  </a:lnTo>
                  <a:lnTo>
                    <a:pt x="558" y="60256"/>
                  </a:lnTo>
                  <a:lnTo>
                    <a:pt x="1179" y="59183"/>
                  </a:lnTo>
                  <a:lnTo>
                    <a:pt x="1986" y="58390"/>
                  </a:lnTo>
                  <a:lnTo>
                    <a:pt x="2793" y="57877"/>
                  </a:lnTo>
                  <a:lnTo>
                    <a:pt x="3848" y="57504"/>
                  </a:lnTo>
                  <a:lnTo>
                    <a:pt x="4904" y="57271"/>
                  </a:lnTo>
                  <a:lnTo>
                    <a:pt x="5959" y="57178"/>
                  </a:lnTo>
                  <a:lnTo>
                    <a:pt x="7015" y="57271"/>
                  </a:lnTo>
                  <a:lnTo>
                    <a:pt x="5835" y="54333"/>
                  </a:lnTo>
                  <a:lnTo>
                    <a:pt x="5028" y="51581"/>
                  </a:lnTo>
                  <a:lnTo>
                    <a:pt x="4221" y="47710"/>
                  </a:lnTo>
                  <a:lnTo>
                    <a:pt x="3724" y="44073"/>
                  </a:lnTo>
                  <a:lnTo>
                    <a:pt x="3600" y="40481"/>
                  </a:lnTo>
                  <a:lnTo>
                    <a:pt x="3973" y="36937"/>
                  </a:lnTo>
                  <a:lnTo>
                    <a:pt x="4904" y="33392"/>
                  </a:lnTo>
                  <a:lnTo>
                    <a:pt x="6332" y="29661"/>
                  </a:lnTo>
                  <a:lnTo>
                    <a:pt x="8194" y="26257"/>
                  </a:lnTo>
                  <a:lnTo>
                    <a:pt x="10553" y="23039"/>
                  </a:lnTo>
                  <a:lnTo>
                    <a:pt x="13160" y="20054"/>
                  </a:lnTo>
                  <a:lnTo>
                    <a:pt x="15954" y="17302"/>
                  </a:lnTo>
                  <a:lnTo>
                    <a:pt x="19058" y="14830"/>
                  </a:lnTo>
                  <a:lnTo>
                    <a:pt x="23155" y="11846"/>
                  </a:lnTo>
                  <a:lnTo>
                    <a:pt x="27501" y="9094"/>
                  </a:lnTo>
                  <a:lnTo>
                    <a:pt x="32095" y="6715"/>
                  </a:lnTo>
                  <a:lnTo>
                    <a:pt x="36068" y="4757"/>
                  </a:lnTo>
                  <a:lnTo>
                    <a:pt x="40351" y="3171"/>
                  </a:lnTo>
                  <a:lnTo>
                    <a:pt x="44821" y="1772"/>
                  </a:lnTo>
                  <a:lnTo>
                    <a:pt x="48422" y="979"/>
                  </a:lnTo>
                  <a:lnTo>
                    <a:pt x="52333" y="419"/>
                  </a:lnTo>
                  <a:lnTo>
                    <a:pt x="56306" y="186"/>
                  </a:lnTo>
                  <a:lnTo>
                    <a:pt x="61520"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87" name="Google Shape;287;p19"/>
            <p:cNvSpPr/>
            <p:nvPr/>
          </p:nvSpPr>
          <p:spPr>
            <a:xfrm>
              <a:off x="6751638" y="5335588"/>
              <a:ext cx="2905200" cy="1484400"/>
            </a:xfrm>
            <a:custGeom>
              <a:avLst/>
              <a:gdLst/>
              <a:ahLst/>
              <a:cxnLst/>
              <a:rect l="l" t="t" r="r" b="b"/>
              <a:pathLst>
                <a:path w="120000" h="120000" extrusionOk="0">
                  <a:moveTo>
                    <a:pt x="38699" y="0"/>
                  </a:moveTo>
                  <a:lnTo>
                    <a:pt x="48209" y="59101"/>
                  </a:lnTo>
                  <a:lnTo>
                    <a:pt x="50013" y="70139"/>
                  </a:lnTo>
                  <a:lnTo>
                    <a:pt x="50079" y="70010"/>
                  </a:lnTo>
                  <a:lnTo>
                    <a:pt x="51653" y="79379"/>
                  </a:lnTo>
                  <a:lnTo>
                    <a:pt x="56671" y="51529"/>
                  </a:lnTo>
                  <a:lnTo>
                    <a:pt x="55228" y="47422"/>
                  </a:lnTo>
                  <a:lnTo>
                    <a:pt x="54113" y="43764"/>
                  </a:lnTo>
                  <a:lnTo>
                    <a:pt x="53260" y="40363"/>
                  </a:lnTo>
                  <a:lnTo>
                    <a:pt x="52571" y="37347"/>
                  </a:lnTo>
                  <a:lnTo>
                    <a:pt x="52145" y="34524"/>
                  </a:lnTo>
                  <a:lnTo>
                    <a:pt x="51883" y="31957"/>
                  </a:lnTo>
                  <a:lnTo>
                    <a:pt x="51751" y="29775"/>
                  </a:lnTo>
                  <a:lnTo>
                    <a:pt x="51817" y="27850"/>
                  </a:lnTo>
                  <a:lnTo>
                    <a:pt x="52079" y="25989"/>
                  </a:lnTo>
                  <a:lnTo>
                    <a:pt x="52374" y="24577"/>
                  </a:lnTo>
                  <a:lnTo>
                    <a:pt x="52834" y="23229"/>
                  </a:lnTo>
                  <a:lnTo>
                    <a:pt x="53391" y="22139"/>
                  </a:lnTo>
                  <a:lnTo>
                    <a:pt x="54014" y="21176"/>
                  </a:lnTo>
                  <a:lnTo>
                    <a:pt x="54637" y="20278"/>
                  </a:lnTo>
                  <a:lnTo>
                    <a:pt x="55293" y="19700"/>
                  </a:lnTo>
                  <a:lnTo>
                    <a:pt x="55982" y="19187"/>
                  </a:lnTo>
                  <a:lnTo>
                    <a:pt x="56736" y="18866"/>
                  </a:lnTo>
                  <a:lnTo>
                    <a:pt x="57359" y="18481"/>
                  </a:lnTo>
                  <a:lnTo>
                    <a:pt x="58048" y="18352"/>
                  </a:lnTo>
                  <a:lnTo>
                    <a:pt x="58606" y="18224"/>
                  </a:lnTo>
                  <a:lnTo>
                    <a:pt x="59098" y="18096"/>
                  </a:lnTo>
                  <a:lnTo>
                    <a:pt x="59524" y="18096"/>
                  </a:lnTo>
                  <a:lnTo>
                    <a:pt x="59852" y="18096"/>
                  </a:lnTo>
                  <a:lnTo>
                    <a:pt x="59983" y="18096"/>
                  </a:lnTo>
                  <a:lnTo>
                    <a:pt x="60147" y="18096"/>
                  </a:lnTo>
                  <a:lnTo>
                    <a:pt x="60475" y="18096"/>
                  </a:lnTo>
                  <a:lnTo>
                    <a:pt x="60901" y="18096"/>
                  </a:lnTo>
                  <a:lnTo>
                    <a:pt x="61393" y="18224"/>
                  </a:lnTo>
                  <a:lnTo>
                    <a:pt x="61951" y="18352"/>
                  </a:lnTo>
                  <a:lnTo>
                    <a:pt x="62574" y="18609"/>
                  </a:lnTo>
                  <a:lnTo>
                    <a:pt x="63263" y="18866"/>
                  </a:lnTo>
                  <a:lnTo>
                    <a:pt x="63951" y="19187"/>
                  </a:lnTo>
                  <a:lnTo>
                    <a:pt x="64640" y="19828"/>
                  </a:lnTo>
                  <a:lnTo>
                    <a:pt x="65329" y="20406"/>
                  </a:lnTo>
                  <a:lnTo>
                    <a:pt x="65985" y="21176"/>
                  </a:lnTo>
                  <a:lnTo>
                    <a:pt x="66608" y="22139"/>
                  </a:lnTo>
                  <a:lnTo>
                    <a:pt x="67100" y="23229"/>
                  </a:lnTo>
                  <a:lnTo>
                    <a:pt x="67559" y="24577"/>
                  </a:lnTo>
                  <a:lnTo>
                    <a:pt x="67920" y="26117"/>
                  </a:lnTo>
                  <a:lnTo>
                    <a:pt x="68116" y="27850"/>
                  </a:lnTo>
                  <a:lnTo>
                    <a:pt x="68248" y="29775"/>
                  </a:lnTo>
                  <a:lnTo>
                    <a:pt x="68116" y="32085"/>
                  </a:lnTo>
                  <a:lnTo>
                    <a:pt x="67854" y="34524"/>
                  </a:lnTo>
                  <a:lnTo>
                    <a:pt x="67428" y="37347"/>
                  </a:lnTo>
                  <a:lnTo>
                    <a:pt x="66739" y="40363"/>
                  </a:lnTo>
                  <a:lnTo>
                    <a:pt x="65886" y="43764"/>
                  </a:lnTo>
                  <a:lnTo>
                    <a:pt x="64706" y="47422"/>
                  </a:lnTo>
                  <a:lnTo>
                    <a:pt x="63328" y="51529"/>
                  </a:lnTo>
                  <a:lnTo>
                    <a:pt x="68346" y="79379"/>
                  </a:lnTo>
                  <a:lnTo>
                    <a:pt x="69920" y="70010"/>
                  </a:lnTo>
                  <a:lnTo>
                    <a:pt x="69920" y="70139"/>
                  </a:lnTo>
                  <a:lnTo>
                    <a:pt x="71724" y="59101"/>
                  </a:lnTo>
                  <a:lnTo>
                    <a:pt x="81300" y="0"/>
                  </a:lnTo>
                  <a:lnTo>
                    <a:pt x="81399" y="256"/>
                  </a:lnTo>
                  <a:lnTo>
                    <a:pt x="81858" y="705"/>
                  </a:lnTo>
                  <a:lnTo>
                    <a:pt x="82481" y="1668"/>
                  </a:lnTo>
                  <a:lnTo>
                    <a:pt x="83399" y="2759"/>
                  </a:lnTo>
                  <a:lnTo>
                    <a:pt x="84580" y="4106"/>
                  </a:lnTo>
                  <a:lnTo>
                    <a:pt x="85957" y="5711"/>
                  </a:lnTo>
                  <a:lnTo>
                    <a:pt x="87499" y="7508"/>
                  </a:lnTo>
                  <a:lnTo>
                    <a:pt x="89237" y="9368"/>
                  </a:lnTo>
                  <a:lnTo>
                    <a:pt x="91172" y="11294"/>
                  </a:lnTo>
                  <a:lnTo>
                    <a:pt x="93271" y="13347"/>
                  </a:lnTo>
                  <a:lnTo>
                    <a:pt x="95534" y="15401"/>
                  </a:lnTo>
                  <a:lnTo>
                    <a:pt x="97928" y="17390"/>
                  </a:lnTo>
                  <a:lnTo>
                    <a:pt x="100420" y="19315"/>
                  </a:lnTo>
                  <a:lnTo>
                    <a:pt x="103044" y="21176"/>
                  </a:lnTo>
                  <a:lnTo>
                    <a:pt x="105766" y="22844"/>
                  </a:lnTo>
                  <a:lnTo>
                    <a:pt x="108587" y="24320"/>
                  </a:lnTo>
                  <a:lnTo>
                    <a:pt x="110554" y="25668"/>
                  </a:lnTo>
                  <a:lnTo>
                    <a:pt x="112292" y="27208"/>
                  </a:lnTo>
                  <a:lnTo>
                    <a:pt x="113801" y="29262"/>
                  </a:lnTo>
                  <a:lnTo>
                    <a:pt x="115080" y="31700"/>
                  </a:lnTo>
                  <a:lnTo>
                    <a:pt x="116294" y="34395"/>
                  </a:lnTo>
                  <a:lnTo>
                    <a:pt x="117212" y="37219"/>
                  </a:lnTo>
                  <a:lnTo>
                    <a:pt x="117966" y="40235"/>
                  </a:lnTo>
                  <a:lnTo>
                    <a:pt x="118589" y="43508"/>
                  </a:lnTo>
                  <a:lnTo>
                    <a:pt x="119081" y="46652"/>
                  </a:lnTo>
                  <a:lnTo>
                    <a:pt x="119442" y="49989"/>
                  </a:lnTo>
                  <a:lnTo>
                    <a:pt x="119704" y="53262"/>
                  </a:lnTo>
                  <a:lnTo>
                    <a:pt x="119868" y="56534"/>
                  </a:lnTo>
                  <a:lnTo>
                    <a:pt x="119934" y="59550"/>
                  </a:lnTo>
                  <a:lnTo>
                    <a:pt x="120000" y="62502"/>
                  </a:lnTo>
                  <a:lnTo>
                    <a:pt x="119934" y="65262"/>
                  </a:lnTo>
                  <a:lnTo>
                    <a:pt x="119868" y="67700"/>
                  </a:lnTo>
                  <a:lnTo>
                    <a:pt x="119868" y="68213"/>
                  </a:lnTo>
                  <a:lnTo>
                    <a:pt x="119836" y="69304"/>
                  </a:lnTo>
                  <a:lnTo>
                    <a:pt x="119770" y="70973"/>
                  </a:lnTo>
                  <a:lnTo>
                    <a:pt x="119639" y="73155"/>
                  </a:lnTo>
                  <a:lnTo>
                    <a:pt x="119573" y="75850"/>
                  </a:lnTo>
                  <a:lnTo>
                    <a:pt x="119376" y="78673"/>
                  </a:lnTo>
                  <a:lnTo>
                    <a:pt x="119245" y="81561"/>
                  </a:lnTo>
                  <a:lnTo>
                    <a:pt x="119147" y="84513"/>
                  </a:lnTo>
                  <a:lnTo>
                    <a:pt x="118950" y="87401"/>
                  </a:lnTo>
                  <a:lnTo>
                    <a:pt x="118753" y="89967"/>
                  </a:lnTo>
                  <a:lnTo>
                    <a:pt x="118589" y="92278"/>
                  </a:lnTo>
                  <a:lnTo>
                    <a:pt x="118458" y="92406"/>
                  </a:lnTo>
                  <a:lnTo>
                    <a:pt x="118032" y="92855"/>
                  </a:lnTo>
                  <a:lnTo>
                    <a:pt x="117277" y="93754"/>
                  </a:lnTo>
                  <a:lnTo>
                    <a:pt x="116228" y="94844"/>
                  </a:lnTo>
                  <a:lnTo>
                    <a:pt x="114982" y="96192"/>
                  </a:lnTo>
                  <a:lnTo>
                    <a:pt x="113342" y="97732"/>
                  </a:lnTo>
                  <a:lnTo>
                    <a:pt x="111538" y="99465"/>
                  </a:lnTo>
                  <a:lnTo>
                    <a:pt x="109439" y="101262"/>
                  </a:lnTo>
                  <a:lnTo>
                    <a:pt x="107078" y="103187"/>
                  </a:lnTo>
                  <a:lnTo>
                    <a:pt x="104454" y="105176"/>
                  </a:lnTo>
                  <a:lnTo>
                    <a:pt x="101535" y="107101"/>
                  </a:lnTo>
                  <a:lnTo>
                    <a:pt x="98453" y="109026"/>
                  </a:lnTo>
                  <a:lnTo>
                    <a:pt x="95075" y="111016"/>
                  </a:lnTo>
                  <a:lnTo>
                    <a:pt x="91467" y="112812"/>
                  </a:lnTo>
                  <a:lnTo>
                    <a:pt x="87630" y="114545"/>
                  </a:lnTo>
                  <a:lnTo>
                    <a:pt x="83596" y="116085"/>
                  </a:lnTo>
                  <a:lnTo>
                    <a:pt x="79300" y="117433"/>
                  </a:lnTo>
                  <a:lnTo>
                    <a:pt x="74774" y="118524"/>
                  </a:lnTo>
                  <a:lnTo>
                    <a:pt x="70051" y="119358"/>
                  </a:lnTo>
                  <a:lnTo>
                    <a:pt x="65132" y="119871"/>
                  </a:lnTo>
                  <a:lnTo>
                    <a:pt x="59983" y="120000"/>
                  </a:lnTo>
                  <a:lnTo>
                    <a:pt x="54867" y="119871"/>
                  </a:lnTo>
                  <a:lnTo>
                    <a:pt x="49915" y="119358"/>
                  </a:lnTo>
                  <a:lnTo>
                    <a:pt x="45159" y="118524"/>
                  </a:lnTo>
                  <a:lnTo>
                    <a:pt x="40699" y="117433"/>
                  </a:lnTo>
                  <a:lnTo>
                    <a:pt x="36403" y="116085"/>
                  </a:lnTo>
                  <a:lnTo>
                    <a:pt x="32303" y="114545"/>
                  </a:lnTo>
                  <a:lnTo>
                    <a:pt x="28532" y="112812"/>
                  </a:lnTo>
                  <a:lnTo>
                    <a:pt x="24924" y="111016"/>
                  </a:lnTo>
                  <a:lnTo>
                    <a:pt x="21546" y="109026"/>
                  </a:lnTo>
                  <a:lnTo>
                    <a:pt x="18398" y="107101"/>
                  </a:lnTo>
                  <a:lnTo>
                    <a:pt x="15545" y="105176"/>
                  </a:lnTo>
                  <a:lnTo>
                    <a:pt x="12921" y="103187"/>
                  </a:lnTo>
                  <a:lnTo>
                    <a:pt x="10560" y="101262"/>
                  </a:lnTo>
                  <a:lnTo>
                    <a:pt x="8428" y="99465"/>
                  </a:lnTo>
                  <a:lnTo>
                    <a:pt x="6591" y="97732"/>
                  </a:lnTo>
                  <a:lnTo>
                    <a:pt x="5017" y="96192"/>
                  </a:lnTo>
                  <a:lnTo>
                    <a:pt x="3705" y="94844"/>
                  </a:lnTo>
                  <a:lnTo>
                    <a:pt x="2722" y="93754"/>
                  </a:lnTo>
                  <a:lnTo>
                    <a:pt x="1967" y="92855"/>
                  </a:lnTo>
                  <a:lnTo>
                    <a:pt x="1541" y="92406"/>
                  </a:lnTo>
                  <a:lnTo>
                    <a:pt x="1410" y="92278"/>
                  </a:lnTo>
                  <a:lnTo>
                    <a:pt x="1246" y="89967"/>
                  </a:lnTo>
                  <a:lnTo>
                    <a:pt x="1049" y="87401"/>
                  </a:lnTo>
                  <a:lnTo>
                    <a:pt x="918" y="84513"/>
                  </a:lnTo>
                  <a:lnTo>
                    <a:pt x="721" y="81561"/>
                  </a:lnTo>
                  <a:lnTo>
                    <a:pt x="623" y="78673"/>
                  </a:lnTo>
                  <a:lnTo>
                    <a:pt x="491" y="75721"/>
                  </a:lnTo>
                  <a:lnTo>
                    <a:pt x="360" y="73155"/>
                  </a:lnTo>
                  <a:lnTo>
                    <a:pt x="229" y="70973"/>
                  </a:lnTo>
                  <a:lnTo>
                    <a:pt x="163" y="69304"/>
                  </a:lnTo>
                  <a:lnTo>
                    <a:pt x="131" y="68213"/>
                  </a:lnTo>
                  <a:lnTo>
                    <a:pt x="131" y="67700"/>
                  </a:lnTo>
                  <a:lnTo>
                    <a:pt x="65" y="65262"/>
                  </a:lnTo>
                  <a:lnTo>
                    <a:pt x="0" y="62502"/>
                  </a:lnTo>
                  <a:lnTo>
                    <a:pt x="65" y="59550"/>
                  </a:lnTo>
                  <a:lnTo>
                    <a:pt x="131" y="56534"/>
                  </a:lnTo>
                  <a:lnTo>
                    <a:pt x="295" y="53262"/>
                  </a:lnTo>
                  <a:lnTo>
                    <a:pt x="557" y="49989"/>
                  </a:lnTo>
                  <a:lnTo>
                    <a:pt x="918" y="46652"/>
                  </a:lnTo>
                  <a:lnTo>
                    <a:pt x="1410" y="43508"/>
                  </a:lnTo>
                  <a:lnTo>
                    <a:pt x="2033" y="40235"/>
                  </a:lnTo>
                  <a:lnTo>
                    <a:pt x="2853" y="37219"/>
                  </a:lnTo>
                  <a:lnTo>
                    <a:pt x="3771" y="34395"/>
                  </a:lnTo>
                  <a:lnTo>
                    <a:pt x="4886" y="31700"/>
                  </a:lnTo>
                  <a:lnTo>
                    <a:pt x="6198" y="29262"/>
                  </a:lnTo>
                  <a:lnTo>
                    <a:pt x="7707" y="27208"/>
                  </a:lnTo>
                  <a:lnTo>
                    <a:pt x="9445" y="25668"/>
                  </a:lnTo>
                  <a:lnTo>
                    <a:pt x="11412" y="24320"/>
                  </a:lnTo>
                  <a:lnTo>
                    <a:pt x="14233" y="22844"/>
                  </a:lnTo>
                  <a:lnTo>
                    <a:pt x="16955" y="21176"/>
                  </a:lnTo>
                  <a:lnTo>
                    <a:pt x="19579" y="19315"/>
                  </a:lnTo>
                  <a:lnTo>
                    <a:pt x="22071" y="17390"/>
                  </a:lnTo>
                  <a:lnTo>
                    <a:pt x="24432" y="15401"/>
                  </a:lnTo>
                  <a:lnTo>
                    <a:pt x="26728" y="13347"/>
                  </a:lnTo>
                  <a:lnTo>
                    <a:pt x="28761" y="11294"/>
                  </a:lnTo>
                  <a:lnTo>
                    <a:pt x="30762" y="9368"/>
                  </a:lnTo>
                  <a:lnTo>
                    <a:pt x="32500" y="7508"/>
                  </a:lnTo>
                  <a:lnTo>
                    <a:pt x="34042" y="5711"/>
                  </a:lnTo>
                  <a:lnTo>
                    <a:pt x="35419" y="4106"/>
                  </a:lnTo>
                  <a:lnTo>
                    <a:pt x="36600" y="2759"/>
                  </a:lnTo>
                  <a:lnTo>
                    <a:pt x="37452" y="1668"/>
                  </a:lnTo>
                  <a:lnTo>
                    <a:pt x="38141" y="705"/>
                  </a:lnTo>
                  <a:lnTo>
                    <a:pt x="38600" y="256"/>
                  </a:lnTo>
                  <a:lnTo>
                    <a:pt x="38699"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cxnSp>
        <p:nvCxnSpPr>
          <p:cNvPr id="289" name="Google Shape;289;p19"/>
          <p:cNvCxnSpPr/>
          <p:nvPr/>
        </p:nvCxnSpPr>
        <p:spPr>
          <a:xfrm rot="10800000">
            <a:off x="2457900" y="3283775"/>
            <a:ext cx="1002000" cy="1152300"/>
          </a:xfrm>
          <a:prstGeom prst="straightConnector1">
            <a:avLst/>
          </a:prstGeom>
          <a:noFill/>
          <a:ln w="28575" cap="flat" cmpd="sng">
            <a:solidFill>
              <a:srgbClr val="566579"/>
            </a:solidFill>
            <a:prstDash val="dash"/>
            <a:round/>
            <a:headEnd type="none" w="med" len="med"/>
            <a:tailEnd type="none" w="med" len="med"/>
          </a:ln>
        </p:spPr>
      </p:cxnSp>
      <p:sp>
        <p:nvSpPr>
          <p:cNvPr id="290" name="Google Shape;290;p19"/>
          <p:cNvSpPr/>
          <p:nvPr/>
        </p:nvSpPr>
        <p:spPr>
          <a:xfrm flipH="1">
            <a:off x="1983950" y="3281023"/>
            <a:ext cx="226500" cy="201300"/>
          </a:xfrm>
          <a:custGeom>
            <a:avLst/>
            <a:gdLst/>
            <a:ahLst/>
            <a:cxnLst/>
            <a:rect l="l" t="t" r="r" b="b"/>
            <a:pathLst>
              <a:path w="120000" h="120000" extrusionOk="0">
                <a:moveTo>
                  <a:pt x="0" y="0"/>
                </a:moveTo>
                <a:lnTo>
                  <a:pt x="120000" y="0"/>
                </a:lnTo>
                <a:lnTo>
                  <a:pt x="120000" y="119999"/>
                </a:lnTo>
                <a:lnTo>
                  <a:pt x="50404" y="119999"/>
                </a:lnTo>
                <a:lnTo>
                  <a:pt x="0" y="119999"/>
                </a:lnTo>
                <a:lnTo>
                  <a:pt x="0"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1" name="Google Shape;291;p19"/>
          <p:cNvSpPr/>
          <p:nvPr/>
        </p:nvSpPr>
        <p:spPr>
          <a:xfrm flipH="1">
            <a:off x="1388932" y="3241390"/>
            <a:ext cx="297000" cy="248700"/>
          </a:xfrm>
          <a:custGeom>
            <a:avLst/>
            <a:gdLst/>
            <a:ahLst/>
            <a:cxnLst/>
            <a:rect l="l" t="t" r="r" b="b"/>
            <a:pathLst>
              <a:path w="120000" h="120000" extrusionOk="0">
                <a:moveTo>
                  <a:pt x="24541" y="6732"/>
                </a:moveTo>
                <a:lnTo>
                  <a:pt x="95458" y="6732"/>
                </a:lnTo>
                <a:cubicBezTo>
                  <a:pt x="97101" y="6732"/>
                  <a:pt x="98164" y="5314"/>
                  <a:pt x="98164" y="3425"/>
                </a:cubicBezTo>
                <a:cubicBezTo>
                  <a:pt x="98164" y="1417"/>
                  <a:pt x="97101" y="0"/>
                  <a:pt x="95458" y="0"/>
                </a:cubicBezTo>
                <a:lnTo>
                  <a:pt x="24541" y="0"/>
                </a:lnTo>
                <a:cubicBezTo>
                  <a:pt x="22898" y="0"/>
                  <a:pt x="21835" y="1417"/>
                  <a:pt x="21835" y="3425"/>
                </a:cubicBezTo>
                <a:cubicBezTo>
                  <a:pt x="21835" y="5314"/>
                  <a:pt x="22898" y="6732"/>
                  <a:pt x="24541" y="6732"/>
                </a:cubicBezTo>
                <a:close/>
                <a:moveTo>
                  <a:pt x="114589" y="26692"/>
                </a:moveTo>
                <a:lnTo>
                  <a:pt x="5507" y="26692"/>
                </a:lnTo>
                <a:cubicBezTo>
                  <a:pt x="2512" y="26692"/>
                  <a:pt x="0" y="29763"/>
                  <a:pt x="0" y="33425"/>
                </a:cubicBezTo>
                <a:lnTo>
                  <a:pt x="0" y="113385"/>
                </a:lnTo>
                <a:cubicBezTo>
                  <a:pt x="0" y="117047"/>
                  <a:pt x="2512" y="120000"/>
                  <a:pt x="5507" y="120000"/>
                </a:cubicBezTo>
                <a:lnTo>
                  <a:pt x="114589" y="120000"/>
                </a:lnTo>
                <a:cubicBezTo>
                  <a:pt x="117584" y="120000"/>
                  <a:pt x="120000" y="117047"/>
                  <a:pt x="120000" y="113385"/>
                </a:cubicBezTo>
                <a:lnTo>
                  <a:pt x="120000" y="33425"/>
                </a:lnTo>
                <a:cubicBezTo>
                  <a:pt x="120000" y="29763"/>
                  <a:pt x="117584" y="26692"/>
                  <a:pt x="114589" y="26692"/>
                </a:cubicBezTo>
                <a:close/>
                <a:moveTo>
                  <a:pt x="114589" y="113385"/>
                </a:moveTo>
                <a:lnTo>
                  <a:pt x="5507" y="113385"/>
                </a:lnTo>
                <a:lnTo>
                  <a:pt x="5507" y="33425"/>
                </a:lnTo>
                <a:lnTo>
                  <a:pt x="114589" y="33425"/>
                </a:lnTo>
                <a:lnTo>
                  <a:pt x="114589" y="113385"/>
                </a:lnTo>
                <a:close/>
                <a:moveTo>
                  <a:pt x="13623" y="20078"/>
                </a:moveTo>
                <a:lnTo>
                  <a:pt x="106376" y="20078"/>
                </a:lnTo>
                <a:cubicBezTo>
                  <a:pt x="108019" y="20078"/>
                  <a:pt x="109082" y="18661"/>
                  <a:pt x="109082" y="16653"/>
                </a:cubicBezTo>
                <a:cubicBezTo>
                  <a:pt x="109082" y="14763"/>
                  <a:pt x="108019" y="13346"/>
                  <a:pt x="106376" y="13346"/>
                </a:cubicBezTo>
                <a:lnTo>
                  <a:pt x="13623" y="13346"/>
                </a:lnTo>
                <a:cubicBezTo>
                  <a:pt x="11980" y="13346"/>
                  <a:pt x="10917" y="14763"/>
                  <a:pt x="10917" y="16653"/>
                </a:cubicBezTo>
                <a:cubicBezTo>
                  <a:pt x="10917" y="18661"/>
                  <a:pt x="11980" y="20078"/>
                  <a:pt x="13623" y="20078"/>
                </a:cubicBezTo>
                <a:close/>
              </a:path>
            </a:pathLst>
          </a:custGeom>
          <a:solidFill>
            <a:srgbClr val="002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a:solidFill>
                <a:srgbClr val="000000"/>
              </a:solidFill>
              <a:latin typeface="Calibri"/>
              <a:ea typeface="Calibri"/>
              <a:cs typeface="Calibri"/>
              <a:sym typeface="Calibri"/>
            </a:endParaRPr>
          </a:p>
        </p:txBody>
      </p:sp>
      <p:sp>
        <p:nvSpPr>
          <p:cNvPr id="292" name="Google Shape;292;p19"/>
          <p:cNvSpPr txBox="1"/>
          <p:nvPr/>
        </p:nvSpPr>
        <p:spPr>
          <a:xfrm flipH="1">
            <a:off x="1334350" y="3236825"/>
            <a:ext cx="4632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t>API</a:t>
            </a:r>
            <a:endParaRPr sz="1000"/>
          </a:p>
        </p:txBody>
      </p:sp>
      <p:grpSp>
        <p:nvGrpSpPr>
          <p:cNvPr id="293" name="Google Shape;293;p19"/>
          <p:cNvGrpSpPr/>
          <p:nvPr/>
        </p:nvGrpSpPr>
        <p:grpSpPr>
          <a:xfrm flipH="1">
            <a:off x="1383466" y="2284455"/>
            <a:ext cx="242049" cy="241902"/>
            <a:chOff x="4667251" y="4117975"/>
            <a:chExt cx="5205362" cy="5202188"/>
          </a:xfrm>
        </p:grpSpPr>
        <p:sp>
          <p:nvSpPr>
            <p:cNvPr id="294" name="Google Shape;294;p19"/>
            <p:cNvSpPr/>
            <p:nvPr/>
          </p:nvSpPr>
          <p:spPr>
            <a:xfrm>
              <a:off x="7847013" y="7294563"/>
              <a:ext cx="2025600" cy="2025600"/>
            </a:xfrm>
            <a:custGeom>
              <a:avLst/>
              <a:gdLst/>
              <a:ahLst/>
              <a:cxnLst/>
              <a:rect l="l" t="t" r="r" b="b"/>
              <a:pathLst>
                <a:path w="120000" h="120000" extrusionOk="0">
                  <a:moveTo>
                    <a:pt x="40893" y="0"/>
                  </a:moveTo>
                  <a:lnTo>
                    <a:pt x="111586" y="70795"/>
                  </a:lnTo>
                  <a:lnTo>
                    <a:pt x="113983" y="73477"/>
                  </a:lnTo>
                  <a:lnTo>
                    <a:pt x="115957" y="76393"/>
                  </a:lnTo>
                  <a:lnTo>
                    <a:pt x="117649" y="79498"/>
                  </a:lnTo>
                  <a:lnTo>
                    <a:pt x="118777" y="82791"/>
                  </a:lnTo>
                  <a:lnTo>
                    <a:pt x="119623" y="86036"/>
                  </a:lnTo>
                  <a:lnTo>
                    <a:pt x="120000" y="89517"/>
                  </a:lnTo>
                  <a:lnTo>
                    <a:pt x="120000" y="92904"/>
                  </a:lnTo>
                  <a:lnTo>
                    <a:pt x="119623" y="96291"/>
                  </a:lnTo>
                  <a:lnTo>
                    <a:pt x="118777" y="99678"/>
                  </a:lnTo>
                  <a:lnTo>
                    <a:pt x="117649" y="102830"/>
                  </a:lnTo>
                  <a:lnTo>
                    <a:pt x="115957" y="105934"/>
                  </a:lnTo>
                  <a:lnTo>
                    <a:pt x="113983" y="108945"/>
                  </a:lnTo>
                  <a:lnTo>
                    <a:pt x="111586" y="111673"/>
                  </a:lnTo>
                  <a:lnTo>
                    <a:pt x="108860" y="113978"/>
                  </a:lnTo>
                  <a:lnTo>
                    <a:pt x="105945" y="116048"/>
                  </a:lnTo>
                  <a:lnTo>
                    <a:pt x="102843" y="117647"/>
                  </a:lnTo>
                  <a:lnTo>
                    <a:pt x="99647" y="118871"/>
                  </a:lnTo>
                  <a:lnTo>
                    <a:pt x="96263" y="119623"/>
                  </a:lnTo>
                  <a:lnTo>
                    <a:pt x="92925" y="120000"/>
                  </a:lnTo>
                  <a:lnTo>
                    <a:pt x="89447" y="120000"/>
                  </a:lnTo>
                  <a:lnTo>
                    <a:pt x="86063" y="119623"/>
                  </a:lnTo>
                  <a:lnTo>
                    <a:pt x="82773" y="118871"/>
                  </a:lnTo>
                  <a:lnTo>
                    <a:pt x="79482" y="117647"/>
                  </a:lnTo>
                  <a:lnTo>
                    <a:pt x="76427" y="116048"/>
                  </a:lnTo>
                  <a:lnTo>
                    <a:pt x="73513" y="113978"/>
                  </a:lnTo>
                  <a:lnTo>
                    <a:pt x="70693" y="111673"/>
                  </a:lnTo>
                  <a:lnTo>
                    <a:pt x="0" y="40878"/>
                  </a:lnTo>
                  <a:lnTo>
                    <a:pt x="6862" y="36174"/>
                  </a:lnTo>
                  <a:lnTo>
                    <a:pt x="13396" y="30999"/>
                  </a:lnTo>
                  <a:lnTo>
                    <a:pt x="19694" y="25495"/>
                  </a:lnTo>
                  <a:lnTo>
                    <a:pt x="25522" y="19662"/>
                  </a:lnTo>
                  <a:lnTo>
                    <a:pt x="31022" y="13406"/>
                  </a:lnTo>
                  <a:lnTo>
                    <a:pt x="36192" y="6820"/>
                  </a:lnTo>
                  <a:lnTo>
                    <a:pt x="40893"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5" name="Google Shape;295;p19"/>
            <p:cNvSpPr/>
            <p:nvPr/>
          </p:nvSpPr>
          <p:spPr>
            <a:xfrm>
              <a:off x="4667251" y="4117975"/>
              <a:ext cx="3905100" cy="3903600"/>
            </a:xfrm>
            <a:custGeom>
              <a:avLst/>
              <a:gdLst/>
              <a:ahLst/>
              <a:cxnLst/>
              <a:rect l="l" t="t" r="r" b="b"/>
              <a:pathLst>
                <a:path w="120000" h="120000" extrusionOk="0">
                  <a:moveTo>
                    <a:pt x="59963" y="15030"/>
                  </a:moveTo>
                  <a:lnTo>
                    <a:pt x="56330" y="15176"/>
                  </a:lnTo>
                  <a:lnTo>
                    <a:pt x="52672" y="15616"/>
                  </a:lnTo>
                  <a:lnTo>
                    <a:pt x="49160" y="16299"/>
                  </a:lnTo>
                  <a:lnTo>
                    <a:pt x="45771" y="17324"/>
                  </a:lnTo>
                  <a:lnTo>
                    <a:pt x="42503" y="18519"/>
                  </a:lnTo>
                  <a:lnTo>
                    <a:pt x="39357" y="20032"/>
                  </a:lnTo>
                  <a:lnTo>
                    <a:pt x="36285" y="21740"/>
                  </a:lnTo>
                  <a:lnTo>
                    <a:pt x="33407" y="23692"/>
                  </a:lnTo>
                  <a:lnTo>
                    <a:pt x="30749" y="25815"/>
                  </a:lnTo>
                  <a:lnTo>
                    <a:pt x="28213" y="28206"/>
                  </a:lnTo>
                  <a:lnTo>
                    <a:pt x="25824" y="30744"/>
                  </a:lnTo>
                  <a:lnTo>
                    <a:pt x="23678" y="33452"/>
                  </a:lnTo>
                  <a:lnTo>
                    <a:pt x="21751" y="36331"/>
                  </a:lnTo>
                  <a:lnTo>
                    <a:pt x="20044" y="39357"/>
                  </a:lnTo>
                  <a:lnTo>
                    <a:pt x="18532" y="42505"/>
                  </a:lnTo>
                  <a:lnTo>
                    <a:pt x="17313" y="45774"/>
                  </a:lnTo>
                  <a:lnTo>
                    <a:pt x="16289" y="49166"/>
                  </a:lnTo>
                  <a:lnTo>
                    <a:pt x="15557" y="52728"/>
                  </a:lnTo>
                  <a:lnTo>
                    <a:pt x="15118" y="56315"/>
                  </a:lnTo>
                  <a:lnTo>
                    <a:pt x="14972" y="60024"/>
                  </a:lnTo>
                  <a:lnTo>
                    <a:pt x="15118" y="63660"/>
                  </a:lnTo>
                  <a:lnTo>
                    <a:pt x="15557" y="67271"/>
                  </a:lnTo>
                  <a:lnTo>
                    <a:pt x="16289" y="70809"/>
                  </a:lnTo>
                  <a:lnTo>
                    <a:pt x="17313" y="74225"/>
                  </a:lnTo>
                  <a:lnTo>
                    <a:pt x="18532" y="77470"/>
                  </a:lnTo>
                  <a:lnTo>
                    <a:pt x="20044" y="80642"/>
                  </a:lnTo>
                  <a:lnTo>
                    <a:pt x="21751" y="83668"/>
                  </a:lnTo>
                  <a:lnTo>
                    <a:pt x="23678" y="86522"/>
                  </a:lnTo>
                  <a:lnTo>
                    <a:pt x="25824" y="89255"/>
                  </a:lnTo>
                  <a:lnTo>
                    <a:pt x="28213" y="91769"/>
                  </a:lnTo>
                  <a:lnTo>
                    <a:pt x="30749" y="94160"/>
                  </a:lnTo>
                  <a:lnTo>
                    <a:pt x="33407" y="96307"/>
                  </a:lnTo>
                  <a:lnTo>
                    <a:pt x="36285" y="98259"/>
                  </a:lnTo>
                  <a:lnTo>
                    <a:pt x="39357" y="99943"/>
                  </a:lnTo>
                  <a:lnTo>
                    <a:pt x="42503" y="101455"/>
                  </a:lnTo>
                  <a:lnTo>
                    <a:pt x="45771" y="102675"/>
                  </a:lnTo>
                  <a:lnTo>
                    <a:pt x="49160" y="103700"/>
                  </a:lnTo>
                  <a:lnTo>
                    <a:pt x="52672" y="104383"/>
                  </a:lnTo>
                  <a:lnTo>
                    <a:pt x="56330" y="104823"/>
                  </a:lnTo>
                  <a:lnTo>
                    <a:pt x="59963" y="104969"/>
                  </a:lnTo>
                  <a:lnTo>
                    <a:pt x="63669" y="104823"/>
                  </a:lnTo>
                  <a:lnTo>
                    <a:pt x="67254" y="104383"/>
                  </a:lnTo>
                  <a:lnTo>
                    <a:pt x="70766" y="103700"/>
                  </a:lnTo>
                  <a:lnTo>
                    <a:pt x="74180" y="102675"/>
                  </a:lnTo>
                  <a:lnTo>
                    <a:pt x="77472" y="101455"/>
                  </a:lnTo>
                  <a:lnTo>
                    <a:pt x="80642" y="99943"/>
                  </a:lnTo>
                  <a:lnTo>
                    <a:pt x="83665" y="98259"/>
                  </a:lnTo>
                  <a:lnTo>
                    <a:pt x="86519" y="96307"/>
                  </a:lnTo>
                  <a:lnTo>
                    <a:pt x="89250" y="94160"/>
                  </a:lnTo>
                  <a:lnTo>
                    <a:pt x="91786" y="91769"/>
                  </a:lnTo>
                  <a:lnTo>
                    <a:pt x="94102" y="89255"/>
                  </a:lnTo>
                  <a:lnTo>
                    <a:pt x="96297" y="86522"/>
                  </a:lnTo>
                  <a:lnTo>
                    <a:pt x="98199" y="83668"/>
                  </a:lnTo>
                  <a:lnTo>
                    <a:pt x="99955" y="80642"/>
                  </a:lnTo>
                  <a:lnTo>
                    <a:pt x="101418" y="77470"/>
                  </a:lnTo>
                  <a:lnTo>
                    <a:pt x="102662" y="74225"/>
                  </a:lnTo>
                  <a:lnTo>
                    <a:pt x="103637" y="70809"/>
                  </a:lnTo>
                  <a:lnTo>
                    <a:pt x="104369" y="67271"/>
                  </a:lnTo>
                  <a:lnTo>
                    <a:pt x="104807" y="63660"/>
                  </a:lnTo>
                  <a:lnTo>
                    <a:pt x="104954" y="60024"/>
                  </a:lnTo>
                  <a:lnTo>
                    <a:pt x="104807" y="56315"/>
                  </a:lnTo>
                  <a:lnTo>
                    <a:pt x="104369" y="52728"/>
                  </a:lnTo>
                  <a:lnTo>
                    <a:pt x="103637" y="49166"/>
                  </a:lnTo>
                  <a:lnTo>
                    <a:pt x="102662" y="45774"/>
                  </a:lnTo>
                  <a:lnTo>
                    <a:pt x="101418" y="42505"/>
                  </a:lnTo>
                  <a:lnTo>
                    <a:pt x="99955" y="39357"/>
                  </a:lnTo>
                  <a:lnTo>
                    <a:pt x="98199" y="36331"/>
                  </a:lnTo>
                  <a:lnTo>
                    <a:pt x="96297" y="33452"/>
                  </a:lnTo>
                  <a:lnTo>
                    <a:pt x="94102" y="30744"/>
                  </a:lnTo>
                  <a:lnTo>
                    <a:pt x="91786" y="28206"/>
                  </a:lnTo>
                  <a:lnTo>
                    <a:pt x="89250" y="25815"/>
                  </a:lnTo>
                  <a:lnTo>
                    <a:pt x="86519" y="23692"/>
                  </a:lnTo>
                  <a:lnTo>
                    <a:pt x="83665" y="21740"/>
                  </a:lnTo>
                  <a:lnTo>
                    <a:pt x="80642" y="20032"/>
                  </a:lnTo>
                  <a:lnTo>
                    <a:pt x="77472" y="18519"/>
                  </a:lnTo>
                  <a:lnTo>
                    <a:pt x="74180" y="17324"/>
                  </a:lnTo>
                  <a:lnTo>
                    <a:pt x="70766" y="16299"/>
                  </a:lnTo>
                  <a:lnTo>
                    <a:pt x="67254" y="15616"/>
                  </a:lnTo>
                  <a:lnTo>
                    <a:pt x="63669" y="15176"/>
                  </a:lnTo>
                  <a:lnTo>
                    <a:pt x="59963" y="15030"/>
                  </a:lnTo>
                  <a:close/>
                  <a:moveTo>
                    <a:pt x="59963" y="0"/>
                  </a:moveTo>
                  <a:lnTo>
                    <a:pt x="64255" y="146"/>
                  </a:lnTo>
                  <a:lnTo>
                    <a:pt x="68473" y="585"/>
                  </a:lnTo>
                  <a:lnTo>
                    <a:pt x="72570" y="1317"/>
                  </a:lnTo>
                  <a:lnTo>
                    <a:pt x="76594" y="2342"/>
                  </a:lnTo>
                  <a:lnTo>
                    <a:pt x="80495" y="3586"/>
                  </a:lnTo>
                  <a:lnTo>
                    <a:pt x="84251" y="5099"/>
                  </a:lnTo>
                  <a:lnTo>
                    <a:pt x="87884" y="6905"/>
                  </a:lnTo>
                  <a:lnTo>
                    <a:pt x="91396" y="8906"/>
                  </a:lnTo>
                  <a:lnTo>
                    <a:pt x="94736" y="11126"/>
                  </a:lnTo>
                  <a:lnTo>
                    <a:pt x="97955" y="13566"/>
                  </a:lnTo>
                  <a:lnTo>
                    <a:pt x="100979" y="16201"/>
                  </a:lnTo>
                  <a:lnTo>
                    <a:pt x="103783" y="19007"/>
                  </a:lnTo>
                  <a:lnTo>
                    <a:pt x="106417" y="22033"/>
                  </a:lnTo>
                  <a:lnTo>
                    <a:pt x="108855" y="25254"/>
                  </a:lnTo>
                  <a:lnTo>
                    <a:pt x="111099" y="28548"/>
                  </a:lnTo>
                  <a:lnTo>
                    <a:pt x="113074" y="32061"/>
                  </a:lnTo>
                  <a:lnTo>
                    <a:pt x="114830" y="35697"/>
                  </a:lnTo>
                  <a:lnTo>
                    <a:pt x="116390" y="39503"/>
                  </a:lnTo>
                  <a:lnTo>
                    <a:pt x="117659" y="43383"/>
                  </a:lnTo>
                  <a:lnTo>
                    <a:pt x="118634" y="47409"/>
                  </a:lnTo>
                  <a:lnTo>
                    <a:pt x="119365" y="51508"/>
                  </a:lnTo>
                  <a:lnTo>
                    <a:pt x="119804" y="55681"/>
                  </a:lnTo>
                  <a:lnTo>
                    <a:pt x="120000" y="60024"/>
                  </a:lnTo>
                  <a:lnTo>
                    <a:pt x="119804" y="64294"/>
                  </a:lnTo>
                  <a:lnTo>
                    <a:pt x="119365" y="68491"/>
                  </a:lnTo>
                  <a:lnTo>
                    <a:pt x="118634" y="72566"/>
                  </a:lnTo>
                  <a:lnTo>
                    <a:pt x="117659" y="76592"/>
                  </a:lnTo>
                  <a:lnTo>
                    <a:pt x="116390" y="80496"/>
                  </a:lnTo>
                  <a:lnTo>
                    <a:pt x="114830" y="84278"/>
                  </a:lnTo>
                  <a:lnTo>
                    <a:pt x="113074" y="87938"/>
                  </a:lnTo>
                  <a:lnTo>
                    <a:pt x="111099" y="91427"/>
                  </a:lnTo>
                  <a:lnTo>
                    <a:pt x="108855" y="94745"/>
                  </a:lnTo>
                  <a:lnTo>
                    <a:pt x="106417" y="97966"/>
                  </a:lnTo>
                  <a:lnTo>
                    <a:pt x="103783" y="100967"/>
                  </a:lnTo>
                  <a:lnTo>
                    <a:pt x="100979" y="103798"/>
                  </a:lnTo>
                  <a:lnTo>
                    <a:pt x="97955" y="106409"/>
                  </a:lnTo>
                  <a:lnTo>
                    <a:pt x="94736" y="108849"/>
                  </a:lnTo>
                  <a:lnTo>
                    <a:pt x="91396" y="111093"/>
                  </a:lnTo>
                  <a:lnTo>
                    <a:pt x="87884" y="113070"/>
                  </a:lnTo>
                  <a:lnTo>
                    <a:pt x="84251" y="114875"/>
                  </a:lnTo>
                  <a:lnTo>
                    <a:pt x="80495" y="116388"/>
                  </a:lnTo>
                  <a:lnTo>
                    <a:pt x="76594" y="117657"/>
                  </a:lnTo>
                  <a:lnTo>
                    <a:pt x="72570" y="118682"/>
                  </a:lnTo>
                  <a:lnTo>
                    <a:pt x="68473" y="119414"/>
                  </a:lnTo>
                  <a:lnTo>
                    <a:pt x="64255" y="119853"/>
                  </a:lnTo>
                  <a:lnTo>
                    <a:pt x="59963" y="120000"/>
                  </a:lnTo>
                  <a:lnTo>
                    <a:pt x="55695" y="119853"/>
                  </a:lnTo>
                  <a:lnTo>
                    <a:pt x="51501" y="119414"/>
                  </a:lnTo>
                  <a:lnTo>
                    <a:pt x="47380" y="118682"/>
                  </a:lnTo>
                  <a:lnTo>
                    <a:pt x="43381" y="117657"/>
                  </a:lnTo>
                  <a:lnTo>
                    <a:pt x="39504" y="116388"/>
                  </a:lnTo>
                  <a:lnTo>
                    <a:pt x="35700" y="114875"/>
                  </a:lnTo>
                  <a:lnTo>
                    <a:pt x="32042" y="113070"/>
                  </a:lnTo>
                  <a:lnTo>
                    <a:pt x="28555" y="111093"/>
                  </a:lnTo>
                  <a:lnTo>
                    <a:pt x="25190" y="108849"/>
                  </a:lnTo>
                  <a:lnTo>
                    <a:pt x="22044" y="106409"/>
                  </a:lnTo>
                  <a:lnTo>
                    <a:pt x="19020" y="103798"/>
                  </a:lnTo>
                  <a:lnTo>
                    <a:pt x="16191" y="100967"/>
                  </a:lnTo>
                  <a:lnTo>
                    <a:pt x="13509" y="97966"/>
                  </a:lnTo>
                  <a:lnTo>
                    <a:pt x="11095" y="94745"/>
                  </a:lnTo>
                  <a:lnTo>
                    <a:pt x="8900" y="91427"/>
                  </a:lnTo>
                  <a:lnTo>
                    <a:pt x="6901" y="87938"/>
                  </a:lnTo>
                  <a:lnTo>
                    <a:pt x="5096" y="84278"/>
                  </a:lnTo>
                  <a:lnTo>
                    <a:pt x="3609" y="80496"/>
                  </a:lnTo>
                  <a:lnTo>
                    <a:pt x="2340" y="76592"/>
                  </a:lnTo>
                  <a:lnTo>
                    <a:pt x="1316" y="72566"/>
                  </a:lnTo>
                  <a:lnTo>
                    <a:pt x="585" y="68491"/>
                  </a:lnTo>
                  <a:lnTo>
                    <a:pt x="146" y="64294"/>
                  </a:lnTo>
                  <a:lnTo>
                    <a:pt x="0" y="60024"/>
                  </a:lnTo>
                  <a:lnTo>
                    <a:pt x="146" y="55681"/>
                  </a:lnTo>
                  <a:lnTo>
                    <a:pt x="585" y="51508"/>
                  </a:lnTo>
                  <a:lnTo>
                    <a:pt x="1316" y="47409"/>
                  </a:lnTo>
                  <a:lnTo>
                    <a:pt x="2340" y="43383"/>
                  </a:lnTo>
                  <a:lnTo>
                    <a:pt x="3609" y="39503"/>
                  </a:lnTo>
                  <a:lnTo>
                    <a:pt x="5096" y="35697"/>
                  </a:lnTo>
                  <a:lnTo>
                    <a:pt x="6901" y="32061"/>
                  </a:lnTo>
                  <a:lnTo>
                    <a:pt x="8900" y="28548"/>
                  </a:lnTo>
                  <a:lnTo>
                    <a:pt x="11095" y="25254"/>
                  </a:lnTo>
                  <a:lnTo>
                    <a:pt x="13509" y="22033"/>
                  </a:lnTo>
                  <a:lnTo>
                    <a:pt x="16191" y="19007"/>
                  </a:lnTo>
                  <a:lnTo>
                    <a:pt x="19020" y="16201"/>
                  </a:lnTo>
                  <a:lnTo>
                    <a:pt x="22044" y="13566"/>
                  </a:lnTo>
                  <a:lnTo>
                    <a:pt x="25190" y="11126"/>
                  </a:lnTo>
                  <a:lnTo>
                    <a:pt x="28555" y="8906"/>
                  </a:lnTo>
                  <a:lnTo>
                    <a:pt x="32042" y="6905"/>
                  </a:lnTo>
                  <a:lnTo>
                    <a:pt x="35700" y="5099"/>
                  </a:lnTo>
                  <a:lnTo>
                    <a:pt x="39504" y="3586"/>
                  </a:lnTo>
                  <a:lnTo>
                    <a:pt x="43381" y="2342"/>
                  </a:lnTo>
                  <a:lnTo>
                    <a:pt x="47380" y="1317"/>
                  </a:lnTo>
                  <a:lnTo>
                    <a:pt x="51501" y="585"/>
                  </a:lnTo>
                  <a:lnTo>
                    <a:pt x="55695" y="146"/>
                  </a:lnTo>
                  <a:lnTo>
                    <a:pt x="59963"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96" name="Google Shape;296;p19"/>
            <p:cNvSpPr/>
            <p:nvPr/>
          </p:nvSpPr>
          <p:spPr>
            <a:xfrm>
              <a:off x="5481638" y="4930775"/>
              <a:ext cx="1138200" cy="1139700"/>
            </a:xfrm>
            <a:custGeom>
              <a:avLst/>
              <a:gdLst/>
              <a:ahLst/>
              <a:cxnLst/>
              <a:rect l="l" t="t" r="r" b="b"/>
              <a:pathLst>
                <a:path w="120000" h="120000" extrusionOk="0">
                  <a:moveTo>
                    <a:pt x="120000" y="0"/>
                  </a:moveTo>
                  <a:lnTo>
                    <a:pt x="120000" y="34285"/>
                  </a:lnTo>
                  <a:lnTo>
                    <a:pt x="110711" y="34787"/>
                  </a:lnTo>
                  <a:lnTo>
                    <a:pt x="101673" y="36292"/>
                  </a:lnTo>
                  <a:lnTo>
                    <a:pt x="92970" y="38634"/>
                  </a:lnTo>
                  <a:lnTo>
                    <a:pt x="84602" y="41811"/>
                  </a:lnTo>
                  <a:lnTo>
                    <a:pt x="76820" y="45993"/>
                  </a:lnTo>
                  <a:lnTo>
                    <a:pt x="69456" y="50843"/>
                  </a:lnTo>
                  <a:lnTo>
                    <a:pt x="62594" y="56278"/>
                  </a:lnTo>
                  <a:lnTo>
                    <a:pt x="56401" y="62466"/>
                  </a:lnTo>
                  <a:lnTo>
                    <a:pt x="50962" y="69324"/>
                  </a:lnTo>
                  <a:lnTo>
                    <a:pt x="46108" y="76599"/>
                  </a:lnTo>
                  <a:lnTo>
                    <a:pt x="41924" y="84459"/>
                  </a:lnTo>
                  <a:lnTo>
                    <a:pt x="38744" y="92822"/>
                  </a:lnTo>
                  <a:lnTo>
                    <a:pt x="36234" y="101435"/>
                  </a:lnTo>
                  <a:lnTo>
                    <a:pt x="34728" y="110634"/>
                  </a:lnTo>
                  <a:lnTo>
                    <a:pt x="34225" y="120000"/>
                  </a:lnTo>
                  <a:lnTo>
                    <a:pt x="0" y="120000"/>
                  </a:lnTo>
                  <a:lnTo>
                    <a:pt x="502" y="108961"/>
                  </a:lnTo>
                  <a:lnTo>
                    <a:pt x="1841" y="98341"/>
                  </a:lnTo>
                  <a:lnTo>
                    <a:pt x="4351" y="87972"/>
                  </a:lnTo>
                  <a:lnTo>
                    <a:pt x="7531" y="78104"/>
                  </a:lnTo>
                  <a:lnTo>
                    <a:pt x="11548" y="68487"/>
                  </a:lnTo>
                  <a:lnTo>
                    <a:pt x="16401" y="59456"/>
                  </a:lnTo>
                  <a:lnTo>
                    <a:pt x="22008" y="50843"/>
                  </a:lnTo>
                  <a:lnTo>
                    <a:pt x="28200" y="42648"/>
                  </a:lnTo>
                  <a:lnTo>
                    <a:pt x="35230" y="35121"/>
                  </a:lnTo>
                  <a:lnTo>
                    <a:pt x="42761" y="28097"/>
                  </a:lnTo>
                  <a:lnTo>
                    <a:pt x="50962" y="21993"/>
                  </a:lnTo>
                  <a:lnTo>
                    <a:pt x="59414" y="16306"/>
                  </a:lnTo>
                  <a:lnTo>
                    <a:pt x="68619" y="11456"/>
                  </a:lnTo>
                  <a:lnTo>
                    <a:pt x="78326" y="7442"/>
                  </a:lnTo>
                  <a:lnTo>
                    <a:pt x="88117" y="4264"/>
                  </a:lnTo>
                  <a:lnTo>
                    <a:pt x="98493" y="1923"/>
                  </a:lnTo>
                  <a:lnTo>
                    <a:pt x="109205" y="501"/>
                  </a:lnTo>
                  <a:lnTo>
                    <a:pt x="120000"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cxnSp>
        <p:nvCxnSpPr>
          <p:cNvPr id="297" name="Google Shape;297;p19"/>
          <p:cNvCxnSpPr/>
          <p:nvPr/>
        </p:nvCxnSpPr>
        <p:spPr>
          <a:xfrm flipH="1">
            <a:off x="1005825" y="3377500"/>
            <a:ext cx="383100" cy="5100"/>
          </a:xfrm>
          <a:prstGeom prst="straightConnector1">
            <a:avLst/>
          </a:prstGeom>
          <a:noFill/>
          <a:ln w="28575" cap="flat" cmpd="sng">
            <a:solidFill>
              <a:srgbClr val="566579"/>
            </a:solidFill>
            <a:prstDash val="solid"/>
            <a:round/>
            <a:headEnd type="none" w="med" len="med"/>
            <a:tailEnd type="stealth" w="med" len="med"/>
          </a:ln>
        </p:spPr>
      </p:cxnSp>
      <p:sp>
        <p:nvSpPr>
          <p:cNvPr id="298" name="Google Shape;298;p19"/>
          <p:cNvSpPr txBox="1"/>
          <p:nvPr/>
        </p:nvSpPr>
        <p:spPr>
          <a:xfrm flipH="1">
            <a:off x="1092385" y="4239885"/>
            <a:ext cx="7542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dirty="0">
                <a:solidFill>
                  <a:srgbClr val="434343"/>
                </a:solidFill>
              </a:rPr>
              <a:t>CA</a:t>
            </a:r>
            <a:endParaRPr sz="1100" dirty="0">
              <a:solidFill>
                <a:srgbClr val="434343"/>
              </a:solidFill>
            </a:endParaRPr>
          </a:p>
        </p:txBody>
      </p:sp>
      <p:sp>
        <p:nvSpPr>
          <p:cNvPr id="299" name="Google Shape;299;p19"/>
          <p:cNvSpPr txBox="1"/>
          <p:nvPr/>
        </p:nvSpPr>
        <p:spPr>
          <a:xfrm flipH="1">
            <a:off x="33061" y="3640875"/>
            <a:ext cx="7542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dirty="0">
                <a:solidFill>
                  <a:srgbClr val="434343"/>
                </a:solidFill>
              </a:rPr>
              <a:t>Client</a:t>
            </a:r>
            <a:endParaRPr sz="1100" dirty="0">
              <a:solidFill>
                <a:srgbClr val="434343"/>
              </a:solidFill>
            </a:endParaRPr>
          </a:p>
        </p:txBody>
      </p:sp>
      <p:sp>
        <p:nvSpPr>
          <p:cNvPr id="300" name="Google Shape;300;p19"/>
          <p:cNvSpPr txBox="1"/>
          <p:nvPr/>
        </p:nvSpPr>
        <p:spPr>
          <a:xfrm flipH="1">
            <a:off x="446000" y="2343707"/>
            <a:ext cx="7542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434343"/>
                </a:solidFill>
              </a:rPr>
              <a:t>Audit</a:t>
            </a:r>
            <a:endParaRPr sz="1100">
              <a:solidFill>
                <a:srgbClr val="434343"/>
              </a:solidFill>
            </a:endParaRPr>
          </a:p>
        </p:txBody>
      </p:sp>
      <p:sp>
        <p:nvSpPr>
          <p:cNvPr id="301" name="Google Shape;301;p19"/>
          <p:cNvSpPr txBox="1"/>
          <p:nvPr/>
        </p:nvSpPr>
        <p:spPr>
          <a:xfrm flipH="1">
            <a:off x="2045744" y="3486800"/>
            <a:ext cx="7542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dirty="0">
                <a:solidFill>
                  <a:srgbClr val="434343"/>
                </a:solidFill>
              </a:rPr>
              <a:t>Peers</a:t>
            </a:r>
            <a:endParaRPr sz="1100" dirty="0">
              <a:solidFill>
                <a:srgbClr val="434343"/>
              </a:solidFill>
            </a:endParaRPr>
          </a:p>
        </p:txBody>
      </p:sp>
      <p:cxnSp>
        <p:nvCxnSpPr>
          <p:cNvPr id="302" name="Google Shape;302;p19"/>
          <p:cNvCxnSpPr/>
          <p:nvPr/>
        </p:nvCxnSpPr>
        <p:spPr>
          <a:xfrm rot="10800000" flipH="1">
            <a:off x="1537275" y="3490875"/>
            <a:ext cx="14700" cy="360000"/>
          </a:xfrm>
          <a:prstGeom prst="straightConnector1">
            <a:avLst/>
          </a:prstGeom>
          <a:noFill/>
          <a:ln w="28575" cap="flat" cmpd="sng">
            <a:solidFill>
              <a:srgbClr val="566579"/>
            </a:solidFill>
            <a:prstDash val="solid"/>
            <a:round/>
            <a:headEnd type="stealth" w="med" len="med"/>
            <a:tailEnd type="none" w="med" len="med"/>
          </a:ln>
        </p:spPr>
      </p:cxnSp>
      <p:sp>
        <p:nvSpPr>
          <p:cNvPr id="303" name="Google Shape;303;p19"/>
          <p:cNvSpPr/>
          <p:nvPr/>
        </p:nvSpPr>
        <p:spPr>
          <a:xfrm rot="18489268">
            <a:off x="3183952" y="3860903"/>
            <a:ext cx="1051824" cy="1051824"/>
          </a:xfrm>
          <a:prstGeom prst="ellipse">
            <a:avLst/>
          </a:prstGeom>
          <a:noFill/>
          <a:ln w="9525" cap="flat" cmpd="sng">
            <a:solidFill>
              <a:srgbClr val="C6C5C5"/>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rot="18491178">
            <a:off x="3363633" y="4293335"/>
            <a:ext cx="232441" cy="232441"/>
          </a:xfrm>
          <a:custGeom>
            <a:avLst/>
            <a:gdLst/>
            <a:ahLst/>
            <a:cxnLst/>
            <a:rect l="l" t="t" r="r" b="b"/>
            <a:pathLst>
              <a:path w="120000" h="120000" extrusionOk="0">
                <a:moveTo>
                  <a:pt x="60000" y="0"/>
                </a:moveTo>
                <a:lnTo>
                  <a:pt x="64491" y="178"/>
                </a:lnTo>
                <a:lnTo>
                  <a:pt x="68834" y="655"/>
                </a:lnTo>
                <a:lnTo>
                  <a:pt x="73118" y="1459"/>
                </a:lnTo>
                <a:lnTo>
                  <a:pt x="77312" y="2560"/>
                </a:lnTo>
                <a:lnTo>
                  <a:pt x="81388" y="3960"/>
                </a:lnTo>
                <a:lnTo>
                  <a:pt x="85285" y="5598"/>
                </a:lnTo>
                <a:lnTo>
                  <a:pt x="89092" y="7503"/>
                </a:lnTo>
                <a:lnTo>
                  <a:pt x="92662" y="9647"/>
                </a:lnTo>
                <a:lnTo>
                  <a:pt x="96142" y="12089"/>
                </a:lnTo>
                <a:lnTo>
                  <a:pt x="99385" y="14769"/>
                </a:lnTo>
                <a:lnTo>
                  <a:pt x="102419" y="17568"/>
                </a:lnTo>
                <a:lnTo>
                  <a:pt x="105304" y="20665"/>
                </a:lnTo>
                <a:lnTo>
                  <a:pt x="107892" y="23940"/>
                </a:lnTo>
                <a:lnTo>
                  <a:pt x="110332" y="27334"/>
                </a:lnTo>
                <a:lnTo>
                  <a:pt x="112503" y="30967"/>
                </a:lnTo>
                <a:lnTo>
                  <a:pt x="114407" y="34719"/>
                </a:lnTo>
                <a:lnTo>
                  <a:pt x="116103" y="38620"/>
                </a:lnTo>
                <a:lnTo>
                  <a:pt x="117441" y="42699"/>
                </a:lnTo>
                <a:lnTo>
                  <a:pt x="118542" y="46868"/>
                </a:lnTo>
                <a:lnTo>
                  <a:pt x="119345" y="51156"/>
                </a:lnTo>
                <a:lnTo>
                  <a:pt x="119851" y="55563"/>
                </a:lnTo>
                <a:lnTo>
                  <a:pt x="120000" y="60000"/>
                </a:lnTo>
                <a:lnTo>
                  <a:pt x="119851" y="64496"/>
                </a:lnTo>
                <a:lnTo>
                  <a:pt x="119345" y="68903"/>
                </a:lnTo>
                <a:lnTo>
                  <a:pt x="118542" y="73191"/>
                </a:lnTo>
                <a:lnTo>
                  <a:pt x="117441" y="77359"/>
                </a:lnTo>
                <a:lnTo>
                  <a:pt x="116103" y="81379"/>
                </a:lnTo>
                <a:lnTo>
                  <a:pt x="114407" y="85280"/>
                </a:lnTo>
                <a:lnTo>
                  <a:pt x="112503" y="89091"/>
                </a:lnTo>
                <a:lnTo>
                  <a:pt x="110332" y="92665"/>
                </a:lnTo>
                <a:lnTo>
                  <a:pt x="107892" y="96119"/>
                </a:lnTo>
                <a:lnTo>
                  <a:pt x="105304" y="99394"/>
                </a:lnTo>
                <a:lnTo>
                  <a:pt x="102419" y="102431"/>
                </a:lnTo>
                <a:lnTo>
                  <a:pt x="99385" y="105290"/>
                </a:lnTo>
                <a:lnTo>
                  <a:pt x="96142" y="107910"/>
                </a:lnTo>
                <a:lnTo>
                  <a:pt x="92662" y="110352"/>
                </a:lnTo>
                <a:lnTo>
                  <a:pt x="89092" y="112526"/>
                </a:lnTo>
                <a:lnTo>
                  <a:pt x="85285" y="114401"/>
                </a:lnTo>
                <a:lnTo>
                  <a:pt x="81388" y="116099"/>
                </a:lnTo>
                <a:lnTo>
                  <a:pt x="77312" y="117439"/>
                </a:lnTo>
                <a:lnTo>
                  <a:pt x="73118" y="118540"/>
                </a:lnTo>
                <a:lnTo>
                  <a:pt x="68834" y="119344"/>
                </a:lnTo>
                <a:lnTo>
                  <a:pt x="64491" y="119851"/>
                </a:lnTo>
                <a:lnTo>
                  <a:pt x="60000" y="120000"/>
                </a:lnTo>
                <a:lnTo>
                  <a:pt x="59940" y="120000"/>
                </a:lnTo>
                <a:lnTo>
                  <a:pt x="55508" y="119851"/>
                </a:lnTo>
                <a:lnTo>
                  <a:pt x="51165" y="119344"/>
                </a:lnTo>
                <a:lnTo>
                  <a:pt x="46881" y="118540"/>
                </a:lnTo>
                <a:lnTo>
                  <a:pt x="42687" y="117439"/>
                </a:lnTo>
                <a:lnTo>
                  <a:pt x="38641" y="116099"/>
                </a:lnTo>
                <a:lnTo>
                  <a:pt x="34714" y="114401"/>
                </a:lnTo>
                <a:lnTo>
                  <a:pt x="30937" y="112526"/>
                </a:lnTo>
                <a:lnTo>
                  <a:pt x="27337" y="110352"/>
                </a:lnTo>
                <a:lnTo>
                  <a:pt x="23886" y="107910"/>
                </a:lnTo>
                <a:lnTo>
                  <a:pt x="20614" y="105290"/>
                </a:lnTo>
                <a:lnTo>
                  <a:pt x="17580" y="102431"/>
                </a:lnTo>
                <a:lnTo>
                  <a:pt x="14695" y="99394"/>
                </a:lnTo>
                <a:lnTo>
                  <a:pt x="12107" y="96119"/>
                </a:lnTo>
                <a:lnTo>
                  <a:pt x="9667" y="92665"/>
                </a:lnTo>
                <a:lnTo>
                  <a:pt x="7496" y="89091"/>
                </a:lnTo>
                <a:lnTo>
                  <a:pt x="5592" y="85280"/>
                </a:lnTo>
                <a:lnTo>
                  <a:pt x="3896" y="81379"/>
                </a:lnTo>
                <a:lnTo>
                  <a:pt x="2558" y="77359"/>
                </a:lnTo>
                <a:lnTo>
                  <a:pt x="1457" y="73191"/>
                </a:lnTo>
                <a:lnTo>
                  <a:pt x="654" y="68903"/>
                </a:lnTo>
                <a:lnTo>
                  <a:pt x="178" y="64496"/>
                </a:lnTo>
                <a:lnTo>
                  <a:pt x="0" y="60000"/>
                </a:lnTo>
                <a:lnTo>
                  <a:pt x="178" y="55563"/>
                </a:lnTo>
                <a:lnTo>
                  <a:pt x="654" y="51156"/>
                </a:lnTo>
                <a:lnTo>
                  <a:pt x="1457" y="46868"/>
                </a:lnTo>
                <a:lnTo>
                  <a:pt x="2558" y="42699"/>
                </a:lnTo>
                <a:lnTo>
                  <a:pt x="3896" y="38620"/>
                </a:lnTo>
                <a:lnTo>
                  <a:pt x="5592" y="34719"/>
                </a:lnTo>
                <a:lnTo>
                  <a:pt x="7496" y="30967"/>
                </a:lnTo>
                <a:lnTo>
                  <a:pt x="9667" y="27334"/>
                </a:lnTo>
                <a:lnTo>
                  <a:pt x="12107" y="23940"/>
                </a:lnTo>
                <a:lnTo>
                  <a:pt x="14695" y="20665"/>
                </a:lnTo>
                <a:lnTo>
                  <a:pt x="17580" y="17568"/>
                </a:lnTo>
                <a:lnTo>
                  <a:pt x="20614" y="14769"/>
                </a:lnTo>
                <a:lnTo>
                  <a:pt x="23886" y="12089"/>
                </a:lnTo>
                <a:lnTo>
                  <a:pt x="27337" y="9647"/>
                </a:lnTo>
                <a:lnTo>
                  <a:pt x="30937" y="7503"/>
                </a:lnTo>
                <a:lnTo>
                  <a:pt x="34714" y="5598"/>
                </a:lnTo>
                <a:lnTo>
                  <a:pt x="38641" y="3960"/>
                </a:lnTo>
                <a:lnTo>
                  <a:pt x="42687" y="2560"/>
                </a:lnTo>
                <a:lnTo>
                  <a:pt x="46881" y="1459"/>
                </a:lnTo>
                <a:lnTo>
                  <a:pt x="51165" y="655"/>
                </a:lnTo>
                <a:lnTo>
                  <a:pt x="55508" y="178"/>
                </a:lnTo>
                <a:lnTo>
                  <a:pt x="60000"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5" name="Google Shape;305;p19"/>
          <p:cNvSpPr/>
          <p:nvPr/>
        </p:nvSpPr>
        <p:spPr>
          <a:xfrm rot="18491178">
            <a:off x="3857946" y="4288029"/>
            <a:ext cx="232441" cy="232441"/>
          </a:xfrm>
          <a:custGeom>
            <a:avLst/>
            <a:gdLst/>
            <a:ahLst/>
            <a:cxnLst/>
            <a:rect l="l" t="t" r="r" b="b"/>
            <a:pathLst>
              <a:path w="120000" h="120000" extrusionOk="0">
                <a:moveTo>
                  <a:pt x="60000" y="0"/>
                </a:moveTo>
                <a:lnTo>
                  <a:pt x="64491" y="178"/>
                </a:lnTo>
                <a:lnTo>
                  <a:pt x="68834" y="655"/>
                </a:lnTo>
                <a:lnTo>
                  <a:pt x="73118" y="1459"/>
                </a:lnTo>
                <a:lnTo>
                  <a:pt x="77312" y="2560"/>
                </a:lnTo>
                <a:lnTo>
                  <a:pt x="81388" y="3960"/>
                </a:lnTo>
                <a:lnTo>
                  <a:pt x="85285" y="5598"/>
                </a:lnTo>
                <a:lnTo>
                  <a:pt x="89092" y="7503"/>
                </a:lnTo>
                <a:lnTo>
                  <a:pt x="92662" y="9647"/>
                </a:lnTo>
                <a:lnTo>
                  <a:pt x="96142" y="12089"/>
                </a:lnTo>
                <a:lnTo>
                  <a:pt x="99385" y="14769"/>
                </a:lnTo>
                <a:lnTo>
                  <a:pt x="102419" y="17568"/>
                </a:lnTo>
                <a:lnTo>
                  <a:pt x="105304" y="20665"/>
                </a:lnTo>
                <a:lnTo>
                  <a:pt x="107892" y="23940"/>
                </a:lnTo>
                <a:lnTo>
                  <a:pt x="110332" y="27334"/>
                </a:lnTo>
                <a:lnTo>
                  <a:pt x="112503" y="30967"/>
                </a:lnTo>
                <a:lnTo>
                  <a:pt x="114407" y="34719"/>
                </a:lnTo>
                <a:lnTo>
                  <a:pt x="116103" y="38620"/>
                </a:lnTo>
                <a:lnTo>
                  <a:pt x="117441" y="42699"/>
                </a:lnTo>
                <a:lnTo>
                  <a:pt x="118542" y="46868"/>
                </a:lnTo>
                <a:lnTo>
                  <a:pt x="119345" y="51156"/>
                </a:lnTo>
                <a:lnTo>
                  <a:pt x="119851" y="55563"/>
                </a:lnTo>
                <a:lnTo>
                  <a:pt x="120000" y="60000"/>
                </a:lnTo>
                <a:lnTo>
                  <a:pt x="119851" y="64496"/>
                </a:lnTo>
                <a:lnTo>
                  <a:pt x="119345" y="68903"/>
                </a:lnTo>
                <a:lnTo>
                  <a:pt x="118542" y="73191"/>
                </a:lnTo>
                <a:lnTo>
                  <a:pt x="117441" y="77359"/>
                </a:lnTo>
                <a:lnTo>
                  <a:pt x="116103" y="81379"/>
                </a:lnTo>
                <a:lnTo>
                  <a:pt x="114407" y="85280"/>
                </a:lnTo>
                <a:lnTo>
                  <a:pt x="112503" y="89091"/>
                </a:lnTo>
                <a:lnTo>
                  <a:pt x="110332" y="92665"/>
                </a:lnTo>
                <a:lnTo>
                  <a:pt x="107892" y="96119"/>
                </a:lnTo>
                <a:lnTo>
                  <a:pt x="105304" y="99394"/>
                </a:lnTo>
                <a:lnTo>
                  <a:pt x="102419" y="102431"/>
                </a:lnTo>
                <a:lnTo>
                  <a:pt x="99385" y="105290"/>
                </a:lnTo>
                <a:lnTo>
                  <a:pt x="96142" y="107910"/>
                </a:lnTo>
                <a:lnTo>
                  <a:pt x="92662" y="110352"/>
                </a:lnTo>
                <a:lnTo>
                  <a:pt x="89092" y="112526"/>
                </a:lnTo>
                <a:lnTo>
                  <a:pt x="85285" y="114401"/>
                </a:lnTo>
                <a:lnTo>
                  <a:pt x="81388" y="116099"/>
                </a:lnTo>
                <a:lnTo>
                  <a:pt x="77312" y="117439"/>
                </a:lnTo>
                <a:lnTo>
                  <a:pt x="73118" y="118540"/>
                </a:lnTo>
                <a:lnTo>
                  <a:pt x="68834" y="119344"/>
                </a:lnTo>
                <a:lnTo>
                  <a:pt x="64491" y="119851"/>
                </a:lnTo>
                <a:lnTo>
                  <a:pt x="60000" y="120000"/>
                </a:lnTo>
                <a:lnTo>
                  <a:pt x="59940" y="120000"/>
                </a:lnTo>
                <a:lnTo>
                  <a:pt x="55508" y="119851"/>
                </a:lnTo>
                <a:lnTo>
                  <a:pt x="51165" y="119344"/>
                </a:lnTo>
                <a:lnTo>
                  <a:pt x="46881" y="118540"/>
                </a:lnTo>
                <a:lnTo>
                  <a:pt x="42687" y="117439"/>
                </a:lnTo>
                <a:lnTo>
                  <a:pt x="38641" y="116099"/>
                </a:lnTo>
                <a:lnTo>
                  <a:pt x="34714" y="114401"/>
                </a:lnTo>
                <a:lnTo>
                  <a:pt x="30937" y="112526"/>
                </a:lnTo>
                <a:lnTo>
                  <a:pt x="27337" y="110352"/>
                </a:lnTo>
                <a:lnTo>
                  <a:pt x="23886" y="107910"/>
                </a:lnTo>
                <a:lnTo>
                  <a:pt x="20614" y="105290"/>
                </a:lnTo>
                <a:lnTo>
                  <a:pt x="17580" y="102431"/>
                </a:lnTo>
                <a:lnTo>
                  <a:pt x="14695" y="99394"/>
                </a:lnTo>
                <a:lnTo>
                  <a:pt x="12107" y="96119"/>
                </a:lnTo>
                <a:lnTo>
                  <a:pt x="9667" y="92665"/>
                </a:lnTo>
                <a:lnTo>
                  <a:pt x="7496" y="89091"/>
                </a:lnTo>
                <a:lnTo>
                  <a:pt x="5592" y="85280"/>
                </a:lnTo>
                <a:lnTo>
                  <a:pt x="3896" y="81379"/>
                </a:lnTo>
                <a:lnTo>
                  <a:pt x="2558" y="77359"/>
                </a:lnTo>
                <a:lnTo>
                  <a:pt x="1457" y="73191"/>
                </a:lnTo>
                <a:lnTo>
                  <a:pt x="654" y="68903"/>
                </a:lnTo>
                <a:lnTo>
                  <a:pt x="178" y="64496"/>
                </a:lnTo>
                <a:lnTo>
                  <a:pt x="0" y="60000"/>
                </a:lnTo>
                <a:lnTo>
                  <a:pt x="178" y="55563"/>
                </a:lnTo>
                <a:lnTo>
                  <a:pt x="654" y="51156"/>
                </a:lnTo>
                <a:lnTo>
                  <a:pt x="1457" y="46868"/>
                </a:lnTo>
                <a:lnTo>
                  <a:pt x="2558" y="42699"/>
                </a:lnTo>
                <a:lnTo>
                  <a:pt x="3896" y="38620"/>
                </a:lnTo>
                <a:lnTo>
                  <a:pt x="5592" y="34719"/>
                </a:lnTo>
                <a:lnTo>
                  <a:pt x="7496" y="30967"/>
                </a:lnTo>
                <a:lnTo>
                  <a:pt x="9667" y="27334"/>
                </a:lnTo>
                <a:lnTo>
                  <a:pt x="12107" y="23940"/>
                </a:lnTo>
                <a:lnTo>
                  <a:pt x="14695" y="20665"/>
                </a:lnTo>
                <a:lnTo>
                  <a:pt x="17580" y="17568"/>
                </a:lnTo>
                <a:lnTo>
                  <a:pt x="20614" y="14769"/>
                </a:lnTo>
                <a:lnTo>
                  <a:pt x="23886" y="12089"/>
                </a:lnTo>
                <a:lnTo>
                  <a:pt x="27337" y="9647"/>
                </a:lnTo>
                <a:lnTo>
                  <a:pt x="30937" y="7503"/>
                </a:lnTo>
                <a:lnTo>
                  <a:pt x="34714" y="5598"/>
                </a:lnTo>
                <a:lnTo>
                  <a:pt x="38641" y="3960"/>
                </a:lnTo>
                <a:lnTo>
                  <a:pt x="42687" y="2560"/>
                </a:lnTo>
                <a:lnTo>
                  <a:pt x="46881" y="1459"/>
                </a:lnTo>
                <a:lnTo>
                  <a:pt x="51165" y="655"/>
                </a:lnTo>
                <a:lnTo>
                  <a:pt x="55508" y="178"/>
                </a:lnTo>
                <a:lnTo>
                  <a:pt x="60000"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cxnSp>
        <p:nvCxnSpPr>
          <p:cNvPr id="306" name="Google Shape;306;p19"/>
          <p:cNvCxnSpPr/>
          <p:nvPr/>
        </p:nvCxnSpPr>
        <p:spPr>
          <a:xfrm rot="18491233">
            <a:off x="3630096" y="4298715"/>
            <a:ext cx="193131" cy="240125"/>
          </a:xfrm>
          <a:prstGeom prst="straightConnector1">
            <a:avLst/>
          </a:prstGeom>
          <a:noFill/>
          <a:ln w="28575" cap="flat" cmpd="sng">
            <a:solidFill>
              <a:srgbClr val="566579"/>
            </a:solidFill>
            <a:prstDash val="solid"/>
            <a:round/>
            <a:headEnd type="none" w="med" len="med"/>
            <a:tailEnd type="none" w="med" len="med"/>
          </a:ln>
        </p:spPr>
      </p:cxnSp>
      <p:grpSp>
        <p:nvGrpSpPr>
          <p:cNvPr id="307" name="Google Shape;307;p19"/>
          <p:cNvGrpSpPr/>
          <p:nvPr/>
        </p:nvGrpSpPr>
        <p:grpSpPr>
          <a:xfrm>
            <a:off x="2759914" y="3175704"/>
            <a:ext cx="296797" cy="213795"/>
            <a:chOff x="1446213" y="968375"/>
            <a:chExt cx="3411463" cy="2457413"/>
          </a:xfrm>
        </p:grpSpPr>
        <p:sp>
          <p:nvSpPr>
            <p:cNvPr id="308" name="Google Shape;308;p19"/>
            <p:cNvSpPr/>
            <p:nvPr/>
          </p:nvSpPr>
          <p:spPr>
            <a:xfrm>
              <a:off x="3595688" y="1165225"/>
              <a:ext cx="897000" cy="897000"/>
            </a:xfrm>
            <a:custGeom>
              <a:avLst/>
              <a:gdLst/>
              <a:ahLst/>
              <a:cxnLst/>
              <a:rect l="l" t="t" r="r" b="b"/>
              <a:pathLst>
                <a:path w="120000" h="120000" extrusionOk="0">
                  <a:moveTo>
                    <a:pt x="60000" y="0"/>
                  </a:moveTo>
                  <a:lnTo>
                    <a:pt x="66902" y="424"/>
                  </a:lnTo>
                  <a:lnTo>
                    <a:pt x="73699" y="1591"/>
                  </a:lnTo>
                  <a:lnTo>
                    <a:pt x="80176" y="3607"/>
                  </a:lnTo>
                  <a:lnTo>
                    <a:pt x="86336" y="6047"/>
                  </a:lnTo>
                  <a:lnTo>
                    <a:pt x="92176" y="9336"/>
                  </a:lnTo>
                  <a:lnTo>
                    <a:pt x="97592" y="13156"/>
                  </a:lnTo>
                  <a:lnTo>
                    <a:pt x="102371" y="17506"/>
                  </a:lnTo>
                  <a:lnTo>
                    <a:pt x="106831" y="22493"/>
                  </a:lnTo>
                  <a:lnTo>
                    <a:pt x="110761" y="27798"/>
                  </a:lnTo>
                  <a:lnTo>
                    <a:pt x="113946" y="33633"/>
                  </a:lnTo>
                  <a:lnTo>
                    <a:pt x="116495" y="39681"/>
                  </a:lnTo>
                  <a:lnTo>
                    <a:pt x="118513" y="46153"/>
                  </a:lnTo>
                  <a:lnTo>
                    <a:pt x="119575" y="52944"/>
                  </a:lnTo>
                  <a:lnTo>
                    <a:pt x="120000" y="59840"/>
                  </a:lnTo>
                  <a:lnTo>
                    <a:pt x="119575" y="66949"/>
                  </a:lnTo>
                  <a:lnTo>
                    <a:pt x="118513" y="73740"/>
                  </a:lnTo>
                  <a:lnTo>
                    <a:pt x="116495" y="80212"/>
                  </a:lnTo>
                  <a:lnTo>
                    <a:pt x="113946" y="86366"/>
                  </a:lnTo>
                  <a:lnTo>
                    <a:pt x="110761" y="92095"/>
                  </a:lnTo>
                  <a:lnTo>
                    <a:pt x="106831" y="97400"/>
                  </a:lnTo>
                  <a:lnTo>
                    <a:pt x="102371" y="102387"/>
                  </a:lnTo>
                  <a:lnTo>
                    <a:pt x="97592" y="106843"/>
                  </a:lnTo>
                  <a:lnTo>
                    <a:pt x="92176" y="110557"/>
                  </a:lnTo>
                  <a:lnTo>
                    <a:pt x="86336" y="113846"/>
                  </a:lnTo>
                  <a:lnTo>
                    <a:pt x="80176" y="116392"/>
                  </a:lnTo>
                  <a:lnTo>
                    <a:pt x="73699" y="118302"/>
                  </a:lnTo>
                  <a:lnTo>
                    <a:pt x="66902" y="119575"/>
                  </a:lnTo>
                  <a:lnTo>
                    <a:pt x="60000" y="120000"/>
                  </a:lnTo>
                  <a:lnTo>
                    <a:pt x="52884" y="119575"/>
                  </a:lnTo>
                  <a:lnTo>
                    <a:pt x="46300" y="118302"/>
                  </a:lnTo>
                  <a:lnTo>
                    <a:pt x="39716" y="116392"/>
                  </a:lnTo>
                  <a:lnTo>
                    <a:pt x="33451" y="113846"/>
                  </a:lnTo>
                  <a:lnTo>
                    <a:pt x="27823" y="110557"/>
                  </a:lnTo>
                  <a:lnTo>
                    <a:pt x="22407" y="106843"/>
                  </a:lnTo>
                  <a:lnTo>
                    <a:pt x="17522" y="102387"/>
                  </a:lnTo>
                  <a:lnTo>
                    <a:pt x="13168" y="97400"/>
                  </a:lnTo>
                  <a:lnTo>
                    <a:pt x="9238" y="92095"/>
                  </a:lnTo>
                  <a:lnTo>
                    <a:pt x="6053" y="86366"/>
                  </a:lnTo>
                  <a:lnTo>
                    <a:pt x="3398" y="80212"/>
                  </a:lnTo>
                  <a:lnTo>
                    <a:pt x="1486" y="73740"/>
                  </a:lnTo>
                  <a:lnTo>
                    <a:pt x="318" y="66949"/>
                  </a:lnTo>
                  <a:lnTo>
                    <a:pt x="0" y="59840"/>
                  </a:lnTo>
                  <a:lnTo>
                    <a:pt x="318" y="52944"/>
                  </a:lnTo>
                  <a:lnTo>
                    <a:pt x="1486" y="46153"/>
                  </a:lnTo>
                  <a:lnTo>
                    <a:pt x="3398" y="39681"/>
                  </a:lnTo>
                  <a:lnTo>
                    <a:pt x="6053" y="33633"/>
                  </a:lnTo>
                  <a:lnTo>
                    <a:pt x="9238" y="27798"/>
                  </a:lnTo>
                  <a:lnTo>
                    <a:pt x="13168" y="22493"/>
                  </a:lnTo>
                  <a:lnTo>
                    <a:pt x="17522" y="17506"/>
                  </a:lnTo>
                  <a:lnTo>
                    <a:pt x="22407" y="13156"/>
                  </a:lnTo>
                  <a:lnTo>
                    <a:pt x="27823" y="9336"/>
                  </a:lnTo>
                  <a:lnTo>
                    <a:pt x="33451" y="6047"/>
                  </a:lnTo>
                  <a:lnTo>
                    <a:pt x="39716" y="3607"/>
                  </a:lnTo>
                  <a:lnTo>
                    <a:pt x="46300" y="1591"/>
                  </a:lnTo>
                  <a:lnTo>
                    <a:pt x="52884" y="424"/>
                  </a:lnTo>
                  <a:lnTo>
                    <a:pt x="60000"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09" name="Google Shape;309;p19"/>
            <p:cNvSpPr/>
            <p:nvPr/>
          </p:nvSpPr>
          <p:spPr>
            <a:xfrm>
              <a:off x="1446213" y="2401888"/>
              <a:ext cx="2047800" cy="1023900"/>
            </a:xfrm>
            <a:custGeom>
              <a:avLst/>
              <a:gdLst/>
              <a:ahLst/>
              <a:cxnLst/>
              <a:rect l="l" t="t" r="r" b="b"/>
              <a:pathLst>
                <a:path w="120000" h="120000" extrusionOk="0">
                  <a:moveTo>
                    <a:pt x="60023" y="0"/>
                  </a:moveTo>
                  <a:lnTo>
                    <a:pt x="64719" y="372"/>
                  </a:lnTo>
                  <a:lnTo>
                    <a:pt x="69275" y="1488"/>
                  </a:lnTo>
                  <a:lnTo>
                    <a:pt x="73738" y="3162"/>
                  </a:lnTo>
                  <a:lnTo>
                    <a:pt x="78109" y="5581"/>
                  </a:lnTo>
                  <a:lnTo>
                    <a:pt x="82293" y="8651"/>
                  </a:lnTo>
                  <a:lnTo>
                    <a:pt x="86385" y="12279"/>
                  </a:lnTo>
                  <a:lnTo>
                    <a:pt x="90244" y="16372"/>
                  </a:lnTo>
                  <a:lnTo>
                    <a:pt x="94010" y="21116"/>
                  </a:lnTo>
                  <a:lnTo>
                    <a:pt x="97543" y="26325"/>
                  </a:lnTo>
                  <a:lnTo>
                    <a:pt x="100798" y="32186"/>
                  </a:lnTo>
                  <a:lnTo>
                    <a:pt x="103959" y="38418"/>
                  </a:lnTo>
                  <a:lnTo>
                    <a:pt x="106842" y="45023"/>
                  </a:lnTo>
                  <a:lnTo>
                    <a:pt x="109445" y="52093"/>
                  </a:lnTo>
                  <a:lnTo>
                    <a:pt x="111817" y="59441"/>
                  </a:lnTo>
                  <a:lnTo>
                    <a:pt x="113909" y="67255"/>
                  </a:lnTo>
                  <a:lnTo>
                    <a:pt x="115676" y="75348"/>
                  </a:lnTo>
                  <a:lnTo>
                    <a:pt x="117210" y="83720"/>
                  </a:lnTo>
                  <a:lnTo>
                    <a:pt x="118419" y="92465"/>
                  </a:lnTo>
                  <a:lnTo>
                    <a:pt x="119256" y="101488"/>
                  </a:lnTo>
                  <a:lnTo>
                    <a:pt x="119814" y="110697"/>
                  </a:lnTo>
                  <a:lnTo>
                    <a:pt x="120000" y="120000"/>
                  </a:lnTo>
                  <a:lnTo>
                    <a:pt x="0" y="120000"/>
                  </a:lnTo>
                  <a:lnTo>
                    <a:pt x="185" y="110697"/>
                  </a:lnTo>
                  <a:lnTo>
                    <a:pt x="743" y="101488"/>
                  </a:lnTo>
                  <a:lnTo>
                    <a:pt x="1580" y="92465"/>
                  </a:lnTo>
                  <a:lnTo>
                    <a:pt x="2789" y="83720"/>
                  </a:lnTo>
                  <a:lnTo>
                    <a:pt x="4323" y="75348"/>
                  </a:lnTo>
                  <a:lnTo>
                    <a:pt x="6090" y="67255"/>
                  </a:lnTo>
                  <a:lnTo>
                    <a:pt x="8182" y="59441"/>
                  </a:lnTo>
                  <a:lnTo>
                    <a:pt x="10554" y="52093"/>
                  </a:lnTo>
                  <a:lnTo>
                    <a:pt x="13157" y="45023"/>
                  </a:lnTo>
                  <a:lnTo>
                    <a:pt x="16040" y="38418"/>
                  </a:lnTo>
                  <a:lnTo>
                    <a:pt x="19201" y="32186"/>
                  </a:lnTo>
                  <a:lnTo>
                    <a:pt x="22456" y="26325"/>
                  </a:lnTo>
                  <a:lnTo>
                    <a:pt x="25989" y="21116"/>
                  </a:lnTo>
                  <a:lnTo>
                    <a:pt x="29755" y="16372"/>
                  </a:lnTo>
                  <a:lnTo>
                    <a:pt x="33614" y="12279"/>
                  </a:lnTo>
                  <a:lnTo>
                    <a:pt x="37706" y="8651"/>
                  </a:lnTo>
                  <a:lnTo>
                    <a:pt x="41890" y="5581"/>
                  </a:lnTo>
                  <a:lnTo>
                    <a:pt x="46261" y="3162"/>
                  </a:lnTo>
                  <a:lnTo>
                    <a:pt x="50724" y="1488"/>
                  </a:lnTo>
                  <a:lnTo>
                    <a:pt x="55280" y="372"/>
                  </a:lnTo>
                  <a:lnTo>
                    <a:pt x="60023"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0" name="Google Shape;310;p19"/>
            <p:cNvSpPr/>
            <p:nvPr/>
          </p:nvSpPr>
          <p:spPr>
            <a:xfrm>
              <a:off x="3495676" y="2366963"/>
              <a:ext cx="1362000" cy="812700"/>
            </a:xfrm>
            <a:custGeom>
              <a:avLst/>
              <a:gdLst/>
              <a:ahLst/>
              <a:cxnLst/>
              <a:rect l="l" t="t" r="r" b="b"/>
              <a:pathLst>
                <a:path w="120000" h="120000" extrusionOk="0">
                  <a:moveTo>
                    <a:pt x="48321" y="0"/>
                  </a:moveTo>
                  <a:lnTo>
                    <a:pt x="54545" y="468"/>
                  </a:lnTo>
                  <a:lnTo>
                    <a:pt x="60559" y="1640"/>
                  </a:lnTo>
                  <a:lnTo>
                    <a:pt x="66363" y="3867"/>
                  </a:lnTo>
                  <a:lnTo>
                    <a:pt x="72027" y="6679"/>
                  </a:lnTo>
                  <a:lnTo>
                    <a:pt x="77552" y="10429"/>
                  </a:lnTo>
                  <a:lnTo>
                    <a:pt x="82797" y="14882"/>
                  </a:lnTo>
                  <a:lnTo>
                    <a:pt x="87762" y="19921"/>
                  </a:lnTo>
                  <a:lnTo>
                    <a:pt x="92517" y="25546"/>
                  </a:lnTo>
                  <a:lnTo>
                    <a:pt x="96853" y="31757"/>
                  </a:lnTo>
                  <a:lnTo>
                    <a:pt x="100979" y="38671"/>
                  </a:lnTo>
                  <a:lnTo>
                    <a:pt x="104755" y="46054"/>
                  </a:lnTo>
                  <a:lnTo>
                    <a:pt x="108111" y="53906"/>
                  </a:lnTo>
                  <a:lnTo>
                    <a:pt x="111118" y="62226"/>
                  </a:lnTo>
                  <a:lnTo>
                    <a:pt x="113776" y="71132"/>
                  </a:lnTo>
                  <a:lnTo>
                    <a:pt x="115944" y="80273"/>
                  </a:lnTo>
                  <a:lnTo>
                    <a:pt x="117692" y="89765"/>
                  </a:lnTo>
                  <a:lnTo>
                    <a:pt x="118951" y="99492"/>
                  </a:lnTo>
                  <a:lnTo>
                    <a:pt x="119720" y="109570"/>
                  </a:lnTo>
                  <a:lnTo>
                    <a:pt x="120000" y="120000"/>
                  </a:lnTo>
                  <a:lnTo>
                    <a:pt x="24825" y="120000"/>
                  </a:lnTo>
                  <a:lnTo>
                    <a:pt x="23216" y="107929"/>
                  </a:lnTo>
                  <a:lnTo>
                    <a:pt x="21188" y="95976"/>
                  </a:lnTo>
                  <a:lnTo>
                    <a:pt x="18741" y="84492"/>
                  </a:lnTo>
                  <a:lnTo>
                    <a:pt x="15804" y="73242"/>
                  </a:lnTo>
                  <a:lnTo>
                    <a:pt x="12447" y="62226"/>
                  </a:lnTo>
                  <a:lnTo>
                    <a:pt x="8671" y="51562"/>
                  </a:lnTo>
                  <a:lnTo>
                    <a:pt x="4545" y="41250"/>
                  </a:lnTo>
                  <a:lnTo>
                    <a:pt x="0" y="31523"/>
                  </a:lnTo>
                  <a:lnTo>
                    <a:pt x="4405" y="25195"/>
                  </a:lnTo>
                  <a:lnTo>
                    <a:pt x="9020" y="19570"/>
                  </a:lnTo>
                  <a:lnTo>
                    <a:pt x="13986" y="14648"/>
                  </a:lnTo>
                  <a:lnTo>
                    <a:pt x="19300" y="10195"/>
                  </a:lnTo>
                  <a:lnTo>
                    <a:pt x="24685" y="6679"/>
                  </a:lnTo>
                  <a:lnTo>
                    <a:pt x="30349" y="3867"/>
                  </a:lnTo>
                  <a:lnTo>
                    <a:pt x="36153" y="1640"/>
                  </a:lnTo>
                  <a:lnTo>
                    <a:pt x="42167" y="468"/>
                  </a:lnTo>
                  <a:lnTo>
                    <a:pt x="48321"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1" name="Google Shape;311;p19"/>
            <p:cNvSpPr/>
            <p:nvPr/>
          </p:nvSpPr>
          <p:spPr>
            <a:xfrm>
              <a:off x="1905001" y="968375"/>
              <a:ext cx="1130400" cy="1128600"/>
            </a:xfrm>
            <a:custGeom>
              <a:avLst/>
              <a:gdLst/>
              <a:ahLst/>
              <a:cxnLst/>
              <a:rect l="l" t="t" r="r" b="b"/>
              <a:pathLst>
                <a:path w="120000" h="120000" extrusionOk="0">
                  <a:moveTo>
                    <a:pt x="60042" y="0"/>
                  </a:moveTo>
                  <a:lnTo>
                    <a:pt x="66105" y="337"/>
                  </a:lnTo>
                  <a:lnTo>
                    <a:pt x="72000" y="1180"/>
                  </a:lnTo>
                  <a:lnTo>
                    <a:pt x="77894" y="2698"/>
                  </a:lnTo>
                  <a:lnTo>
                    <a:pt x="83368" y="4722"/>
                  </a:lnTo>
                  <a:lnTo>
                    <a:pt x="88505" y="7252"/>
                  </a:lnTo>
                  <a:lnTo>
                    <a:pt x="93473" y="10203"/>
                  </a:lnTo>
                  <a:lnTo>
                    <a:pt x="98105" y="13745"/>
                  </a:lnTo>
                  <a:lnTo>
                    <a:pt x="102400" y="17624"/>
                  </a:lnTo>
                  <a:lnTo>
                    <a:pt x="106189" y="21841"/>
                  </a:lnTo>
                  <a:lnTo>
                    <a:pt x="109726" y="26479"/>
                  </a:lnTo>
                  <a:lnTo>
                    <a:pt x="112673" y="31454"/>
                  </a:lnTo>
                  <a:lnTo>
                    <a:pt x="115200" y="36598"/>
                  </a:lnTo>
                  <a:lnTo>
                    <a:pt x="117221" y="42080"/>
                  </a:lnTo>
                  <a:lnTo>
                    <a:pt x="118736" y="47983"/>
                  </a:lnTo>
                  <a:lnTo>
                    <a:pt x="119663" y="53886"/>
                  </a:lnTo>
                  <a:lnTo>
                    <a:pt x="120000" y="59957"/>
                  </a:lnTo>
                  <a:lnTo>
                    <a:pt x="119663" y="66113"/>
                  </a:lnTo>
                  <a:lnTo>
                    <a:pt x="118736" y="72016"/>
                  </a:lnTo>
                  <a:lnTo>
                    <a:pt x="117221" y="77835"/>
                  </a:lnTo>
                  <a:lnTo>
                    <a:pt x="115200" y="83401"/>
                  </a:lnTo>
                  <a:lnTo>
                    <a:pt x="112673" y="88545"/>
                  </a:lnTo>
                  <a:lnTo>
                    <a:pt x="109726" y="93520"/>
                  </a:lnTo>
                  <a:lnTo>
                    <a:pt x="106189" y="98074"/>
                  </a:lnTo>
                  <a:lnTo>
                    <a:pt x="102400" y="102375"/>
                  </a:lnTo>
                  <a:lnTo>
                    <a:pt x="98105" y="106254"/>
                  </a:lnTo>
                  <a:lnTo>
                    <a:pt x="93473" y="109796"/>
                  </a:lnTo>
                  <a:lnTo>
                    <a:pt x="88505" y="112747"/>
                  </a:lnTo>
                  <a:lnTo>
                    <a:pt x="83368" y="115277"/>
                  </a:lnTo>
                  <a:lnTo>
                    <a:pt x="77894" y="117217"/>
                  </a:lnTo>
                  <a:lnTo>
                    <a:pt x="72000" y="118819"/>
                  </a:lnTo>
                  <a:lnTo>
                    <a:pt x="66105" y="119662"/>
                  </a:lnTo>
                  <a:lnTo>
                    <a:pt x="60042" y="120000"/>
                  </a:lnTo>
                  <a:lnTo>
                    <a:pt x="53894" y="119662"/>
                  </a:lnTo>
                  <a:lnTo>
                    <a:pt x="47915" y="118819"/>
                  </a:lnTo>
                  <a:lnTo>
                    <a:pt x="42105" y="117217"/>
                  </a:lnTo>
                  <a:lnTo>
                    <a:pt x="36631" y="115277"/>
                  </a:lnTo>
                  <a:lnTo>
                    <a:pt x="31494" y="112747"/>
                  </a:lnTo>
                  <a:lnTo>
                    <a:pt x="26526" y="109796"/>
                  </a:lnTo>
                  <a:lnTo>
                    <a:pt x="21894" y="106254"/>
                  </a:lnTo>
                  <a:lnTo>
                    <a:pt x="17600" y="102375"/>
                  </a:lnTo>
                  <a:lnTo>
                    <a:pt x="13726" y="98074"/>
                  </a:lnTo>
                  <a:lnTo>
                    <a:pt x="10273" y="93520"/>
                  </a:lnTo>
                  <a:lnTo>
                    <a:pt x="7242" y="88545"/>
                  </a:lnTo>
                  <a:lnTo>
                    <a:pt x="4715" y="83401"/>
                  </a:lnTo>
                  <a:lnTo>
                    <a:pt x="2778" y="77835"/>
                  </a:lnTo>
                  <a:lnTo>
                    <a:pt x="1263" y="72016"/>
                  </a:lnTo>
                  <a:lnTo>
                    <a:pt x="336" y="66113"/>
                  </a:lnTo>
                  <a:lnTo>
                    <a:pt x="0" y="59957"/>
                  </a:lnTo>
                  <a:lnTo>
                    <a:pt x="336" y="53886"/>
                  </a:lnTo>
                  <a:lnTo>
                    <a:pt x="1263" y="47983"/>
                  </a:lnTo>
                  <a:lnTo>
                    <a:pt x="2778" y="42080"/>
                  </a:lnTo>
                  <a:lnTo>
                    <a:pt x="4715" y="36598"/>
                  </a:lnTo>
                  <a:lnTo>
                    <a:pt x="7242" y="31454"/>
                  </a:lnTo>
                  <a:lnTo>
                    <a:pt x="10273" y="26479"/>
                  </a:lnTo>
                  <a:lnTo>
                    <a:pt x="13726" y="21841"/>
                  </a:lnTo>
                  <a:lnTo>
                    <a:pt x="17600" y="17624"/>
                  </a:lnTo>
                  <a:lnTo>
                    <a:pt x="21894" y="13745"/>
                  </a:lnTo>
                  <a:lnTo>
                    <a:pt x="26526" y="10203"/>
                  </a:lnTo>
                  <a:lnTo>
                    <a:pt x="31494" y="7252"/>
                  </a:lnTo>
                  <a:lnTo>
                    <a:pt x="36631" y="4722"/>
                  </a:lnTo>
                  <a:lnTo>
                    <a:pt x="42105" y="2698"/>
                  </a:lnTo>
                  <a:lnTo>
                    <a:pt x="47915" y="1180"/>
                  </a:lnTo>
                  <a:lnTo>
                    <a:pt x="53894" y="337"/>
                  </a:lnTo>
                  <a:lnTo>
                    <a:pt x="60042"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13" name="Google Shape;313;p19"/>
          <p:cNvSpPr/>
          <p:nvPr/>
        </p:nvSpPr>
        <p:spPr>
          <a:xfrm rot="18489268">
            <a:off x="4936552" y="3860903"/>
            <a:ext cx="1051824" cy="1051824"/>
          </a:xfrm>
          <a:prstGeom prst="ellipse">
            <a:avLst/>
          </a:prstGeom>
          <a:noFill/>
          <a:ln w="9525" cap="flat" cmpd="sng">
            <a:solidFill>
              <a:srgbClr val="C6C5C5"/>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rot="18491178">
            <a:off x="5116233" y="4293335"/>
            <a:ext cx="232441" cy="232441"/>
          </a:xfrm>
          <a:custGeom>
            <a:avLst/>
            <a:gdLst/>
            <a:ahLst/>
            <a:cxnLst/>
            <a:rect l="l" t="t" r="r" b="b"/>
            <a:pathLst>
              <a:path w="120000" h="120000" extrusionOk="0">
                <a:moveTo>
                  <a:pt x="60000" y="0"/>
                </a:moveTo>
                <a:lnTo>
                  <a:pt x="64491" y="178"/>
                </a:lnTo>
                <a:lnTo>
                  <a:pt x="68834" y="655"/>
                </a:lnTo>
                <a:lnTo>
                  <a:pt x="73118" y="1459"/>
                </a:lnTo>
                <a:lnTo>
                  <a:pt x="77312" y="2560"/>
                </a:lnTo>
                <a:lnTo>
                  <a:pt x="81388" y="3960"/>
                </a:lnTo>
                <a:lnTo>
                  <a:pt x="85285" y="5598"/>
                </a:lnTo>
                <a:lnTo>
                  <a:pt x="89092" y="7503"/>
                </a:lnTo>
                <a:lnTo>
                  <a:pt x="92662" y="9647"/>
                </a:lnTo>
                <a:lnTo>
                  <a:pt x="96142" y="12089"/>
                </a:lnTo>
                <a:lnTo>
                  <a:pt x="99385" y="14769"/>
                </a:lnTo>
                <a:lnTo>
                  <a:pt x="102419" y="17568"/>
                </a:lnTo>
                <a:lnTo>
                  <a:pt x="105304" y="20665"/>
                </a:lnTo>
                <a:lnTo>
                  <a:pt x="107892" y="23940"/>
                </a:lnTo>
                <a:lnTo>
                  <a:pt x="110332" y="27334"/>
                </a:lnTo>
                <a:lnTo>
                  <a:pt x="112503" y="30967"/>
                </a:lnTo>
                <a:lnTo>
                  <a:pt x="114407" y="34719"/>
                </a:lnTo>
                <a:lnTo>
                  <a:pt x="116103" y="38620"/>
                </a:lnTo>
                <a:lnTo>
                  <a:pt x="117441" y="42699"/>
                </a:lnTo>
                <a:lnTo>
                  <a:pt x="118542" y="46868"/>
                </a:lnTo>
                <a:lnTo>
                  <a:pt x="119345" y="51156"/>
                </a:lnTo>
                <a:lnTo>
                  <a:pt x="119851" y="55563"/>
                </a:lnTo>
                <a:lnTo>
                  <a:pt x="120000" y="60000"/>
                </a:lnTo>
                <a:lnTo>
                  <a:pt x="119851" y="64496"/>
                </a:lnTo>
                <a:lnTo>
                  <a:pt x="119345" y="68903"/>
                </a:lnTo>
                <a:lnTo>
                  <a:pt x="118542" y="73191"/>
                </a:lnTo>
                <a:lnTo>
                  <a:pt x="117441" y="77359"/>
                </a:lnTo>
                <a:lnTo>
                  <a:pt x="116103" y="81379"/>
                </a:lnTo>
                <a:lnTo>
                  <a:pt x="114407" y="85280"/>
                </a:lnTo>
                <a:lnTo>
                  <a:pt x="112503" y="89091"/>
                </a:lnTo>
                <a:lnTo>
                  <a:pt x="110332" y="92665"/>
                </a:lnTo>
                <a:lnTo>
                  <a:pt x="107892" y="96119"/>
                </a:lnTo>
                <a:lnTo>
                  <a:pt x="105304" y="99394"/>
                </a:lnTo>
                <a:lnTo>
                  <a:pt x="102419" y="102431"/>
                </a:lnTo>
                <a:lnTo>
                  <a:pt x="99385" y="105290"/>
                </a:lnTo>
                <a:lnTo>
                  <a:pt x="96142" y="107910"/>
                </a:lnTo>
                <a:lnTo>
                  <a:pt x="92662" y="110352"/>
                </a:lnTo>
                <a:lnTo>
                  <a:pt x="89092" y="112526"/>
                </a:lnTo>
                <a:lnTo>
                  <a:pt x="85285" y="114401"/>
                </a:lnTo>
                <a:lnTo>
                  <a:pt x="81388" y="116099"/>
                </a:lnTo>
                <a:lnTo>
                  <a:pt x="77312" y="117439"/>
                </a:lnTo>
                <a:lnTo>
                  <a:pt x="73118" y="118540"/>
                </a:lnTo>
                <a:lnTo>
                  <a:pt x="68834" y="119344"/>
                </a:lnTo>
                <a:lnTo>
                  <a:pt x="64491" y="119851"/>
                </a:lnTo>
                <a:lnTo>
                  <a:pt x="60000" y="120000"/>
                </a:lnTo>
                <a:lnTo>
                  <a:pt x="59940" y="120000"/>
                </a:lnTo>
                <a:lnTo>
                  <a:pt x="55508" y="119851"/>
                </a:lnTo>
                <a:lnTo>
                  <a:pt x="51165" y="119344"/>
                </a:lnTo>
                <a:lnTo>
                  <a:pt x="46881" y="118540"/>
                </a:lnTo>
                <a:lnTo>
                  <a:pt x="42687" y="117439"/>
                </a:lnTo>
                <a:lnTo>
                  <a:pt x="38641" y="116099"/>
                </a:lnTo>
                <a:lnTo>
                  <a:pt x="34714" y="114401"/>
                </a:lnTo>
                <a:lnTo>
                  <a:pt x="30937" y="112526"/>
                </a:lnTo>
                <a:lnTo>
                  <a:pt x="27337" y="110352"/>
                </a:lnTo>
                <a:lnTo>
                  <a:pt x="23886" y="107910"/>
                </a:lnTo>
                <a:lnTo>
                  <a:pt x="20614" y="105290"/>
                </a:lnTo>
                <a:lnTo>
                  <a:pt x="17580" y="102431"/>
                </a:lnTo>
                <a:lnTo>
                  <a:pt x="14695" y="99394"/>
                </a:lnTo>
                <a:lnTo>
                  <a:pt x="12107" y="96119"/>
                </a:lnTo>
                <a:lnTo>
                  <a:pt x="9667" y="92665"/>
                </a:lnTo>
                <a:lnTo>
                  <a:pt x="7496" y="89091"/>
                </a:lnTo>
                <a:lnTo>
                  <a:pt x="5592" y="85280"/>
                </a:lnTo>
                <a:lnTo>
                  <a:pt x="3896" y="81379"/>
                </a:lnTo>
                <a:lnTo>
                  <a:pt x="2558" y="77359"/>
                </a:lnTo>
                <a:lnTo>
                  <a:pt x="1457" y="73191"/>
                </a:lnTo>
                <a:lnTo>
                  <a:pt x="654" y="68903"/>
                </a:lnTo>
                <a:lnTo>
                  <a:pt x="178" y="64496"/>
                </a:lnTo>
                <a:lnTo>
                  <a:pt x="0" y="60000"/>
                </a:lnTo>
                <a:lnTo>
                  <a:pt x="178" y="55563"/>
                </a:lnTo>
                <a:lnTo>
                  <a:pt x="654" y="51156"/>
                </a:lnTo>
                <a:lnTo>
                  <a:pt x="1457" y="46868"/>
                </a:lnTo>
                <a:lnTo>
                  <a:pt x="2558" y="42699"/>
                </a:lnTo>
                <a:lnTo>
                  <a:pt x="3896" y="38620"/>
                </a:lnTo>
                <a:lnTo>
                  <a:pt x="5592" y="34719"/>
                </a:lnTo>
                <a:lnTo>
                  <a:pt x="7496" y="30967"/>
                </a:lnTo>
                <a:lnTo>
                  <a:pt x="9667" y="27334"/>
                </a:lnTo>
                <a:lnTo>
                  <a:pt x="12107" y="23940"/>
                </a:lnTo>
                <a:lnTo>
                  <a:pt x="14695" y="20665"/>
                </a:lnTo>
                <a:lnTo>
                  <a:pt x="17580" y="17568"/>
                </a:lnTo>
                <a:lnTo>
                  <a:pt x="20614" y="14769"/>
                </a:lnTo>
                <a:lnTo>
                  <a:pt x="23886" y="12089"/>
                </a:lnTo>
                <a:lnTo>
                  <a:pt x="27337" y="9647"/>
                </a:lnTo>
                <a:lnTo>
                  <a:pt x="30937" y="7503"/>
                </a:lnTo>
                <a:lnTo>
                  <a:pt x="34714" y="5598"/>
                </a:lnTo>
                <a:lnTo>
                  <a:pt x="38641" y="3960"/>
                </a:lnTo>
                <a:lnTo>
                  <a:pt x="42687" y="2560"/>
                </a:lnTo>
                <a:lnTo>
                  <a:pt x="46881" y="1459"/>
                </a:lnTo>
                <a:lnTo>
                  <a:pt x="51165" y="655"/>
                </a:lnTo>
                <a:lnTo>
                  <a:pt x="55508" y="178"/>
                </a:lnTo>
                <a:lnTo>
                  <a:pt x="60000"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15" name="Google Shape;315;p19"/>
          <p:cNvSpPr/>
          <p:nvPr/>
        </p:nvSpPr>
        <p:spPr>
          <a:xfrm rot="18491178">
            <a:off x="5610546" y="4288029"/>
            <a:ext cx="232441" cy="232441"/>
          </a:xfrm>
          <a:custGeom>
            <a:avLst/>
            <a:gdLst/>
            <a:ahLst/>
            <a:cxnLst/>
            <a:rect l="l" t="t" r="r" b="b"/>
            <a:pathLst>
              <a:path w="120000" h="120000" extrusionOk="0">
                <a:moveTo>
                  <a:pt x="60000" y="0"/>
                </a:moveTo>
                <a:lnTo>
                  <a:pt x="64491" y="178"/>
                </a:lnTo>
                <a:lnTo>
                  <a:pt x="68834" y="655"/>
                </a:lnTo>
                <a:lnTo>
                  <a:pt x="73118" y="1459"/>
                </a:lnTo>
                <a:lnTo>
                  <a:pt x="77312" y="2560"/>
                </a:lnTo>
                <a:lnTo>
                  <a:pt x="81388" y="3960"/>
                </a:lnTo>
                <a:lnTo>
                  <a:pt x="85285" y="5598"/>
                </a:lnTo>
                <a:lnTo>
                  <a:pt x="89092" y="7503"/>
                </a:lnTo>
                <a:lnTo>
                  <a:pt x="92662" y="9647"/>
                </a:lnTo>
                <a:lnTo>
                  <a:pt x="96142" y="12089"/>
                </a:lnTo>
                <a:lnTo>
                  <a:pt x="99385" y="14769"/>
                </a:lnTo>
                <a:lnTo>
                  <a:pt x="102419" y="17568"/>
                </a:lnTo>
                <a:lnTo>
                  <a:pt x="105304" y="20665"/>
                </a:lnTo>
                <a:lnTo>
                  <a:pt x="107892" y="23940"/>
                </a:lnTo>
                <a:lnTo>
                  <a:pt x="110332" y="27334"/>
                </a:lnTo>
                <a:lnTo>
                  <a:pt x="112503" y="30967"/>
                </a:lnTo>
                <a:lnTo>
                  <a:pt x="114407" y="34719"/>
                </a:lnTo>
                <a:lnTo>
                  <a:pt x="116103" y="38620"/>
                </a:lnTo>
                <a:lnTo>
                  <a:pt x="117441" y="42699"/>
                </a:lnTo>
                <a:lnTo>
                  <a:pt x="118542" y="46868"/>
                </a:lnTo>
                <a:lnTo>
                  <a:pt x="119345" y="51156"/>
                </a:lnTo>
                <a:lnTo>
                  <a:pt x="119851" y="55563"/>
                </a:lnTo>
                <a:lnTo>
                  <a:pt x="120000" y="60000"/>
                </a:lnTo>
                <a:lnTo>
                  <a:pt x="119851" y="64496"/>
                </a:lnTo>
                <a:lnTo>
                  <a:pt x="119345" y="68903"/>
                </a:lnTo>
                <a:lnTo>
                  <a:pt x="118542" y="73191"/>
                </a:lnTo>
                <a:lnTo>
                  <a:pt x="117441" y="77359"/>
                </a:lnTo>
                <a:lnTo>
                  <a:pt x="116103" y="81379"/>
                </a:lnTo>
                <a:lnTo>
                  <a:pt x="114407" y="85280"/>
                </a:lnTo>
                <a:lnTo>
                  <a:pt x="112503" y="89091"/>
                </a:lnTo>
                <a:lnTo>
                  <a:pt x="110332" y="92665"/>
                </a:lnTo>
                <a:lnTo>
                  <a:pt x="107892" y="96119"/>
                </a:lnTo>
                <a:lnTo>
                  <a:pt x="105304" y="99394"/>
                </a:lnTo>
                <a:lnTo>
                  <a:pt x="102419" y="102431"/>
                </a:lnTo>
                <a:lnTo>
                  <a:pt x="99385" y="105290"/>
                </a:lnTo>
                <a:lnTo>
                  <a:pt x="96142" y="107910"/>
                </a:lnTo>
                <a:lnTo>
                  <a:pt x="92662" y="110352"/>
                </a:lnTo>
                <a:lnTo>
                  <a:pt x="89092" y="112526"/>
                </a:lnTo>
                <a:lnTo>
                  <a:pt x="85285" y="114401"/>
                </a:lnTo>
                <a:lnTo>
                  <a:pt x="81388" y="116099"/>
                </a:lnTo>
                <a:lnTo>
                  <a:pt x="77312" y="117439"/>
                </a:lnTo>
                <a:lnTo>
                  <a:pt x="73118" y="118540"/>
                </a:lnTo>
                <a:lnTo>
                  <a:pt x="68834" y="119344"/>
                </a:lnTo>
                <a:lnTo>
                  <a:pt x="64491" y="119851"/>
                </a:lnTo>
                <a:lnTo>
                  <a:pt x="60000" y="120000"/>
                </a:lnTo>
                <a:lnTo>
                  <a:pt x="59940" y="120000"/>
                </a:lnTo>
                <a:lnTo>
                  <a:pt x="55508" y="119851"/>
                </a:lnTo>
                <a:lnTo>
                  <a:pt x="51165" y="119344"/>
                </a:lnTo>
                <a:lnTo>
                  <a:pt x="46881" y="118540"/>
                </a:lnTo>
                <a:lnTo>
                  <a:pt x="42687" y="117439"/>
                </a:lnTo>
                <a:lnTo>
                  <a:pt x="38641" y="116099"/>
                </a:lnTo>
                <a:lnTo>
                  <a:pt x="34714" y="114401"/>
                </a:lnTo>
                <a:lnTo>
                  <a:pt x="30937" y="112526"/>
                </a:lnTo>
                <a:lnTo>
                  <a:pt x="27337" y="110352"/>
                </a:lnTo>
                <a:lnTo>
                  <a:pt x="23886" y="107910"/>
                </a:lnTo>
                <a:lnTo>
                  <a:pt x="20614" y="105290"/>
                </a:lnTo>
                <a:lnTo>
                  <a:pt x="17580" y="102431"/>
                </a:lnTo>
                <a:lnTo>
                  <a:pt x="14695" y="99394"/>
                </a:lnTo>
                <a:lnTo>
                  <a:pt x="12107" y="96119"/>
                </a:lnTo>
                <a:lnTo>
                  <a:pt x="9667" y="92665"/>
                </a:lnTo>
                <a:lnTo>
                  <a:pt x="7496" y="89091"/>
                </a:lnTo>
                <a:lnTo>
                  <a:pt x="5592" y="85280"/>
                </a:lnTo>
                <a:lnTo>
                  <a:pt x="3896" y="81379"/>
                </a:lnTo>
                <a:lnTo>
                  <a:pt x="2558" y="77359"/>
                </a:lnTo>
                <a:lnTo>
                  <a:pt x="1457" y="73191"/>
                </a:lnTo>
                <a:lnTo>
                  <a:pt x="654" y="68903"/>
                </a:lnTo>
                <a:lnTo>
                  <a:pt x="178" y="64496"/>
                </a:lnTo>
                <a:lnTo>
                  <a:pt x="0" y="60000"/>
                </a:lnTo>
                <a:lnTo>
                  <a:pt x="178" y="55563"/>
                </a:lnTo>
                <a:lnTo>
                  <a:pt x="654" y="51156"/>
                </a:lnTo>
                <a:lnTo>
                  <a:pt x="1457" y="46868"/>
                </a:lnTo>
                <a:lnTo>
                  <a:pt x="2558" y="42699"/>
                </a:lnTo>
                <a:lnTo>
                  <a:pt x="3896" y="38620"/>
                </a:lnTo>
                <a:lnTo>
                  <a:pt x="5592" y="34719"/>
                </a:lnTo>
                <a:lnTo>
                  <a:pt x="7496" y="30967"/>
                </a:lnTo>
                <a:lnTo>
                  <a:pt x="9667" y="27334"/>
                </a:lnTo>
                <a:lnTo>
                  <a:pt x="12107" y="23940"/>
                </a:lnTo>
                <a:lnTo>
                  <a:pt x="14695" y="20665"/>
                </a:lnTo>
                <a:lnTo>
                  <a:pt x="17580" y="17568"/>
                </a:lnTo>
                <a:lnTo>
                  <a:pt x="20614" y="14769"/>
                </a:lnTo>
                <a:lnTo>
                  <a:pt x="23886" y="12089"/>
                </a:lnTo>
                <a:lnTo>
                  <a:pt x="27337" y="9647"/>
                </a:lnTo>
                <a:lnTo>
                  <a:pt x="30937" y="7503"/>
                </a:lnTo>
                <a:lnTo>
                  <a:pt x="34714" y="5598"/>
                </a:lnTo>
                <a:lnTo>
                  <a:pt x="38641" y="3960"/>
                </a:lnTo>
                <a:lnTo>
                  <a:pt x="42687" y="2560"/>
                </a:lnTo>
                <a:lnTo>
                  <a:pt x="46881" y="1459"/>
                </a:lnTo>
                <a:lnTo>
                  <a:pt x="51165" y="655"/>
                </a:lnTo>
                <a:lnTo>
                  <a:pt x="55508" y="178"/>
                </a:lnTo>
                <a:lnTo>
                  <a:pt x="60000"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cxnSp>
        <p:nvCxnSpPr>
          <p:cNvPr id="316" name="Google Shape;316;p19"/>
          <p:cNvCxnSpPr/>
          <p:nvPr/>
        </p:nvCxnSpPr>
        <p:spPr>
          <a:xfrm rot="18491233">
            <a:off x="5382696" y="4298715"/>
            <a:ext cx="193131" cy="240125"/>
          </a:xfrm>
          <a:prstGeom prst="straightConnector1">
            <a:avLst/>
          </a:prstGeom>
          <a:noFill/>
          <a:ln w="28575" cap="flat" cmpd="sng">
            <a:solidFill>
              <a:srgbClr val="566579"/>
            </a:solidFill>
            <a:prstDash val="solid"/>
            <a:round/>
            <a:headEnd type="none" w="med" len="med"/>
            <a:tailEnd type="none" w="med" len="med"/>
          </a:ln>
        </p:spPr>
      </p:cxnSp>
      <p:cxnSp>
        <p:nvCxnSpPr>
          <p:cNvPr id="317" name="Google Shape;317;p19"/>
          <p:cNvCxnSpPr/>
          <p:nvPr/>
        </p:nvCxnSpPr>
        <p:spPr>
          <a:xfrm rot="10800000" flipH="1">
            <a:off x="5667727" y="3283775"/>
            <a:ext cx="1002000" cy="1152300"/>
          </a:xfrm>
          <a:prstGeom prst="straightConnector1">
            <a:avLst/>
          </a:prstGeom>
          <a:noFill/>
          <a:ln w="28575" cap="flat" cmpd="sng">
            <a:solidFill>
              <a:srgbClr val="566579"/>
            </a:solidFill>
            <a:prstDash val="dash"/>
            <a:round/>
            <a:headEnd type="none" w="med" len="med"/>
            <a:tailEnd type="none" w="med" len="med"/>
          </a:ln>
        </p:spPr>
      </p:cxnSp>
      <p:cxnSp>
        <p:nvCxnSpPr>
          <p:cNvPr id="318" name="Google Shape;318;p19"/>
          <p:cNvCxnSpPr/>
          <p:nvPr/>
        </p:nvCxnSpPr>
        <p:spPr>
          <a:xfrm>
            <a:off x="4029812" y="4420428"/>
            <a:ext cx="1160100" cy="15600"/>
          </a:xfrm>
          <a:prstGeom prst="straightConnector1">
            <a:avLst/>
          </a:prstGeom>
          <a:noFill/>
          <a:ln w="28575" cap="flat" cmpd="sng">
            <a:solidFill>
              <a:srgbClr val="566579"/>
            </a:solidFill>
            <a:prstDash val="dash"/>
            <a:round/>
            <a:headEnd type="none" w="med" len="med"/>
            <a:tailEnd type="none" w="med" len="med"/>
          </a:ln>
        </p:spPr>
      </p:cxnSp>
      <p:cxnSp>
        <p:nvCxnSpPr>
          <p:cNvPr id="319" name="Google Shape;319;p19"/>
          <p:cNvCxnSpPr/>
          <p:nvPr/>
        </p:nvCxnSpPr>
        <p:spPr>
          <a:xfrm rot="10800000">
            <a:off x="2463150" y="3247675"/>
            <a:ext cx="179100" cy="247200"/>
          </a:xfrm>
          <a:prstGeom prst="straightConnector1">
            <a:avLst/>
          </a:prstGeom>
          <a:noFill/>
          <a:ln w="28575" cap="flat" cmpd="sng">
            <a:solidFill>
              <a:srgbClr val="566579"/>
            </a:solidFill>
            <a:prstDash val="solid"/>
            <a:round/>
            <a:headEnd type="none" w="med" len="med"/>
            <a:tailEnd type="none" w="med" len="med"/>
          </a:ln>
        </p:spPr>
      </p:cxnSp>
      <p:sp>
        <p:nvSpPr>
          <p:cNvPr id="320" name="Google Shape;320;p19"/>
          <p:cNvSpPr txBox="1"/>
          <p:nvPr/>
        </p:nvSpPr>
        <p:spPr>
          <a:xfrm flipH="1">
            <a:off x="3285950" y="4856700"/>
            <a:ext cx="8814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434343"/>
                </a:solidFill>
              </a:rPr>
              <a:t>Regulator</a:t>
            </a:r>
            <a:endParaRPr sz="1100" b="1">
              <a:solidFill>
                <a:srgbClr val="434343"/>
              </a:solidFill>
            </a:endParaRPr>
          </a:p>
        </p:txBody>
      </p:sp>
      <p:sp>
        <p:nvSpPr>
          <p:cNvPr id="321" name="Google Shape;321;p19"/>
          <p:cNvSpPr txBox="1"/>
          <p:nvPr/>
        </p:nvSpPr>
        <p:spPr>
          <a:xfrm flipH="1">
            <a:off x="4655325" y="4872450"/>
            <a:ext cx="16143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b="1">
                <a:solidFill>
                  <a:srgbClr val="434343"/>
                </a:solidFill>
              </a:rPr>
              <a:t>Auditor/Validator</a:t>
            </a:r>
            <a:endParaRPr sz="1100" b="1">
              <a:solidFill>
                <a:srgbClr val="434343"/>
              </a:solidFill>
            </a:endParaRPr>
          </a:p>
        </p:txBody>
      </p:sp>
      <p:sp>
        <p:nvSpPr>
          <p:cNvPr id="322" name="Google Shape;322;p19"/>
          <p:cNvSpPr txBox="1"/>
          <p:nvPr/>
        </p:nvSpPr>
        <p:spPr>
          <a:xfrm>
            <a:off x="3702600" y="3783600"/>
            <a:ext cx="1738800" cy="46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999999"/>
                </a:solidFill>
              </a:rPr>
              <a:t>Optional Nodes</a:t>
            </a:r>
            <a:endParaRPr sz="1100">
              <a:solidFill>
                <a:srgbClr val="999999"/>
              </a:solidFill>
            </a:endParaRPr>
          </a:p>
        </p:txBody>
      </p:sp>
      <p:sp>
        <p:nvSpPr>
          <p:cNvPr id="323" name="Google Shape;323;p19"/>
          <p:cNvSpPr/>
          <p:nvPr/>
        </p:nvSpPr>
        <p:spPr>
          <a:xfrm flipH="1">
            <a:off x="6683121" y="4268026"/>
            <a:ext cx="362100" cy="436200"/>
          </a:xfrm>
          <a:prstGeom prst="ellipse">
            <a:avLst/>
          </a:prstGeom>
          <a:solidFill>
            <a:srgbClr val="D8D8D8">
              <a:alpha val="6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6814170" y="4382570"/>
            <a:ext cx="100200" cy="207000"/>
          </a:xfrm>
          <a:custGeom>
            <a:avLst/>
            <a:gdLst/>
            <a:ahLst/>
            <a:cxnLst/>
            <a:rect l="l" t="t" r="r" b="b"/>
            <a:pathLst>
              <a:path w="120000" h="120000" extrusionOk="0">
                <a:moveTo>
                  <a:pt x="48227" y="107867"/>
                </a:moveTo>
                <a:lnTo>
                  <a:pt x="46909" y="107972"/>
                </a:lnTo>
                <a:lnTo>
                  <a:pt x="45651" y="108216"/>
                </a:lnTo>
                <a:lnTo>
                  <a:pt x="44573" y="108599"/>
                </a:lnTo>
                <a:lnTo>
                  <a:pt x="43674" y="109157"/>
                </a:lnTo>
                <a:lnTo>
                  <a:pt x="43015" y="109750"/>
                </a:lnTo>
                <a:lnTo>
                  <a:pt x="42596" y="110447"/>
                </a:lnTo>
                <a:lnTo>
                  <a:pt x="42416" y="111214"/>
                </a:lnTo>
                <a:lnTo>
                  <a:pt x="42596" y="111981"/>
                </a:lnTo>
                <a:lnTo>
                  <a:pt x="43015" y="112678"/>
                </a:lnTo>
                <a:lnTo>
                  <a:pt x="43674" y="113306"/>
                </a:lnTo>
                <a:lnTo>
                  <a:pt x="44573" y="113829"/>
                </a:lnTo>
                <a:lnTo>
                  <a:pt x="45651" y="114212"/>
                </a:lnTo>
                <a:lnTo>
                  <a:pt x="46909" y="114456"/>
                </a:lnTo>
                <a:lnTo>
                  <a:pt x="48227" y="114561"/>
                </a:lnTo>
                <a:lnTo>
                  <a:pt x="69495" y="114561"/>
                </a:lnTo>
                <a:lnTo>
                  <a:pt x="70813" y="114456"/>
                </a:lnTo>
                <a:lnTo>
                  <a:pt x="72011" y="114212"/>
                </a:lnTo>
                <a:lnTo>
                  <a:pt x="73090" y="113829"/>
                </a:lnTo>
                <a:lnTo>
                  <a:pt x="73989" y="113306"/>
                </a:lnTo>
                <a:lnTo>
                  <a:pt x="74648" y="112678"/>
                </a:lnTo>
                <a:lnTo>
                  <a:pt x="75127" y="111981"/>
                </a:lnTo>
                <a:lnTo>
                  <a:pt x="75247" y="111214"/>
                </a:lnTo>
                <a:lnTo>
                  <a:pt x="75127" y="110447"/>
                </a:lnTo>
                <a:lnTo>
                  <a:pt x="74648" y="109750"/>
                </a:lnTo>
                <a:lnTo>
                  <a:pt x="73989" y="109157"/>
                </a:lnTo>
                <a:lnTo>
                  <a:pt x="73090" y="108599"/>
                </a:lnTo>
                <a:lnTo>
                  <a:pt x="72011" y="108216"/>
                </a:lnTo>
                <a:lnTo>
                  <a:pt x="70813" y="107972"/>
                </a:lnTo>
                <a:lnTo>
                  <a:pt x="69495" y="107867"/>
                </a:lnTo>
                <a:lnTo>
                  <a:pt x="48227" y="107867"/>
                </a:lnTo>
                <a:close/>
                <a:moveTo>
                  <a:pt x="17433" y="17571"/>
                </a:moveTo>
                <a:lnTo>
                  <a:pt x="16175" y="17675"/>
                </a:lnTo>
                <a:lnTo>
                  <a:pt x="14977" y="17919"/>
                </a:lnTo>
                <a:lnTo>
                  <a:pt x="13899" y="18303"/>
                </a:lnTo>
                <a:lnTo>
                  <a:pt x="13060" y="18826"/>
                </a:lnTo>
                <a:lnTo>
                  <a:pt x="12341" y="19418"/>
                </a:lnTo>
                <a:lnTo>
                  <a:pt x="11922" y="20116"/>
                </a:lnTo>
                <a:lnTo>
                  <a:pt x="11802" y="20883"/>
                </a:lnTo>
                <a:lnTo>
                  <a:pt x="11802" y="99116"/>
                </a:lnTo>
                <a:lnTo>
                  <a:pt x="11922" y="99883"/>
                </a:lnTo>
                <a:lnTo>
                  <a:pt x="12341" y="100546"/>
                </a:lnTo>
                <a:lnTo>
                  <a:pt x="13060" y="101173"/>
                </a:lnTo>
                <a:lnTo>
                  <a:pt x="13899" y="101696"/>
                </a:lnTo>
                <a:lnTo>
                  <a:pt x="14977" y="102080"/>
                </a:lnTo>
                <a:lnTo>
                  <a:pt x="16175" y="102359"/>
                </a:lnTo>
                <a:lnTo>
                  <a:pt x="17433" y="102428"/>
                </a:lnTo>
                <a:lnTo>
                  <a:pt x="102506" y="102428"/>
                </a:lnTo>
                <a:lnTo>
                  <a:pt x="103824" y="102359"/>
                </a:lnTo>
                <a:lnTo>
                  <a:pt x="105022" y="102080"/>
                </a:lnTo>
                <a:lnTo>
                  <a:pt x="106040" y="101696"/>
                </a:lnTo>
                <a:lnTo>
                  <a:pt x="106939" y="101173"/>
                </a:lnTo>
                <a:lnTo>
                  <a:pt x="107658" y="100546"/>
                </a:lnTo>
                <a:lnTo>
                  <a:pt x="108077" y="99883"/>
                </a:lnTo>
                <a:lnTo>
                  <a:pt x="108197" y="99116"/>
                </a:lnTo>
                <a:lnTo>
                  <a:pt x="108197" y="20883"/>
                </a:lnTo>
                <a:lnTo>
                  <a:pt x="108077" y="20116"/>
                </a:lnTo>
                <a:lnTo>
                  <a:pt x="107658" y="19418"/>
                </a:lnTo>
                <a:lnTo>
                  <a:pt x="106939" y="18826"/>
                </a:lnTo>
                <a:lnTo>
                  <a:pt x="106040" y="18303"/>
                </a:lnTo>
                <a:lnTo>
                  <a:pt x="105022" y="17919"/>
                </a:lnTo>
                <a:lnTo>
                  <a:pt x="103824" y="17675"/>
                </a:lnTo>
                <a:lnTo>
                  <a:pt x="102506" y="17571"/>
                </a:lnTo>
                <a:lnTo>
                  <a:pt x="17433" y="17571"/>
                </a:lnTo>
                <a:close/>
                <a:moveTo>
                  <a:pt x="22166" y="0"/>
                </a:moveTo>
                <a:lnTo>
                  <a:pt x="97833" y="0"/>
                </a:lnTo>
                <a:lnTo>
                  <a:pt x="100589" y="104"/>
                </a:lnTo>
                <a:lnTo>
                  <a:pt x="103285" y="418"/>
                </a:lnTo>
                <a:lnTo>
                  <a:pt x="105801" y="871"/>
                </a:lnTo>
                <a:lnTo>
                  <a:pt x="108257" y="1499"/>
                </a:lnTo>
                <a:lnTo>
                  <a:pt x="110474" y="2300"/>
                </a:lnTo>
                <a:lnTo>
                  <a:pt x="112511" y="3242"/>
                </a:lnTo>
                <a:lnTo>
                  <a:pt x="114428" y="4357"/>
                </a:lnTo>
                <a:lnTo>
                  <a:pt x="116045" y="5543"/>
                </a:lnTo>
                <a:lnTo>
                  <a:pt x="117423" y="6868"/>
                </a:lnTo>
                <a:lnTo>
                  <a:pt x="118502" y="8262"/>
                </a:lnTo>
                <a:lnTo>
                  <a:pt x="119281" y="9761"/>
                </a:lnTo>
                <a:lnTo>
                  <a:pt x="119880" y="11295"/>
                </a:lnTo>
                <a:lnTo>
                  <a:pt x="120000" y="12899"/>
                </a:lnTo>
                <a:lnTo>
                  <a:pt x="120000" y="107065"/>
                </a:lnTo>
                <a:lnTo>
                  <a:pt x="119880" y="108669"/>
                </a:lnTo>
                <a:lnTo>
                  <a:pt x="119281" y="110238"/>
                </a:lnTo>
                <a:lnTo>
                  <a:pt x="118502" y="111737"/>
                </a:lnTo>
                <a:lnTo>
                  <a:pt x="117423" y="113131"/>
                </a:lnTo>
                <a:lnTo>
                  <a:pt x="116045" y="114421"/>
                </a:lnTo>
                <a:lnTo>
                  <a:pt x="114428" y="115642"/>
                </a:lnTo>
                <a:lnTo>
                  <a:pt x="112511" y="116687"/>
                </a:lnTo>
                <a:lnTo>
                  <a:pt x="110474" y="117664"/>
                </a:lnTo>
                <a:lnTo>
                  <a:pt x="108257" y="118466"/>
                </a:lnTo>
                <a:lnTo>
                  <a:pt x="105801" y="119093"/>
                </a:lnTo>
                <a:lnTo>
                  <a:pt x="103285" y="119581"/>
                </a:lnTo>
                <a:lnTo>
                  <a:pt x="100589" y="119860"/>
                </a:lnTo>
                <a:lnTo>
                  <a:pt x="97833" y="119999"/>
                </a:lnTo>
                <a:lnTo>
                  <a:pt x="22166" y="119999"/>
                </a:lnTo>
                <a:lnTo>
                  <a:pt x="19410" y="119860"/>
                </a:lnTo>
                <a:lnTo>
                  <a:pt x="16714" y="119581"/>
                </a:lnTo>
                <a:lnTo>
                  <a:pt x="14138" y="119093"/>
                </a:lnTo>
                <a:lnTo>
                  <a:pt x="11802" y="118466"/>
                </a:lnTo>
                <a:lnTo>
                  <a:pt x="9525" y="117664"/>
                </a:lnTo>
                <a:lnTo>
                  <a:pt x="7428" y="116687"/>
                </a:lnTo>
                <a:lnTo>
                  <a:pt x="5631" y="115642"/>
                </a:lnTo>
                <a:lnTo>
                  <a:pt x="4013" y="114421"/>
                </a:lnTo>
                <a:lnTo>
                  <a:pt x="2636" y="113131"/>
                </a:lnTo>
                <a:lnTo>
                  <a:pt x="1497" y="111737"/>
                </a:lnTo>
                <a:lnTo>
                  <a:pt x="659" y="110238"/>
                </a:lnTo>
                <a:lnTo>
                  <a:pt x="179" y="108669"/>
                </a:lnTo>
                <a:lnTo>
                  <a:pt x="0" y="107065"/>
                </a:lnTo>
                <a:lnTo>
                  <a:pt x="0" y="12899"/>
                </a:lnTo>
                <a:lnTo>
                  <a:pt x="179" y="11295"/>
                </a:lnTo>
                <a:lnTo>
                  <a:pt x="659" y="9726"/>
                </a:lnTo>
                <a:lnTo>
                  <a:pt x="1497" y="8262"/>
                </a:lnTo>
                <a:lnTo>
                  <a:pt x="2636" y="6833"/>
                </a:lnTo>
                <a:lnTo>
                  <a:pt x="4013" y="5543"/>
                </a:lnTo>
                <a:lnTo>
                  <a:pt x="5631" y="4357"/>
                </a:lnTo>
                <a:lnTo>
                  <a:pt x="7428" y="3242"/>
                </a:lnTo>
                <a:lnTo>
                  <a:pt x="9525" y="2300"/>
                </a:lnTo>
                <a:lnTo>
                  <a:pt x="11802" y="1499"/>
                </a:lnTo>
                <a:lnTo>
                  <a:pt x="14138" y="871"/>
                </a:lnTo>
                <a:lnTo>
                  <a:pt x="16714" y="418"/>
                </a:lnTo>
                <a:lnTo>
                  <a:pt x="19410" y="69"/>
                </a:lnTo>
                <a:lnTo>
                  <a:pt x="22166"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325" name="Google Shape;325;p19"/>
          <p:cNvGrpSpPr/>
          <p:nvPr/>
        </p:nvGrpSpPr>
        <p:grpSpPr>
          <a:xfrm>
            <a:off x="6211073" y="4811185"/>
            <a:ext cx="286655" cy="259809"/>
            <a:chOff x="4697413" y="3092451"/>
            <a:chExt cx="4959425" cy="3727537"/>
          </a:xfrm>
        </p:grpSpPr>
        <p:sp>
          <p:nvSpPr>
            <p:cNvPr id="326" name="Google Shape;326;p19"/>
            <p:cNvSpPr/>
            <p:nvPr/>
          </p:nvSpPr>
          <p:spPr>
            <a:xfrm>
              <a:off x="4697413" y="3092451"/>
              <a:ext cx="2776500" cy="3510000"/>
            </a:xfrm>
            <a:custGeom>
              <a:avLst/>
              <a:gdLst/>
              <a:ahLst/>
              <a:cxnLst/>
              <a:rect l="l" t="t" r="r" b="b"/>
              <a:pathLst>
                <a:path w="120000" h="120000" extrusionOk="0">
                  <a:moveTo>
                    <a:pt x="20548" y="83907"/>
                  </a:moveTo>
                  <a:lnTo>
                    <a:pt x="22813" y="86892"/>
                  </a:lnTo>
                  <a:lnTo>
                    <a:pt x="25283" y="89769"/>
                  </a:lnTo>
                  <a:lnTo>
                    <a:pt x="28027" y="92455"/>
                  </a:lnTo>
                  <a:lnTo>
                    <a:pt x="31012" y="95006"/>
                  </a:lnTo>
                  <a:lnTo>
                    <a:pt x="34133" y="97394"/>
                  </a:lnTo>
                  <a:lnTo>
                    <a:pt x="37495" y="99592"/>
                  </a:lnTo>
                  <a:lnTo>
                    <a:pt x="41097" y="101601"/>
                  </a:lnTo>
                  <a:lnTo>
                    <a:pt x="44871" y="103446"/>
                  </a:lnTo>
                  <a:lnTo>
                    <a:pt x="48747" y="105047"/>
                  </a:lnTo>
                  <a:lnTo>
                    <a:pt x="52795" y="106431"/>
                  </a:lnTo>
                  <a:lnTo>
                    <a:pt x="50120" y="102116"/>
                  </a:lnTo>
                  <a:lnTo>
                    <a:pt x="47787" y="97639"/>
                  </a:lnTo>
                  <a:lnTo>
                    <a:pt x="45694" y="93161"/>
                  </a:lnTo>
                  <a:lnTo>
                    <a:pt x="43876" y="88602"/>
                  </a:lnTo>
                  <a:lnTo>
                    <a:pt x="42332" y="83907"/>
                  </a:lnTo>
                  <a:lnTo>
                    <a:pt x="20548" y="83907"/>
                  </a:lnTo>
                  <a:close/>
                  <a:moveTo>
                    <a:pt x="53173" y="46214"/>
                  </a:moveTo>
                  <a:lnTo>
                    <a:pt x="52384" y="50990"/>
                  </a:lnTo>
                  <a:lnTo>
                    <a:pt x="51938" y="55848"/>
                  </a:lnTo>
                  <a:lnTo>
                    <a:pt x="51766" y="60678"/>
                  </a:lnTo>
                  <a:lnTo>
                    <a:pt x="51869" y="65101"/>
                  </a:lnTo>
                  <a:lnTo>
                    <a:pt x="52281" y="69470"/>
                  </a:lnTo>
                  <a:lnTo>
                    <a:pt x="52933" y="73785"/>
                  </a:lnTo>
                  <a:lnTo>
                    <a:pt x="98250" y="73785"/>
                  </a:lnTo>
                  <a:lnTo>
                    <a:pt x="99005" y="69063"/>
                  </a:lnTo>
                  <a:lnTo>
                    <a:pt x="99519" y="64206"/>
                  </a:lnTo>
                  <a:lnTo>
                    <a:pt x="99656" y="59375"/>
                  </a:lnTo>
                  <a:lnTo>
                    <a:pt x="99519" y="54952"/>
                  </a:lnTo>
                  <a:lnTo>
                    <a:pt x="99142" y="50583"/>
                  </a:lnTo>
                  <a:lnTo>
                    <a:pt x="98421" y="46214"/>
                  </a:lnTo>
                  <a:lnTo>
                    <a:pt x="53173" y="46214"/>
                  </a:lnTo>
                  <a:close/>
                  <a:moveTo>
                    <a:pt x="15265" y="46214"/>
                  </a:moveTo>
                  <a:lnTo>
                    <a:pt x="14236" y="49552"/>
                  </a:lnTo>
                  <a:lnTo>
                    <a:pt x="13447" y="52944"/>
                  </a:lnTo>
                  <a:lnTo>
                    <a:pt x="13001" y="56445"/>
                  </a:lnTo>
                  <a:lnTo>
                    <a:pt x="12795" y="60054"/>
                  </a:lnTo>
                  <a:lnTo>
                    <a:pt x="13001" y="63554"/>
                  </a:lnTo>
                  <a:lnTo>
                    <a:pt x="13447" y="67055"/>
                  </a:lnTo>
                  <a:lnTo>
                    <a:pt x="14168" y="70447"/>
                  </a:lnTo>
                  <a:lnTo>
                    <a:pt x="15197" y="73785"/>
                  </a:lnTo>
                  <a:lnTo>
                    <a:pt x="39931" y="73785"/>
                  </a:lnTo>
                  <a:lnTo>
                    <a:pt x="39348" y="69470"/>
                  </a:lnTo>
                  <a:lnTo>
                    <a:pt x="39005" y="65101"/>
                  </a:lnTo>
                  <a:lnTo>
                    <a:pt x="38867" y="60678"/>
                  </a:lnTo>
                  <a:lnTo>
                    <a:pt x="39005" y="55848"/>
                  </a:lnTo>
                  <a:lnTo>
                    <a:pt x="39451" y="50990"/>
                  </a:lnTo>
                  <a:lnTo>
                    <a:pt x="40171" y="46214"/>
                  </a:lnTo>
                  <a:lnTo>
                    <a:pt x="15265" y="46214"/>
                  </a:lnTo>
                  <a:close/>
                  <a:moveTo>
                    <a:pt x="53825" y="13324"/>
                  </a:moveTo>
                  <a:lnTo>
                    <a:pt x="49674" y="14708"/>
                  </a:lnTo>
                  <a:lnTo>
                    <a:pt x="45626" y="16309"/>
                  </a:lnTo>
                  <a:lnTo>
                    <a:pt x="41749" y="18100"/>
                  </a:lnTo>
                  <a:lnTo>
                    <a:pt x="38113" y="20162"/>
                  </a:lnTo>
                  <a:lnTo>
                    <a:pt x="34579" y="22360"/>
                  </a:lnTo>
                  <a:lnTo>
                    <a:pt x="31320" y="24776"/>
                  </a:lnTo>
                  <a:lnTo>
                    <a:pt x="28267" y="27354"/>
                  </a:lnTo>
                  <a:lnTo>
                    <a:pt x="25488" y="30067"/>
                  </a:lnTo>
                  <a:lnTo>
                    <a:pt x="22881" y="32998"/>
                  </a:lnTo>
                  <a:lnTo>
                    <a:pt x="20617" y="36037"/>
                  </a:lnTo>
                  <a:lnTo>
                    <a:pt x="42778" y="36037"/>
                  </a:lnTo>
                  <a:lnTo>
                    <a:pt x="44391" y="31370"/>
                  </a:lnTo>
                  <a:lnTo>
                    <a:pt x="46346" y="26729"/>
                  </a:lnTo>
                  <a:lnTo>
                    <a:pt x="48576" y="22170"/>
                  </a:lnTo>
                  <a:lnTo>
                    <a:pt x="51114" y="17693"/>
                  </a:lnTo>
                  <a:lnTo>
                    <a:pt x="53825" y="13324"/>
                  </a:lnTo>
                  <a:close/>
                  <a:moveTo>
                    <a:pt x="75883" y="10176"/>
                  </a:moveTo>
                  <a:lnTo>
                    <a:pt x="73447" y="10230"/>
                  </a:lnTo>
                  <a:lnTo>
                    <a:pt x="71046" y="10339"/>
                  </a:lnTo>
                  <a:lnTo>
                    <a:pt x="67821" y="14355"/>
                  </a:lnTo>
                  <a:lnTo>
                    <a:pt x="64871" y="18507"/>
                  </a:lnTo>
                  <a:lnTo>
                    <a:pt x="62229" y="22767"/>
                  </a:lnTo>
                  <a:lnTo>
                    <a:pt x="59862" y="27082"/>
                  </a:lnTo>
                  <a:lnTo>
                    <a:pt x="57804" y="31560"/>
                  </a:lnTo>
                  <a:lnTo>
                    <a:pt x="56054" y="36092"/>
                  </a:lnTo>
                  <a:lnTo>
                    <a:pt x="95780" y="36092"/>
                  </a:lnTo>
                  <a:lnTo>
                    <a:pt x="94065" y="31560"/>
                  </a:lnTo>
                  <a:lnTo>
                    <a:pt x="92109" y="27137"/>
                  </a:lnTo>
                  <a:lnTo>
                    <a:pt x="89845" y="22822"/>
                  </a:lnTo>
                  <a:lnTo>
                    <a:pt x="87307" y="18561"/>
                  </a:lnTo>
                  <a:lnTo>
                    <a:pt x="84528" y="14436"/>
                  </a:lnTo>
                  <a:lnTo>
                    <a:pt x="81406" y="10393"/>
                  </a:lnTo>
                  <a:lnTo>
                    <a:pt x="78593" y="10230"/>
                  </a:lnTo>
                  <a:lnTo>
                    <a:pt x="75883" y="10176"/>
                  </a:lnTo>
                  <a:close/>
                  <a:moveTo>
                    <a:pt x="75883" y="0"/>
                  </a:moveTo>
                  <a:lnTo>
                    <a:pt x="81200" y="162"/>
                  </a:lnTo>
                  <a:lnTo>
                    <a:pt x="86483" y="569"/>
                  </a:lnTo>
                  <a:lnTo>
                    <a:pt x="91663" y="1275"/>
                  </a:lnTo>
                  <a:lnTo>
                    <a:pt x="96672" y="2252"/>
                  </a:lnTo>
                  <a:lnTo>
                    <a:pt x="101680" y="3554"/>
                  </a:lnTo>
                  <a:lnTo>
                    <a:pt x="106483" y="5047"/>
                  </a:lnTo>
                  <a:lnTo>
                    <a:pt x="111183" y="6838"/>
                  </a:lnTo>
                  <a:lnTo>
                    <a:pt x="115643" y="8900"/>
                  </a:lnTo>
                  <a:lnTo>
                    <a:pt x="119999" y="11207"/>
                  </a:lnTo>
                  <a:lnTo>
                    <a:pt x="119554" y="11560"/>
                  </a:lnTo>
                  <a:lnTo>
                    <a:pt x="117427" y="13405"/>
                  </a:lnTo>
                  <a:lnTo>
                    <a:pt x="115471" y="15332"/>
                  </a:lnTo>
                  <a:lnTo>
                    <a:pt x="113756" y="17313"/>
                  </a:lnTo>
                  <a:lnTo>
                    <a:pt x="112212" y="19321"/>
                  </a:lnTo>
                  <a:lnTo>
                    <a:pt x="109022" y="17639"/>
                  </a:lnTo>
                  <a:lnTo>
                    <a:pt x="105660" y="16092"/>
                  </a:lnTo>
                  <a:lnTo>
                    <a:pt x="102126" y="14708"/>
                  </a:lnTo>
                  <a:lnTo>
                    <a:pt x="98490" y="13514"/>
                  </a:lnTo>
                  <a:lnTo>
                    <a:pt x="101234" y="17937"/>
                  </a:lnTo>
                  <a:lnTo>
                    <a:pt x="103636" y="22469"/>
                  </a:lnTo>
                  <a:lnTo>
                    <a:pt x="105694" y="27055"/>
                  </a:lnTo>
                  <a:lnTo>
                    <a:pt x="107581" y="31723"/>
                  </a:lnTo>
                  <a:lnTo>
                    <a:pt x="107478" y="34084"/>
                  </a:lnTo>
                  <a:lnTo>
                    <a:pt x="107581" y="36553"/>
                  </a:lnTo>
                  <a:lnTo>
                    <a:pt x="107924" y="39131"/>
                  </a:lnTo>
                  <a:lnTo>
                    <a:pt x="106826" y="40868"/>
                  </a:lnTo>
                  <a:lnTo>
                    <a:pt x="106106" y="42686"/>
                  </a:lnTo>
                  <a:lnTo>
                    <a:pt x="105660" y="44531"/>
                  </a:lnTo>
                  <a:lnTo>
                    <a:pt x="105454" y="46377"/>
                  </a:lnTo>
                  <a:lnTo>
                    <a:pt x="105523" y="48222"/>
                  </a:lnTo>
                  <a:lnTo>
                    <a:pt x="105763" y="49986"/>
                  </a:lnTo>
                  <a:lnTo>
                    <a:pt x="106174" y="51723"/>
                  </a:lnTo>
                  <a:lnTo>
                    <a:pt x="106620" y="53324"/>
                  </a:lnTo>
                  <a:lnTo>
                    <a:pt x="107066" y="54871"/>
                  </a:lnTo>
                  <a:lnTo>
                    <a:pt x="108130" y="57476"/>
                  </a:lnTo>
                  <a:lnTo>
                    <a:pt x="109228" y="59755"/>
                  </a:lnTo>
                  <a:lnTo>
                    <a:pt x="110394" y="61736"/>
                  </a:lnTo>
                  <a:lnTo>
                    <a:pt x="111629" y="63446"/>
                  </a:lnTo>
                  <a:lnTo>
                    <a:pt x="111938" y="63853"/>
                  </a:lnTo>
                  <a:lnTo>
                    <a:pt x="112349" y="64314"/>
                  </a:lnTo>
                  <a:lnTo>
                    <a:pt x="111903" y="68900"/>
                  </a:lnTo>
                  <a:lnTo>
                    <a:pt x="111252" y="73432"/>
                  </a:lnTo>
                  <a:lnTo>
                    <a:pt x="108164" y="74491"/>
                  </a:lnTo>
                  <a:lnTo>
                    <a:pt x="104871" y="75576"/>
                  </a:lnTo>
                  <a:lnTo>
                    <a:pt x="101303" y="76553"/>
                  </a:lnTo>
                  <a:lnTo>
                    <a:pt x="97632" y="77367"/>
                  </a:lnTo>
                  <a:lnTo>
                    <a:pt x="94991" y="78046"/>
                  </a:lnTo>
                  <a:lnTo>
                    <a:pt x="92452" y="78860"/>
                  </a:lnTo>
                  <a:lnTo>
                    <a:pt x="90120" y="79837"/>
                  </a:lnTo>
                  <a:lnTo>
                    <a:pt x="87890" y="81031"/>
                  </a:lnTo>
                  <a:lnTo>
                    <a:pt x="85866" y="82415"/>
                  </a:lnTo>
                  <a:lnTo>
                    <a:pt x="84048" y="83907"/>
                  </a:lnTo>
                  <a:lnTo>
                    <a:pt x="55506" y="83907"/>
                  </a:lnTo>
                  <a:lnTo>
                    <a:pt x="57221" y="88439"/>
                  </a:lnTo>
                  <a:lnTo>
                    <a:pt x="59176" y="92862"/>
                  </a:lnTo>
                  <a:lnTo>
                    <a:pt x="61440" y="97232"/>
                  </a:lnTo>
                  <a:lnTo>
                    <a:pt x="63979" y="101438"/>
                  </a:lnTo>
                  <a:lnTo>
                    <a:pt x="66758" y="105617"/>
                  </a:lnTo>
                  <a:lnTo>
                    <a:pt x="69948" y="109660"/>
                  </a:lnTo>
                  <a:lnTo>
                    <a:pt x="72864" y="109823"/>
                  </a:lnTo>
                  <a:lnTo>
                    <a:pt x="75883" y="109877"/>
                  </a:lnTo>
                  <a:lnTo>
                    <a:pt x="76775" y="109877"/>
                  </a:lnTo>
                  <a:lnTo>
                    <a:pt x="76981" y="111424"/>
                  </a:lnTo>
                  <a:lnTo>
                    <a:pt x="77186" y="113025"/>
                  </a:lnTo>
                  <a:lnTo>
                    <a:pt x="77358" y="114599"/>
                  </a:lnTo>
                  <a:lnTo>
                    <a:pt x="77632" y="116092"/>
                  </a:lnTo>
                  <a:lnTo>
                    <a:pt x="77873" y="117421"/>
                  </a:lnTo>
                  <a:lnTo>
                    <a:pt x="78284" y="118724"/>
                  </a:lnTo>
                  <a:lnTo>
                    <a:pt x="78936" y="120000"/>
                  </a:lnTo>
                  <a:lnTo>
                    <a:pt x="75883" y="120000"/>
                  </a:lnTo>
                  <a:lnTo>
                    <a:pt x="70806" y="119891"/>
                  </a:lnTo>
                  <a:lnTo>
                    <a:pt x="65866" y="119484"/>
                  </a:lnTo>
                  <a:lnTo>
                    <a:pt x="60994" y="118887"/>
                  </a:lnTo>
                  <a:lnTo>
                    <a:pt x="56157" y="117991"/>
                  </a:lnTo>
                  <a:lnTo>
                    <a:pt x="51423" y="116879"/>
                  </a:lnTo>
                  <a:lnTo>
                    <a:pt x="46792" y="115468"/>
                  </a:lnTo>
                  <a:lnTo>
                    <a:pt x="42332" y="113894"/>
                  </a:lnTo>
                  <a:lnTo>
                    <a:pt x="38044" y="112048"/>
                  </a:lnTo>
                  <a:lnTo>
                    <a:pt x="33790" y="109986"/>
                  </a:lnTo>
                  <a:lnTo>
                    <a:pt x="29777" y="107706"/>
                  </a:lnTo>
                  <a:lnTo>
                    <a:pt x="25866" y="105210"/>
                  </a:lnTo>
                  <a:lnTo>
                    <a:pt x="22229" y="102469"/>
                  </a:lnTo>
                  <a:lnTo>
                    <a:pt x="18799" y="99538"/>
                  </a:lnTo>
                  <a:lnTo>
                    <a:pt x="15608" y="96499"/>
                  </a:lnTo>
                  <a:lnTo>
                    <a:pt x="12692" y="93324"/>
                  </a:lnTo>
                  <a:lnTo>
                    <a:pt x="10085" y="89986"/>
                  </a:lnTo>
                  <a:lnTo>
                    <a:pt x="7787" y="86540"/>
                  </a:lnTo>
                  <a:lnTo>
                    <a:pt x="5728" y="83039"/>
                  </a:lnTo>
                  <a:lnTo>
                    <a:pt x="4013" y="79375"/>
                  </a:lnTo>
                  <a:lnTo>
                    <a:pt x="2607" y="75630"/>
                  </a:lnTo>
                  <a:lnTo>
                    <a:pt x="1440" y="71831"/>
                  </a:lnTo>
                  <a:lnTo>
                    <a:pt x="651" y="67978"/>
                  </a:lnTo>
                  <a:lnTo>
                    <a:pt x="205" y="64016"/>
                  </a:lnTo>
                  <a:lnTo>
                    <a:pt x="0" y="60054"/>
                  </a:lnTo>
                  <a:lnTo>
                    <a:pt x="205" y="56037"/>
                  </a:lnTo>
                  <a:lnTo>
                    <a:pt x="651" y="52075"/>
                  </a:lnTo>
                  <a:lnTo>
                    <a:pt x="1440" y="48222"/>
                  </a:lnTo>
                  <a:lnTo>
                    <a:pt x="2607" y="44423"/>
                  </a:lnTo>
                  <a:lnTo>
                    <a:pt x="3979" y="40678"/>
                  </a:lnTo>
                  <a:lnTo>
                    <a:pt x="5728" y="37014"/>
                  </a:lnTo>
                  <a:lnTo>
                    <a:pt x="7753" y="33514"/>
                  </a:lnTo>
                  <a:lnTo>
                    <a:pt x="10085" y="30067"/>
                  </a:lnTo>
                  <a:lnTo>
                    <a:pt x="12692" y="26729"/>
                  </a:lnTo>
                  <a:lnTo>
                    <a:pt x="15608" y="23554"/>
                  </a:lnTo>
                  <a:lnTo>
                    <a:pt x="18799" y="20461"/>
                  </a:lnTo>
                  <a:lnTo>
                    <a:pt x="22229" y="17584"/>
                  </a:lnTo>
                  <a:lnTo>
                    <a:pt x="25934" y="14843"/>
                  </a:lnTo>
                  <a:lnTo>
                    <a:pt x="29777" y="12347"/>
                  </a:lnTo>
                  <a:lnTo>
                    <a:pt x="33790" y="10067"/>
                  </a:lnTo>
                  <a:lnTo>
                    <a:pt x="38044" y="7978"/>
                  </a:lnTo>
                  <a:lnTo>
                    <a:pt x="42401" y="6160"/>
                  </a:lnTo>
                  <a:lnTo>
                    <a:pt x="46792" y="4531"/>
                  </a:lnTo>
                  <a:lnTo>
                    <a:pt x="51423" y="3175"/>
                  </a:lnTo>
                  <a:lnTo>
                    <a:pt x="56157" y="2062"/>
                  </a:lnTo>
                  <a:lnTo>
                    <a:pt x="60994" y="1166"/>
                  </a:lnTo>
                  <a:lnTo>
                    <a:pt x="65866" y="515"/>
                  </a:lnTo>
                  <a:lnTo>
                    <a:pt x="70874" y="162"/>
                  </a:lnTo>
                  <a:lnTo>
                    <a:pt x="75883"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7" name="Google Shape;327;p19"/>
            <p:cNvSpPr/>
            <p:nvPr/>
          </p:nvSpPr>
          <p:spPr>
            <a:xfrm>
              <a:off x="7427913" y="3379788"/>
              <a:ext cx="1533600" cy="2041500"/>
            </a:xfrm>
            <a:custGeom>
              <a:avLst/>
              <a:gdLst/>
              <a:ahLst/>
              <a:cxnLst/>
              <a:rect l="l" t="t" r="r" b="b"/>
              <a:pathLst>
                <a:path w="120000" h="120000" extrusionOk="0">
                  <a:moveTo>
                    <a:pt x="61520" y="0"/>
                  </a:moveTo>
                  <a:lnTo>
                    <a:pt x="66301" y="186"/>
                  </a:lnTo>
                  <a:lnTo>
                    <a:pt x="70832" y="606"/>
                  </a:lnTo>
                  <a:lnTo>
                    <a:pt x="74930" y="1399"/>
                  </a:lnTo>
                  <a:lnTo>
                    <a:pt x="78779" y="2378"/>
                  </a:lnTo>
                  <a:lnTo>
                    <a:pt x="82193" y="3451"/>
                  </a:lnTo>
                  <a:lnTo>
                    <a:pt x="85297" y="4757"/>
                  </a:lnTo>
                  <a:lnTo>
                    <a:pt x="88463" y="6156"/>
                  </a:lnTo>
                  <a:lnTo>
                    <a:pt x="91132" y="7695"/>
                  </a:lnTo>
                  <a:lnTo>
                    <a:pt x="93367" y="9187"/>
                  </a:lnTo>
                  <a:lnTo>
                    <a:pt x="95292" y="10586"/>
                  </a:lnTo>
                  <a:lnTo>
                    <a:pt x="96782" y="11846"/>
                  </a:lnTo>
                  <a:lnTo>
                    <a:pt x="97961" y="12965"/>
                  </a:lnTo>
                  <a:lnTo>
                    <a:pt x="98706" y="13758"/>
                  </a:lnTo>
                  <a:lnTo>
                    <a:pt x="99141" y="14411"/>
                  </a:lnTo>
                  <a:lnTo>
                    <a:pt x="99389" y="14551"/>
                  </a:lnTo>
                  <a:lnTo>
                    <a:pt x="99513" y="14551"/>
                  </a:lnTo>
                  <a:lnTo>
                    <a:pt x="99886" y="14644"/>
                  </a:lnTo>
                  <a:lnTo>
                    <a:pt x="100444" y="14737"/>
                  </a:lnTo>
                  <a:lnTo>
                    <a:pt x="101127" y="14830"/>
                  </a:lnTo>
                  <a:lnTo>
                    <a:pt x="102121" y="15110"/>
                  </a:lnTo>
                  <a:lnTo>
                    <a:pt x="103176" y="15437"/>
                  </a:lnTo>
                  <a:lnTo>
                    <a:pt x="104355" y="15810"/>
                  </a:lnTo>
                  <a:lnTo>
                    <a:pt x="105535" y="16416"/>
                  </a:lnTo>
                  <a:lnTo>
                    <a:pt x="106777" y="17116"/>
                  </a:lnTo>
                  <a:lnTo>
                    <a:pt x="108080" y="18002"/>
                  </a:lnTo>
                  <a:lnTo>
                    <a:pt x="109384" y="19075"/>
                  </a:lnTo>
                  <a:lnTo>
                    <a:pt x="110688" y="20334"/>
                  </a:lnTo>
                  <a:lnTo>
                    <a:pt x="111867" y="21733"/>
                  </a:lnTo>
                  <a:lnTo>
                    <a:pt x="113047" y="23412"/>
                  </a:lnTo>
                  <a:lnTo>
                    <a:pt x="113978" y="25371"/>
                  </a:lnTo>
                  <a:lnTo>
                    <a:pt x="114909" y="27563"/>
                  </a:lnTo>
                  <a:lnTo>
                    <a:pt x="115654" y="30034"/>
                  </a:lnTo>
                  <a:lnTo>
                    <a:pt x="116088" y="32786"/>
                  </a:lnTo>
                  <a:lnTo>
                    <a:pt x="116461" y="35864"/>
                  </a:lnTo>
                  <a:lnTo>
                    <a:pt x="116461" y="39222"/>
                  </a:lnTo>
                  <a:lnTo>
                    <a:pt x="116213" y="42953"/>
                  </a:lnTo>
                  <a:lnTo>
                    <a:pt x="115716" y="47011"/>
                  </a:lnTo>
                  <a:lnTo>
                    <a:pt x="114785" y="51488"/>
                  </a:lnTo>
                  <a:lnTo>
                    <a:pt x="113978" y="54333"/>
                  </a:lnTo>
                  <a:lnTo>
                    <a:pt x="112798" y="57178"/>
                  </a:lnTo>
                  <a:lnTo>
                    <a:pt x="113978" y="57178"/>
                  </a:lnTo>
                  <a:lnTo>
                    <a:pt x="115033" y="57271"/>
                  </a:lnTo>
                  <a:lnTo>
                    <a:pt x="116088" y="57411"/>
                  </a:lnTo>
                  <a:lnTo>
                    <a:pt x="117020" y="57877"/>
                  </a:lnTo>
                  <a:lnTo>
                    <a:pt x="117951" y="58390"/>
                  </a:lnTo>
                  <a:lnTo>
                    <a:pt x="118696" y="59183"/>
                  </a:lnTo>
                  <a:lnTo>
                    <a:pt x="119255" y="60163"/>
                  </a:lnTo>
                  <a:lnTo>
                    <a:pt x="119751" y="61515"/>
                  </a:lnTo>
                  <a:lnTo>
                    <a:pt x="120000" y="63008"/>
                  </a:lnTo>
                  <a:lnTo>
                    <a:pt x="119875" y="64920"/>
                  </a:lnTo>
                  <a:lnTo>
                    <a:pt x="119503" y="67158"/>
                  </a:lnTo>
                  <a:lnTo>
                    <a:pt x="118820" y="69724"/>
                  </a:lnTo>
                  <a:lnTo>
                    <a:pt x="117889" y="72708"/>
                  </a:lnTo>
                  <a:lnTo>
                    <a:pt x="116461" y="76160"/>
                  </a:lnTo>
                  <a:lnTo>
                    <a:pt x="115033" y="79005"/>
                  </a:lnTo>
                  <a:lnTo>
                    <a:pt x="113729" y="81197"/>
                  </a:lnTo>
                  <a:lnTo>
                    <a:pt x="112426" y="82969"/>
                  </a:lnTo>
                  <a:lnTo>
                    <a:pt x="111184" y="84181"/>
                  </a:lnTo>
                  <a:lnTo>
                    <a:pt x="110005" y="85068"/>
                  </a:lnTo>
                  <a:lnTo>
                    <a:pt x="108949" y="85534"/>
                  </a:lnTo>
                  <a:lnTo>
                    <a:pt x="107832" y="85720"/>
                  </a:lnTo>
                  <a:lnTo>
                    <a:pt x="107025" y="88799"/>
                  </a:lnTo>
                  <a:lnTo>
                    <a:pt x="105721" y="91970"/>
                  </a:lnTo>
                  <a:lnTo>
                    <a:pt x="104107" y="95141"/>
                  </a:lnTo>
                  <a:lnTo>
                    <a:pt x="102121" y="98359"/>
                  </a:lnTo>
                  <a:lnTo>
                    <a:pt x="99637" y="101438"/>
                  </a:lnTo>
                  <a:lnTo>
                    <a:pt x="96782" y="104516"/>
                  </a:lnTo>
                  <a:lnTo>
                    <a:pt x="93616" y="107454"/>
                  </a:lnTo>
                  <a:lnTo>
                    <a:pt x="90077" y="110205"/>
                  </a:lnTo>
                  <a:lnTo>
                    <a:pt x="86352" y="112677"/>
                  </a:lnTo>
                  <a:lnTo>
                    <a:pt x="82069" y="114869"/>
                  </a:lnTo>
                  <a:lnTo>
                    <a:pt x="77537" y="116828"/>
                  </a:lnTo>
                  <a:lnTo>
                    <a:pt x="72695" y="118321"/>
                  </a:lnTo>
                  <a:lnTo>
                    <a:pt x="67604" y="119393"/>
                  </a:lnTo>
                  <a:lnTo>
                    <a:pt x="62576" y="120000"/>
                  </a:lnTo>
                  <a:lnTo>
                    <a:pt x="57299" y="120000"/>
                  </a:lnTo>
                  <a:lnTo>
                    <a:pt x="52084" y="119440"/>
                  </a:lnTo>
                  <a:lnTo>
                    <a:pt x="47056" y="118414"/>
                  </a:lnTo>
                  <a:lnTo>
                    <a:pt x="42214" y="116828"/>
                  </a:lnTo>
                  <a:lnTo>
                    <a:pt x="37620" y="114963"/>
                  </a:lnTo>
                  <a:lnTo>
                    <a:pt x="33398" y="112724"/>
                  </a:lnTo>
                  <a:lnTo>
                    <a:pt x="29487" y="110205"/>
                  </a:lnTo>
                  <a:lnTo>
                    <a:pt x="25949" y="107547"/>
                  </a:lnTo>
                  <a:lnTo>
                    <a:pt x="22907" y="104609"/>
                  </a:lnTo>
                  <a:lnTo>
                    <a:pt x="20113" y="101531"/>
                  </a:lnTo>
                  <a:lnTo>
                    <a:pt x="17754" y="98453"/>
                  </a:lnTo>
                  <a:lnTo>
                    <a:pt x="15768" y="95141"/>
                  </a:lnTo>
                  <a:lnTo>
                    <a:pt x="14092" y="91970"/>
                  </a:lnTo>
                  <a:lnTo>
                    <a:pt x="12912" y="88892"/>
                  </a:lnTo>
                  <a:lnTo>
                    <a:pt x="12105" y="85814"/>
                  </a:lnTo>
                  <a:lnTo>
                    <a:pt x="11050" y="85627"/>
                  </a:lnTo>
                  <a:lnTo>
                    <a:pt x="9870" y="85068"/>
                  </a:lnTo>
                  <a:lnTo>
                    <a:pt x="8691" y="84275"/>
                  </a:lnTo>
                  <a:lnTo>
                    <a:pt x="7511" y="82969"/>
                  </a:lnTo>
                  <a:lnTo>
                    <a:pt x="6207" y="81290"/>
                  </a:lnTo>
                  <a:lnTo>
                    <a:pt x="4780" y="79005"/>
                  </a:lnTo>
                  <a:lnTo>
                    <a:pt x="3414" y="76160"/>
                  </a:lnTo>
                  <a:lnTo>
                    <a:pt x="1986" y="72708"/>
                  </a:lnTo>
                  <a:lnTo>
                    <a:pt x="1055" y="69817"/>
                  </a:lnTo>
                  <a:lnTo>
                    <a:pt x="310" y="67158"/>
                  </a:lnTo>
                  <a:lnTo>
                    <a:pt x="0" y="64920"/>
                  </a:lnTo>
                  <a:lnTo>
                    <a:pt x="0" y="63101"/>
                  </a:lnTo>
                  <a:lnTo>
                    <a:pt x="124" y="61515"/>
                  </a:lnTo>
                  <a:lnTo>
                    <a:pt x="558" y="60256"/>
                  </a:lnTo>
                  <a:lnTo>
                    <a:pt x="1179" y="59183"/>
                  </a:lnTo>
                  <a:lnTo>
                    <a:pt x="1986" y="58390"/>
                  </a:lnTo>
                  <a:lnTo>
                    <a:pt x="2793" y="57877"/>
                  </a:lnTo>
                  <a:lnTo>
                    <a:pt x="3848" y="57504"/>
                  </a:lnTo>
                  <a:lnTo>
                    <a:pt x="4904" y="57271"/>
                  </a:lnTo>
                  <a:lnTo>
                    <a:pt x="5959" y="57178"/>
                  </a:lnTo>
                  <a:lnTo>
                    <a:pt x="7015" y="57271"/>
                  </a:lnTo>
                  <a:lnTo>
                    <a:pt x="5835" y="54333"/>
                  </a:lnTo>
                  <a:lnTo>
                    <a:pt x="5028" y="51581"/>
                  </a:lnTo>
                  <a:lnTo>
                    <a:pt x="4221" y="47710"/>
                  </a:lnTo>
                  <a:lnTo>
                    <a:pt x="3724" y="44073"/>
                  </a:lnTo>
                  <a:lnTo>
                    <a:pt x="3600" y="40481"/>
                  </a:lnTo>
                  <a:lnTo>
                    <a:pt x="3973" y="36937"/>
                  </a:lnTo>
                  <a:lnTo>
                    <a:pt x="4904" y="33392"/>
                  </a:lnTo>
                  <a:lnTo>
                    <a:pt x="6332" y="29661"/>
                  </a:lnTo>
                  <a:lnTo>
                    <a:pt x="8194" y="26257"/>
                  </a:lnTo>
                  <a:lnTo>
                    <a:pt x="10553" y="23039"/>
                  </a:lnTo>
                  <a:lnTo>
                    <a:pt x="13160" y="20054"/>
                  </a:lnTo>
                  <a:lnTo>
                    <a:pt x="15954" y="17302"/>
                  </a:lnTo>
                  <a:lnTo>
                    <a:pt x="19058" y="14830"/>
                  </a:lnTo>
                  <a:lnTo>
                    <a:pt x="23155" y="11846"/>
                  </a:lnTo>
                  <a:lnTo>
                    <a:pt x="27501" y="9094"/>
                  </a:lnTo>
                  <a:lnTo>
                    <a:pt x="32095" y="6715"/>
                  </a:lnTo>
                  <a:lnTo>
                    <a:pt x="36068" y="4757"/>
                  </a:lnTo>
                  <a:lnTo>
                    <a:pt x="40351" y="3171"/>
                  </a:lnTo>
                  <a:lnTo>
                    <a:pt x="44821" y="1772"/>
                  </a:lnTo>
                  <a:lnTo>
                    <a:pt x="48422" y="979"/>
                  </a:lnTo>
                  <a:lnTo>
                    <a:pt x="52333" y="419"/>
                  </a:lnTo>
                  <a:lnTo>
                    <a:pt x="56306" y="186"/>
                  </a:lnTo>
                  <a:lnTo>
                    <a:pt x="61520"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28" name="Google Shape;328;p19"/>
            <p:cNvSpPr/>
            <p:nvPr/>
          </p:nvSpPr>
          <p:spPr>
            <a:xfrm>
              <a:off x="6751638" y="5335588"/>
              <a:ext cx="2905200" cy="1484400"/>
            </a:xfrm>
            <a:custGeom>
              <a:avLst/>
              <a:gdLst/>
              <a:ahLst/>
              <a:cxnLst/>
              <a:rect l="l" t="t" r="r" b="b"/>
              <a:pathLst>
                <a:path w="120000" h="120000" extrusionOk="0">
                  <a:moveTo>
                    <a:pt x="38699" y="0"/>
                  </a:moveTo>
                  <a:lnTo>
                    <a:pt x="48209" y="59101"/>
                  </a:lnTo>
                  <a:lnTo>
                    <a:pt x="50013" y="70139"/>
                  </a:lnTo>
                  <a:lnTo>
                    <a:pt x="50079" y="70010"/>
                  </a:lnTo>
                  <a:lnTo>
                    <a:pt x="51653" y="79379"/>
                  </a:lnTo>
                  <a:lnTo>
                    <a:pt x="56671" y="51529"/>
                  </a:lnTo>
                  <a:lnTo>
                    <a:pt x="55228" y="47422"/>
                  </a:lnTo>
                  <a:lnTo>
                    <a:pt x="54113" y="43764"/>
                  </a:lnTo>
                  <a:lnTo>
                    <a:pt x="53260" y="40363"/>
                  </a:lnTo>
                  <a:lnTo>
                    <a:pt x="52571" y="37347"/>
                  </a:lnTo>
                  <a:lnTo>
                    <a:pt x="52145" y="34524"/>
                  </a:lnTo>
                  <a:lnTo>
                    <a:pt x="51883" y="31957"/>
                  </a:lnTo>
                  <a:lnTo>
                    <a:pt x="51751" y="29775"/>
                  </a:lnTo>
                  <a:lnTo>
                    <a:pt x="51817" y="27850"/>
                  </a:lnTo>
                  <a:lnTo>
                    <a:pt x="52079" y="25989"/>
                  </a:lnTo>
                  <a:lnTo>
                    <a:pt x="52374" y="24577"/>
                  </a:lnTo>
                  <a:lnTo>
                    <a:pt x="52834" y="23229"/>
                  </a:lnTo>
                  <a:lnTo>
                    <a:pt x="53391" y="22139"/>
                  </a:lnTo>
                  <a:lnTo>
                    <a:pt x="54014" y="21176"/>
                  </a:lnTo>
                  <a:lnTo>
                    <a:pt x="54637" y="20278"/>
                  </a:lnTo>
                  <a:lnTo>
                    <a:pt x="55293" y="19700"/>
                  </a:lnTo>
                  <a:lnTo>
                    <a:pt x="55982" y="19187"/>
                  </a:lnTo>
                  <a:lnTo>
                    <a:pt x="56736" y="18866"/>
                  </a:lnTo>
                  <a:lnTo>
                    <a:pt x="57359" y="18481"/>
                  </a:lnTo>
                  <a:lnTo>
                    <a:pt x="58048" y="18352"/>
                  </a:lnTo>
                  <a:lnTo>
                    <a:pt x="58606" y="18224"/>
                  </a:lnTo>
                  <a:lnTo>
                    <a:pt x="59098" y="18096"/>
                  </a:lnTo>
                  <a:lnTo>
                    <a:pt x="59524" y="18096"/>
                  </a:lnTo>
                  <a:lnTo>
                    <a:pt x="59852" y="18096"/>
                  </a:lnTo>
                  <a:lnTo>
                    <a:pt x="59983" y="18096"/>
                  </a:lnTo>
                  <a:lnTo>
                    <a:pt x="60147" y="18096"/>
                  </a:lnTo>
                  <a:lnTo>
                    <a:pt x="60475" y="18096"/>
                  </a:lnTo>
                  <a:lnTo>
                    <a:pt x="60901" y="18096"/>
                  </a:lnTo>
                  <a:lnTo>
                    <a:pt x="61393" y="18224"/>
                  </a:lnTo>
                  <a:lnTo>
                    <a:pt x="61951" y="18352"/>
                  </a:lnTo>
                  <a:lnTo>
                    <a:pt x="62574" y="18609"/>
                  </a:lnTo>
                  <a:lnTo>
                    <a:pt x="63263" y="18866"/>
                  </a:lnTo>
                  <a:lnTo>
                    <a:pt x="63951" y="19187"/>
                  </a:lnTo>
                  <a:lnTo>
                    <a:pt x="64640" y="19828"/>
                  </a:lnTo>
                  <a:lnTo>
                    <a:pt x="65329" y="20406"/>
                  </a:lnTo>
                  <a:lnTo>
                    <a:pt x="65985" y="21176"/>
                  </a:lnTo>
                  <a:lnTo>
                    <a:pt x="66608" y="22139"/>
                  </a:lnTo>
                  <a:lnTo>
                    <a:pt x="67100" y="23229"/>
                  </a:lnTo>
                  <a:lnTo>
                    <a:pt x="67559" y="24577"/>
                  </a:lnTo>
                  <a:lnTo>
                    <a:pt x="67920" y="26117"/>
                  </a:lnTo>
                  <a:lnTo>
                    <a:pt x="68116" y="27850"/>
                  </a:lnTo>
                  <a:lnTo>
                    <a:pt x="68248" y="29775"/>
                  </a:lnTo>
                  <a:lnTo>
                    <a:pt x="68116" y="32085"/>
                  </a:lnTo>
                  <a:lnTo>
                    <a:pt x="67854" y="34524"/>
                  </a:lnTo>
                  <a:lnTo>
                    <a:pt x="67428" y="37347"/>
                  </a:lnTo>
                  <a:lnTo>
                    <a:pt x="66739" y="40363"/>
                  </a:lnTo>
                  <a:lnTo>
                    <a:pt x="65886" y="43764"/>
                  </a:lnTo>
                  <a:lnTo>
                    <a:pt x="64706" y="47422"/>
                  </a:lnTo>
                  <a:lnTo>
                    <a:pt x="63328" y="51529"/>
                  </a:lnTo>
                  <a:lnTo>
                    <a:pt x="68346" y="79379"/>
                  </a:lnTo>
                  <a:lnTo>
                    <a:pt x="69920" y="70010"/>
                  </a:lnTo>
                  <a:lnTo>
                    <a:pt x="69920" y="70139"/>
                  </a:lnTo>
                  <a:lnTo>
                    <a:pt x="71724" y="59101"/>
                  </a:lnTo>
                  <a:lnTo>
                    <a:pt x="81300" y="0"/>
                  </a:lnTo>
                  <a:lnTo>
                    <a:pt x="81399" y="256"/>
                  </a:lnTo>
                  <a:lnTo>
                    <a:pt x="81858" y="705"/>
                  </a:lnTo>
                  <a:lnTo>
                    <a:pt x="82481" y="1668"/>
                  </a:lnTo>
                  <a:lnTo>
                    <a:pt x="83399" y="2759"/>
                  </a:lnTo>
                  <a:lnTo>
                    <a:pt x="84580" y="4106"/>
                  </a:lnTo>
                  <a:lnTo>
                    <a:pt x="85957" y="5711"/>
                  </a:lnTo>
                  <a:lnTo>
                    <a:pt x="87499" y="7508"/>
                  </a:lnTo>
                  <a:lnTo>
                    <a:pt x="89237" y="9368"/>
                  </a:lnTo>
                  <a:lnTo>
                    <a:pt x="91172" y="11294"/>
                  </a:lnTo>
                  <a:lnTo>
                    <a:pt x="93271" y="13347"/>
                  </a:lnTo>
                  <a:lnTo>
                    <a:pt x="95534" y="15401"/>
                  </a:lnTo>
                  <a:lnTo>
                    <a:pt x="97928" y="17390"/>
                  </a:lnTo>
                  <a:lnTo>
                    <a:pt x="100420" y="19315"/>
                  </a:lnTo>
                  <a:lnTo>
                    <a:pt x="103044" y="21176"/>
                  </a:lnTo>
                  <a:lnTo>
                    <a:pt x="105766" y="22844"/>
                  </a:lnTo>
                  <a:lnTo>
                    <a:pt x="108587" y="24320"/>
                  </a:lnTo>
                  <a:lnTo>
                    <a:pt x="110554" y="25668"/>
                  </a:lnTo>
                  <a:lnTo>
                    <a:pt x="112292" y="27208"/>
                  </a:lnTo>
                  <a:lnTo>
                    <a:pt x="113801" y="29262"/>
                  </a:lnTo>
                  <a:lnTo>
                    <a:pt x="115080" y="31700"/>
                  </a:lnTo>
                  <a:lnTo>
                    <a:pt x="116294" y="34395"/>
                  </a:lnTo>
                  <a:lnTo>
                    <a:pt x="117212" y="37219"/>
                  </a:lnTo>
                  <a:lnTo>
                    <a:pt x="117966" y="40235"/>
                  </a:lnTo>
                  <a:lnTo>
                    <a:pt x="118589" y="43508"/>
                  </a:lnTo>
                  <a:lnTo>
                    <a:pt x="119081" y="46652"/>
                  </a:lnTo>
                  <a:lnTo>
                    <a:pt x="119442" y="49989"/>
                  </a:lnTo>
                  <a:lnTo>
                    <a:pt x="119704" y="53262"/>
                  </a:lnTo>
                  <a:lnTo>
                    <a:pt x="119868" y="56534"/>
                  </a:lnTo>
                  <a:lnTo>
                    <a:pt x="119934" y="59550"/>
                  </a:lnTo>
                  <a:lnTo>
                    <a:pt x="120000" y="62502"/>
                  </a:lnTo>
                  <a:lnTo>
                    <a:pt x="119934" y="65262"/>
                  </a:lnTo>
                  <a:lnTo>
                    <a:pt x="119868" y="67700"/>
                  </a:lnTo>
                  <a:lnTo>
                    <a:pt x="119868" y="68213"/>
                  </a:lnTo>
                  <a:lnTo>
                    <a:pt x="119836" y="69304"/>
                  </a:lnTo>
                  <a:lnTo>
                    <a:pt x="119770" y="70973"/>
                  </a:lnTo>
                  <a:lnTo>
                    <a:pt x="119639" y="73155"/>
                  </a:lnTo>
                  <a:lnTo>
                    <a:pt x="119573" y="75850"/>
                  </a:lnTo>
                  <a:lnTo>
                    <a:pt x="119376" y="78673"/>
                  </a:lnTo>
                  <a:lnTo>
                    <a:pt x="119245" y="81561"/>
                  </a:lnTo>
                  <a:lnTo>
                    <a:pt x="119147" y="84513"/>
                  </a:lnTo>
                  <a:lnTo>
                    <a:pt x="118950" y="87401"/>
                  </a:lnTo>
                  <a:lnTo>
                    <a:pt x="118753" y="89967"/>
                  </a:lnTo>
                  <a:lnTo>
                    <a:pt x="118589" y="92278"/>
                  </a:lnTo>
                  <a:lnTo>
                    <a:pt x="118458" y="92406"/>
                  </a:lnTo>
                  <a:lnTo>
                    <a:pt x="118032" y="92855"/>
                  </a:lnTo>
                  <a:lnTo>
                    <a:pt x="117277" y="93754"/>
                  </a:lnTo>
                  <a:lnTo>
                    <a:pt x="116228" y="94844"/>
                  </a:lnTo>
                  <a:lnTo>
                    <a:pt x="114982" y="96192"/>
                  </a:lnTo>
                  <a:lnTo>
                    <a:pt x="113342" y="97732"/>
                  </a:lnTo>
                  <a:lnTo>
                    <a:pt x="111538" y="99465"/>
                  </a:lnTo>
                  <a:lnTo>
                    <a:pt x="109439" y="101262"/>
                  </a:lnTo>
                  <a:lnTo>
                    <a:pt x="107078" y="103187"/>
                  </a:lnTo>
                  <a:lnTo>
                    <a:pt x="104454" y="105176"/>
                  </a:lnTo>
                  <a:lnTo>
                    <a:pt x="101535" y="107101"/>
                  </a:lnTo>
                  <a:lnTo>
                    <a:pt x="98453" y="109026"/>
                  </a:lnTo>
                  <a:lnTo>
                    <a:pt x="95075" y="111016"/>
                  </a:lnTo>
                  <a:lnTo>
                    <a:pt x="91467" y="112812"/>
                  </a:lnTo>
                  <a:lnTo>
                    <a:pt x="87630" y="114545"/>
                  </a:lnTo>
                  <a:lnTo>
                    <a:pt x="83596" y="116085"/>
                  </a:lnTo>
                  <a:lnTo>
                    <a:pt x="79300" y="117433"/>
                  </a:lnTo>
                  <a:lnTo>
                    <a:pt x="74774" y="118524"/>
                  </a:lnTo>
                  <a:lnTo>
                    <a:pt x="70051" y="119358"/>
                  </a:lnTo>
                  <a:lnTo>
                    <a:pt x="65132" y="119871"/>
                  </a:lnTo>
                  <a:lnTo>
                    <a:pt x="59983" y="120000"/>
                  </a:lnTo>
                  <a:lnTo>
                    <a:pt x="54867" y="119871"/>
                  </a:lnTo>
                  <a:lnTo>
                    <a:pt x="49915" y="119358"/>
                  </a:lnTo>
                  <a:lnTo>
                    <a:pt x="45159" y="118524"/>
                  </a:lnTo>
                  <a:lnTo>
                    <a:pt x="40699" y="117433"/>
                  </a:lnTo>
                  <a:lnTo>
                    <a:pt x="36403" y="116085"/>
                  </a:lnTo>
                  <a:lnTo>
                    <a:pt x="32303" y="114545"/>
                  </a:lnTo>
                  <a:lnTo>
                    <a:pt x="28532" y="112812"/>
                  </a:lnTo>
                  <a:lnTo>
                    <a:pt x="24924" y="111016"/>
                  </a:lnTo>
                  <a:lnTo>
                    <a:pt x="21546" y="109026"/>
                  </a:lnTo>
                  <a:lnTo>
                    <a:pt x="18398" y="107101"/>
                  </a:lnTo>
                  <a:lnTo>
                    <a:pt x="15545" y="105176"/>
                  </a:lnTo>
                  <a:lnTo>
                    <a:pt x="12921" y="103187"/>
                  </a:lnTo>
                  <a:lnTo>
                    <a:pt x="10560" y="101262"/>
                  </a:lnTo>
                  <a:lnTo>
                    <a:pt x="8428" y="99465"/>
                  </a:lnTo>
                  <a:lnTo>
                    <a:pt x="6591" y="97732"/>
                  </a:lnTo>
                  <a:lnTo>
                    <a:pt x="5017" y="96192"/>
                  </a:lnTo>
                  <a:lnTo>
                    <a:pt x="3705" y="94844"/>
                  </a:lnTo>
                  <a:lnTo>
                    <a:pt x="2722" y="93754"/>
                  </a:lnTo>
                  <a:lnTo>
                    <a:pt x="1967" y="92855"/>
                  </a:lnTo>
                  <a:lnTo>
                    <a:pt x="1541" y="92406"/>
                  </a:lnTo>
                  <a:lnTo>
                    <a:pt x="1410" y="92278"/>
                  </a:lnTo>
                  <a:lnTo>
                    <a:pt x="1246" y="89967"/>
                  </a:lnTo>
                  <a:lnTo>
                    <a:pt x="1049" y="87401"/>
                  </a:lnTo>
                  <a:lnTo>
                    <a:pt x="918" y="84513"/>
                  </a:lnTo>
                  <a:lnTo>
                    <a:pt x="721" y="81561"/>
                  </a:lnTo>
                  <a:lnTo>
                    <a:pt x="623" y="78673"/>
                  </a:lnTo>
                  <a:lnTo>
                    <a:pt x="491" y="75721"/>
                  </a:lnTo>
                  <a:lnTo>
                    <a:pt x="360" y="73155"/>
                  </a:lnTo>
                  <a:lnTo>
                    <a:pt x="229" y="70973"/>
                  </a:lnTo>
                  <a:lnTo>
                    <a:pt x="163" y="69304"/>
                  </a:lnTo>
                  <a:lnTo>
                    <a:pt x="131" y="68213"/>
                  </a:lnTo>
                  <a:lnTo>
                    <a:pt x="131" y="67700"/>
                  </a:lnTo>
                  <a:lnTo>
                    <a:pt x="65" y="65262"/>
                  </a:lnTo>
                  <a:lnTo>
                    <a:pt x="0" y="62502"/>
                  </a:lnTo>
                  <a:lnTo>
                    <a:pt x="65" y="59550"/>
                  </a:lnTo>
                  <a:lnTo>
                    <a:pt x="131" y="56534"/>
                  </a:lnTo>
                  <a:lnTo>
                    <a:pt x="295" y="53262"/>
                  </a:lnTo>
                  <a:lnTo>
                    <a:pt x="557" y="49989"/>
                  </a:lnTo>
                  <a:lnTo>
                    <a:pt x="918" y="46652"/>
                  </a:lnTo>
                  <a:lnTo>
                    <a:pt x="1410" y="43508"/>
                  </a:lnTo>
                  <a:lnTo>
                    <a:pt x="2033" y="40235"/>
                  </a:lnTo>
                  <a:lnTo>
                    <a:pt x="2853" y="37219"/>
                  </a:lnTo>
                  <a:lnTo>
                    <a:pt x="3771" y="34395"/>
                  </a:lnTo>
                  <a:lnTo>
                    <a:pt x="4886" y="31700"/>
                  </a:lnTo>
                  <a:lnTo>
                    <a:pt x="6198" y="29262"/>
                  </a:lnTo>
                  <a:lnTo>
                    <a:pt x="7707" y="27208"/>
                  </a:lnTo>
                  <a:lnTo>
                    <a:pt x="9445" y="25668"/>
                  </a:lnTo>
                  <a:lnTo>
                    <a:pt x="11412" y="24320"/>
                  </a:lnTo>
                  <a:lnTo>
                    <a:pt x="14233" y="22844"/>
                  </a:lnTo>
                  <a:lnTo>
                    <a:pt x="16955" y="21176"/>
                  </a:lnTo>
                  <a:lnTo>
                    <a:pt x="19579" y="19315"/>
                  </a:lnTo>
                  <a:lnTo>
                    <a:pt x="22071" y="17390"/>
                  </a:lnTo>
                  <a:lnTo>
                    <a:pt x="24432" y="15401"/>
                  </a:lnTo>
                  <a:lnTo>
                    <a:pt x="26728" y="13347"/>
                  </a:lnTo>
                  <a:lnTo>
                    <a:pt x="28761" y="11294"/>
                  </a:lnTo>
                  <a:lnTo>
                    <a:pt x="30762" y="9368"/>
                  </a:lnTo>
                  <a:lnTo>
                    <a:pt x="32500" y="7508"/>
                  </a:lnTo>
                  <a:lnTo>
                    <a:pt x="34042" y="5711"/>
                  </a:lnTo>
                  <a:lnTo>
                    <a:pt x="35419" y="4106"/>
                  </a:lnTo>
                  <a:lnTo>
                    <a:pt x="36600" y="2759"/>
                  </a:lnTo>
                  <a:lnTo>
                    <a:pt x="37452" y="1668"/>
                  </a:lnTo>
                  <a:lnTo>
                    <a:pt x="38141" y="705"/>
                  </a:lnTo>
                  <a:lnTo>
                    <a:pt x="38600" y="256"/>
                  </a:lnTo>
                  <a:lnTo>
                    <a:pt x="38699"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29" name="Google Shape;329;p19"/>
          <p:cNvSpPr/>
          <p:nvPr/>
        </p:nvSpPr>
        <p:spPr>
          <a:xfrm>
            <a:off x="5937700" y="4390519"/>
            <a:ext cx="140400" cy="150300"/>
          </a:xfrm>
          <a:custGeom>
            <a:avLst/>
            <a:gdLst/>
            <a:ahLst/>
            <a:cxnLst/>
            <a:rect l="l" t="t" r="r" b="b"/>
            <a:pathLst>
              <a:path w="120000" h="120000" extrusionOk="0">
                <a:moveTo>
                  <a:pt x="0" y="0"/>
                </a:moveTo>
                <a:lnTo>
                  <a:pt x="120000" y="0"/>
                </a:lnTo>
                <a:lnTo>
                  <a:pt x="120000" y="119999"/>
                </a:lnTo>
                <a:lnTo>
                  <a:pt x="50404" y="119999"/>
                </a:lnTo>
                <a:lnTo>
                  <a:pt x="0" y="119999"/>
                </a:lnTo>
                <a:lnTo>
                  <a:pt x="0"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30" name="Google Shape;330;p19"/>
          <p:cNvSpPr/>
          <p:nvPr/>
        </p:nvSpPr>
        <p:spPr>
          <a:xfrm>
            <a:off x="6262564" y="4360935"/>
            <a:ext cx="183900" cy="185700"/>
          </a:xfrm>
          <a:custGeom>
            <a:avLst/>
            <a:gdLst/>
            <a:ahLst/>
            <a:cxnLst/>
            <a:rect l="l" t="t" r="r" b="b"/>
            <a:pathLst>
              <a:path w="120000" h="120000" extrusionOk="0">
                <a:moveTo>
                  <a:pt x="24541" y="6732"/>
                </a:moveTo>
                <a:lnTo>
                  <a:pt x="95458" y="6732"/>
                </a:lnTo>
                <a:cubicBezTo>
                  <a:pt x="97101" y="6732"/>
                  <a:pt x="98164" y="5314"/>
                  <a:pt x="98164" y="3425"/>
                </a:cubicBezTo>
                <a:cubicBezTo>
                  <a:pt x="98164" y="1417"/>
                  <a:pt x="97101" y="0"/>
                  <a:pt x="95458" y="0"/>
                </a:cubicBezTo>
                <a:lnTo>
                  <a:pt x="24541" y="0"/>
                </a:lnTo>
                <a:cubicBezTo>
                  <a:pt x="22898" y="0"/>
                  <a:pt x="21835" y="1417"/>
                  <a:pt x="21835" y="3425"/>
                </a:cubicBezTo>
                <a:cubicBezTo>
                  <a:pt x="21835" y="5314"/>
                  <a:pt x="22898" y="6732"/>
                  <a:pt x="24541" y="6732"/>
                </a:cubicBezTo>
                <a:close/>
                <a:moveTo>
                  <a:pt x="114589" y="26692"/>
                </a:moveTo>
                <a:lnTo>
                  <a:pt x="5507" y="26692"/>
                </a:lnTo>
                <a:cubicBezTo>
                  <a:pt x="2512" y="26692"/>
                  <a:pt x="0" y="29763"/>
                  <a:pt x="0" y="33425"/>
                </a:cubicBezTo>
                <a:lnTo>
                  <a:pt x="0" y="113385"/>
                </a:lnTo>
                <a:cubicBezTo>
                  <a:pt x="0" y="117047"/>
                  <a:pt x="2512" y="120000"/>
                  <a:pt x="5507" y="120000"/>
                </a:cubicBezTo>
                <a:lnTo>
                  <a:pt x="114589" y="120000"/>
                </a:lnTo>
                <a:cubicBezTo>
                  <a:pt x="117584" y="120000"/>
                  <a:pt x="120000" y="117047"/>
                  <a:pt x="120000" y="113385"/>
                </a:cubicBezTo>
                <a:lnTo>
                  <a:pt x="120000" y="33425"/>
                </a:lnTo>
                <a:cubicBezTo>
                  <a:pt x="120000" y="29763"/>
                  <a:pt x="117584" y="26692"/>
                  <a:pt x="114589" y="26692"/>
                </a:cubicBezTo>
                <a:close/>
                <a:moveTo>
                  <a:pt x="114589" y="113385"/>
                </a:moveTo>
                <a:lnTo>
                  <a:pt x="5507" y="113385"/>
                </a:lnTo>
                <a:lnTo>
                  <a:pt x="5507" y="33425"/>
                </a:lnTo>
                <a:lnTo>
                  <a:pt x="114589" y="33425"/>
                </a:lnTo>
                <a:lnTo>
                  <a:pt x="114589" y="113385"/>
                </a:lnTo>
                <a:close/>
                <a:moveTo>
                  <a:pt x="13623" y="20078"/>
                </a:moveTo>
                <a:lnTo>
                  <a:pt x="106376" y="20078"/>
                </a:lnTo>
                <a:cubicBezTo>
                  <a:pt x="108019" y="20078"/>
                  <a:pt x="109082" y="18661"/>
                  <a:pt x="109082" y="16653"/>
                </a:cubicBezTo>
                <a:cubicBezTo>
                  <a:pt x="109082" y="14763"/>
                  <a:pt x="108019" y="13346"/>
                  <a:pt x="106376" y="13346"/>
                </a:cubicBezTo>
                <a:lnTo>
                  <a:pt x="13623" y="13346"/>
                </a:lnTo>
                <a:cubicBezTo>
                  <a:pt x="11980" y="13346"/>
                  <a:pt x="10917" y="14763"/>
                  <a:pt x="10917" y="16653"/>
                </a:cubicBezTo>
                <a:cubicBezTo>
                  <a:pt x="10917" y="18661"/>
                  <a:pt x="11980" y="20078"/>
                  <a:pt x="13623" y="20078"/>
                </a:cubicBezTo>
                <a:close/>
              </a:path>
            </a:pathLst>
          </a:custGeom>
          <a:solidFill>
            <a:srgbClr val="002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a:solidFill>
                <a:srgbClr val="000000"/>
              </a:solidFill>
              <a:latin typeface="Calibri"/>
              <a:ea typeface="Calibri"/>
              <a:cs typeface="Calibri"/>
              <a:sym typeface="Calibri"/>
            </a:endParaRPr>
          </a:p>
        </p:txBody>
      </p:sp>
      <p:sp>
        <p:nvSpPr>
          <p:cNvPr id="331" name="Google Shape;331;p19"/>
          <p:cNvSpPr txBox="1"/>
          <p:nvPr/>
        </p:nvSpPr>
        <p:spPr>
          <a:xfrm>
            <a:off x="6212052" y="4357527"/>
            <a:ext cx="286800" cy="25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500" dirty="0"/>
              <a:t>API</a:t>
            </a:r>
            <a:endParaRPr sz="500" dirty="0"/>
          </a:p>
        </p:txBody>
      </p:sp>
      <p:cxnSp>
        <p:nvCxnSpPr>
          <p:cNvPr id="332" name="Google Shape;332;p19"/>
          <p:cNvCxnSpPr/>
          <p:nvPr/>
        </p:nvCxnSpPr>
        <p:spPr>
          <a:xfrm>
            <a:off x="6446516" y="4462535"/>
            <a:ext cx="237300" cy="3900"/>
          </a:xfrm>
          <a:prstGeom prst="straightConnector1">
            <a:avLst/>
          </a:prstGeom>
          <a:noFill/>
          <a:ln w="28575" cap="flat" cmpd="sng">
            <a:solidFill>
              <a:srgbClr val="566579"/>
            </a:solidFill>
            <a:prstDash val="solid"/>
            <a:round/>
            <a:headEnd type="none" w="med" len="med"/>
            <a:tailEnd type="stealth" w="med" len="med"/>
          </a:ln>
        </p:spPr>
      </p:cxnSp>
      <p:sp>
        <p:nvSpPr>
          <p:cNvPr id="333" name="Google Shape;333;p19"/>
          <p:cNvSpPr txBox="1"/>
          <p:nvPr/>
        </p:nvSpPr>
        <p:spPr>
          <a:xfrm>
            <a:off x="6389264" y="4972217"/>
            <a:ext cx="467100" cy="15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dirty="0">
                <a:solidFill>
                  <a:srgbClr val="434343"/>
                </a:solidFill>
              </a:rPr>
              <a:t>CA</a:t>
            </a:r>
            <a:endParaRPr sz="1100" dirty="0">
              <a:solidFill>
                <a:srgbClr val="434343"/>
              </a:solidFill>
            </a:endParaRPr>
          </a:p>
        </p:txBody>
      </p:sp>
      <p:sp>
        <p:nvSpPr>
          <p:cNvPr id="334" name="Google Shape;334;p19"/>
          <p:cNvSpPr txBox="1"/>
          <p:nvPr/>
        </p:nvSpPr>
        <p:spPr>
          <a:xfrm>
            <a:off x="6962776" y="4489105"/>
            <a:ext cx="467100" cy="15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dirty="0">
                <a:solidFill>
                  <a:srgbClr val="434343"/>
                </a:solidFill>
              </a:rPr>
              <a:t>Client</a:t>
            </a:r>
            <a:endParaRPr sz="800" dirty="0">
              <a:solidFill>
                <a:srgbClr val="434343"/>
              </a:solidFill>
            </a:endParaRPr>
          </a:p>
        </p:txBody>
      </p:sp>
      <p:cxnSp>
        <p:nvCxnSpPr>
          <p:cNvPr id="335" name="Google Shape;335;p19"/>
          <p:cNvCxnSpPr/>
          <p:nvPr/>
        </p:nvCxnSpPr>
        <p:spPr>
          <a:xfrm rot="10800000">
            <a:off x="6345635" y="4547090"/>
            <a:ext cx="9000" cy="268800"/>
          </a:xfrm>
          <a:prstGeom prst="straightConnector1">
            <a:avLst/>
          </a:prstGeom>
          <a:noFill/>
          <a:ln w="28575" cap="flat" cmpd="sng">
            <a:solidFill>
              <a:srgbClr val="566579"/>
            </a:solidFill>
            <a:prstDash val="solid"/>
            <a:round/>
            <a:headEnd type="stealth" w="med" len="med"/>
            <a:tailEnd type="none" w="med" len="med"/>
          </a:ln>
        </p:spPr>
      </p:cxnSp>
      <p:sp>
        <p:nvSpPr>
          <p:cNvPr id="336" name="Google Shape;336;p19"/>
          <p:cNvSpPr txBox="1"/>
          <p:nvPr/>
        </p:nvSpPr>
        <p:spPr>
          <a:xfrm>
            <a:off x="5042950" y="4136432"/>
            <a:ext cx="7542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434343"/>
                </a:solidFill>
              </a:rPr>
              <a:t>Peers</a:t>
            </a:r>
            <a:endParaRPr sz="1100">
              <a:solidFill>
                <a:srgbClr val="434343"/>
              </a:solidFill>
            </a:endParaRPr>
          </a:p>
        </p:txBody>
      </p:sp>
      <p:sp>
        <p:nvSpPr>
          <p:cNvPr id="337" name="Google Shape;337;p19"/>
          <p:cNvSpPr txBox="1"/>
          <p:nvPr/>
        </p:nvSpPr>
        <p:spPr>
          <a:xfrm>
            <a:off x="3366550" y="4136432"/>
            <a:ext cx="754200" cy="21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434343"/>
                </a:solidFill>
              </a:rPr>
              <a:t>Peers</a:t>
            </a:r>
            <a:endParaRPr sz="1100">
              <a:solidFill>
                <a:srgbClr val="434343"/>
              </a:solidFill>
            </a:endParaRPr>
          </a:p>
        </p:txBody>
      </p:sp>
      <p:sp>
        <p:nvSpPr>
          <p:cNvPr id="338" name="Google Shape;338;p19"/>
          <p:cNvSpPr/>
          <p:nvPr/>
        </p:nvSpPr>
        <p:spPr>
          <a:xfrm>
            <a:off x="2104061" y="4268026"/>
            <a:ext cx="362100" cy="436200"/>
          </a:xfrm>
          <a:prstGeom prst="ellipse">
            <a:avLst/>
          </a:prstGeom>
          <a:solidFill>
            <a:srgbClr val="D8D8D8">
              <a:alpha val="6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flipH="1">
            <a:off x="2234912" y="4382570"/>
            <a:ext cx="100200" cy="207000"/>
          </a:xfrm>
          <a:custGeom>
            <a:avLst/>
            <a:gdLst/>
            <a:ahLst/>
            <a:cxnLst/>
            <a:rect l="l" t="t" r="r" b="b"/>
            <a:pathLst>
              <a:path w="120000" h="120000" extrusionOk="0">
                <a:moveTo>
                  <a:pt x="48227" y="107867"/>
                </a:moveTo>
                <a:lnTo>
                  <a:pt x="46909" y="107972"/>
                </a:lnTo>
                <a:lnTo>
                  <a:pt x="45651" y="108216"/>
                </a:lnTo>
                <a:lnTo>
                  <a:pt x="44573" y="108599"/>
                </a:lnTo>
                <a:lnTo>
                  <a:pt x="43674" y="109157"/>
                </a:lnTo>
                <a:lnTo>
                  <a:pt x="43015" y="109750"/>
                </a:lnTo>
                <a:lnTo>
                  <a:pt x="42596" y="110447"/>
                </a:lnTo>
                <a:lnTo>
                  <a:pt x="42416" y="111214"/>
                </a:lnTo>
                <a:lnTo>
                  <a:pt x="42596" y="111981"/>
                </a:lnTo>
                <a:lnTo>
                  <a:pt x="43015" y="112678"/>
                </a:lnTo>
                <a:lnTo>
                  <a:pt x="43674" y="113306"/>
                </a:lnTo>
                <a:lnTo>
                  <a:pt x="44573" y="113829"/>
                </a:lnTo>
                <a:lnTo>
                  <a:pt x="45651" y="114212"/>
                </a:lnTo>
                <a:lnTo>
                  <a:pt x="46909" y="114456"/>
                </a:lnTo>
                <a:lnTo>
                  <a:pt x="48227" y="114561"/>
                </a:lnTo>
                <a:lnTo>
                  <a:pt x="69495" y="114561"/>
                </a:lnTo>
                <a:lnTo>
                  <a:pt x="70813" y="114456"/>
                </a:lnTo>
                <a:lnTo>
                  <a:pt x="72011" y="114212"/>
                </a:lnTo>
                <a:lnTo>
                  <a:pt x="73090" y="113829"/>
                </a:lnTo>
                <a:lnTo>
                  <a:pt x="73989" y="113306"/>
                </a:lnTo>
                <a:lnTo>
                  <a:pt x="74648" y="112678"/>
                </a:lnTo>
                <a:lnTo>
                  <a:pt x="75127" y="111981"/>
                </a:lnTo>
                <a:lnTo>
                  <a:pt x="75247" y="111214"/>
                </a:lnTo>
                <a:lnTo>
                  <a:pt x="75127" y="110447"/>
                </a:lnTo>
                <a:lnTo>
                  <a:pt x="74648" y="109750"/>
                </a:lnTo>
                <a:lnTo>
                  <a:pt x="73989" y="109157"/>
                </a:lnTo>
                <a:lnTo>
                  <a:pt x="73090" y="108599"/>
                </a:lnTo>
                <a:lnTo>
                  <a:pt x="72011" y="108216"/>
                </a:lnTo>
                <a:lnTo>
                  <a:pt x="70813" y="107972"/>
                </a:lnTo>
                <a:lnTo>
                  <a:pt x="69495" y="107867"/>
                </a:lnTo>
                <a:lnTo>
                  <a:pt x="48227" y="107867"/>
                </a:lnTo>
                <a:close/>
                <a:moveTo>
                  <a:pt x="17433" y="17571"/>
                </a:moveTo>
                <a:lnTo>
                  <a:pt x="16175" y="17675"/>
                </a:lnTo>
                <a:lnTo>
                  <a:pt x="14977" y="17919"/>
                </a:lnTo>
                <a:lnTo>
                  <a:pt x="13899" y="18303"/>
                </a:lnTo>
                <a:lnTo>
                  <a:pt x="13060" y="18826"/>
                </a:lnTo>
                <a:lnTo>
                  <a:pt x="12341" y="19418"/>
                </a:lnTo>
                <a:lnTo>
                  <a:pt x="11922" y="20116"/>
                </a:lnTo>
                <a:lnTo>
                  <a:pt x="11802" y="20883"/>
                </a:lnTo>
                <a:lnTo>
                  <a:pt x="11802" y="99116"/>
                </a:lnTo>
                <a:lnTo>
                  <a:pt x="11922" y="99883"/>
                </a:lnTo>
                <a:lnTo>
                  <a:pt x="12341" y="100546"/>
                </a:lnTo>
                <a:lnTo>
                  <a:pt x="13060" y="101173"/>
                </a:lnTo>
                <a:lnTo>
                  <a:pt x="13899" y="101696"/>
                </a:lnTo>
                <a:lnTo>
                  <a:pt x="14977" y="102080"/>
                </a:lnTo>
                <a:lnTo>
                  <a:pt x="16175" y="102359"/>
                </a:lnTo>
                <a:lnTo>
                  <a:pt x="17433" y="102428"/>
                </a:lnTo>
                <a:lnTo>
                  <a:pt x="102506" y="102428"/>
                </a:lnTo>
                <a:lnTo>
                  <a:pt x="103824" y="102359"/>
                </a:lnTo>
                <a:lnTo>
                  <a:pt x="105022" y="102080"/>
                </a:lnTo>
                <a:lnTo>
                  <a:pt x="106040" y="101696"/>
                </a:lnTo>
                <a:lnTo>
                  <a:pt x="106939" y="101173"/>
                </a:lnTo>
                <a:lnTo>
                  <a:pt x="107658" y="100546"/>
                </a:lnTo>
                <a:lnTo>
                  <a:pt x="108077" y="99883"/>
                </a:lnTo>
                <a:lnTo>
                  <a:pt x="108197" y="99116"/>
                </a:lnTo>
                <a:lnTo>
                  <a:pt x="108197" y="20883"/>
                </a:lnTo>
                <a:lnTo>
                  <a:pt x="108077" y="20116"/>
                </a:lnTo>
                <a:lnTo>
                  <a:pt x="107658" y="19418"/>
                </a:lnTo>
                <a:lnTo>
                  <a:pt x="106939" y="18826"/>
                </a:lnTo>
                <a:lnTo>
                  <a:pt x="106040" y="18303"/>
                </a:lnTo>
                <a:lnTo>
                  <a:pt x="105022" y="17919"/>
                </a:lnTo>
                <a:lnTo>
                  <a:pt x="103824" y="17675"/>
                </a:lnTo>
                <a:lnTo>
                  <a:pt x="102506" y="17571"/>
                </a:lnTo>
                <a:lnTo>
                  <a:pt x="17433" y="17571"/>
                </a:lnTo>
                <a:close/>
                <a:moveTo>
                  <a:pt x="22166" y="0"/>
                </a:moveTo>
                <a:lnTo>
                  <a:pt x="97833" y="0"/>
                </a:lnTo>
                <a:lnTo>
                  <a:pt x="100589" y="104"/>
                </a:lnTo>
                <a:lnTo>
                  <a:pt x="103285" y="418"/>
                </a:lnTo>
                <a:lnTo>
                  <a:pt x="105801" y="871"/>
                </a:lnTo>
                <a:lnTo>
                  <a:pt x="108257" y="1499"/>
                </a:lnTo>
                <a:lnTo>
                  <a:pt x="110474" y="2300"/>
                </a:lnTo>
                <a:lnTo>
                  <a:pt x="112511" y="3242"/>
                </a:lnTo>
                <a:lnTo>
                  <a:pt x="114428" y="4357"/>
                </a:lnTo>
                <a:lnTo>
                  <a:pt x="116045" y="5543"/>
                </a:lnTo>
                <a:lnTo>
                  <a:pt x="117423" y="6868"/>
                </a:lnTo>
                <a:lnTo>
                  <a:pt x="118502" y="8262"/>
                </a:lnTo>
                <a:lnTo>
                  <a:pt x="119281" y="9761"/>
                </a:lnTo>
                <a:lnTo>
                  <a:pt x="119880" y="11295"/>
                </a:lnTo>
                <a:lnTo>
                  <a:pt x="120000" y="12899"/>
                </a:lnTo>
                <a:lnTo>
                  <a:pt x="120000" y="107065"/>
                </a:lnTo>
                <a:lnTo>
                  <a:pt x="119880" y="108669"/>
                </a:lnTo>
                <a:lnTo>
                  <a:pt x="119281" y="110238"/>
                </a:lnTo>
                <a:lnTo>
                  <a:pt x="118502" y="111737"/>
                </a:lnTo>
                <a:lnTo>
                  <a:pt x="117423" y="113131"/>
                </a:lnTo>
                <a:lnTo>
                  <a:pt x="116045" y="114421"/>
                </a:lnTo>
                <a:lnTo>
                  <a:pt x="114428" y="115642"/>
                </a:lnTo>
                <a:lnTo>
                  <a:pt x="112511" y="116687"/>
                </a:lnTo>
                <a:lnTo>
                  <a:pt x="110474" y="117664"/>
                </a:lnTo>
                <a:lnTo>
                  <a:pt x="108257" y="118466"/>
                </a:lnTo>
                <a:lnTo>
                  <a:pt x="105801" y="119093"/>
                </a:lnTo>
                <a:lnTo>
                  <a:pt x="103285" y="119581"/>
                </a:lnTo>
                <a:lnTo>
                  <a:pt x="100589" y="119860"/>
                </a:lnTo>
                <a:lnTo>
                  <a:pt x="97833" y="119999"/>
                </a:lnTo>
                <a:lnTo>
                  <a:pt x="22166" y="119999"/>
                </a:lnTo>
                <a:lnTo>
                  <a:pt x="19410" y="119860"/>
                </a:lnTo>
                <a:lnTo>
                  <a:pt x="16714" y="119581"/>
                </a:lnTo>
                <a:lnTo>
                  <a:pt x="14138" y="119093"/>
                </a:lnTo>
                <a:lnTo>
                  <a:pt x="11802" y="118466"/>
                </a:lnTo>
                <a:lnTo>
                  <a:pt x="9525" y="117664"/>
                </a:lnTo>
                <a:lnTo>
                  <a:pt x="7428" y="116687"/>
                </a:lnTo>
                <a:lnTo>
                  <a:pt x="5631" y="115642"/>
                </a:lnTo>
                <a:lnTo>
                  <a:pt x="4013" y="114421"/>
                </a:lnTo>
                <a:lnTo>
                  <a:pt x="2636" y="113131"/>
                </a:lnTo>
                <a:lnTo>
                  <a:pt x="1497" y="111737"/>
                </a:lnTo>
                <a:lnTo>
                  <a:pt x="659" y="110238"/>
                </a:lnTo>
                <a:lnTo>
                  <a:pt x="179" y="108669"/>
                </a:lnTo>
                <a:lnTo>
                  <a:pt x="0" y="107065"/>
                </a:lnTo>
                <a:lnTo>
                  <a:pt x="0" y="12899"/>
                </a:lnTo>
                <a:lnTo>
                  <a:pt x="179" y="11295"/>
                </a:lnTo>
                <a:lnTo>
                  <a:pt x="659" y="9726"/>
                </a:lnTo>
                <a:lnTo>
                  <a:pt x="1497" y="8262"/>
                </a:lnTo>
                <a:lnTo>
                  <a:pt x="2636" y="6833"/>
                </a:lnTo>
                <a:lnTo>
                  <a:pt x="4013" y="5543"/>
                </a:lnTo>
                <a:lnTo>
                  <a:pt x="5631" y="4357"/>
                </a:lnTo>
                <a:lnTo>
                  <a:pt x="7428" y="3242"/>
                </a:lnTo>
                <a:lnTo>
                  <a:pt x="9525" y="2300"/>
                </a:lnTo>
                <a:lnTo>
                  <a:pt x="11802" y="1499"/>
                </a:lnTo>
                <a:lnTo>
                  <a:pt x="14138" y="871"/>
                </a:lnTo>
                <a:lnTo>
                  <a:pt x="16714" y="418"/>
                </a:lnTo>
                <a:lnTo>
                  <a:pt x="19410" y="69"/>
                </a:lnTo>
                <a:lnTo>
                  <a:pt x="22166" y="0"/>
                </a:lnTo>
                <a:close/>
              </a:path>
            </a:pathLst>
          </a:custGeom>
          <a:solidFill>
            <a:srgbClr val="5665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340" name="Google Shape;340;p19"/>
          <p:cNvGrpSpPr/>
          <p:nvPr/>
        </p:nvGrpSpPr>
        <p:grpSpPr>
          <a:xfrm flipH="1">
            <a:off x="2651554" y="4811185"/>
            <a:ext cx="286655" cy="259809"/>
            <a:chOff x="4697413" y="3092451"/>
            <a:chExt cx="4959425" cy="3727537"/>
          </a:xfrm>
        </p:grpSpPr>
        <p:sp>
          <p:nvSpPr>
            <p:cNvPr id="341" name="Google Shape;341;p19"/>
            <p:cNvSpPr/>
            <p:nvPr/>
          </p:nvSpPr>
          <p:spPr>
            <a:xfrm>
              <a:off x="4697413" y="3092451"/>
              <a:ext cx="2776500" cy="3510000"/>
            </a:xfrm>
            <a:custGeom>
              <a:avLst/>
              <a:gdLst/>
              <a:ahLst/>
              <a:cxnLst/>
              <a:rect l="l" t="t" r="r" b="b"/>
              <a:pathLst>
                <a:path w="120000" h="120000" extrusionOk="0">
                  <a:moveTo>
                    <a:pt x="20548" y="83907"/>
                  </a:moveTo>
                  <a:lnTo>
                    <a:pt x="22813" y="86892"/>
                  </a:lnTo>
                  <a:lnTo>
                    <a:pt x="25283" y="89769"/>
                  </a:lnTo>
                  <a:lnTo>
                    <a:pt x="28027" y="92455"/>
                  </a:lnTo>
                  <a:lnTo>
                    <a:pt x="31012" y="95006"/>
                  </a:lnTo>
                  <a:lnTo>
                    <a:pt x="34133" y="97394"/>
                  </a:lnTo>
                  <a:lnTo>
                    <a:pt x="37495" y="99592"/>
                  </a:lnTo>
                  <a:lnTo>
                    <a:pt x="41097" y="101601"/>
                  </a:lnTo>
                  <a:lnTo>
                    <a:pt x="44871" y="103446"/>
                  </a:lnTo>
                  <a:lnTo>
                    <a:pt x="48747" y="105047"/>
                  </a:lnTo>
                  <a:lnTo>
                    <a:pt x="52795" y="106431"/>
                  </a:lnTo>
                  <a:lnTo>
                    <a:pt x="50120" y="102116"/>
                  </a:lnTo>
                  <a:lnTo>
                    <a:pt x="47787" y="97639"/>
                  </a:lnTo>
                  <a:lnTo>
                    <a:pt x="45694" y="93161"/>
                  </a:lnTo>
                  <a:lnTo>
                    <a:pt x="43876" y="88602"/>
                  </a:lnTo>
                  <a:lnTo>
                    <a:pt x="42332" y="83907"/>
                  </a:lnTo>
                  <a:lnTo>
                    <a:pt x="20548" y="83907"/>
                  </a:lnTo>
                  <a:close/>
                  <a:moveTo>
                    <a:pt x="53173" y="46214"/>
                  </a:moveTo>
                  <a:lnTo>
                    <a:pt x="52384" y="50990"/>
                  </a:lnTo>
                  <a:lnTo>
                    <a:pt x="51938" y="55848"/>
                  </a:lnTo>
                  <a:lnTo>
                    <a:pt x="51766" y="60678"/>
                  </a:lnTo>
                  <a:lnTo>
                    <a:pt x="51869" y="65101"/>
                  </a:lnTo>
                  <a:lnTo>
                    <a:pt x="52281" y="69470"/>
                  </a:lnTo>
                  <a:lnTo>
                    <a:pt x="52933" y="73785"/>
                  </a:lnTo>
                  <a:lnTo>
                    <a:pt x="98250" y="73785"/>
                  </a:lnTo>
                  <a:lnTo>
                    <a:pt x="99005" y="69063"/>
                  </a:lnTo>
                  <a:lnTo>
                    <a:pt x="99519" y="64206"/>
                  </a:lnTo>
                  <a:lnTo>
                    <a:pt x="99656" y="59375"/>
                  </a:lnTo>
                  <a:lnTo>
                    <a:pt x="99519" y="54952"/>
                  </a:lnTo>
                  <a:lnTo>
                    <a:pt x="99142" y="50583"/>
                  </a:lnTo>
                  <a:lnTo>
                    <a:pt x="98421" y="46214"/>
                  </a:lnTo>
                  <a:lnTo>
                    <a:pt x="53173" y="46214"/>
                  </a:lnTo>
                  <a:close/>
                  <a:moveTo>
                    <a:pt x="15265" y="46214"/>
                  </a:moveTo>
                  <a:lnTo>
                    <a:pt x="14236" y="49552"/>
                  </a:lnTo>
                  <a:lnTo>
                    <a:pt x="13447" y="52944"/>
                  </a:lnTo>
                  <a:lnTo>
                    <a:pt x="13001" y="56445"/>
                  </a:lnTo>
                  <a:lnTo>
                    <a:pt x="12795" y="60054"/>
                  </a:lnTo>
                  <a:lnTo>
                    <a:pt x="13001" y="63554"/>
                  </a:lnTo>
                  <a:lnTo>
                    <a:pt x="13447" y="67055"/>
                  </a:lnTo>
                  <a:lnTo>
                    <a:pt x="14168" y="70447"/>
                  </a:lnTo>
                  <a:lnTo>
                    <a:pt x="15197" y="73785"/>
                  </a:lnTo>
                  <a:lnTo>
                    <a:pt x="39931" y="73785"/>
                  </a:lnTo>
                  <a:lnTo>
                    <a:pt x="39348" y="69470"/>
                  </a:lnTo>
                  <a:lnTo>
                    <a:pt x="39005" y="65101"/>
                  </a:lnTo>
                  <a:lnTo>
                    <a:pt x="38867" y="60678"/>
                  </a:lnTo>
                  <a:lnTo>
                    <a:pt x="39005" y="55848"/>
                  </a:lnTo>
                  <a:lnTo>
                    <a:pt x="39451" y="50990"/>
                  </a:lnTo>
                  <a:lnTo>
                    <a:pt x="40171" y="46214"/>
                  </a:lnTo>
                  <a:lnTo>
                    <a:pt x="15265" y="46214"/>
                  </a:lnTo>
                  <a:close/>
                  <a:moveTo>
                    <a:pt x="53825" y="13324"/>
                  </a:moveTo>
                  <a:lnTo>
                    <a:pt x="49674" y="14708"/>
                  </a:lnTo>
                  <a:lnTo>
                    <a:pt x="45626" y="16309"/>
                  </a:lnTo>
                  <a:lnTo>
                    <a:pt x="41749" y="18100"/>
                  </a:lnTo>
                  <a:lnTo>
                    <a:pt x="38113" y="20162"/>
                  </a:lnTo>
                  <a:lnTo>
                    <a:pt x="34579" y="22360"/>
                  </a:lnTo>
                  <a:lnTo>
                    <a:pt x="31320" y="24776"/>
                  </a:lnTo>
                  <a:lnTo>
                    <a:pt x="28267" y="27354"/>
                  </a:lnTo>
                  <a:lnTo>
                    <a:pt x="25488" y="30067"/>
                  </a:lnTo>
                  <a:lnTo>
                    <a:pt x="22881" y="32998"/>
                  </a:lnTo>
                  <a:lnTo>
                    <a:pt x="20617" y="36037"/>
                  </a:lnTo>
                  <a:lnTo>
                    <a:pt x="42778" y="36037"/>
                  </a:lnTo>
                  <a:lnTo>
                    <a:pt x="44391" y="31370"/>
                  </a:lnTo>
                  <a:lnTo>
                    <a:pt x="46346" y="26729"/>
                  </a:lnTo>
                  <a:lnTo>
                    <a:pt x="48576" y="22170"/>
                  </a:lnTo>
                  <a:lnTo>
                    <a:pt x="51114" y="17693"/>
                  </a:lnTo>
                  <a:lnTo>
                    <a:pt x="53825" y="13324"/>
                  </a:lnTo>
                  <a:close/>
                  <a:moveTo>
                    <a:pt x="75883" y="10176"/>
                  </a:moveTo>
                  <a:lnTo>
                    <a:pt x="73447" y="10230"/>
                  </a:lnTo>
                  <a:lnTo>
                    <a:pt x="71046" y="10339"/>
                  </a:lnTo>
                  <a:lnTo>
                    <a:pt x="67821" y="14355"/>
                  </a:lnTo>
                  <a:lnTo>
                    <a:pt x="64871" y="18507"/>
                  </a:lnTo>
                  <a:lnTo>
                    <a:pt x="62229" y="22767"/>
                  </a:lnTo>
                  <a:lnTo>
                    <a:pt x="59862" y="27082"/>
                  </a:lnTo>
                  <a:lnTo>
                    <a:pt x="57804" y="31560"/>
                  </a:lnTo>
                  <a:lnTo>
                    <a:pt x="56054" y="36092"/>
                  </a:lnTo>
                  <a:lnTo>
                    <a:pt x="95780" y="36092"/>
                  </a:lnTo>
                  <a:lnTo>
                    <a:pt x="94065" y="31560"/>
                  </a:lnTo>
                  <a:lnTo>
                    <a:pt x="92109" y="27137"/>
                  </a:lnTo>
                  <a:lnTo>
                    <a:pt x="89845" y="22822"/>
                  </a:lnTo>
                  <a:lnTo>
                    <a:pt x="87307" y="18561"/>
                  </a:lnTo>
                  <a:lnTo>
                    <a:pt x="84528" y="14436"/>
                  </a:lnTo>
                  <a:lnTo>
                    <a:pt x="81406" y="10393"/>
                  </a:lnTo>
                  <a:lnTo>
                    <a:pt x="78593" y="10230"/>
                  </a:lnTo>
                  <a:lnTo>
                    <a:pt x="75883" y="10176"/>
                  </a:lnTo>
                  <a:close/>
                  <a:moveTo>
                    <a:pt x="75883" y="0"/>
                  </a:moveTo>
                  <a:lnTo>
                    <a:pt x="81200" y="162"/>
                  </a:lnTo>
                  <a:lnTo>
                    <a:pt x="86483" y="569"/>
                  </a:lnTo>
                  <a:lnTo>
                    <a:pt x="91663" y="1275"/>
                  </a:lnTo>
                  <a:lnTo>
                    <a:pt x="96672" y="2252"/>
                  </a:lnTo>
                  <a:lnTo>
                    <a:pt x="101680" y="3554"/>
                  </a:lnTo>
                  <a:lnTo>
                    <a:pt x="106483" y="5047"/>
                  </a:lnTo>
                  <a:lnTo>
                    <a:pt x="111183" y="6838"/>
                  </a:lnTo>
                  <a:lnTo>
                    <a:pt x="115643" y="8900"/>
                  </a:lnTo>
                  <a:lnTo>
                    <a:pt x="119999" y="11207"/>
                  </a:lnTo>
                  <a:lnTo>
                    <a:pt x="119554" y="11560"/>
                  </a:lnTo>
                  <a:lnTo>
                    <a:pt x="117427" y="13405"/>
                  </a:lnTo>
                  <a:lnTo>
                    <a:pt x="115471" y="15332"/>
                  </a:lnTo>
                  <a:lnTo>
                    <a:pt x="113756" y="17313"/>
                  </a:lnTo>
                  <a:lnTo>
                    <a:pt x="112212" y="19321"/>
                  </a:lnTo>
                  <a:lnTo>
                    <a:pt x="109022" y="17639"/>
                  </a:lnTo>
                  <a:lnTo>
                    <a:pt x="105660" y="16092"/>
                  </a:lnTo>
                  <a:lnTo>
                    <a:pt x="102126" y="14708"/>
                  </a:lnTo>
                  <a:lnTo>
                    <a:pt x="98490" y="13514"/>
                  </a:lnTo>
                  <a:lnTo>
                    <a:pt x="101234" y="17937"/>
                  </a:lnTo>
                  <a:lnTo>
                    <a:pt x="103636" y="22469"/>
                  </a:lnTo>
                  <a:lnTo>
                    <a:pt x="105694" y="27055"/>
                  </a:lnTo>
                  <a:lnTo>
                    <a:pt x="107581" y="31723"/>
                  </a:lnTo>
                  <a:lnTo>
                    <a:pt x="107478" y="34084"/>
                  </a:lnTo>
                  <a:lnTo>
                    <a:pt x="107581" y="36553"/>
                  </a:lnTo>
                  <a:lnTo>
                    <a:pt x="107924" y="39131"/>
                  </a:lnTo>
                  <a:lnTo>
                    <a:pt x="106826" y="40868"/>
                  </a:lnTo>
                  <a:lnTo>
                    <a:pt x="106106" y="42686"/>
                  </a:lnTo>
                  <a:lnTo>
                    <a:pt x="105660" y="44531"/>
                  </a:lnTo>
                  <a:lnTo>
                    <a:pt x="105454" y="46377"/>
                  </a:lnTo>
                  <a:lnTo>
                    <a:pt x="105523" y="48222"/>
                  </a:lnTo>
                  <a:lnTo>
                    <a:pt x="105763" y="49986"/>
                  </a:lnTo>
                  <a:lnTo>
                    <a:pt x="106174" y="51723"/>
                  </a:lnTo>
                  <a:lnTo>
                    <a:pt x="106620" y="53324"/>
                  </a:lnTo>
                  <a:lnTo>
                    <a:pt x="107066" y="54871"/>
                  </a:lnTo>
                  <a:lnTo>
                    <a:pt x="108130" y="57476"/>
                  </a:lnTo>
                  <a:lnTo>
                    <a:pt x="109228" y="59755"/>
                  </a:lnTo>
                  <a:lnTo>
                    <a:pt x="110394" y="61736"/>
                  </a:lnTo>
                  <a:lnTo>
                    <a:pt x="111629" y="63446"/>
                  </a:lnTo>
                  <a:lnTo>
                    <a:pt x="111938" y="63853"/>
                  </a:lnTo>
                  <a:lnTo>
                    <a:pt x="112349" y="64314"/>
                  </a:lnTo>
                  <a:lnTo>
                    <a:pt x="111903" y="68900"/>
                  </a:lnTo>
                  <a:lnTo>
                    <a:pt x="111252" y="73432"/>
                  </a:lnTo>
                  <a:lnTo>
                    <a:pt x="108164" y="74491"/>
                  </a:lnTo>
                  <a:lnTo>
                    <a:pt x="104871" y="75576"/>
                  </a:lnTo>
                  <a:lnTo>
                    <a:pt x="101303" y="76553"/>
                  </a:lnTo>
                  <a:lnTo>
                    <a:pt x="97632" y="77367"/>
                  </a:lnTo>
                  <a:lnTo>
                    <a:pt x="94991" y="78046"/>
                  </a:lnTo>
                  <a:lnTo>
                    <a:pt x="92452" y="78860"/>
                  </a:lnTo>
                  <a:lnTo>
                    <a:pt x="90120" y="79837"/>
                  </a:lnTo>
                  <a:lnTo>
                    <a:pt x="87890" y="81031"/>
                  </a:lnTo>
                  <a:lnTo>
                    <a:pt x="85866" y="82415"/>
                  </a:lnTo>
                  <a:lnTo>
                    <a:pt x="84048" y="83907"/>
                  </a:lnTo>
                  <a:lnTo>
                    <a:pt x="55506" y="83907"/>
                  </a:lnTo>
                  <a:lnTo>
                    <a:pt x="57221" y="88439"/>
                  </a:lnTo>
                  <a:lnTo>
                    <a:pt x="59176" y="92862"/>
                  </a:lnTo>
                  <a:lnTo>
                    <a:pt x="61440" y="97232"/>
                  </a:lnTo>
                  <a:lnTo>
                    <a:pt x="63979" y="101438"/>
                  </a:lnTo>
                  <a:lnTo>
                    <a:pt x="66758" y="105617"/>
                  </a:lnTo>
                  <a:lnTo>
                    <a:pt x="69948" y="109660"/>
                  </a:lnTo>
                  <a:lnTo>
                    <a:pt x="72864" y="109823"/>
                  </a:lnTo>
                  <a:lnTo>
                    <a:pt x="75883" y="109877"/>
                  </a:lnTo>
                  <a:lnTo>
                    <a:pt x="76775" y="109877"/>
                  </a:lnTo>
                  <a:lnTo>
                    <a:pt x="76981" y="111424"/>
                  </a:lnTo>
                  <a:lnTo>
                    <a:pt x="77186" y="113025"/>
                  </a:lnTo>
                  <a:lnTo>
                    <a:pt x="77358" y="114599"/>
                  </a:lnTo>
                  <a:lnTo>
                    <a:pt x="77632" y="116092"/>
                  </a:lnTo>
                  <a:lnTo>
                    <a:pt x="77873" y="117421"/>
                  </a:lnTo>
                  <a:lnTo>
                    <a:pt x="78284" y="118724"/>
                  </a:lnTo>
                  <a:lnTo>
                    <a:pt x="78936" y="120000"/>
                  </a:lnTo>
                  <a:lnTo>
                    <a:pt x="75883" y="120000"/>
                  </a:lnTo>
                  <a:lnTo>
                    <a:pt x="70806" y="119891"/>
                  </a:lnTo>
                  <a:lnTo>
                    <a:pt x="65866" y="119484"/>
                  </a:lnTo>
                  <a:lnTo>
                    <a:pt x="60994" y="118887"/>
                  </a:lnTo>
                  <a:lnTo>
                    <a:pt x="56157" y="117991"/>
                  </a:lnTo>
                  <a:lnTo>
                    <a:pt x="51423" y="116879"/>
                  </a:lnTo>
                  <a:lnTo>
                    <a:pt x="46792" y="115468"/>
                  </a:lnTo>
                  <a:lnTo>
                    <a:pt x="42332" y="113894"/>
                  </a:lnTo>
                  <a:lnTo>
                    <a:pt x="38044" y="112048"/>
                  </a:lnTo>
                  <a:lnTo>
                    <a:pt x="33790" y="109986"/>
                  </a:lnTo>
                  <a:lnTo>
                    <a:pt x="29777" y="107706"/>
                  </a:lnTo>
                  <a:lnTo>
                    <a:pt x="25866" y="105210"/>
                  </a:lnTo>
                  <a:lnTo>
                    <a:pt x="22229" y="102469"/>
                  </a:lnTo>
                  <a:lnTo>
                    <a:pt x="18799" y="99538"/>
                  </a:lnTo>
                  <a:lnTo>
                    <a:pt x="15608" y="96499"/>
                  </a:lnTo>
                  <a:lnTo>
                    <a:pt x="12692" y="93324"/>
                  </a:lnTo>
                  <a:lnTo>
                    <a:pt x="10085" y="89986"/>
                  </a:lnTo>
                  <a:lnTo>
                    <a:pt x="7787" y="86540"/>
                  </a:lnTo>
                  <a:lnTo>
                    <a:pt x="5728" y="83039"/>
                  </a:lnTo>
                  <a:lnTo>
                    <a:pt x="4013" y="79375"/>
                  </a:lnTo>
                  <a:lnTo>
                    <a:pt x="2607" y="75630"/>
                  </a:lnTo>
                  <a:lnTo>
                    <a:pt x="1440" y="71831"/>
                  </a:lnTo>
                  <a:lnTo>
                    <a:pt x="651" y="67978"/>
                  </a:lnTo>
                  <a:lnTo>
                    <a:pt x="205" y="64016"/>
                  </a:lnTo>
                  <a:lnTo>
                    <a:pt x="0" y="60054"/>
                  </a:lnTo>
                  <a:lnTo>
                    <a:pt x="205" y="56037"/>
                  </a:lnTo>
                  <a:lnTo>
                    <a:pt x="651" y="52075"/>
                  </a:lnTo>
                  <a:lnTo>
                    <a:pt x="1440" y="48222"/>
                  </a:lnTo>
                  <a:lnTo>
                    <a:pt x="2607" y="44423"/>
                  </a:lnTo>
                  <a:lnTo>
                    <a:pt x="3979" y="40678"/>
                  </a:lnTo>
                  <a:lnTo>
                    <a:pt x="5728" y="37014"/>
                  </a:lnTo>
                  <a:lnTo>
                    <a:pt x="7753" y="33514"/>
                  </a:lnTo>
                  <a:lnTo>
                    <a:pt x="10085" y="30067"/>
                  </a:lnTo>
                  <a:lnTo>
                    <a:pt x="12692" y="26729"/>
                  </a:lnTo>
                  <a:lnTo>
                    <a:pt x="15608" y="23554"/>
                  </a:lnTo>
                  <a:lnTo>
                    <a:pt x="18799" y="20461"/>
                  </a:lnTo>
                  <a:lnTo>
                    <a:pt x="22229" y="17584"/>
                  </a:lnTo>
                  <a:lnTo>
                    <a:pt x="25934" y="14843"/>
                  </a:lnTo>
                  <a:lnTo>
                    <a:pt x="29777" y="12347"/>
                  </a:lnTo>
                  <a:lnTo>
                    <a:pt x="33790" y="10067"/>
                  </a:lnTo>
                  <a:lnTo>
                    <a:pt x="38044" y="7978"/>
                  </a:lnTo>
                  <a:lnTo>
                    <a:pt x="42401" y="6160"/>
                  </a:lnTo>
                  <a:lnTo>
                    <a:pt x="46792" y="4531"/>
                  </a:lnTo>
                  <a:lnTo>
                    <a:pt x="51423" y="3175"/>
                  </a:lnTo>
                  <a:lnTo>
                    <a:pt x="56157" y="2062"/>
                  </a:lnTo>
                  <a:lnTo>
                    <a:pt x="60994" y="1166"/>
                  </a:lnTo>
                  <a:lnTo>
                    <a:pt x="65866" y="515"/>
                  </a:lnTo>
                  <a:lnTo>
                    <a:pt x="70874" y="162"/>
                  </a:lnTo>
                  <a:lnTo>
                    <a:pt x="75883"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2" name="Google Shape;342;p19"/>
            <p:cNvSpPr/>
            <p:nvPr/>
          </p:nvSpPr>
          <p:spPr>
            <a:xfrm>
              <a:off x="7427913" y="3379788"/>
              <a:ext cx="1533600" cy="2041500"/>
            </a:xfrm>
            <a:custGeom>
              <a:avLst/>
              <a:gdLst/>
              <a:ahLst/>
              <a:cxnLst/>
              <a:rect l="l" t="t" r="r" b="b"/>
              <a:pathLst>
                <a:path w="120000" h="120000" extrusionOk="0">
                  <a:moveTo>
                    <a:pt x="61520" y="0"/>
                  </a:moveTo>
                  <a:lnTo>
                    <a:pt x="66301" y="186"/>
                  </a:lnTo>
                  <a:lnTo>
                    <a:pt x="70832" y="606"/>
                  </a:lnTo>
                  <a:lnTo>
                    <a:pt x="74930" y="1399"/>
                  </a:lnTo>
                  <a:lnTo>
                    <a:pt x="78779" y="2378"/>
                  </a:lnTo>
                  <a:lnTo>
                    <a:pt x="82193" y="3451"/>
                  </a:lnTo>
                  <a:lnTo>
                    <a:pt x="85297" y="4757"/>
                  </a:lnTo>
                  <a:lnTo>
                    <a:pt x="88463" y="6156"/>
                  </a:lnTo>
                  <a:lnTo>
                    <a:pt x="91132" y="7695"/>
                  </a:lnTo>
                  <a:lnTo>
                    <a:pt x="93367" y="9187"/>
                  </a:lnTo>
                  <a:lnTo>
                    <a:pt x="95292" y="10586"/>
                  </a:lnTo>
                  <a:lnTo>
                    <a:pt x="96782" y="11846"/>
                  </a:lnTo>
                  <a:lnTo>
                    <a:pt x="97961" y="12965"/>
                  </a:lnTo>
                  <a:lnTo>
                    <a:pt x="98706" y="13758"/>
                  </a:lnTo>
                  <a:lnTo>
                    <a:pt x="99141" y="14411"/>
                  </a:lnTo>
                  <a:lnTo>
                    <a:pt x="99389" y="14551"/>
                  </a:lnTo>
                  <a:lnTo>
                    <a:pt x="99513" y="14551"/>
                  </a:lnTo>
                  <a:lnTo>
                    <a:pt x="99886" y="14644"/>
                  </a:lnTo>
                  <a:lnTo>
                    <a:pt x="100444" y="14737"/>
                  </a:lnTo>
                  <a:lnTo>
                    <a:pt x="101127" y="14830"/>
                  </a:lnTo>
                  <a:lnTo>
                    <a:pt x="102121" y="15110"/>
                  </a:lnTo>
                  <a:lnTo>
                    <a:pt x="103176" y="15437"/>
                  </a:lnTo>
                  <a:lnTo>
                    <a:pt x="104355" y="15810"/>
                  </a:lnTo>
                  <a:lnTo>
                    <a:pt x="105535" y="16416"/>
                  </a:lnTo>
                  <a:lnTo>
                    <a:pt x="106777" y="17116"/>
                  </a:lnTo>
                  <a:lnTo>
                    <a:pt x="108080" y="18002"/>
                  </a:lnTo>
                  <a:lnTo>
                    <a:pt x="109384" y="19075"/>
                  </a:lnTo>
                  <a:lnTo>
                    <a:pt x="110688" y="20334"/>
                  </a:lnTo>
                  <a:lnTo>
                    <a:pt x="111867" y="21733"/>
                  </a:lnTo>
                  <a:lnTo>
                    <a:pt x="113047" y="23412"/>
                  </a:lnTo>
                  <a:lnTo>
                    <a:pt x="113978" y="25371"/>
                  </a:lnTo>
                  <a:lnTo>
                    <a:pt x="114909" y="27563"/>
                  </a:lnTo>
                  <a:lnTo>
                    <a:pt x="115654" y="30034"/>
                  </a:lnTo>
                  <a:lnTo>
                    <a:pt x="116088" y="32786"/>
                  </a:lnTo>
                  <a:lnTo>
                    <a:pt x="116461" y="35864"/>
                  </a:lnTo>
                  <a:lnTo>
                    <a:pt x="116461" y="39222"/>
                  </a:lnTo>
                  <a:lnTo>
                    <a:pt x="116213" y="42953"/>
                  </a:lnTo>
                  <a:lnTo>
                    <a:pt x="115716" y="47011"/>
                  </a:lnTo>
                  <a:lnTo>
                    <a:pt x="114785" y="51488"/>
                  </a:lnTo>
                  <a:lnTo>
                    <a:pt x="113978" y="54333"/>
                  </a:lnTo>
                  <a:lnTo>
                    <a:pt x="112798" y="57178"/>
                  </a:lnTo>
                  <a:lnTo>
                    <a:pt x="113978" y="57178"/>
                  </a:lnTo>
                  <a:lnTo>
                    <a:pt x="115033" y="57271"/>
                  </a:lnTo>
                  <a:lnTo>
                    <a:pt x="116088" y="57411"/>
                  </a:lnTo>
                  <a:lnTo>
                    <a:pt x="117020" y="57877"/>
                  </a:lnTo>
                  <a:lnTo>
                    <a:pt x="117951" y="58390"/>
                  </a:lnTo>
                  <a:lnTo>
                    <a:pt x="118696" y="59183"/>
                  </a:lnTo>
                  <a:lnTo>
                    <a:pt x="119255" y="60163"/>
                  </a:lnTo>
                  <a:lnTo>
                    <a:pt x="119751" y="61515"/>
                  </a:lnTo>
                  <a:lnTo>
                    <a:pt x="120000" y="63008"/>
                  </a:lnTo>
                  <a:lnTo>
                    <a:pt x="119875" y="64920"/>
                  </a:lnTo>
                  <a:lnTo>
                    <a:pt x="119503" y="67158"/>
                  </a:lnTo>
                  <a:lnTo>
                    <a:pt x="118820" y="69724"/>
                  </a:lnTo>
                  <a:lnTo>
                    <a:pt x="117889" y="72708"/>
                  </a:lnTo>
                  <a:lnTo>
                    <a:pt x="116461" y="76160"/>
                  </a:lnTo>
                  <a:lnTo>
                    <a:pt x="115033" y="79005"/>
                  </a:lnTo>
                  <a:lnTo>
                    <a:pt x="113729" y="81197"/>
                  </a:lnTo>
                  <a:lnTo>
                    <a:pt x="112426" y="82969"/>
                  </a:lnTo>
                  <a:lnTo>
                    <a:pt x="111184" y="84181"/>
                  </a:lnTo>
                  <a:lnTo>
                    <a:pt x="110005" y="85068"/>
                  </a:lnTo>
                  <a:lnTo>
                    <a:pt x="108949" y="85534"/>
                  </a:lnTo>
                  <a:lnTo>
                    <a:pt x="107832" y="85720"/>
                  </a:lnTo>
                  <a:lnTo>
                    <a:pt x="107025" y="88799"/>
                  </a:lnTo>
                  <a:lnTo>
                    <a:pt x="105721" y="91970"/>
                  </a:lnTo>
                  <a:lnTo>
                    <a:pt x="104107" y="95141"/>
                  </a:lnTo>
                  <a:lnTo>
                    <a:pt x="102121" y="98359"/>
                  </a:lnTo>
                  <a:lnTo>
                    <a:pt x="99637" y="101438"/>
                  </a:lnTo>
                  <a:lnTo>
                    <a:pt x="96782" y="104516"/>
                  </a:lnTo>
                  <a:lnTo>
                    <a:pt x="93616" y="107454"/>
                  </a:lnTo>
                  <a:lnTo>
                    <a:pt x="90077" y="110205"/>
                  </a:lnTo>
                  <a:lnTo>
                    <a:pt x="86352" y="112677"/>
                  </a:lnTo>
                  <a:lnTo>
                    <a:pt x="82069" y="114869"/>
                  </a:lnTo>
                  <a:lnTo>
                    <a:pt x="77537" y="116828"/>
                  </a:lnTo>
                  <a:lnTo>
                    <a:pt x="72695" y="118321"/>
                  </a:lnTo>
                  <a:lnTo>
                    <a:pt x="67604" y="119393"/>
                  </a:lnTo>
                  <a:lnTo>
                    <a:pt x="62576" y="120000"/>
                  </a:lnTo>
                  <a:lnTo>
                    <a:pt x="57299" y="120000"/>
                  </a:lnTo>
                  <a:lnTo>
                    <a:pt x="52084" y="119440"/>
                  </a:lnTo>
                  <a:lnTo>
                    <a:pt x="47056" y="118414"/>
                  </a:lnTo>
                  <a:lnTo>
                    <a:pt x="42214" y="116828"/>
                  </a:lnTo>
                  <a:lnTo>
                    <a:pt x="37620" y="114963"/>
                  </a:lnTo>
                  <a:lnTo>
                    <a:pt x="33398" y="112724"/>
                  </a:lnTo>
                  <a:lnTo>
                    <a:pt x="29487" y="110205"/>
                  </a:lnTo>
                  <a:lnTo>
                    <a:pt x="25949" y="107547"/>
                  </a:lnTo>
                  <a:lnTo>
                    <a:pt x="22907" y="104609"/>
                  </a:lnTo>
                  <a:lnTo>
                    <a:pt x="20113" y="101531"/>
                  </a:lnTo>
                  <a:lnTo>
                    <a:pt x="17754" y="98453"/>
                  </a:lnTo>
                  <a:lnTo>
                    <a:pt x="15768" y="95141"/>
                  </a:lnTo>
                  <a:lnTo>
                    <a:pt x="14092" y="91970"/>
                  </a:lnTo>
                  <a:lnTo>
                    <a:pt x="12912" y="88892"/>
                  </a:lnTo>
                  <a:lnTo>
                    <a:pt x="12105" y="85814"/>
                  </a:lnTo>
                  <a:lnTo>
                    <a:pt x="11050" y="85627"/>
                  </a:lnTo>
                  <a:lnTo>
                    <a:pt x="9870" y="85068"/>
                  </a:lnTo>
                  <a:lnTo>
                    <a:pt x="8691" y="84275"/>
                  </a:lnTo>
                  <a:lnTo>
                    <a:pt x="7511" y="82969"/>
                  </a:lnTo>
                  <a:lnTo>
                    <a:pt x="6207" y="81290"/>
                  </a:lnTo>
                  <a:lnTo>
                    <a:pt x="4780" y="79005"/>
                  </a:lnTo>
                  <a:lnTo>
                    <a:pt x="3414" y="76160"/>
                  </a:lnTo>
                  <a:lnTo>
                    <a:pt x="1986" y="72708"/>
                  </a:lnTo>
                  <a:lnTo>
                    <a:pt x="1055" y="69817"/>
                  </a:lnTo>
                  <a:lnTo>
                    <a:pt x="310" y="67158"/>
                  </a:lnTo>
                  <a:lnTo>
                    <a:pt x="0" y="64920"/>
                  </a:lnTo>
                  <a:lnTo>
                    <a:pt x="0" y="63101"/>
                  </a:lnTo>
                  <a:lnTo>
                    <a:pt x="124" y="61515"/>
                  </a:lnTo>
                  <a:lnTo>
                    <a:pt x="558" y="60256"/>
                  </a:lnTo>
                  <a:lnTo>
                    <a:pt x="1179" y="59183"/>
                  </a:lnTo>
                  <a:lnTo>
                    <a:pt x="1986" y="58390"/>
                  </a:lnTo>
                  <a:lnTo>
                    <a:pt x="2793" y="57877"/>
                  </a:lnTo>
                  <a:lnTo>
                    <a:pt x="3848" y="57504"/>
                  </a:lnTo>
                  <a:lnTo>
                    <a:pt x="4904" y="57271"/>
                  </a:lnTo>
                  <a:lnTo>
                    <a:pt x="5959" y="57178"/>
                  </a:lnTo>
                  <a:lnTo>
                    <a:pt x="7015" y="57271"/>
                  </a:lnTo>
                  <a:lnTo>
                    <a:pt x="5835" y="54333"/>
                  </a:lnTo>
                  <a:lnTo>
                    <a:pt x="5028" y="51581"/>
                  </a:lnTo>
                  <a:lnTo>
                    <a:pt x="4221" y="47710"/>
                  </a:lnTo>
                  <a:lnTo>
                    <a:pt x="3724" y="44073"/>
                  </a:lnTo>
                  <a:lnTo>
                    <a:pt x="3600" y="40481"/>
                  </a:lnTo>
                  <a:lnTo>
                    <a:pt x="3973" y="36937"/>
                  </a:lnTo>
                  <a:lnTo>
                    <a:pt x="4904" y="33392"/>
                  </a:lnTo>
                  <a:lnTo>
                    <a:pt x="6332" y="29661"/>
                  </a:lnTo>
                  <a:lnTo>
                    <a:pt x="8194" y="26257"/>
                  </a:lnTo>
                  <a:lnTo>
                    <a:pt x="10553" y="23039"/>
                  </a:lnTo>
                  <a:lnTo>
                    <a:pt x="13160" y="20054"/>
                  </a:lnTo>
                  <a:lnTo>
                    <a:pt x="15954" y="17302"/>
                  </a:lnTo>
                  <a:lnTo>
                    <a:pt x="19058" y="14830"/>
                  </a:lnTo>
                  <a:lnTo>
                    <a:pt x="23155" y="11846"/>
                  </a:lnTo>
                  <a:lnTo>
                    <a:pt x="27501" y="9094"/>
                  </a:lnTo>
                  <a:lnTo>
                    <a:pt x="32095" y="6715"/>
                  </a:lnTo>
                  <a:lnTo>
                    <a:pt x="36068" y="4757"/>
                  </a:lnTo>
                  <a:lnTo>
                    <a:pt x="40351" y="3171"/>
                  </a:lnTo>
                  <a:lnTo>
                    <a:pt x="44821" y="1772"/>
                  </a:lnTo>
                  <a:lnTo>
                    <a:pt x="48422" y="979"/>
                  </a:lnTo>
                  <a:lnTo>
                    <a:pt x="52333" y="419"/>
                  </a:lnTo>
                  <a:lnTo>
                    <a:pt x="56306" y="186"/>
                  </a:lnTo>
                  <a:lnTo>
                    <a:pt x="61520"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3" name="Google Shape;343;p19"/>
            <p:cNvSpPr/>
            <p:nvPr/>
          </p:nvSpPr>
          <p:spPr>
            <a:xfrm>
              <a:off x="6751638" y="5335588"/>
              <a:ext cx="2905200" cy="1484400"/>
            </a:xfrm>
            <a:custGeom>
              <a:avLst/>
              <a:gdLst/>
              <a:ahLst/>
              <a:cxnLst/>
              <a:rect l="l" t="t" r="r" b="b"/>
              <a:pathLst>
                <a:path w="120000" h="120000" extrusionOk="0">
                  <a:moveTo>
                    <a:pt x="38699" y="0"/>
                  </a:moveTo>
                  <a:lnTo>
                    <a:pt x="48209" y="59101"/>
                  </a:lnTo>
                  <a:lnTo>
                    <a:pt x="50013" y="70139"/>
                  </a:lnTo>
                  <a:lnTo>
                    <a:pt x="50079" y="70010"/>
                  </a:lnTo>
                  <a:lnTo>
                    <a:pt x="51653" y="79379"/>
                  </a:lnTo>
                  <a:lnTo>
                    <a:pt x="56671" y="51529"/>
                  </a:lnTo>
                  <a:lnTo>
                    <a:pt x="55228" y="47422"/>
                  </a:lnTo>
                  <a:lnTo>
                    <a:pt x="54113" y="43764"/>
                  </a:lnTo>
                  <a:lnTo>
                    <a:pt x="53260" y="40363"/>
                  </a:lnTo>
                  <a:lnTo>
                    <a:pt x="52571" y="37347"/>
                  </a:lnTo>
                  <a:lnTo>
                    <a:pt x="52145" y="34524"/>
                  </a:lnTo>
                  <a:lnTo>
                    <a:pt x="51883" y="31957"/>
                  </a:lnTo>
                  <a:lnTo>
                    <a:pt x="51751" y="29775"/>
                  </a:lnTo>
                  <a:lnTo>
                    <a:pt x="51817" y="27850"/>
                  </a:lnTo>
                  <a:lnTo>
                    <a:pt x="52079" y="25989"/>
                  </a:lnTo>
                  <a:lnTo>
                    <a:pt x="52374" y="24577"/>
                  </a:lnTo>
                  <a:lnTo>
                    <a:pt x="52834" y="23229"/>
                  </a:lnTo>
                  <a:lnTo>
                    <a:pt x="53391" y="22139"/>
                  </a:lnTo>
                  <a:lnTo>
                    <a:pt x="54014" y="21176"/>
                  </a:lnTo>
                  <a:lnTo>
                    <a:pt x="54637" y="20278"/>
                  </a:lnTo>
                  <a:lnTo>
                    <a:pt x="55293" y="19700"/>
                  </a:lnTo>
                  <a:lnTo>
                    <a:pt x="55982" y="19187"/>
                  </a:lnTo>
                  <a:lnTo>
                    <a:pt x="56736" y="18866"/>
                  </a:lnTo>
                  <a:lnTo>
                    <a:pt x="57359" y="18481"/>
                  </a:lnTo>
                  <a:lnTo>
                    <a:pt x="58048" y="18352"/>
                  </a:lnTo>
                  <a:lnTo>
                    <a:pt x="58606" y="18224"/>
                  </a:lnTo>
                  <a:lnTo>
                    <a:pt x="59098" y="18096"/>
                  </a:lnTo>
                  <a:lnTo>
                    <a:pt x="59524" y="18096"/>
                  </a:lnTo>
                  <a:lnTo>
                    <a:pt x="59852" y="18096"/>
                  </a:lnTo>
                  <a:lnTo>
                    <a:pt x="59983" y="18096"/>
                  </a:lnTo>
                  <a:lnTo>
                    <a:pt x="60147" y="18096"/>
                  </a:lnTo>
                  <a:lnTo>
                    <a:pt x="60475" y="18096"/>
                  </a:lnTo>
                  <a:lnTo>
                    <a:pt x="60901" y="18096"/>
                  </a:lnTo>
                  <a:lnTo>
                    <a:pt x="61393" y="18224"/>
                  </a:lnTo>
                  <a:lnTo>
                    <a:pt x="61951" y="18352"/>
                  </a:lnTo>
                  <a:lnTo>
                    <a:pt x="62574" y="18609"/>
                  </a:lnTo>
                  <a:lnTo>
                    <a:pt x="63263" y="18866"/>
                  </a:lnTo>
                  <a:lnTo>
                    <a:pt x="63951" y="19187"/>
                  </a:lnTo>
                  <a:lnTo>
                    <a:pt x="64640" y="19828"/>
                  </a:lnTo>
                  <a:lnTo>
                    <a:pt x="65329" y="20406"/>
                  </a:lnTo>
                  <a:lnTo>
                    <a:pt x="65985" y="21176"/>
                  </a:lnTo>
                  <a:lnTo>
                    <a:pt x="66608" y="22139"/>
                  </a:lnTo>
                  <a:lnTo>
                    <a:pt x="67100" y="23229"/>
                  </a:lnTo>
                  <a:lnTo>
                    <a:pt x="67559" y="24577"/>
                  </a:lnTo>
                  <a:lnTo>
                    <a:pt x="67920" y="26117"/>
                  </a:lnTo>
                  <a:lnTo>
                    <a:pt x="68116" y="27850"/>
                  </a:lnTo>
                  <a:lnTo>
                    <a:pt x="68248" y="29775"/>
                  </a:lnTo>
                  <a:lnTo>
                    <a:pt x="68116" y="32085"/>
                  </a:lnTo>
                  <a:lnTo>
                    <a:pt x="67854" y="34524"/>
                  </a:lnTo>
                  <a:lnTo>
                    <a:pt x="67428" y="37347"/>
                  </a:lnTo>
                  <a:lnTo>
                    <a:pt x="66739" y="40363"/>
                  </a:lnTo>
                  <a:lnTo>
                    <a:pt x="65886" y="43764"/>
                  </a:lnTo>
                  <a:lnTo>
                    <a:pt x="64706" y="47422"/>
                  </a:lnTo>
                  <a:lnTo>
                    <a:pt x="63328" y="51529"/>
                  </a:lnTo>
                  <a:lnTo>
                    <a:pt x="68346" y="79379"/>
                  </a:lnTo>
                  <a:lnTo>
                    <a:pt x="69920" y="70010"/>
                  </a:lnTo>
                  <a:lnTo>
                    <a:pt x="69920" y="70139"/>
                  </a:lnTo>
                  <a:lnTo>
                    <a:pt x="71724" y="59101"/>
                  </a:lnTo>
                  <a:lnTo>
                    <a:pt x="81300" y="0"/>
                  </a:lnTo>
                  <a:lnTo>
                    <a:pt x="81399" y="256"/>
                  </a:lnTo>
                  <a:lnTo>
                    <a:pt x="81858" y="705"/>
                  </a:lnTo>
                  <a:lnTo>
                    <a:pt x="82481" y="1668"/>
                  </a:lnTo>
                  <a:lnTo>
                    <a:pt x="83399" y="2759"/>
                  </a:lnTo>
                  <a:lnTo>
                    <a:pt x="84580" y="4106"/>
                  </a:lnTo>
                  <a:lnTo>
                    <a:pt x="85957" y="5711"/>
                  </a:lnTo>
                  <a:lnTo>
                    <a:pt x="87499" y="7508"/>
                  </a:lnTo>
                  <a:lnTo>
                    <a:pt x="89237" y="9368"/>
                  </a:lnTo>
                  <a:lnTo>
                    <a:pt x="91172" y="11294"/>
                  </a:lnTo>
                  <a:lnTo>
                    <a:pt x="93271" y="13347"/>
                  </a:lnTo>
                  <a:lnTo>
                    <a:pt x="95534" y="15401"/>
                  </a:lnTo>
                  <a:lnTo>
                    <a:pt x="97928" y="17390"/>
                  </a:lnTo>
                  <a:lnTo>
                    <a:pt x="100420" y="19315"/>
                  </a:lnTo>
                  <a:lnTo>
                    <a:pt x="103044" y="21176"/>
                  </a:lnTo>
                  <a:lnTo>
                    <a:pt x="105766" y="22844"/>
                  </a:lnTo>
                  <a:lnTo>
                    <a:pt x="108587" y="24320"/>
                  </a:lnTo>
                  <a:lnTo>
                    <a:pt x="110554" y="25668"/>
                  </a:lnTo>
                  <a:lnTo>
                    <a:pt x="112292" y="27208"/>
                  </a:lnTo>
                  <a:lnTo>
                    <a:pt x="113801" y="29262"/>
                  </a:lnTo>
                  <a:lnTo>
                    <a:pt x="115080" y="31700"/>
                  </a:lnTo>
                  <a:lnTo>
                    <a:pt x="116294" y="34395"/>
                  </a:lnTo>
                  <a:lnTo>
                    <a:pt x="117212" y="37219"/>
                  </a:lnTo>
                  <a:lnTo>
                    <a:pt x="117966" y="40235"/>
                  </a:lnTo>
                  <a:lnTo>
                    <a:pt x="118589" y="43508"/>
                  </a:lnTo>
                  <a:lnTo>
                    <a:pt x="119081" y="46652"/>
                  </a:lnTo>
                  <a:lnTo>
                    <a:pt x="119442" y="49989"/>
                  </a:lnTo>
                  <a:lnTo>
                    <a:pt x="119704" y="53262"/>
                  </a:lnTo>
                  <a:lnTo>
                    <a:pt x="119868" y="56534"/>
                  </a:lnTo>
                  <a:lnTo>
                    <a:pt x="119934" y="59550"/>
                  </a:lnTo>
                  <a:lnTo>
                    <a:pt x="120000" y="62502"/>
                  </a:lnTo>
                  <a:lnTo>
                    <a:pt x="119934" y="65262"/>
                  </a:lnTo>
                  <a:lnTo>
                    <a:pt x="119868" y="67700"/>
                  </a:lnTo>
                  <a:lnTo>
                    <a:pt x="119868" y="68213"/>
                  </a:lnTo>
                  <a:lnTo>
                    <a:pt x="119836" y="69304"/>
                  </a:lnTo>
                  <a:lnTo>
                    <a:pt x="119770" y="70973"/>
                  </a:lnTo>
                  <a:lnTo>
                    <a:pt x="119639" y="73155"/>
                  </a:lnTo>
                  <a:lnTo>
                    <a:pt x="119573" y="75850"/>
                  </a:lnTo>
                  <a:lnTo>
                    <a:pt x="119376" y="78673"/>
                  </a:lnTo>
                  <a:lnTo>
                    <a:pt x="119245" y="81561"/>
                  </a:lnTo>
                  <a:lnTo>
                    <a:pt x="119147" y="84513"/>
                  </a:lnTo>
                  <a:lnTo>
                    <a:pt x="118950" y="87401"/>
                  </a:lnTo>
                  <a:lnTo>
                    <a:pt x="118753" y="89967"/>
                  </a:lnTo>
                  <a:lnTo>
                    <a:pt x="118589" y="92278"/>
                  </a:lnTo>
                  <a:lnTo>
                    <a:pt x="118458" y="92406"/>
                  </a:lnTo>
                  <a:lnTo>
                    <a:pt x="118032" y="92855"/>
                  </a:lnTo>
                  <a:lnTo>
                    <a:pt x="117277" y="93754"/>
                  </a:lnTo>
                  <a:lnTo>
                    <a:pt x="116228" y="94844"/>
                  </a:lnTo>
                  <a:lnTo>
                    <a:pt x="114982" y="96192"/>
                  </a:lnTo>
                  <a:lnTo>
                    <a:pt x="113342" y="97732"/>
                  </a:lnTo>
                  <a:lnTo>
                    <a:pt x="111538" y="99465"/>
                  </a:lnTo>
                  <a:lnTo>
                    <a:pt x="109439" y="101262"/>
                  </a:lnTo>
                  <a:lnTo>
                    <a:pt x="107078" y="103187"/>
                  </a:lnTo>
                  <a:lnTo>
                    <a:pt x="104454" y="105176"/>
                  </a:lnTo>
                  <a:lnTo>
                    <a:pt x="101535" y="107101"/>
                  </a:lnTo>
                  <a:lnTo>
                    <a:pt x="98453" y="109026"/>
                  </a:lnTo>
                  <a:lnTo>
                    <a:pt x="95075" y="111016"/>
                  </a:lnTo>
                  <a:lnTo>
                    <a:pt x="91467" y="112812"/>
                  </a:lnTo>
                  <a:lnTo>
                    <a:pt x="87630" y="114545"/>
                  </a:lnTo>
                  <a:lnTo>
                    <a:pt x="83596" y="116085"/>
                  </a:lnTo>
                  <a:lnTo>
                    <a:pt x="79300" y="117433"/>
                  </a:lnTo>
                  <a:lnTo>
                    <a:pt x="74774" y="118524"/>
                  </a:lnTo>
                  <a:lnTo>
                    <a:pt x="70051" y="119358"/>
                  </a:lnTo>
                  <a:lnTo>
                    <a:pt x="65132" y="119871"/>
                  </a:lnTo>
                  <a:lnTo>
                    <a:pt x="59983" y="120000"/>
                  </a:lnTo>
                  <a:lnTo>
                    <a:pt x="54867" y="119871"/>
                  </a:lnTo>
                  <a:lnTo>
                    <a:pt x="49915" y="119358"/>
                  </a:lnTo>
                  <a:lnTo>
                    <a:pt x="45159" y="118524"/>
                  </a:lnTo>
                  <a:lnTo>
                    <a:pt x="40699" y="117433"/>
                  </a:lnTo>
                  <a:lnTo>
                    <a:pt x="36403" y="116085"/>
                  </a:lnTo>
                  <a:lnTo>
                    <a:pt x="32303" y="114545"/>
                  </a:lnTo>
                  <a:lnTo>
                    <a:pt x="28532" y="112812"/>
                  </a:lnTo>
                  <a:lnTo>
                    <a:pt x="24924" y="111016"/>
                  </a:lnTo>
                  <a:lnTo>
                    <a:pt x="21546" y="109026"/>
                  </a:lnTo>
                  <a:lnTo>
                    <a:pt x="18398" y="107101"/>
                  </a:lnTo>
                  <a:lnTo>
                    <a:pt x="15545" y="105176"/>
                  </a:lnTo>
                  <a:lnTo>
                    <a:pt x="12921" y="103187"/>
                  </a:lnTo>
                  <a:lnTo>
                    <a:pt x="10560" y="101262"/>
                  </a:lnTo>
                  <a:lnTo>
                    <a:pt x="8428" y="99465"/>
                  </a:lnTo>
                  <a:lnTo>
                    <a:pt x="6591" y="97732"/>
                  </a:lnTo>
                  <a:lnTo>
                    <a:pt x="5017" y="96192"/>
                  </a:lnTo>
                  <a:lnTo>
                    <a:pt x="3705" y="94844"/>
                  </a:lnTo>
                  <a:lnTo>
                    <a:pt x="2722" y="93754"/>
                  </a:lnTo>
                  <a:lnTo>
                    <a:pt x="1967" y="92855"/>
                  </a:lnTo>
                  <a:lnTo>
                    <a:pt x="1541" y="92406"/>
                  </a:lnTo>
                  <a:lnTo>
                    <a:pt x="1410" y="92278"/>
                  </a:lnTo>
                  <a:lnTo>
                    <a:pt x="1246" y="89967"/>
                  </a:lnTo>
                  <a:lnTo>
                    <a:pt x="1049" y="87401"/>
                  </a:lnTo>
                  <a:lnTo>
                    <a:pt x="918" y="84513"/>
                  </a:lnTo>
                  <a:lnTo>
                    <a:pt x="721" y="81561"/>
                  </a:lnTo>
                  <a:lnTo>
                    <a:pt x="623" y="78673"/>
                  </a:lnTo>
                  <a:lnTo>
                    <a:pt x="491" y="75721"/>
                  </a:lnTo>
                  <a:lnTo>
                    <a:pt x="360" y="73155"/>
                  </a:lnTo>
                  <a:lnTo>
                    <a:pt x="229" y="70973"/>
                  </a:lnTo>
                  <a:lnTo>
                    <a:pt x="163" y="69304"/>
                  </a:lnTo>
                  <a:lnTo>
                    <a:pt x="131" y="68213"/>
                  </a:lnTo>
                  <a:lnTo>
                    <a:pt x="131" y="67700"/>
                  </a:lnTo>
                  <a:lnTo>
                    <a:pt x="65" y="65262"/>
                  </a:lnTo>
                  <a:lnTo>
                    <a:pt x="0" y="62502"/>
                  </a:lnTo>
                  <a:lnTo>
                    <a:pt x="65" y="59550"/>
                  </a:lnTo>
                  <a:lnTo>
                    <a:pt x="131" y="56534"/>
                  </a:lnTo>
                  <a:lnTo>
                    <a:pt x="295" y="53262"/>
                  </a:lnTo>
                  <a:lnTo>
                    <a:pt x="557" y="49989"/>
                  </a:lnTo>
                  <a:lnTo>
                    <a:pt x="918" y="46652"/>
                  </a:lnTo>
                  <a:lnTo>
                    <a:pt x="1410" y="43508"/>
                  </a:lnTo>
                  <a:lnTo>
                    <a:pt x="2033" y="40235"/>
                  </a:lnTo>
                  <a:lnTo>
                    <a:pt x="2853" y="37219"/>
                  </a:lnTo>
                  <a:lnTo>
                    <a:pt x="3771" y="34395"/>
                  </a:lnTo>
                  <a:lnTo>
                    <a:pt x="4886" y="31700"/>
                  </a:lnTo>
                  <a:lnTo>
                    <a:pt x="6198" y="29262"/>
                  </a:lnTo>
                  <a:lnTo>
                    <a:pt x="7707" y="27208"/>
                  </a:lnTo>
                  <a:lnTo>
                    <a:pt x="9445" y="25668"/>
                  </a:lnTo>
                  <a:lnTo>
                    <a:pt x="11412" y="24320"/>
                  </a:lnTo>
                  <a:lnTo>
                    <a:pt x="14233" y="22844"/>
                  </a:lnTo>
                  <a:lnTo>
                    <a:pt x="16955" y="21176"/>
                  </a:lnTo>
                  <a:lnTo>
                    <a:pt x="19579" y="19315"/>
                  </a:lnTo>
                  <a:lnTo>
                    <a:pt x="22071" y="17390"/>
                  </a:lnTo>
                  <a:lnTo>
                    <a:pt x="24432" y="15401"/>
                  </a:lnTo>
                  <a:lnTo>
                    <a:pt x="26728" y="13347"/>
                  </a:lnTo>
                  <a:lnTo>
                    <a:pt x="28761" y="11294"/>
                  </a:lnTo>
                  <a:lnTo>
                    <a:pt x="30762" y="9368"/>
                  </a:lnTo>
                  <a:lnTo>
                    <a:pt x="32500" y="7508"/>
                  </a:lnTo>
                  <a:lnTo>
                    <a:pt x="34042" y="5711"/>
                  </a:lnTo>
                  <a:lnTo>
                    <a:pt x="35419" y="4106"/>
                  </a:lnTo>
                  <a:lnTo>
                    <a:pt x="36600" y="2759"/>
                  </a:lnTo>
                  <a:lnTo>
                    <a:pt x="37452" y="1668"/>
                  </a:lnTo>
                  <a:lnTo>
                    <a:pt x="38141" y="705"/>
                  </a:lnTo>
                  <a:lnTo>
                    <a:pt x="38600" y="256"/>
                  </a:lnTo>
                  <a:lnTo>
                    <a:pt x="38699"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44" name="Google Shape;344;p19"/>
          <p:cNvSpPr/>
          <p:nvPr/>
        </p:nvSpPr>
        <p:spPr>
          <a:xfrm flipH="1">
            <a:off x="3071182" y="4390519"/>
            <a:ext cx="140400" cy="150300"/>
          </a:xfrm>
          <a:custGeom>
            <a:avLst/>
            <a:gdLst/>
            <a:ahLst/>
            <a:cxnLst/>
            <a:rect l="l" t="t" r="r" b="b"/>
            <a:pathLst>
              <a:path w="120000" h="120000" extrusionOk="0">
                <a:moveTo>
                  <a:pt x="0" y="0"/>
                </a:moveTo>
                <a:lnTo>
                  <a:pt x="120000" y="0"/>
                </a:lnTo>
                <a:lnTo>
                  <a:pt x="120000" y="119999"/>
                </a:lnTo>
                <a:lnTo>
                  <a:pt x="50404" y="119999"/>
                </a:lnTo>
                <a:lnTo>
                  <a:pt x="0" y="119999"/>
                </a:lnTo>
                <a:lnTo>
                  <a:pt x="0"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45" name="Google Shape;345;p19"/>
          <p:cNvSpPr/>
          <p:nvPr/>
        </p:nvSpPr>
        <p:spPr>
          <a:xfrm flipH="1">
            <a:off x="2702818" y="4360935"/>
            <a:ext cx="183900" cy="185700"/>
          </a:xfrm>
          <a:custGeom>
            <a:avLst/>
            <a:gdLst/>
            <a:ahLst/>
            <a:cxnLst/>
            <a:rect l="l" t="t" r="r" b="b"/>
            <a:pathLst>
              <a:path w="120000" h="120000" extrusionOk="0">
                <a:moveTo>
                  <a:pt x="24541" y="6732"/>
                </a:moveTo>
                <a:lnTo>
                  <a:pt x="95458" y="6732"/>
                </a:lnTo>
                <a:cubicBezTo>
                  <a:pt x="97101" y="6732"/>
                  <a:pt x="98164" y="5314"/>
                  <a:pt x="98164" y="3425"/>
                </a:cubicBezTo>
                <a:cubicBezTo>
                  <a:pt x="98164" y="1417"/>
                  <a:pt x="97101" y="0"/>
                  <a:pt x="95458" y="0"/>
                </a:cubicBezTo>
                <a:lnTo>
                  <a:pt x="24541" y="0"/>
                </a:lnTo>
                <a:cubicBezTo>
                  <a:pt x="22898" y="0"/>
                  <a:pt x="21835" y="1417"/>
                  <a:pt x="21835" y="3425"/>
                </a:cubicBezTo>
                <a:cubicBezTo>
                  <a:pt x="21835" y="5314"/>
                  <a:pt x="22898" y="6732"/>
                  <a:pt x="24541" y="6732"/>
                </a:cubicBezTo>
                <a:close/>
                <a:moveTo>
                  <a:pt x="114589" y="26692"/>
                </a:moveTo>
                <a:lnTo>
                  <a:pt x="5507" y="26692"/>
                </a:lnTo>
                <a:cubicBezTo>
                  <a:pt x="2512" y="26692"/>
                  <a:pt x="0" y="29763"/>
                  <a:pt x="0" y="33425"/>
                </a:cubicBezTo>
                <a:lnTo>
                  <a:pt x="0" y="113385"/>
                </a:lnTo>
                <a:cubicBezTo>
                  <a:pt x="0" y="117047"/>
                  <a:pt x="2512" y="120000"/>
                  <a:pt x="5507" y="120000"/>
                </a:cubicBezTo>
                <a:lnTo>
                  <a:pt x="114589" y="120000"/>
                </a:lnTo>
                <a:cubicBezTo>
                  <a:pt x="117584" y="120000"/>
                  <a:pt x="120000" y="117047"/>
                  <a:pt x="120000" y="113385"/>
                </a:cubicBezTo>
                <a:lnTo>
                  <a:pt x="120000" y="33425"/>
                </a:lnTo>
                <a:cubicBezTo>
                  <a:pt x="120000" y="29763"/>
                  <a:pt x="117584" y="26692"/>
                  <a:pt x="114589" y="26692"/>
                </a:cubicBezTo>
                <a:close/>
                <a:moveTo>
                  <a:pt x="114589" y="113385"/>
                </a:moveTo>
                <a:lnTo>
                  <a:pt x="5507" y="113385"/>
                </a:lnTo>
                <a:lnTo>
                  <a:pt x="5507" y="33425"/>
                </a:lnTo>
                <a:lnTo>
                  <a:pt x="114589" y="33425"/>
                </a:lnTo>
                <a:lnTo>
                  <a:pt x="114589" y="113385"/>
                </a:lnTo>
                <a:close/>
                <a:moveTo>
                  <a:pt x="13623" y="20078"/>
                </a:moveTo>
                <a:lnTo>
                  <a:pt x="106376" y="20078"/>
                </a:lnTo>
                <a:cubicBezTo>
                  <a:pt x="108019" y="20078"/>
                  <a:pt x="109082" y="18661"/>
                  <a:pt x="109082" y="16653"/>
                </a:cubicBezTo>
                <a:cubicBezTo>
                  <a:pt x="109082" y="14763"/>
                  <a:pt x="108019" y="13346"/>
                  <a:pt x="106376" y="13346"/>
                </a:cubicBezTo>
                <a:lnTo>
                  <a:pt x="13623" y="13346"/>
                </a:lnTo>
                <a:cubicBezTo>
                  <a:pt x="11980" y="13346"/>
                  <a:pt x="10917" y="14763"/>
                  <a:pt x="10917" y="16653"/>
                </a:cubicBezTo>
                <a:cubicBezTo>
                  <a:pt x="10917" y="18661"/>
                  <a:pt x="11980" y="20078"/>
                  <a:pt x="13623" y="20078"/>
                </a:cubicBezTo>
                <a:close/>
              </a:path>
            </a:pathLst>
          </a:custGeom>
          <a:solidFill>
            <a:srgbClr val="0020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600">
              <a:solidFill>
                <a:srgbClr val="000000"/>
              </a:solidFill>
              <a:latin typeface="Calibri"/>
              <a:ea typeface="Calibri"/>
              <a:cs typeface="Calibri"/>
              <a:sym typeface="Calibri"/>
            </a:endParaRPr>
          </a:p>
        </p:txBody>
      </p:sp>
      <p:sp>
        <p:nvSpPr>
          <p:cNvPr id="346" name="Google Shape;346;p19"/>
          <p:cNvSpPr txBox="1"/>
          <p:nvPr/>
        </p:nvSpPr>
        <p:spPr>
          <a:xfrm flipH="1">
            <a:off x="2659955" y="4357527"/>
            <a:ext cx="286800" cy="25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500" dirty="0"/>
              <a:t>API</a:t>
            </a:r>
            <a:endParaRPr sz="500" dirty="0"/>
          </a:p>
        </p:txBody>
      </p:sp>
      <p:cxnSp>
        <p:nvCxnSpPr>
          <p:cNvPr id="347" name="Google Shape;347;p19"/>
          <p:cNvCxnSpPr/>
          <p:nvPr/>
        </p:nvCxnSpPr>
        <p:spPr>
          <a:xfrm flipH="1">
            <a:off x="2465465" y="4462535"/>
            <a:ext cx="237300" cy="3900"/>
          </a:xfrm>
          <a:prstGeom prst="straightConnector1">
            <a:avLst/>
          </a:prstGeom>
          <a:noFill/>
          <a:ln w="28575" cap="flat" cmpd="sng">
            <a:solidFill>
              <a:srgbClr val="566579"/>
            </a:solidFill>
            <a:prstDash val="solid"/>
            <a:round/>
            <a:headEnd type="none" w="med" len="med"/>
            <a:tailEnd type="stealth" w="med" len="med"/>
          </a:ln>
        </p:spPr>
      </p:cxnSp>
      <p:sp>
        <p:nvSpPr>
          <p:cNvPr id="348" name="Google Shape;348;p19"/>
          <p:cNvSpPr txBox="1"/>
          <p:nvPr/>
        </p:nvSpPr>
        <p:spPr>
          <a:xfrm flipH="1">
            <a:off x="2296914" y="4981725"/>
            <a:ext cx="467100" cy="15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dirty="0">
                <a:solidFill>
                  <a:srgbClr val="434343"/>
                </a:solidFill>
              </a:rPr>
              <a:t>CA</a:t>
            </a:r>
            <a:endParaRPr sz="1100" dirty="0">
              <a:solidFill>
                <a:srgbClr val="434343"/>
              </a:solidFill>
            </a:endParaRPr>
          </a:p>
        </p:txBody>
      </p:sp>
      <p:sp>
        <p:nvSpPr>
          <p:cNvPr id="349" name="Google Shape;349;p19"/>
          <p:cNvSpPr txBox="1"/>
          <p:nvPr/>
        </p:nvSpPr>
        <p:spPr>
          <a:xfrm flipH="1">
            <a:off x="1689965" y="4487469"/>
            <a:ext cx="467100" cy="15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dirty="0">
                <a:solidFill>
                  <a:srgbClr val="434343"/>
                </a:solidFill>
              </a:rPr>
              <a:t>Client</a:t>
            </a:r>
            <a:endParaRPr sz="800" dirty="0">
              <a:solidFill>
                <a:srgbClr val="434343"/>
              </a:solidFill>
            </a:endParaRPr>
          </a:p>
        </p:txBody>
      </p:sp>
      <p:cxnSp>
        <p:nvCxnSpPr>
          <p:cNvPr id="350" name="Google Shape;350;p19"/>
          <p:cNvCxnSpPr/>
          <p:nvPr/>
        </p:nvCxnSpPr>
        <p:spPr>
          <a:xfrm rot="10800000" flipH="1">
            <a:off x="2794647" y="4547090"/>
            <a:ext cx="9000" cy="268800"/>
          </a:xfrm>
          <a:prstGeom prst="straightConnector1">
            <a:avLst/>
          </a:prstGeom>
          <a:noFill/>
          <a:ln w="28575" cap="flat" cmpd="sng">
            <a:solidFill>
              <a:srgbClr val="566579"/>
            </a:solidFill>
            <a:prstDash val="solid"/>
            <a:round/>
            <a:headEnd type="stealth" w="med" len="med"/>
            <a:tailEnd type="none" w="med" len="med"/>
          </a:ln>
        </p:spPr>
      </p:cxnSp>
      <p:grpSp>
        <p:nvGrpSpPr>
          <p:cNvPr id="351" name="Google Shape;351;p19"/>
          <p:cNvGrpSpPr/>
          <p:nvPr/>
        </p:nvGrpSpPr>
        <p:grpSpPr>
          <a:xfrm>
            <a:off x="5301915" y="4544036"/>
            <a:ext cx="345612" cy="212482"/>
            <a:chOff x="3633788" y="3265488"/>
            <a:chExt cx="4980000" cy="3022500"/>
          </a:xfrm>
        </p:grpSpPr>
        <p:sp>
          <p:nvSpPr>
            <p:cNvPr id="352" name="Google Shape;352;p19"/>
            <p:cNvSpPr/>
            <p:nvPr/>
          </p:nvSpPr>
          <p:spPr>
            <a:xfrm>
              <a:off x="3633788" y="3265488"/>
              <a:ext cx="4980000" cy="3022500"/>
            </a:xfrm>
            <a:custGeom>
              <a:avLst/>
              <a:gdLst/>
              <a:ahLst/>
              <a:cxnLst/>
              <a:rect l="l" t="t" r="r" b="b"/>
              <a:pathLst>
                <a:path w="120000" h="120000" extrusionOk="0">
                  <a:moveTo>
                    <a:pt x="60784" y="14555"/>
                  </a:moveTo>
                  <a:lnTo>
                    <a:pt x="57685" y="14744"/>
                  </a:lnTo>
                  <a:lnTo>
                    <a:pt x="54644" y="15216"/>
                  </a:lnTo>
                  <a:lnTo>
                    <a:pt x="51679" y="16004"/>
                  </a:lnTo>
                  <a:lnTo>
                    <a:pt x="48772" y="17075"/>
                  </a:lnTo>
                  <a:lnTo>
                    <a:pt x="45980" y="18398"/>
                  </a:lnTo>
                  <a:lnTo>
                    <a:pt x="43206" y="19973"/>
                  </a:lnTo>
                  <a:lnTo>
                    <a:pt x="40586" y="21706"/>
                  </a:lnTo>
                  <a:lnTo>
                    <a:pt x="38042" y="23565"/>
                  </a:lnTo>
                  <a:lnTo>
                    <a:pt x="35575" y="25613"/>
                  </a:lnTo>
                  <a:lnTo>
                    <a:pt x="33203" y="27755"/>
                  </a:lnTo>
                  <a:lnTo>
                    <a:pt x="30985" y="29992"/>
                  </a:lnTo>
                  <a:lnTo>
                    <a:pt x="28842" y="32197"/>
                  </a:lnTo>
                  <a:lnTo>
                    <a:pt x="26853" y="34528"/>
                  </a:lnTo>
                  <a:lnTo>
                    <a:pt x="24960" y="36828"/>
                  </a:lnTo>
                  <a:lnTo>
                    <a:pt x="23162" y="39096"/>
                  </a:lnTo>
                  <a:lnTo>
                    <a:pt x="21383" y="41491"/>
                  </a:lnTo>
                  <a:lnTo>
                    <a:pt x="19719" y="43822"/>
                  </a:lnTo>
                  <a:lnTo>
                    <a:pt x="18112" y="46185"/>
                  </a:lnTo>
                  <a:lnTo>
                    <a:pt x="16659" y="48453"/>
                  </a:lnTo>
                  <a:lnTo>
                    <a:pt x="15282" y="50658"/>
                  </a:lnTo>
                  <a:lnTo>
                    <a:pt x="14000" y="52832"/>
                  </a:lnTo>
                  <a:lnTo>
                    <a:pt x="12833" y="54817"/>
                  </a:lnTo>
                  <a:lnTo>
                    <a:pt x="11820" y="56676"/>
                  </a:lnTo>
                  <a:lnTo>
                    <a:pt x="10883" y="58409"/>
                  </a:lnTo>
                  <a:lnTo>
                    <a:pt x="10079" y="59889"/>
                  </a:lnTo>
                  <a:lnTo>
                    <a:pt x="13235" y="65781"/>
                  </a:lnTo>
                  <a:lnTo>
                    <a:pt x="16410" y="71168"/>
                  </a:lnTo>
                  <a:lnTo>
                    <a:pt x="19604" y="76208"/>
                  </a:lnTo>
                  <a:lnTo>
                    <a:pt x="22798" y="80903"/>
                  </a:lnTo>
                  <a:lnTo>
                    <a:pt x="26012" y="85156"/>
                  </a:lnTo>
                  <a:lnTo>
                    <a:pt x="29282" y="88999"/>
                  </a:lnTo>
                  <a:lnTo>
                    <a:pt x="32515" y="92402"/>
                  </a:lnTo>
                  <a:lnTo>
                    <a:pt x="35824" y="95458"/>
                  </a:lnTo>
                  <a:lnTo>
                    <a:pt x="39094" y="98104"/>
                  </a:lnTo>
                  <a:lnTo>
                    <a:pt x="42422" y="100309"/>
                  </a:lnTo>
                  <a:lnTo>
                    <a:pt x="45750" y="102168"/>
                  </a:lnTo>
                  <a:lnTo>
                    <a:pt x="49097" y="103617"/>
                  </a:lnTo>
                  <a:lnTo>
                    <a:pt x="52445" y="104625"/>
                  </a:lnTo>
                  <a:lnTo>
                    <a:pt x="55830" y="105255"/>
                  </a:lnTo>
                  <a:lnTo>
                    <a:pt x="59215" y="105413"/>
                  </a:lnTo>
                  <a:lnTo>
                    <a:pt x="62314" y="105255"/>
                  </a:lnTo>
                  <a:lnTo>
                    <a:pt x="65336" y="104751"/>
                  </a:lnTo>
                  <a:lnTo>
                    <a:pt x="68320" y="103995"/>
                  </a:lnTo>
                  <a:lnTo>
                    <a:pt x="71227" y="102893"/>
                  </a:lnTo>
                  <a:lnTo>
                    <a:pt x="74019" y="101569"/>
                  </a:lnTo>
                  <a:lnTo>
                    <a:pt x="76754" y="100026"/>
                  </a:lnTo>
                  <a:lnTo>
                    <a:pt x="79413" y="98293"/>
                  </a:lnTo>
                  <a:lnTo>
                    <a:pt x="81957" y="96434"/>
                  </a:lnTo>
                  <a:lnTo>
                    <a:pt x="84424" y="94386"/>
                  </a:lnTo>
                  <a:lnTo>
                    <a:pt x="86758" y="92213"/>
                  </a:lnTo>
                  <a:lnTo>
                    <a:pt x="89014" y="90007"/>
                  </a:lnTo>
                  <a:lnTo>
                    <a:pt x="91157" y="87739"/>
                  </a:lnTo>
                  <a:lnTo>
                    <a:pt x="93165" y="85439"/>
                  </a:lnTo>
                  <a:lnTo>
                    <a:pt x="95039" y="83171"/>
                  </a:lnTo>
                  <a:lnTo>
                    <a:pt x="96837" y="80903"/>
                  </a:lnTo>
                  <a:lnTo>
                    <a:pt x="98616" y="78540"/>
                  </a:lnTo>
                  <a:lnTo>
                    <a:pt x="100280" y="76145"/>
                  </a:lnTo>
                  <a:lnTo>
                    <a:pt x="101848" y="73814"/>
                  </a:lnTo>
                  <a:lnTo>
                    <a:pt x="103340" y="71546"/>
                  </a:lnTo>
                  <a:lnTo>
                    <a:pt x="104717" y="69309"/>
                  </a:lnTo>
                  <a:lnTo>
                    <a:pt x="105999" y="67230"/>
                  </a:lnTo>
                  <a:lnTo>
                    <a:pt x="107166" y="65182"/>
                  </a:lnTo>
                  <a:lnTo>
                    <a:pt x="108179" y="63323"/>
                  </a:lnTo>
                  <a:lnTo>
                    <a:pt x="109116" y="61590"/>
                  </a:lnTo>
                  <a:lnTo>
                    <a:pt x="109920" y="60078"/>
                  </a:lnTo>
                  <a:lnTo>
                    <a:pt x="106764" y="54218"/>
                  </a:lnTo>
                  <a:lnTo>
                    <a:pt x="103589" y="48800"/>
                  </a:lnTo>
                  <a:lnTo>
                    <a:pt x="100395" y="43696"/>
                  </a:lnTo>
                  <a:lnTo>
                    <a:pt x="97201" y="39096"/>
                  </a:lnTo>
                  <a:lnTo>
                    <a:pt x="93949" y="34843"/>
                  </a:lnTo>
                  <a:lnTo>
                    <a:pt x="90717" y="31000"/>
                  </a:lnTo>
                  <a:lnTo>
                    <a:pt x="87446" y="27566"/>
                  </a:lnTo>
                  <a:lnTo>
                    <a:pt x="84175" y="24510"/>
                  </a:lnTo>
                  <a:lnTo>
                    <a:pt x="80905" y="21895"/>
                  </a:lnTo>
                  <a:lnTo>
                    <a:pt x="77558" y="19658"/>
                  </a:lnTo>
                  <a:lnTo>
                    <a:pt x="74249" y="17799"/>
                  </a:lnTo>
                  <a:lnTo>
                    <a:pt x="70902" y="16350"/>
                  </a:lnTo>
                  <a:lnTo>
                    <a:pt x="67554" y="15342"/>
                  </a:lnTo>
                  <a:lnTo>
                    <a:pt x="64169" y="14744"/>
                  </a:lnTo>
                  <a:lnTo>
                    <a:pt x="60784" y="14555"/>
                  </a:lnTo>
                  <a:close/>
                  <a:moveTo>
                    <a:pt x="60822" y="0"/>
                  </a:moveTo>
                  <a:lnTo>
                    <a:pt x="64418" y="189"/>
                  </a:lnTo>
                  <a:lnTo>
                    <a:pt x="68014" y="787"/>
                  </a:lnTo>
                  <a:lnTo>
                    <a:pt x="71590" y="1732"/>
                  </a:lnTo>
                  <a:lnTo>
                    <a:pt x="75148" y="3055"/>
                  </a:lnTo>
                  <a:lnTo>
                    <a:pt x="78686" y="4788"/>
                  </a:lnTo>
                  <a:lnTo>
                    <a:pt x="82167" y="6962"/>
                  </a:lnTo>
                  <a:lnTo>
                    <a:pt x="85667" y="9419"/>
                  </a:lnTo>
                  <a:lnTo>
                    <a:pt x="89110" y="12286"/>
                  </a:lnTo>
                  <a:lnTo>
                    <a:pt x="92534" y="15594"/>
                  </a:lnTo>
                  <a:lnTo>
                    <a:pt x="95957" y="19249"/>
                  </a:lnTo>
                  <a:lnTo>
                    <a:pt x="99343" y="23250"/>
                  </a:lnTo>
                  <a:lnTo>
                    <a:pt x="102690" y="27629"/>
                  </a:lnTo>
                  <a:lnTo>
                    <a:pt x="106037" y="32449"/>
                  </a:lnTo>
                  <a:lnTo>
                    <a:pt x="109308" y="37584"/>
                  </a:lnTo>
                  <a:lnTo>
                    <a:pt x="112578" y="43160"/>
                  </a:lnTo>
                  <a:lnTo>
                    <a:pt x="115811" y="49115"/>
                  </a:lnTo>
                  <a:lnTo>
                    <a:pt x="119062" y="55416"/>
                  </a:lnTo>
                  <a:lnTo>
                    <a:pt x="119521" y="56550"/>
                  </a:lnTo>
                  <a:lnTo>
                    <a:pt x="119827" y="57810"/>
                  </a:lnTo>
                  <a:lnTo>
                    <a:pt x="120000" y="59133"/>
                  </a:lnTo>
                  <a:lnTo>
                    <a:pt x="120000" y="60456"/>
                  </a:lnTo>
                  <a:lnTo>
                    <a:pt x="119885" y="61811"/>
                  </a:lnTo>
                  <a:lnTo>
                    <a:pt x="119598" y="63071"/>
                  </a:lnTo>
                  <a:lnTo>
                    <a:pt x="119158" y="64268"/>
                  </a:lnTo>
                  <a:lnTo>
                    <a:pt x="119062" y="64520"/>
                  </a:lnTo>
                  <a:lnTo>
                    <a:pt x="118833" y="64993"/>
                  </a:lnTo>
                  <a:lnTo>
                    <a:pt x="118508" y="65718"/>
                  </a:lnTo>
                  <a:lnTo>
                    <a:pt x="118029" y="66694"/>
                  </a:lnTo>
                  <a:lnTo>
                    <a:pt x="117494" y="67828"/>
                  </a:lnTo>
                  <a:lnTo>
                    <a:pt x="116805" y="69152"/>
                  </a:lnTo>
                  <a:lnTo>
                    <a:pt x="116002" y="70695"/>
                  </a:lnTo>
                  <a:lnTo>
                    <a:pt x="115122" y="72365"/>
                  </a:lnTo>
                  <a:lnTo>
                    <a:pt x="114109" y="74161"/>
                  </a:lnTo>
                  <a:lnTo>
                    <a:pt x="113018" y="76145"/>
                  </a:lnTo>
                  <a:lnTo>
                    <a:pt x="111813" y="78193"/>
                  </a:lnTo>
                  <a:lnTo>
                    <a:pt x="110513" y="80367"/>
                  </a:lnTo>
                  <a:lnTo>
                    <a:pt x="109097" y="82572"/>
                  </a:lnTo>
                  <a:lnTo>
                    <a:pt x="107605" y="84904"/>
                  </a:lnTo>
                  <a:lnTo>
                    <a:pt x="105999" y="87235"/>
                  </a:lnTo>
                  <a:lnTo>
                    <a:pt x="104316" y="89661"/>
                  </a:lnTo>
                  <a:lnTo>
                    <a:pt x="102537" y="92055"/>
                  </a:lnTo>
                  <a:lnTo>
                    <a:pt x="99477" y="95899"/>
                  </a:lnTo>
                  <a:lnTo>
                    <a:pt x="96359" y="99490"/>
                  </a:lnTo>
                  <a:lnTo>
                    <a:pt x="93222" y="102830"/>
                  </a:lnTo>
                  <a:lnTo>
                    <a:pt x="90066" y="105886"/>
                  </a:lnTo>
                  <a:lnTo>
                    <a:pt x="86891" y="108658"/>
                  </a:lnTo>
                  <a:lnTo>
                    <a:pt x="83697" y="111115"/>
                  </a:lnTo>
                  <a:lnTo>
                    <a:pt x="80216" y="113447"/>
                  </a:lnTo>
                  <a:lnTo>
                    <a:pt x="76716" y="115431"/>
                  </a:lnTo>
                  <a:lnTo>
                    <a:pt x="73178" y="117038"/>
                  </a:lnTo>
                  <a:lnTo>
                    <a:pt x="69697" y="118298"/>
                  </a:lnTo>
                  <a:lnTo>
                    <a:pt x="66197" y="119212"/>
                  </a:lnTo>
                  <a:lnTo>
                    <a:pt x="62715" y="119810"/>
                  </a:lnTo>
                  <a:lnTo>
                    <a:pt x="59215" y="120000"/>
                  </a:lnTo>
                  <a:lnTo>
                    <a:pt x="55581" y="119747"/>
                  </a:lnTo>
                  <a:lnTo>
                    <a:pt x="51985" y="119212"/>
                  </a:lnTo>
                  <a:lnTo>
                    <a:pt x="48409" y="118267"/>
                  </a:lnTo>
                  <a:lnTo>
                    <a:pt x="44890" y="116881"/>
                  </a:lnTo>
                  <a:lnTo>
                    <a:pt x="41351" y="115148"/>
                  </a:lnTo>
                  <a:lnTo>
                    <a:pt x="37832" y="113037"/>
                  </a:lnTo>
                  <a:lnTo>
                    <a:pt x="34332" y="110517"/>
                  </a:lnTo>
                  <a:lnTo>
                    <a:pt x="30889" y="107650"/>
                  </a:lnTo>
                  <a:lnTo>
                    <a:pt x="27465" y="104405"/>
                  </a:lnTo>
                  <a:lnTo>
                    <a:pt x="24042" y="100750"/>
                  </a:lnTo>
                  <a:lnTo>
                    <a:pt x="20656" y="96718"/>
                  </a:lnTo>
                  <a:lnTo>
                    <a:pt x="17309" y="92276"/>
                  </a:lnTo>
                  <a:lnTo>
                    <a:pt x="14000" y="87487"/>
                  </a:lnTo>
                  <a:lnTo>
                    <a:pt x="10691" y="82320"/>
                  </a:lnTo>
                  <a:lnTo>
                    <a:pt x="7421" y="76807"/>
                  </a:lnTo>
                  <a:lnTo>
                    <a:pt x="4188" y="70884"/>
                  </a:lnTo>
                  <a:lnTo>
                    <a:pt x="975" y="64583"/>
                  </a:lnTo>
                  <a:lnTo>
                    <a:pt x="516" y="63386"/>
                  </a:lnTo>
                  <a:lnTo>
                    <a:pt x="191" y="62126"/>
                  </a:lnTo>
                  <a:lnTo>
                    <a:pt x="38" y="60803"/>
                  </a:lnTo>
                  <a:lnTo>
                    <a:pt x="0" y="59480"/>
                  </a:lnTo>
                  <a:lnTo>
                    <a:pt x="153" y="58156"/>
                  </a:lnTo>
                  <a:lnTo>
                    <a:pt x="439" y="56833"/>
                  </a:lnTo>
                  <a:lnTo>
                    <a:pt x="841" y="55636"/>
                  </a:lnTo>
                  <a:lnTo>
                    <a:pt x="937" y="55479"/>
                  </a:lnTo>
                  <a:lnTo>
                    <a:pt x="1166" y="54912"/>
                  </a:lnTo>
                  <a:lnTo>
                    <a:pt x="1530" y="54218"/>
                  </a:lnTo>
                  <a:lnTo>
                    <a:pt x="1970" y="53305"/>
                  </a:lnTo>
                  <a:lnTo>
                    <a:pt x="2543" y="52108"/>
                  </a:lnTo>
                  <a:lnTo>
                    <a:pt x="3194" y="50784"/>
                  </a:lnTo>
                  <a:lnTo>
                    <a:pt x="3997" y="49304"/>
                  </a:lnTo>
                  <a:lnTo>
                    <a:pt x="4915" y="47603"/>
                  </a:lnTo>
                  <a:lnTo>
                    <a:pt x="5890" y="45744"/>
                  </a:lnTo>
                  <a:lnTo>
                    <a:pt x="7019" y="43822"/>
                  </a:lnTo>
                  <a:lnTo>
                    <a:pt x="8224" y="41743"/>
                  </a:lnTo>
                  <a:lnTo>
                    <a:pt x="9525" y="39569"/>
                  </a:lnTo>
                  <a:lnTo>
                    <a:pt x="10921" y="37364"/>
                  </a:lnTo>
                  <a:lnTo>
                    <a:pt x="12432" y="35064"/>
                  </a:lnTo>
                  <a:lnTo>
                    <a:pt x="14000" y="32669"/>
                  </a:lnTo>
                  <a:lnTo>
                    <a:pt x="15722" y="30338"/>
                  </a:lnTo>
                  <a:lnTo>
                    <a:pt x="17500" y="27944"/>
                  </a:lnTo>
                  <a:lnTo>
                    <a:pt x="20561" y="24037"/>
                  </a:lnTo>
                  <a:lnTo>
                    <a:pt x="23640" y="20446"/>
                  </a:lnTo>
                  <a:lnTo>
                    <a:pt x="26815" y="17075"/>
                  </a:lnTo>
                  <a:lnTo>
                    <a:pt x="29933" y="14019"/>
                  </a:lnTo>
                  <a:lnTo>
                    <a:pt x="33146" y="11278"/>
                  </a:lnTo>
                  <a:lnTo>
                    <a:pt x="36340" y="8821"/>
                  </a:lnTo>
                  <a:lnTo>
                    <a:pt x="39821" y="6458"/>
                  </a:lnTo>
                  <a:lnTo>
                    <a:pt x="43321" y="4505"/>
                  </a:lnTo>
                  <a:lnTo>
                    <a:pt x="46821" y="2866"/>
                  </a:lnTo>
                  <a:lnTo>
                    <a:pt x="50302" y="1606"/>
                  </a:lnTo>
                  <a:lnTo>
                    <a:pt x="53841" y="724"/>
                  </a:lnTo>
                  <a:lnTo>
                    <a:pt x="57322" y="189"/>
                  </a:lnTo>
                  <a:lnTo>
                    <a:pt x="60822"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3" name="Google Shape;353;p19"/>
            <p:cNvSpPr/>
            <p:nvPr/>
          </p:nvSpPr>
          <p:spPr>
            <a:xfrm>
              <a:off x="5265738" y="3917951"/>
              <a:ext cx="1716000" cy="1717800"/>
            </a:xfrm>
            <a:custGeom>
              <a:avLst/>
              <a:gdLst/>
              <a:ahLst/>
              <a:cxnLst/>
              <a:rect l="l" t="t" r="r" b="b"/>
              <a:pathLst>
                <a:path w="120000" h="120000" extrusionOk="0">
                  <a:moveTo>
                    <a:pt x="59944" y="0"/>
                  </a:moveTo>
                  <a:lnTo>
                    <a:pt x="62497" y="332"/>
                  </a:lnTo>
                  <a:lnTo>
                    <a:pt x="64884" y="1053"/>
                  </a:lnTo>
                  <a:lnTo>
                    <a:pt x="67104" y="2218"/>
                  </a:lnTo>
                  <a:lnTo>
                    <a:pt x="69047" y="3826"/>
                  </a:lnTo>
                  <a:lnTo>
                    <a:pt x="70601" y="5711"/>
                  </a:lnTo>
                  <a:lnTo>
                    <a:pt x="71766" y="7818"/>
                  </a:lnTo>
                  <a:lnTo>
                    <a:pt x="72488" y="10258"/>
                  </a:lnTo>
                  <a:lnTo>
                    <a:pt x="72710" y="12754"/>
                  </a:lnTo>
                  <a:lnTo>
                    <a:pt x="72488" y="15415"/>
                  </a:lnTo>
                  <a:lnTo>
                    <a:pt x="71766" y="17744"/>
                  </a:lnTo>
                  <a:lnTo>
                    <a:pt x="70601" y="19963"/>
                  </a:lnTo>
                  <a:lnTo>
                    <a:pt x="69047" y="21848"/>
                  </a:lnTo>
                  <a:lnTo>
                    <a:pt x="67104" y="23456"/>
                  </a:lnTo>
                  <a:lnTo>
                    <a:pt x="64884" y="24621"/>
                  </a:lnTo>
                  <a:lnTo>
                    <a:pt x="62497" y="25341"/>
                  </a:lnTo>
                  <a:lnTo>
                    <a:pt x="59944" y="25674"/>
                  </a:lnTo>
                  <a:lnTo>
                    <a:pt x="55282" y="25841"/>
                  </a:lnTo>
                  <a:lnTo>
                    <a:pt x="50897" y="26839"/>
                  </a:lnTo>
                  <a:lnTo>
                    <a:pt x="46567" y="28280"/>
                  </a:lnTo>
                  <a:lnTo>
                    <a:pt x="42627" y="30277"/>
                  </a:lnTo>
                  <a:lnTo>
                    <a:pt x="38963" y="32717"/>
                  </a:lnTo>
                  <a:lnTo>
                    <a:pt x="35689" y="35711"/>
                  </a:lnTo>
                  <a:lnTo>
                    <a:pt x="32691" y="38983"/>
                  </a:lnTo>
                  <a:lnTo>
                    <a:pt x="30305" y="42643"/>
                  </a:lnTo>
                  <a:lnTo>
                    <a:pt x="28307" y="46635"/>
                  </a:lnTo>
                  <a:lnTo>
                    <a:pt x="26808" y="50905"/>
                  </a:lnTo>
                  <a:lnTo>
                    <a:pt x="25864" y="55341"/>
                  </a:lnTo>
                  <a:lnTo>
                    <a:pt x="25531" y="59944"/>
                  </a:lnTo>
                  <a:lnTo>
                    <a:pt x="25864" y="64713"/>
                  </a:lnTo>
                  <a:lnTo>
                    <a:pt x="26808" y="69149"/>
                  </a:lnTo>
                  <a:lnTo>
                    <a:pt x="28307" y="73364"/>
                  </a:lnTo>
                  <a:lnTo>
                    <a:pt x="30305" y="77356"/>
                  </a:lnTo>
                  <a:lnTo>
                    <a:pt x="32691" y="81072"/>
                  </a:lnTo>
                  <a:lnTo>
                    <a:pt x="35689" y="84343"/>
                  </a:lnTo>
                  <a:lnTo>
                    <a:pt x="38963" y="87171"/>
                  </a:lnTo>
                  <a:lnTo>
                    <a:pt x="42627" y="89722"/>
                  </a:lnTo>
                  <a:lnTo>
                    <a:pt x="46567" y="91719"/>
                  </a:lnTo>
                  <a:lnTo>
                    <a:pt x="50897" y="93216"/>
                  </a:lnTo>
                  <a:lnTo>
                    <a:pt x="55282" y="94048"/>
                  </a:lnTo>
                  <a:lnTo>
                    <a:pt x="59944" y="94380"/>
                  </a:lnTo>
                  <a:lnTo>
                    <a:pt x="64606" y="94048"/>
                  </a:lnTo>
                  <a:lnTo>
                    <a:pt x="69158" y="93216"/>
                  </a:lnTo>
                  <a:lnTo>
                    <a:pt x="73376" y="91719"/>
                  </a:lnTo>
                  <a:lnTo>
                    <a:pt x="77372" y="89722"/>
                  </a:lnTo>
                  <a:lnTo>
                    <a:pt x="80980" y="87171"/>
                  </a:lnTo>
                  <a:lnTo>
                    <a:pt x="84310" y="84343"/>
                  </a:lnTo>
                  <a:lnTo>
                    <a:pt x="87197" y="81072"/>
                  </a:lnTo>
                  <a:lnTo>
                    <a:pt x="89694" y="77356"/>
                  </a:lnTo>
                  <a:lnTo>
                    <a:pt x="91637" y="73364"/>
                  </a:lnTo>
                  <a:lnTo>
                    <a:pt x="93080" y="69149"/>
                  </a:lnTo>
                  <a:lnTo>
                    <a:pt x="94024" y="64713"/>
                  </a:lnTo>
                  <a:lnTo>
                    <a:pt x="94357" y="59944"/>
                  </a:lnTo>
                  <a:lnTo>
                    <a:pt x="94690" y="57449"/>
                  </a:lnTo>
                  <a:lnTo>
                    <a:pt x="95411" y="55009"/>
                  </a:lnTo>
                  <a:lnTo>
                    <a:pt x="96577" y="52902"/>
                  </a:lnTo>
                  <a:lnTo>
                    <a:pt x="98186" y="51016"/>
                  </a:lnTo>
                  <a:lnTo>
                    <a:pt x="100074" y="49408"/>
                  </a:lnTo>
                  <a:lnTo>
                    <a:pt x="102183" y="48243"/>
                  </a:lnTo>
                  <a:lnTo>
                    <a:pt x="104625" y="47523"/>
                  </a:lnTo>
                  <a:lnTo>
                    <a:pt x="107123" y="47190"/>
                  </a:lnTo>
                  <a:lnTo>
                    <a:pt x="109787" y="47523"/>
                  </a:lnTo>
                  <a:lnTo>
                    <a:pt x="112118" y="48243"/>
                  </a:lnTo>
                  <a:lnTo>
                    <a:pt x="114338" y="49408"/>
                  </a:lnTo>
                  <a:lnTo>
                    <a:pt x="116225" y="51016"/>
                  </a:lnTo>
                  <a:lnTo>
                    <a:pt x="117779" y="52902"/>
                  </a:lnTo>
                  <a:lnTo>
                    <a:pt x="118945" y="55009"/>
                  </a:lnTo>
                  <a:lnTo>
                    <a:pt x="119722" y="57449"/>
                  </a:lnTo>
                  <a:lnTo>
                    <a:pt x="120000" y="59944"/>
                  </a:lnTo>
                  <a:lnTo>
                    <a:pt x="119722" y="66099"/>
                  </a:lnTo>
                  <a:lnTo>
                    <a:pt x="118723" y="72088"/>
                  </a:lnTo>
                  <a:lnTo>
                    <a:pt x="117280" y="77800"/>
                  </a:lnTo>
                  <a:lnTo>
                    <a:pt x="115282" y="83290"/>
                  </a:lnTo>
                  <a:lnTo>
                    <a:pt x="112728" y="88558"/>
                  </a:lnTo>
                  <a:lnTo>
                    <a:pt x="109676" y="93548"/>
                  </a:lnTo>
                  <a:lnTo>
                    <a:pt x="106290" y="98151"/>
                  </a:lnTo>
                  <a:lnTo>
                    <a:pt x="102405" y="102421"/>
                  </a:lnTo>
                  <a:lnTo>
                    <a:pt x="98186" y="106303"/>
                  </a:lnTo>
                  <a:lnTo>
                    <a:pt x="93524" y="109796"/>
                  </a:lnTo>
                  <a:lnTo>
                    <a:pt x="88529" y="112735"/>
                  </a:lnTo>
                  <a:lnTo>
                    <a:pt x="83256" y="115286"/>
                  </a:lnTo>
                  <a:lnTo>
                    <a:pt x="77816" y="117282"/>
                  </a:lnTo>
                  <a:lnTo>
                    <a:pt x="72099" y="118780"/>
                  </a:lnTo>
                  <a:lnTo>
                    <a:pt x="66049" y="119722"/>
                  </a:lnTo>
                  <a:lnTo>
                    <a:pt x="59944" y="120000"/>
                  </a:lnTo>
                  <a:lnTo>
                    <a:pt x="53839" y="119722"/>
                  </a:lnTo>
                  <a:lnTo>
                    <a:pt x="47900" y="118780"/>
                  </a:lnTo>
                  <a:lnTo>
                    <a:pt x="42127" y="117282"/>
                  </a:lnTo>
                  <a:lnTo>
                    <a:pt x="36632" y="115286"/>
                  </a:lnTo>
                  <a:lnTo>
                    <a:pt x="31359" y="112735"/>
                  </a:lnTo>
                  <a:lnTo>
                    <a:pt x="26364" y="109796"/>
                  </a:lnTo>
                  <a:lnTo>
                    <a:pt x="21868" y="106303"/>
                  </a:lnTo>
                  <a:lnTo>
                    <a:pt x="17539" y="102421"/>
                  </a:lnTo>
                  <a:lnTo>
                    <a:pt x="13709" y="98151"/>
                  </a:lnTo>
                  <a:lnTo>
                    <a:pt x="10212" y="93548"/>
                  </a:lnTo>
                  <a:lnTo>
                    <a:pt x="7160" y="88558"/>
                  </a:lnTo>
                  <a:lnTo>
                    <a:pt x="4662" y="83290"/>
                  </a:lnTo>
                  <a:lnTo>
                    <a:pt x="2608" y="77800"/>
                  </a:lnTo>
                  <a:lnTo>
                    <a:pt x="1165" y="72088"/>
                  </a:lnTo>
                  <a:lnTo>
                    <a:pt x="333" y="66099"/>
                  </a:lnTo>
                  <a:lnTo>
                    <a:pt x="0" y="59944"/>
                  </a:lnTo>
                  <a:lnTo>
                    <a:pt x="333" y="53844"/>
                  </a:lnTo>
                  <a:lnTo>
                    <a:pt x="1165" y="47911"/>
                  </a:lnTo>
                  <a:lnTo>
                    <a:pt x="2608" y="42255"/>
                  </a:lnTo>
                  <a:lnTo>
                    <a:pt x="4662" y="36765"/>
                  </a:lnTo>
                  <a:lnTo>
                    <a:pt x="7160" y="31441"/>
                  </a:lnTo>
                  <a:lnTo>
                    <a:pt x="10212" y="26506"/>
                  </a:lnTo>
                  <a:lnTo>
                    <a:pt x="13709" y="21848"/>
                  </a:lnTo>
                  <a:lnTo>
                    <a:pt x="17539" y="17634"/>
                  </a:lnTo>
                  <a:lnTo>
                    <a:pt x="21868" y="13752"/>
                  </a:lnTo>
                  <a:lnTo>
                    <a:pt x="26364" y="10258"/>
                  </a:lnTo>
                  <a:lnTo>
                    <a:pt x="31359" y="7264"/>
                  </a:lnTo>
                  <a:lnTo>
                    <a:pt x="36632" y="4768"/>
                  </a:lnTo>
                  <a:lnTo>
                    <a:pt x="42127" y="2772"/>
                  </a:lnTo>
                  <a:lnTo>
                    <a:pt x="47900" y="1275"/>
                  </a:lnTo>
                  <a:lnTo>
                    <a:pt x="53839" y="332"/>
                  </a:lnTo>
                  <a:lnTo>
                    <a:pt x="59944" y="0"/>
                  </a:lnTo>
                  <a:close/>
                </a:path>
              </a:pathLst>
            </a:custGeom>
            <a:solidFill>
              <a:srgbClr val="EE7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354" name="Google Shape;354;p19"/>
          <p:cNvSpPr/>
          <p:nvPr/>
        </p:nvSpPr>
        <p:spPr>
          <a:xfrm>
            <a:off x="3633503" y="4552850"/>
            <a:ext cx="213900" cy="212400"/>
          </a:xfrm>
          <a:prstGeom prst="ellipse">
            <a:avLst/>
          </a:prstGeom>
          <a:solidFill>
            <a:srgbClr val="EE7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5" name="Google Shape;355;p19"/>
          <p:cNvGrpSpPr/>
          <p:nvPr/>
        </p:nvGrpSpPr>
        <p:grpSpPr>
          <a:xfrm>
            <a:off x="3693128" y="4611351"/>
            <a:ext cx="95258" cy="95200"/>
            <a:chOff x="4667251" y="4117975"/>
            <a:chExt cx="5205362" cy="5202188"/>
          </a:xfrm>
        </p:grpSpPr>
        <p:sp>
          <p:nvSpPr>
            <p:cNvPr id="356" name="Google Shape;356;p19"/>
            <p:cNvSpPr/>
            <p:nvPr/>
          </p:nvSpPr>
          <p:spPr>
            <a:xfrm>
              <a:off x="7847013" y="7294563"/>
              <a:ext cx="2025600" cy="2025600"/>
            </a:xfrm>
            <a:custGeom>
              <a:avLst/>
              <a:gdLst/>
              <a:ahLst/>
              <a:cxnLst/>
              <a:rect l="l" t="t" r="r" b="b"/>
              <a:pathLst>
                <a:path w="120000" h="120000" extrusionOk="0">
                  <a:moveTo>
                    <a:pt x="40893" y="0"/>
                  </a:moveTo>
                  <a:lnTo>
                    <a:pt x="111586" y="70795"/>
                  </a:lnTo>
                  <a:lnTo>
                    <a:pt x="113983" y="73477"/>
                  </a:lnTo>
                  <a:lnTo>
                    <a:pt x="115957" y="76393"/>
                  </a:lnTo>
                  <a:lnTo>
                    <a:pt x="117649" y="79498"/>
                  </a:lnTo>
                  <a:lnTo>
                    <a:pt x="118777" y="82791"/>
                  </a:lnTo>
                  <a:lnTo>
                    <a:pt x="119623" y="86036"/>
                  </a:lnTo>
                  <a:lnTo>
                    <a:pt x="120000" y="89517"/>
                  </a:lnTo>
                  <a:lnTo>
                    <a:pt x="120000" y="92904"/>
                  </a:lnTo>
                  <a:lnTo>
                    <a:pt x="119623" y="96291"/>
                  </a:lnTo>
                  <a:lnTo>
                    <a:pt x="118777" y="99678"/>
                  </a:lnTo>
                  <a:lnTo>
                    <a:pt x="117649" y="102830"/>
                  </a:lnTo>
                  <a:lnTo>
                    <a:pt x="115957" y="105934"/>
                  </a:lnTo>
                  <a:lnTo>
                    <a:pt x="113983" y="108945"/>
                  </a:lnTo>
                  <a:lnTo>
                    <a:pt x="111586" y="111673"/>
                  </a:lnTo>
                  <a:lnTo>
                    <a:pt x="108860" y="113978"/>
                  </a:lnTo>
                  <a:lnTo>
                    <a:pt x="105945" y="116048"/>
                  </a:lnTo>
                  <a:lnTo>
                    <a:pt x="102843" y="117647"/>
                  </a:lnTo>
                  <a:lnTo>
                    <a:pt x="99647" y="118871"/>
                  </a:lnTo>
                  <a:lnTo>
                    <a:pt x="96263" y="119623"/>
                  </a:lnTo>
                  <a:lnTo>
                    <a:pt x="92925" y="120000"/>
                  </a:lnTo>
                  <a:lnTo>
                    <a:pt x="89447" y="120000"/>
                  </a:lnTo>
                  <a:lnTo>
                    <a:pt x="86063" y="119623"/>
                  </a:lnTo>
                  <a:lnTo>
                    <a:pt x="82773" y="118871"/>
                  </a:lnTo>
                  <a:lnTo>
                    <a:pt x="79482" y="117647"/>
                  </a:lnTo>
                  <a:lnTo>
                    <a:pt x="76427" y="116048"/>
                  </a:lnTo>
                  <a:lnTo>
                    <a:pt x="73513" y="113978"/>
                  </a:lnTo>
                  <a:lnTo>
                    <a:pt x="70693" y="111673"/>
                  </a:lnTo>
                  <a:lnTo>
                    <a:pt x="0" y="40878"/>
                  </a:lnTo>
                  <a:lnTo>
                    <a:pt x="6862" y="36174"/>
                  </a:lnTo>
                  <a:lnTo>
                    <a:pt x="13396" y="30999"/>
                  </a:lnTo>
                  <a:lnTo>
                    <a:pt x="19694" y="25495"/>
                  </a:lnTo>
                  <a:lnTo>
                    <a:pt x="25522" y="19662"/>
                  </a:lnTo>
                  <a:lnTo>
                    <a:pt x="31022" y="13406"/>
                  </a:lnTo>
                  <a:lnTo>
                    <a:pt x="36192" y="6820"/>
                  </a:lnTo>
                  <a:lnTo>
                    <a:pt x="4089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7" name="Google Shape;357;p19"/>
            <p:cNvSpPr/>
            <p:nvPr/>
          </p:nvSpPr>
          <p:spPr>
            <a:xfrm>
              <a:off x="4667251" y="4117975"/>
              <a:ext cx="3905100" cy="3903600"/>
            </a:xfrm>
            <a:custGeom>
              <a:avLst/>
              <a:gdLst/>
              <a:ahLst/>
              <a:cxnLst/>
              <a:rect l="l" t="t" r="r" b="b"/>
              <a:pathLst>
                <a:path w="120000" h="120000" extrusionOk="0">
                  <a:moveTo>
                    <a:pt x="59963" y="15030"/>
                  </a:moveTo>
                  <a:lnTo>
                    <a:pt x="56330" y="15176"/>
                  </a:lnTo>
                  <a:lnTo>
                    <a:pt x="52672" y="15616"/>
                  </a:lnTo>
                  <a:lnTo>
                    <a:pt x="49160" y="16299"/>
                  </a:lnTo>
                  <a:lnTo>
                    <a:pt x="45771" y="17324"/>
                  </a:lnTo>
                  <a:lnTo>
                    <a:pt x="42503" y="18519"/>
                  </a:lnTo>
                  <a:lnTo>
                    <a:pt x="39357" y="20032"/>
                  </a:lnTo>
                  <a:lnTo>
                    <a:pt x="36285" y="21740"/>
                  </a:lnTo>
                  <a:lnTo>
                    <a:pt x="33407" y="23692"/>
                  </a:lnTo>
                  <a:lnTo>
                    <a:pt x="30749" y="25815"/>
                  </a:lnTo>
                  <a:lnTo>
                    <a:pt x="28213" y="28206"/>
                  </a:lnTo>
                  <a:lnTo>
                    <a:pt x="25824" y="30744"/>
                  </a:lnTo>
                  <a:lnTo>
                    <a:pt x="23678" y="33452"/>
                  </a:lnTo>
                  <a:lnTo>
                    <a:pt x="21751" y="36331"/>
                  </a:lnTo>
                  <a:lnTo>
                    <a:pt x="20044" y="39357"/>
                  </a:lnTo>
                  <a:lnTo>
                    <a:pt x="18532" y="42505"/>
                  </a:lnTo>
                  <a:lnTo>
                    <a:pt x="17313" y="45774"/>
                  </a:lnTo>
                  <a:lnTo>
                    <a:pt x="16289" y="49166"/>
                  </a:lnTo>
                  <a:lnTo>
                    <a:pt x="15557" y="52728"/>
                  </a:lnTo>
                  <a:lnTo>
                    <a:pt x="15118" y="56315"/>
                  </a:lnTo>
                  <a:lnTo>
                    <a:pt x="14972" y="60024"/>
                  </a:lnTo>
                  <a:lnTo>
                    <a:pt x="15118" y="63660"/>
                  </a:lnTo>
                  <a:lnTo>
                    <a:pt x="15557" y="67271"/>
                  </a:lnTo>
                  <a:lnTo>
                    <a:pt x="16289" y="70809"/>
                  </a:lnTo>
                  <a:lnTo>
                    <a:pt x="17313" y="74225"/>
                  </a:lnTo>
                  <a:lnTo>
                    <a:pt x="18532" y="77470"/>
                  </a:lnTo>
                  <a:lnTo>
                    <a:pt x="20044" y="80642"/>
                  </a:lnTo>
                  <a:lnTo>
                    <a:pt x="21751" y="83668"/>
                  </a:lnTo>
                  <a:lnTo>
                    <a:pt x="23678" y="86522"/>
                  </a:lnTo>
                  <a:lnTo>
                    <a:pt x="25824" y="89255"/>
                  </a:lnTo>
                  <a:lnTo>
                    <a:pt x="28213" y="91769"/>
                  </a:lnTo>
                  <a:lnTo>
                    <a:pt x="30749" y="94160"/>
                  </a:lnTo>
                  <a:lnTo>
                    <a:pt x="33407" y="96307"/>
                  </a:lnTo>
                  <a:lnTo>
                    <a:pt x="36285" y="98259"/>
                  </a:lnTo>
                  <a:lnTo>
                    <a:pt x="39357" y="99943"/>
                  </a:lnTo>
                  <a:lnTo>
                    <a:pt x="42503" y="101455"/>
                  </a:lnTo>
                  <a:lnTo>
                    <a:pt x="45771" y="102675"/>
                  </a:lnTo>
                  <a:lnTo>
                    <a:pt x="49160" y="103700"/>
                  </a:lnTo>
                  <a:lnTo>
                    <a:pt x="52672" y="104383"/>
                  </a:lnTo>
                  <a:lnTo>
                    <a:pt x="56330" y="104823"/>
                  </a:lnTo>
                  <a:lnTo>
                    <a:pt x="59963" y="104969"/>
                  </a:lnTo>
                  <a:lnTo>
                    <a:pt x="63669" y="104823"/>
                  </a:lnTo>
                  <a:lnTo>
                    <a:pt x="67254" y="104383"/>
                  </a:lnTo>
                  <a:lnTo>
                    <a:pt x="70766" y="103700"/>
                  </a:lnTo>
                  <a:lnTo>
                    <a:pt x="74180" y="102675"/>
                  </a:lnTo>
                  <a:lnTo>
                    <a:pt x="77472" y="101455"/>
                  </a:lnTo>
                  <a:lnTo>
                    <a:pt x="80642" y="99943"/>
                  </a:lnTo>
                  <a:lnTo>
                    <a:pt x="83665" y="98259"/>
                  </a:lnTo>
                  <a:lnTo>
                    <a:pt x="86519" y="96307"/>
                  </a:lnTo>
                  <a:lnTo>
                    <a:pt x="89250" y="94160"/>
                  </a:lnTo>
                  <a:lnTo>
                    <a:pt x="91786" y="91769"/>
                  </a:lnTo>
                  <a:lnTo>
                    <a:pt x="94102" y="89255"/>
                  </a:lnTo>
                  <a:lnTo>
                    <a:pt x="96297" y="86522"/>
                  </a:lnTo>
                  <a:lnTo>
                    <a:pt x="98199" y="83668"/>
                  </a:lnTo>
                  <a:lnTo>
                    <a:pt x="99955" y="80642"/>
                  </a:lnTo>
                  <a:lnTo>
                    <a:pt x="101418" y="77470"/>
                  </a:lnTo>
                  <a:lnTo>
                    <a:pt x="102662" y="74225"/>
                  </a:lnTo>
                  <a:lnTo>
                    <a:pt x="103637" y="70809"/>
                  </a:lnTo>
                  <a:lnTo>
                    <a:pt x="104369" y="67271"/>
                  </a:lnTo>
                  <a:lnTo>
                    <a:pt x="104807" y="63660"/>
                  </a:lnTo>
                  <a:lnTo>
                    <a:pt x="104954" y="60024"/>
                  </a:lnTo>
                  <a:lnTo>
                    <a:pt x="104807" y="56315"/>
                  </a:lnTo>
                  <a:lnTo>
                    <a:pt x="104369" y="52728"/>
                  </a:lnTo>
                  <a:lnTo>
                    <a:pt x="103637" y="49166"/>
                  </a:lnTo>
                  <a:lnTo>
                    <a:pt x="102662" y="45774"/>
                  </a:lnTo>
                  <a:lnTo>
                    <a:pt x="101418" y="42505"/>
                  </a:lnTo>
                  <a:lnTo>
                    <a:pt x="99955" y="39357"/>
                  </a:lnTo>
                  <a:lnTo>
                    <a:pt x="98199" y="36331"/>
                  </a:lnTo>
                  <a:lnTo>
                    <a:pt x="96297" y="33452"/>
                  </a:lnTo>
                  <a:lnTo>
                    <a:pt x="94102" y="30744"/>
                  </a:lnTo>
                  <a:lnTo>
                    <a:pt x="91786" y="28206"/>
                  </a:lnTo>
                  <a:lnTo>
                    <a:pt x="89250" y="25815"/>
                  </a:lnTo>
                  <a:lnTo>
                    <a:pt x="86519" y="23692"/>
                  </a:lnTo>
                  <a:lnTo>
                    <a:pt x="83665" y="21740"/>
                  </a:lnTo>
                  <a:lnTo>
                    <a:pt x="80642" y="20032"/>
                  </a:lnTo>
                  <a:lnTo>
                    <a:pt x="77472" y="18519"/>
                  </a:lnTo>
                  <a:lnTo>
                    <a:pt x="74180" y="17324"/>
                  </a:lnTo>
                  <a:lnTo>
                    <a:pt x="70766" y="16299"/>
                  </a:lnTo>
                  <a:lnTo>
                    <a:pt x="67254" y="15616"/>
                  </a:lnTo>
                  <a:lnTo>
                    <a:pt x="63669" y="15176"/>
                  </a:lnTo>
                  <a:lnTo>
                    <a:pt x="59963" y="15030"/>
                  </a:lnTo>
                  <a:close/>
                  <a:moveTo>
                    <a:pt x="59963" y="0"/>
                  </a:moveTo>
                  <a:lnTo>
                    <a:pt x="64255" y="146"/>
                  </a:lnTo>
                  <a:lnTo>
                    <a:pt x="68473" y="585"/>
                  </a:lnTo>
                  <a:lnTo>
                    <a:pt x="72570" y="1317"/>
                  </a:lnTo>
                  <a:lnTo>
                    <a:pt x="76594" y="2342"/>
                  </a:lnTo>
                  <a:lnTo>
                    <a:pt x="80495" y="3586"/>
                  </a:lnTo>
                  <a:lnTo>
                    <a:pt x="84251" y="5099"/>
                  </a:lnTo>
                  <a:lnTo>
                    <a:pt x="87884" y="6905"/>
                  </a:lnTo>
                  <a:lnTo>
                    <a:pt x="91396" y="8906"/>
                  </a:lnTo>
                  <a:lnTo>
                    <a:pt x="94736" y="11126"/>
                  </a:lnTo>
                  <a:lnTo>
                    <a:pt x="97955" y="13566"/>
                  </a:lnTo>
                  <a:lnTo>
                    <a:pt x="100979" y="16201"/>
                  </a:lnTo>
                  <a:lnTo>
                    <a:pt x="103783" y="19007"/>
                  </a:lnTo>
                  <a:lnTo>
                    <a:pt x="106417" y="22033"/>
                  </a:lnTo>
                  <a:lnTo>
                    <a:pt x="108855" y="25254"/>
                  </a:lnTo>
                  <a:lnTo>
                    <a:pt x="111099" y="28548"/>
                  </a:lnTo>
                  <a:lnTo>
                    <a:pt x="113074" y="32061"/>
                  </a:lnTo>
                  <a:lnTo>
                    <a:pt x="114830" y="35697"/>
                  </a:lnTo>
                  <a:lnTo>
                    <a:pt x="116390" y="39503"/>
                  </a:lnTo>
                  <a:lnTo>
                    <a:pt x="117659" y="43383"/>
                  </a:lnTo>
                  <a:lnTo>
                    <a:pt x="118634" y="47409"/>
                  </a:lnTo>
                  <a:lnTo>
                    <a:pt x="119365" y="51508"/>
                  </a:lnTo>
                  <a:lnTo>
                    <a:pt x="119804" y="55681"/>
                  </a:lnTo>
                  <a:lnTo>
                    <a:pt x="120000" y="60024"/>
                  </a:lnTo>
                  <a:lnTo>
                    <a:pt x="119804" y="64294"/>
                  </a:lnTo>
                  <a:lnTo>
                    <a:pt x="119365" y="68491"/>
                  </a:lnTo>
                  <a:lnTo>
                    <a:pt x="118634" y="72566"/>
                  </a:lnTo>
                  <a:lnTo>
                    <a:pt x="117659" y="76592"/>
                  </a:lnTo>
                  <a:lnTo>
                    <a:pt x="116390" y="80496"/>
                  </a:lnTo>
                  <a:lnTo>
                    <a:pt x="114830" y="84278"/>
                  </a:lnTo>
                  <a:lnTo>
                    <a:pt x="113074" y="87938"/>
                  </a:lnTo>
                  <a:lnTo>
                    <a:pt x="111099" y="91427"/>
                  </a:lnTo>
                  <a:lnTo>
                    <a:pt x="108855" y="94745"/>
                  </a:lnTo>
                  <a:lnTo>
                    <a:pt x="106417" y="97966"/>
                  </a:lnTo>
                  <a:lnTo>
                    <a:pt x="103783" y="100967"/>
                  </a:lnTo>
                  <a:lnTo>
                    <a:pt x="100979" y="103798"/>
                  </a:lnTo>
                  <a:lnTo>
                    <a:pt x="97955" y="106409"/>
                  </a:lnTo>
                  <a:lnTo>
                    <a:pt x="94736" y="108849"/>
                  </a:lnTo>
                  <a:lnTo>
                    <a:pt x="91396" y="111093"/>
                  </a:lnTo>
                  <a:lnTo>
                    <a:pt x="87884" y="113070"/>
                  </a:lnTo>
                  <a:lnTo>
                    <a:pt x="84251" y="114875"/>
                  </a:lnTo>
                  <a:lnTo>
                    <a:pt x="80495" y="116388"/>
                  </a:lnTo>
                  <a:lnTo>
                    <a:pt x="76594" y="117657"/>
                  </a:lnTo>
                  <a:lnTo>
                    <a:pt x="72570" y="118682"/>
                  </a:lnTo>
                  <a:lnTo>
                    <a:pt x="68473" y="119414"/>
                  </a:lnTo>
                  <a:lnTo>
                    <a:pt x="64255" y="119853"/>
                  </a:lnTo>
                  <a:lnTo>
                    <a:pt x="59963" y="120000"/>
                  </a:lnTo>
                  <a:lnTo>
                    <a:pt x="55695" y="119853"/>
                  </a:lnTo>
                  <a:lnTo>
                    <a:pt x="51501" y="119414"/>
                  </a:lnTo>
                  <a:lnTo>
                    <a:pt x="47380" y="118682"/>
                  </a:lnTo>
                  <a:lnTo>
                    <a:pt x="43381" y="117657"/>
                  </a:lnTo>
                  <a:lnTo>
                    <a:pt x="39504" y="116388"/>
                  </a:lnTo>
                  <a:lnTo>
                    <a:pt x="35700" y="114875"/>
                  </a:lnTo>
                  <a:lnTo>
                    <a:pt x="32042" y="113070"/>
                  </a:lnTo>
                  <a:lnTo>
                    <a:pt x="28555" y="111093"/>
                  </a:lnTo>
                  <a:lnTo>
                    <a:pt x="25190" y="108849"/>
                  </a:lnTo>
                  <a:lnTo>
                    <a:pt x="22044" y="106409"/>
                  </a:lnTo>
                  <a:lnTo>
                    <a:pt x="19020" y="103798"/>
                  </a:lnTo>
                  <a:lnTo>
                    <a:pt x="16191" y="100967"/>
                  </a:lnTo>
                  <a:lnTo>
                    <a:pt x="13509" y="97966"/>
                  </a:lnTo>
                  <a:lnTo>
                    <a:pt x="11095" y="94745"/>
                  </a:lnTo>
                  <a:lnTo>
                    <a:pt x="8900" y="91427"/>
                  </a:lnTo>
                  <a:lnTo>
                    <a:pt x="6901" y="87938"/>
                  </a:lnTo>
                  <a:lnTo>
                    <a:pt x="5096" y="84278"/>
                  </a:lnTo>
                  <a:lnTo>
                    <a:pt x="3609" y="80496"/>
                  </a:lnTo>
                  <a:lnTo>
                    <a:pt x="2340" y="76592"/>
                  </a:lnTo>
                  <a:lnTo>
                    <a:pt x="1316" y="72566"/>
                  </a:lnTo>
                  <a:lnTo>
                    <a:pt x="585" y="68491"/>
                  </a:lnTo>
                  <a:lnTo>
                    <a:pt x="146" y="64294"/>
                  </a:lnTo>
                  <a:lnTo>
                    <a:pt x="0" y="60024"/>
                  </a:lnTo>
                  <a:lnTo>
                    <a:pt x="146" y="55681"/>
                  </a:lnTo>
                  <a:lnTo>
                    <a:pt x="585" y="51508"/>
                  </a:lnTo>
                  <a:lnTo>
                    <a:pt x="1316" y="47409"/>
                  </a:lnTo>
                  <a:lnTo>
                    <a:pt x="2340" y="43383"/>
                  </a:lnTo>
                  <a:lnTo>
                    <a:pt x="3609" y="39503"/>
                  </a:lnTo>
                  <a:lnTo>
                    <a:pt x="5096" y="35697"/>
                  </a:lnTo>
                  <a:lnTo>
                    <a:pt x="6901" y="32061"/>
                  </a:lnTo>
                  <a:lnTo>
                    <a:pt x="8900" y="28548"/>
                  </a:lnTo>
                  <a:lnTo>
                    <a:pt x="11095" y="25254"/>
                  </a:lnTo>
                  <a:lnTo>
                    <a:pt x="13509" y="22033"/>
                  </a:lnTo>
                  <a:lnTo>
                    <a:pt x="16191" y="19007"/>
                  </a:lnTo>
                  <a:lnTo>
                    <a:pt x="19020" y="16201"/>
                  </a:lnTo>
                  <a:lnTo>
                    <a:pt x="22044" y="13566"/>
                  </a:lnTo>
                  <a:lnTo>
                    <a:pt x="25190" y="11126"/>
                  </a:lnTo>
                  <a:lnTo>
                    <a:pt x="28555" y="8906"/>
                  </a:lnTo>
                  <a:lnTo>
                    <a:pt x="32042" y="6905"/>
                  </a:lnTo>
                  <a:lnTo>
                    <a:pt x="35700" y="5099"/>
                  </a:lnTo>
                  <a:lnTo>
                    <a:pt x="39504" y="3586"/>
                  </a:lnTo>
                  <a:lnTo>
                    <a:pt x="43381" y="2342"/>
                  </a:lnTo>
                  <a:lnTo>
                    <a:pt x="47380" y="1317"/>
                  </a:lnTo>
                  <a:lnTo>
                    <a:pt x="51501" y="585"/>
                  </a:lnTo>
                  <a:lnTo>
                    <a:pt x="55695" y="146"/>
                  </a:lnTo>
                  <a:lnTo>
                    <a:pt x="59963"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8" name="Google Shape;358;p19"/>
            <p:cNvSpPr/>
            <p:nvPr/>
          </p:nvSpPr>
          <p:spPr>
            <a:xfrm>
              <a:off x="5481638" y="4930775"/>
              <a:ext cx="1138200" cy="1139700"/>
            </a:xfrm>
            <a:custGeom>
              <a:avLst/>
              <a:gdLst/>
              <a:ahLst/>
              <a:cxnLst/>
              <a:rect l="l" t="t" r="r" b="b"/>
              <a:pathLst>
                <a:path w="120000" h="120000" extrusionOk="0">
                  <a:moveTo>
                    <a:pt x="120000" y="0"/>
                  </a:moveTo>
                  <a:lnTo>
                    <a:pt x="120000" y="34285"/>
                  </a:lnTo>
                  <a:lnTo>
                    <a:pt x="110711" y="34787"/>
                  </a:lnTo>
                  <a:lnTo>
                    <a:pt x="101673" y="36292"/>
                  </a:lnTo>
                  <a:lnTo>
                    <a:pt x="92970" y="38634"/>
                  </a:lnTo>
                  <a:lnTo>
                    <a:pt x="84602" y="41811"/>
                  </a:lnTo>
                  <a:lnTo>
                    <a:pt x="76820" y="45993"/>
                  </a:lnTo>
                  <a:lnTo>
                    <a:pt x="69456" y="50843"/>
                  </a:lnTo>
                  <a:lnTo>
                    <a:pt x="62594" y="56278"/>
                  </a:lnTo>
                  <a:lnTo>
                    <a:pt x="56401" y="62466"/>
                  </a:lnTo>
                  <a:lnTo>
                    <a:pt x="50962" y="69324"/>
                  </a:lnTo>
                  <a:lnTo>
                    <a:pt x="46108" y="76599"/>
                  </a:lnTo>
                  <a:lnTo>
                    <a:pt x="41924" y="84459"/>
                  </a:lnTo>
                  <a:lnTo>
                    <a:pt x="38744" y="92822"/>
                  </a:lnTo>
                  <a:lnTo>
                    <a:pt x="36234" y="101435"/>
                  </a:lnTo>
                  <a:lnTo>
                    <a:pt x="34728" y="110634"/>
                  </a:lnTo>
                  <a:lnTo>
                    <a:pt x="34225" y="120000"/>
                  </a:lnTo>
                  <a:lnTo>
                    <a:pt x="0" y="120000"/>
                  </a:lnTo>
                  <a:lnTo>
                    <a:pt x="502" y="108961"/>
                  </a:lnTo>
                  <a:lnTo>
                    <a:pt x="1841" y="98341"/>
                  </a:lnTo>
                  <a:lnTo>
                    <a:pt x="4351" y="87972"/>
                  </a:lnTo>
                  <a:lnTo>
                    <a:pt x="7531" y="78104"/>
                  </a:lnTo>
                  <a:lnTo>
                    <a:pt x="11548" y="68487"/>
                  </a:lnTo>
                  <a:lnTo>
                    <a:pt x="16401" y="59456"/>
                  </a:lnTo>
                  <a:lnTo>
                    <a:pt x="22008" y="50843"/>
                  </a:lnTo>
                  <a:lnTo>
                    <a:pt x="28200" y="42648"/>
                  </a:lnTo>
                  <a:lnTo>
                    <a:pt x="35230" y="35121"/>
                  </a:lnTo>
                  <a:lnTo>
                    <a:pt x="42761" y="28097"/>
                  </a:lnTo>
                  <a:lnTo>
                    <a:pt x="50962" y="21993"/>
                  </a:lnTo>
                  <a:lnTo>
                    <a:pt x="59414" y="16306"/>
                  </a:lnTo>
                  <a:lnTo>
                    <a:pt x="68619" y="11456"/>
                  </a:lnTo>
                  <a:lnTo>
                    <a:pt x="78326" y="7442"/>
                  </a:lnTo>
                  <a:lnTo>
                    <a:pt x="88117" y="4264"/>
                  </a:lnTo>
                  <a:lnTo>
                    <a:pt x="98493" y="1923"/>
                  </a:lnTo>
                  <a:lnTo>
                    <a:pt x="109205" y="501"/>
                  </a:lnTo>
                  <a:lnTo>
                    <a:pt x="12000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2" name="Can 1"/>
          <p:cNvSpPr/>
          <p:nvPr/>
        </p:nvSpPr>
        <p:spPr>
          <a:xfrm>
            <a:off x="849266" y="3809182"/>
            <a:ext cx="206731" cy="182880"/>
          </a:xfrm>
          <a:prstGeom prst="can">
            <a:avLst/>
          </a:prstGeom>
          <a:noFill/>
          <a:ln>
            <a:solidFill>
              <a:srgbClr val="EE7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Can 152"/>
          <p:cNvSpPr/>
          <p:nvPr/>
        </p:nvSpPr>
        <p:spPr>
          <a:xfrm>
            <a:off x="6710480" y="4754102"/>
            <a:ext cx="206731" cy="182880"/>
          </a:xfrm>
          <a:prstGeom prst="can">
            <a:avLst/>
          </a:prstGeom>
          <a:noFill/>
          <a:ln>
            <a:solidFill>
              <a:srgbClr val="EE7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an 153"/>
          <p:cNvSpPr/>
          <p:nvPr/>
        </p:nvSpPr>
        <p:spPr>
          <a:xfrm>
            <a:off x="2210419" y="4800173"/>
            <a:ext cx="206731" cy="182880"/>
          </a:xfrm>
          <a:prstGeom prst="can">
            <a:avLst/>
          </a:prstGeom>
          <a:noFill/>
          <a:ln>
            <a:solidFill>
              <a:srgbClr val="EE7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Can 154"/>
          <p:cNvSpPr/>
          <p:nvPr/>
        </p:nvSpPr>
        <p:spPr>
          <a:xfrm>
            <a:off x="6173178" y="1016854"/>
            <a:ext cx="206731" cy="182880"/>
          </a:xfrm>
          <a:prstGeom prst="can">
            <a:avLst/>
          </a:prstGeom>
          <a:noFill/>
          <a:ln>
            <a:solidFill>
              <a:srgbClr val="EE7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Can 155"/>
          <p:cNvSpPr/>
          <p:nvPr/>
        </p:nvSpPr>
        <p:spPr>
          <a:xfrm>
            <a:off x="7911299" y="3786120"/>
            <a:ext cx="206731" cy="182880"/>
          </a:xfrm>
          <a:prstGeom prst="can">
            <a:avLst/>
          </a:prstGeom>
          <a:noFill/>
          <a:ln>
            <a:solidFill>
              <a:srgbClr val="EE7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7" name="Google Shape;302;p19"/>
          <p:cNvCxnSpPr/>
          <p:nvPr/>
        </p:nvCxnSpPr>
        <p:spPr>
          <a:xfrm flipV="1">
            <a:off x="1079143" y="3512134"/>
            <a:ext cx="337507" cy="271466"/>
          </a:xfrm>
          <a:prstGeom prst="straightConnector1">
            <a:avLst/>
          </a:prstGeom>
          <a:noFill/>
          <a:ln w="28575" cap="flat" cmpd="sng">
            <a:solidFill>
              <a:srgbClr val="566579"/>
            </a:solidFill>
            <a:prstDash val="solid"/>
            <a:round/>
            <a:headEnd type="stealth" w="med" len="med"/>
            <a:tailEnd type="none" w="med" len="med"/>
          </a:ln>
        </p:spPr>
      </p:cxnSp>
      <p:cxnSp>
        <p:nvCxnSpPr>
          <p:cNvPr id="160" name="Google Shape;302;p19"/>
          <p:cNvCxnSpPr/>
          <p:nvPr/>
        </p:nvCxnSpPr>
        <p:spPr>
          <a:xfrm flipH="1" flipV="1">
            <a:off x="7639800" y="3516276"/>
            <a:ext cx="332753" cy="257618"/>
          </a:xfrm>
          <a:prstGeom prst="straightConnector1">
            <a:avLst/>
          </a:prstGeom>
          <a:noFill/>
          <a:ln w="28575" cap="flat" cmpd="sng">
            <a:solidFill>
              <a:srgbClr val="566579"/>
            </a:solidFill>
            <a:prstDash val="solid"/>
            <a:round/>
            <a:headEnd type="stealth" w="med" len="med"/>
            <a:tailEnd type="none" w="med" len="med"/>
          </a:ln>
        </p:spPr>
      </p:cxnSp>
      <p:cxnSp>
        <p:nvCxnSpPr>
          <p:cNvPr id="163" name="Google Shape;302;p19"/>
          <p:cNvCxnSpPr/>
          <p:nvPr/>
        </p:nvCxnSpPr>
        <p:spPr>
          <a:xfrm flipH="1">
            <a:off x="5920228" y="1231931"/>
            <a:ext cx="212140" cy="187078"/>
          </a:xfrm>
          <a:prstGeom prst="straightConnector1">
            <a:avLst/>
          </a:prstGeom>
          <a:noFill/>
          <a:ln w="28575" cap="flat" cmpd="sng">
            <a:solidFill>
              <a:srgbClr val="566579"/>
            </a:solidFill>
            <a:prstDash val="solid"/>
            <a:round/>
            <a:headEnd type="stealth" w="med" len="med"/>
            <a:tailEnd type="none" w="med" len="med"/>
          </a:ln>
        </p:spPr>
      </p:cxnSp>
      <p:cxnSp>
        <p:nvCxnSpPr>
          <p:cNvPr id="161" name="Google Shape;302;p19"/>
          <p:cNvCxnSpPr/>
          <p:nvPr/>
        </p:nvCxnSpPr>
        <p:spPr>
          <a:xfrm flipV="1">
            <a:off x="2449864" y="4515708"/>
            <a:ext cx="266653" cy="298852"/>
          </a:xfrm>
          <a:prstGeom prst="straightConnector1">
            <a:avLst/>
          </a:prstGeom>
          <a:noFill/>
          <a:ln w="28575" cap="flat" cmpd="sng">
            <a:solidFill>
              <a:srgbClr val="566579"/>
            </a:solidFill>
            <a:prstDash val="solid"/>
            <a:round/>
            <a:headEnd type="stealth" w="med" len="med"/>
            <a:tailEnd type="none" w="med" len="med"/>
          </a:ln>
        </p:spPr>
      </p:cxnSp>
    </p:spTree>
    <p:extLst>
      <p:ext uri="{BB962C8B-B14F-4D97-AF65-F5344CB8AC3E}">
        <p14:creationId xmlns:p14="http://schemas.microsoft.com/office/powerpoint/2010/main" val="1694377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6029</TotalTime>
  <Words>1223</Words>
  <Application>Microsoft Office PowerPoint</Application>
  <PresentationFormat>On-screen Show (16:9)</PresentationFormat>
  <Paragraphs>259</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Courier New</vt:lpstr>
      <vt:lpstr>맑은 고딕</vt:lpstr>
      <vt:lpstr>Trebuchet MS</vt:lpstr>
      <vt:lpstr>Calibri</vt:lpstr>
      <vt:lpstr>Simple Light</vt:lpstr>
      <vt:lpstr>PowerPoint Presentation</vt:lpstr>
      <vt:lpstr>Banks Today - A $1 Trillion opportunity for disruption  </vt:lpstr>
      <vt:lpstr>Fintech - The modern age Gold Rush  </vt:lpstr>
      <vt:lpstr>Banks Tomorrow - API Banking</vt:lpstr>
      <vt:lpstr>The Next Wave - Community Compute FTW !!!  </vt:lpstr>
      <vt:lpstr>IBM Blockchain Platform</vt:lpstr>
      <vt:lpstr>Why IBM Blockchain Platform?</vt:lpstr>
      <vt:lpstr>Platform Value: Simplicity in the face of overwhelming complexity</vt:lpstr>
      <vt:lpstr>Qarthage Platform</vt:lpstr>
      <vt:lpstr>Unhindered Execution </vt:lpstr>
      <vt:lpstr>Blueprint of a Contract</vt:lpstr>
      <vt:lpstr>Asset Provenance  </vt:lpstr>
      <vt:lpstr>Decision Tree</vt:lpstr>
      <vt:lpstr>Characters of high potential use cases</vt:lpstr>
      <vt:lpstr>Key Takeaways</vt:lpstr>
      <vt:lpstr>Key Takeaways</vt:lpstr>
      <vt:lpstr>Our Customers</vt:lpstr>
      <vt:lpstr>Company Contacts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Rajish Rajan</dc:creator>
  <cp:lastModifiedBy>Rajish Rajan</cp:lastModifiedBy>
  <cp:revision>48</cp:revision>
  <dcterms:modified xsi:type="dcterms:W3CDTF">2019-03-11T10:33:13Z</dcterms:modified>
</cp:coreProperties>
</file>